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ags/tag4.xml" ContentType="application/vnd.openxmlformats-officedocument.presentationml.tags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54" r:id="rId3"/>
    <p:sldId id="349" r:id="rId4"/>
    <p:sldId id="313" r:id="rId5"/>
    <p:sldId id="357" r:id="rId6"/>
    <p:sldId id="356" r:id="rId7"/>
    <p:sldId id="324" r:id="rId8"/>
    <p:sldId id="325" r:id="rId9"/>
    <p:sldId id="329" r:id="rId10"/>
    <p:sldId id="331" r:id="rId11"/>
    <p:sldId id="330" r:id="rId12"/>
    <p:sldId id="326" r:id="rId13"/>
    <p:sldId id="335" r:id="rId14"/>
    <p:sldId id="332" r:id="rId15"/>
    <p:sldId id="339" r:id="rId16"/>
    <p:sldId id="334" r:id="rId17"/>
    <p:sldId id="340" r:id="rId18"/>
    <p:sldId id="341" r:id="rId19"/>
    <p:sldId id="345" r:id="rId20"/>
    <p:sldId id="337" r:id="rId21"/>
    <p:sldId id="328" r:id="rId22"/>
    <p:sldId id="342" r:id="rId23"/>
    <p:sldId id="343" r:id="rId24"/>
    <p:sldId id="350" r:id="rId25"/>
    <p:sldId id="316" r:id="rId26"/>
    <p:sldId id="258" r:id="rId27"/>
    <p:sldId id="291" r:id="rId28"/>
    <p:sldId id="318" r:id="rId29"/>
    <p:sldId id="279" r:id="rId30"/>
    <p:sldId id="351" r:id="rId31"/>
    <p:sldId id="352" r:id="rId32"/>
    <p:sldId id="292" r:id="rId33"/>
    <p:sldId id="319" r:id="rId34"/>
    <p:sldId id="320" r:id="rId35"/>
    <p:sldId id="321" r:id="rId36"/>
    <p:sldId id="280" r:id="rId37"/>
    <p:sldId id="302" r:id="rId38"/>
    <p:sldId id="315" r:id="rId39"/>
    <p:sldId id="323" r:id="rId40"/>
    <p:sldId id="322" r:id="rId41"/>
    <p:sldId id="359" r:id="rId42"/>
    <p:sldId id="355" r:id="rId43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亨宬 顏" initials="亨宬" lastIdx="2" clrIdx="0">
    <p:extLst>
      <p:ext uri="{19B8F6BF-5375-455C-9EA6-DF929625EA0E}">
        <p15:presenceInfo xmlns:p15="http://schemas.microsoft.com/office/powerpoint/2012/main" userId="acb264e68cb3a0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0B6"/>
    <a:srgbClr val="263238"/>
    <a:srgbClr val="FF5A9A"/>
    <a:srgbClr val="FFFFFF"/>
    <a:srgbClr val="202020"/>
    <a:srgbClr val="F6C189"/>
    <a:srgbClr val="F50057"/>
    <a:srgbClr val="0BDAD0"/>
    <a:srgbClr val="3F51B5"/>
    <a:srgbClr val="10C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A7DAC-0C15-4C70-AE43-D2F1A224F845}" v="63" dt="2021-08-25T08:55:58.974"/>
  </p1510:revLst>
</p1510:revInfo>
</file>

<file path=ppt/tableStyles.xml><?xml version="1.0" encoding="utf-8"?>
<a:tblStyleLst xmlns:a="http://schemas.openxmlformats.org/drawingml/2006/main" def="{5C22544A-7EE6-4342-B048-85BDC9FD1C3A}"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201" autoAdjust="0"/>
  </p:normalViewPr>
  <p:slideViewPr>
    <p:cSldViewPr snapToGrid="0">
      <p:cViewPr>
        <p:scale>
          <a:sx n="75" d="100"/>
          <a:sy n="75" d="100"/>
        </p:scale>
        <p:origin x="3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1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亨宬 顏" userId="acb264e68cb3a08f" providerId="LiveId" clId="{A23F10BA-EEB5-400F-867D-ADF2B837E18B}"/>
    <pc:docChg chg="delSld modSld">
      <pc:chgData name="亨宬 顏" userId="acb264e68cb3a08f" providerId="LiveId" clId="{A23F10BA-EEB5-400F-867D-ADF2B837E18B}" dt="2021-08-06T06:41:37.435" v="3" actId="47"/>
      <pc:docMkLst>
        <pc:docMk/>
      </pc:docMkLst>
      <pc:sldChg chg="del">
        <pc:chgData name="亨宬 顏" userId="acb264e68cb3a08f" providerId="LiveId" clId="{A23F10BA-EEB5-400F-867D-ADF2B837E18B}" dt="2021-08-06T06:41:37.435" v="3" actId="47"/>
        <pc:sldMkLst>
          <pc:docMk/>
          <pc:sldMk cId="3561158822" sldId="28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25788156" sldId="282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984702971" sldId="28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078441112" sldId="29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428879211" sldId="29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405298531" sldId="295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63185027" sldId="29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61214340" sldId="29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187487450" sldId="29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708759384" sldId="29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587529355" sldId="30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861531325" sldId="30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34923497" sldId="303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720604978" sldId="304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491091613" sldId="306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325728481" sldId="307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3370204109" sldId="308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203012262" sldId="309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244506111" sldId="310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1017863997" sldId="311"/>
        </pc:sldMkLst>
      </pc:sldChg>
      <pc:sldChg chg="del">
        <pc:chgData name="亨宬 顏" userId="acb264e68cb3a08f" providerId="LiveId" clId="{A23F10BA-EEB5-400F-867D-ADF2B837E18B}" dt="2021-08-06T06:41:37.435" v="3" actId="47"/>
        <pc:sldMkLst>
          <pc:docMk/>
          <pc:sldMk cId="2521693343" sldId="313"/>
        </pc:sldMkLst>
      </pc:sldChg>
      <pc:sldChg chg="del">
        <pc:chgData name="亨宬 顏" userId="acb264e68cb3a08f" providerId="LiveId" clId="{A23F10BA-EEB5-400F-867D-ADF2B837E18B}" dt="2021-08-06T06:41:26.751" v="2" actId="47"/>
        <pc:sldMkLst>
          <pc:docMk/>
          <pc:sldMk cId="789022345" sldId="347"/>
        </pc:sldMkLst>
      </pc:sldChg>
      <pc:sldChg chg="del">
        <pc:chgData name="亨宬 顏" userId="acb264e68cb3a08f" providerId="LiveId" clId="{A23F10BA-EEB5-400F-867D-ADF2B837E18B}" dt="2021-08-06T06:41:07.316" v="0" actId="47"/>
        <pc:sldMkLst>
          <pc:docMk/>
          <pc:sldMk cId="2749399091" sldId="348"/>
        </pc:sldMkLst>
      </pc:sldChg>
      <pc:sldChg chg="mod modShow">
        <pc:chgData name="亨宬 顏" userId="acb264e68cb3a08f" providerId="LiveId" clId="{A23F10BA-EEB5-400F-867D-ADF2B837E18B}" dt="2021-08-06T06:41:09.504" v="1" actId="729"/>
        <pc:sldMkLst>
          <pc:docMk/>
          <pc:sldMk cId="3859711289" sldId="354"/>
        </pc:sldMkLst>
      </pc:sldChg>
    </pc:docChg>
  </pc:docChgLst>
  <pc:docChgLst>
    <pc:chgData name="亨宬 顏" userId="acb264e68cb3a08f" providerId="LiveId" clId="{A2FA7DAC-0C15-4C70-AE43-D2F1A224F845}"/>
    <pc:docChg chg="undo custSel addSld delSld modSld">
      <pc:chgData name="亨宬 顏" userId="acb264e68cb3a08f" providerId="LiveId" clId="{A2FA7DAC-0C15-4C70-AE43-D2F1A224F845}" dt="2021-08-25T08:55:58.973" v="2097" actId="1076"/>
      <pc:docMkLst>
        <pc:docMk/>
      </pc:docMkLst>
      <pc:sldChg chg="addSp delSp modSp mod">
        <pc:chgData name="亨宬 顏" userId="acb264e68cb3a08f" providerId="LiveId" clId="{A2FA7DAC-0C15-4C70-AE43-D2F1A224F845}" dt="2021-08-25T07:04:31.602" v="714" actId="20577"/>
        <pc:sldMkLst>
          <pc:docMk/>
          <pc:sldMk cId="1300879904" sldId="291"/>
        </pc:sldMkLst>
        <pc:spChg chg="mod">
          <ac:chgData name="亨宬 顏" userId="acb264e68cb3a08f" providerId="LiveId" clId="{A2FA7DAC-0C15-4C70-AE43-D2F1A224F845}" dt="2021-08-25T07:01:22.685" v="368" actId="20577"/>
          <ac:spMkLst>
            <pc:docMk/>
            <pc:sldMk cId="1300879904" sldId="291"/>
            <ac:spMk id="2" creationId="{00B006C4-31D2-4B72-BD26-B4775A6D4131}"/>
          </ac:spMkLst>
        </pc:spChg>
        <pc:spChg chg="mod">
          <ac:chgData name="亨宬 顏" userId="acb264e68cb3a08f" providerId="LiveId" clId="{A2FA7DAC-0C15-4C70-AE43-D2F1A224F845}" dt="2021-08-25T07:04:31.602" v="714" actId="20577"/>
          <ac:spMkLst>
            <pc:docMk/>
            <pc:sldMk cId="1300879904" sldId="291"/>
            <ac:spMk id="64" creationId="{5041F235-4431-4C76-BCEA-8FBE2C7B3D93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5" creationId="{6F1766C5-AD3A-4807-A84B-E74286C467B4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6" creationId="{A0EB4B81-C2E2-4C1F-BD43-A440CBDBCE70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7" creationId="{EFFA72DB-4967-40FF-9995-D2ED05749B09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8" creationId="{2E615A59-AFB5-4DA5-947F-EDD233358AFC}"/>
          </ac:spMkLst>
        </pc:spChg>
        <pc:spChg chg="mod">
          <ac:chgData name="亨宬 顏" userId="acb264e68cb3a08f" providerId="LiveId" clId="{A2FA7DAC-0C15-4C70-AE43-D2F1A224F845}" dt="2021-08-25T07:04:18.901" v="707" actId="14100"/>
          <ac:spMkLst>
            <pc:docMk/>
            <pc:sldMk cId="1300879904" sldId="291"/>
            <ac:spMk id="69" creationId="{9FF1E2CD-1239-4190-8F46-972BC0C564D2}"/>
          </ac:spMkLst>
        </pc:spChg>
        <pc:grpChg chg="mod">
          <ac:chgData name="亨宬 顏" userId="acb264e68cb3a08f" providerId="LiveId" clId="{A2FA7DAC-0C15-4C70-AE43-D2F1A224F845}" dt="2021-08-25T07:04:18.901" v="707" actId="14100"/>
          <ac:grpSpMkLst>
            <pc:docMk/>
            <pc:sldMk cId="1300879904" sldId="291"/>
            <ac:grpSpMk id="5" creationId="{00000000-0000-0000-0000-000000000000}"/>
          </ac:grpSpMkLst>
        </pc:grpChg>
        <pc:picChg chg="add mod ord">
          <ac:chgData name="亨宬 顏" userId="acb264e68cb3a08f" providerId="LiveId" clId="{A2FA7DAC-0C15-4C70-AE43-D2F1A224F845}" dt="2021-08-25T07:00:47.157" v="314" actId="171"/>
          <ac:picMkLst>
            <pc:docMk/>
            <pc:sldMk cId="1300879904" sldId="291"/>
            <ac:picMk id="6" creationId="{424AC6BA-F649-4AA6-9E0B-5CF86BD7DD95}"/>
          </ac:picMkLst>
        </pc:picChg>
        <pc:picChg chg="del">
          <ac:chgData name="亨宬 顏" userId="acb264e68cb3a08f" providerId="LiveId" clId="{A2FA7DAC-0C15-4C70-AE43-D2F1A224F845}" dt="2021-08-25T06:59:53.428" v="298" actId="478"/>
          <ac:picMkLst>
            <pc:docMk/>
            <pc:sldMk cId="1300879904" sldId="291"/>
            <ac:picMk id="7" creationId="{DD3D82FC-2EE9-4550-95BD-63CD36B2B8F8}"/>
          </ac:picMkLst>
        </pc:picChg>
        <pc:picChg chg="mod">
          <ac:chgData name="亨宬 顏" userId="acb264e68cb3a08f" providerId="LiveId" clId="{A2FA7DAC-0C15-4C70-AE43-D2F1A224F845}" dt="2021-08-25T07:00:37.754" v="308" actId="1076"/>
          <ac:picMkLst>
            <pc:docMk/>
            <pc:sldMk cId="1300879904" sldId="291"/>
            <ac:picMk id="1026" creationId="{3706D9D8-2A2D-42D3-A4E8-29E995ED488F}"/>
          </ac:picMkLst>
        </pc:picChg>
        <pc:picChg chg="mod">
          <ac:chgData name="亨宬 顏" userId="acb264e68cb3a08f" providerId="LiveId" clId="{A2FA7DAC-0C15-4C70-AE43-D2F1A224F845}" dt="2021-08-25T07:00:29.188" v="306" actId="14100"/>
          <ac:picMkLst>
            <pc:docMk/>
            <pc:sldMk cId="1300879904" sldId="291"/>
            <ac:picMk id="1028" creationId="{77988986-2796-46EE-9F20-F97CEC53CF92}"/>
          </ac:picMkLst>
        </pc:picChg>
        <pc:cxnChg chg="mod">
          <ac:chgData name="亨宬 顏" userId="acb264e68cb3a08f" providerId="LiveId" clId="{A2FA7DAC-0C15-4C70-AE43-D2F1A224F845}" dt="2021-08-25T07:04:18.901" v="707" actId="14100"/>
          <ac:cxnSpMkLst>
            <pc:docMk/>
            <pc:sldMk cId="1300879904" sldId="291"/>
            <ac:cxnSpMk id="70" creationId="{F5EC9940-B827-4152-9CF1-5825F9597D33}"/>
          </ac:cxnSpMkLst>
        </pc:cxnChg>
        <pc:cxnChg chg="mod">
          <ac:chgData name="亨宬 顏" userId="acb264e68cb3a08f" providerId="LiveId" clId="{A2FA7DAC-0C15-4C70-AE43-D2F1A224F845}" dt="2021-08-25T07:04:18.901" v="707" actId="14100"/>
          <ac:cxnSpMkLst>
            <pc:docMk/>
            <pc:sldMk cId="1300879904" sldId="291"/>
            <ac:cxnSpMk id="71" creationId="{31B037E5-FC2D-482A-8E70-082C587ED630}"/>
          </ac:cxnSpMkLst>
        </pc:cxnChg>
      </pc:sldChg>
      <pc:sldChg chg="addSp delSp modSp mod">
        <pc:chgData name="亨宬 顏" userId="acb264e68cb3a08f" providerId="LiveId" clId="{A2FA7DAC-0C15-4C70-AE43-D2F1A224F845}" dt="2021-08-25T07:13:37.610" v="801" actId="14100"/>
        <pc:sldMkLst>
          <pc:docMk/>
          <pc:sldMk cId="3480127875" sldId="292"/>
        </pc:sldMkLst>
        <pc:spChg chg="mod">
          <ac:chgData name="亨宬 顏" userId="acb264e68cb3a08f" providerId="LiveId" clId="{A2FA7DAC-0C15-4C70-AE43-D2F1A224F845}" dt="2021-08-25T07:11:02.975" v="735" actId="20577"/>
          <ac:spMkLst>
            <pc:docMk/>
            <pc:sldMk cId="3480127875" sldId="292"/>
            <ac:spMk id="2" creationId="{F3B5D9FF-B8A9-4F1B-BA4C-DA7CADF955B2}"/>
          </ac:spMkLst>
        </pc:spChg>
        <pc:spChg chg="add mod">
          <ac:chgData name="亨宬 顏" userId="acb264e68cb3a08f" providerId="LiveId" clId="{A2FA7DAC-0C15-4C70-AE43-D2F1A224F845}" dt="2021-08-25T07:11:54.066" v="785" actId="6549"/>
          <ac:spMkLst>
            <pc:docMk/>
            <pc:sldMk cId="3480127875" sldId="292"/>
            <ac:spMk id="23" creationId="{CADF2B65-DBD8-49C9-93A9-2209ED5030B7}"/>
          </ac:spMkLst>
        </pc:spChg>
        <pc:spChg chg="mod">
          <ac:chgData name="亨宬 顏" userId="acb264e68cb3a08f" providerId="LiveId" clId="{A2FA7DAC-0C15-4C70-AE43-D2F1A224F845}" dt="2021-08-25T07:12:00.975" v="791" actId="20577"/>
          <ac:spMkLst>
            <pc:docMk/>
            <pc:sldMk cId="3480127875" sldId="292"/>
            <ac:spMk id="39" creationId="{45512C09-62C4-4928-A934-447A06F27E7C}"/>
          </ac:spMkLst>
        </pc:spChg>
        <pc:spChg chg="mod">
          <ac:chgData name="亨宬 顏" userId="acb264e68cb3a08f" providerId="LiveId" clId="{A2FA7DAC-0C15-4C70-AE43-D2F1A224F845}" dt="2021-08-25T07:11:36.109" v="781"/>
          <ac:spMkLst>
            <pc:docMk/>
            <pc:sldMk cId="3480127875" sldId="292"/>
            <ac:spMk id="77" creationId="{B1CCDA00-495A-4C7F-8FC0-A3567B0E725F}"/>
          </ac:spMkLst>
        </pc:spChg>
        <pc:spChg chg="mod">
          <ac:chgData name="亨宬 顏" userId="acb264e68cb3a08f" providerId="LiveId" clId="{A2FA7DAC-0C15-4C70-AE43-D2F1A224F845}" dt="2021-08-25T07:11:33.390" v="780"/>
          <ac:spMkLst>
            <pc:docMk/>
            <pc:sldMk cId="3480127875" sldId="292"/>
            <ac:spMk id="82" creationId="{E309FE1D-BF53-42D3-94DF-0F1031439813}"/>
          </ac:spMkLst>
        </pc:spChg>
        <pc:picChg chg="add mod modCrop">
          <ac:chgData name="亨宬 顏" userId="acb264e68cb3a08f" providerId="LiveId" clId="{A2FA7DAC-0C15-4C70-AE43-D2F1A224F845}" dt="2021-08-25T07:13:37.610" v="801" actId="14100"/>
          <ac:picMkLst>
            <pc:docMk/>
            <pc:sldMk cId="3480127875" sldId="292"/>
            <ac:picMk id="6" creationId="{1AF087BB-2022-4F75-9E9C-E20328072CE0}"/>
          </ac:picMkLst>
        </pc:picChg>
        <pc:picChg chg="del">
          <ac:chgData name="亨宬 顏" userId="acb264e68cb3a08f" providerId="LiveId" clId="{A2FA7DAC-0C15-4C70-AE43-D2F1A224F845}" dt="2021-08-25T07:08:59.099" v="715" actId="478"/>
          <ac:picMkLst>
            <pc:docMk/>
            <pc:sldMk cId="3480127875" sldId="292"/>
            <ac:picMk id="45" creationId="{E0B0E4EE-619E-491B-959E-6EEE4FC0C468}"/>
          </ac:picMkLst>
        </pc:picChg>
      </pc:sldChg>
      <pc:sldChg chg="addSp delSp modSp mod">
        <pc:chgData name="亨宬 顏" userId="acb264e68cb3a08f" providerId="LiveId" clId="{A2FA7DAC-0C15-4C70-AE43-D2F1A224F845}" dt="2021-08-25T07:24:27.420" v="958" actId="208"/>
        <pc:sldMkLst>
          <pc:docMk/>
          <pc:sldMk cId="2719114487" sldId="302"/>
        </pc:sldMkLst>
        <pc:spChg chg="add mod">
          <ac:chgData name="亨宬 顏" userId="acb264e68cb3a08f" providerId="LiveId" clId="{A2FA7DAC-0C15-4C70-AE43-D2F1A224F845}" dt="2021-08-25T07:21:54.828" v="870" actId="208"/>
          <ac:spMkLst>
            <pc:docMk/>
            <pc:sldMk cId="2719114487" sldId="302"/>
            <ac:spMk id="21" creationId="{A79FF71D-8027-4997-9826-1A13727624F2}"/>
          </ac:spMkLst>
        </pc:spChg>
        <pc:spChg chg="add mod">
          <ac:chgData name="亨宬 顏" userId="acb264e68cb3a08f" providerId="LiveId" clId="{A2FA7DAC-0C15-4C70-AE43-D2F1A224F845}" dt="2021-08-25T07:22:05.730" v="873" actId="208"/>
          <ac:spMkLst>
            <pc:docMk/>
            <pc:sldMk cId="2719114487" sldId="302"/>
            <ac:spMk id="22" creationId="{0D3FD3FD-177C-4872-9217-EED58B9AE1E0}"/>
          </ac:spMkLst>
        </pc:spChg>
        <pc:spChg chg="add mod">
          <ac:chgData name="亨宬 顏" userId="acb264e68cb3a08f" providerId="LiveId" clId="{A2FA7DAC-0C15-4C70-AE43-D2F1A224F845}" dt="2021-08-25T07:23:02.720" v="890" actId="1076"/>
          <ac:spMkLst>
            <pc:docMk/>
            <pc:sldMk cId="2719114487" sldId="302"/>
            <ac:spMk id="30" creationId="{5F7D6CE2-BEF6-4386-A00D-208055F4D5DA}"/>
          </ac:spMkLst>
        </pc:spChg>
        <pc:spChg chg="add mod">
          <ac:chgData name="亨宬 顏" userId="acb264e68cb3a08f" providerId="LiveId" clId="{A2FA7DAC-0C15-4C70-AE43-D2F1A224F845}" dt="2021-08-25T07:24:20.665" v="957" actId="207"/>
          <ac:spMkLst>
            <pc:docMk/>
            <pc:sldMk cId="2719114487" sldId="302"/>
            <ac:spMk id="33" creationId="{25023853-96C6-49EA-985F-8241B74CA856}"/>
          </ac:spMkLst>
        </pc:spChg>
        <pc:spChg chg="mod">
          <ac:chgData name="亨宬 顏" userId="acb264e68cb3a08f" providerId="LiveId" clId="{A2FA7DAC-0C15-4C70-AE43-D2F1A224F845}" dt="2021-08-25T07:22:26.273" v="880" actId="1076"/>
          <ac:spMkLst>
            <pc:docMk/>
            <pc:sldMk cId="2719114487" sldId="302"/>
            <ac:spMk id="38" creationId="{757EBFE6-16CC-41A3-BA08-AEB27635F722}"/>
          </ac:spMkLst>
        </pc:spChg>
        <pc:spChg chg="mod">
          <ac:chgData name="亨宬 顏" userId="acb264e68cb3a08f" providerId="LiveId" clId="{A2FA7DAC-0C15-4C70-AE43-D2F1A224F845}" dt="2021-08-25T07:22:33.575" v="882" actId="1076"/>
          <ac:spMkLst>
            <pc:docMk/>
            <pc:sldMk cId="2719114487" sldId="302"/>
            <ac:spMk id="40" creationId="{FE81C86B-8071-46EB-B881-DBACDFACA083}"/>
          </ac:spMkLst>
        </pc:spChg>
        <pc:spChg chg="mod">
          <ac:chgData name="亨宬 顏" userId="acb264e68cb3a08f" providerId="LiveId" clId="{A2FA7DAC-0C15-4C70-AE43-D2F1A224F845}" dt="2021-08-25T07:20:54.877" v="855" actId="1076"/>
          <ac:spMkLst>
            <pc:docMk/>
            <pc:sldMk cId="2719114487" sldId="302"/>
            <ac:spMk id="42" creationId="{C2BF56DA-C648-4843-9A68-B3DF9D98871B}"/>
          </ac:spMkLst>
        </pc:spChg>
        <pc:spChg chg="mod">
          <ac:chgData name="亨宬 顏" userId="acb264e68cb3a08f" providerId="LiveId" clId="{A2FA7DAC-0C15-4C70-AE43-D2F1A224F845}" dt="2021-08-25T07:23:13.990" v="893" actId="1076"/>
          <ac:spMkLst>
            <pc:docMk/>
            <pc:sldMk cId="2719114487" sldId="302"/>
            <ac:spMk id="64" creationId="{AC3FB672-FC4F-4986-88B4-F6AEBEC684C6}"/>
          </ac:spMkLst>
        </pc:spChg>
        <pc:spChg chg="mod">
          <ac:chgData name="亨宬 顏" userId="acb264e68cb3a08f" providerId="LiveId" clId="{A2FA7DAC-0C15-4C70-AE43-D2F1A224F845}" dt="2021-08-25T07:24:27.420" v="958" actId="208"/>
          <ac:spMkLst>
            <pc:docMk/>
            <pc:sldMk cId="2719114487" sldId="302"/>
            <ac:spMk id="67" creationId="{9FDA19CC-4025-4991-8737-30258ACC5D28}"/>
          </ac:spMkLst>
        </pc:spChg>
        <pc:picChg chg="add mod ord">
          <ac:chgData name="亨宬 顏" userId="acb264e68cb3a08f" providerId="LiveId" clId="{A2FA7DAC-0C15-4C70-AE43-D2F1A224F845}" dt="2021-08-25T07:22:50.831" v="886" actId="1076"/>
          <ac:picMkLst>
            <pc:docMk/>
            <pc:sldMk cId="2719114487" sldId="302"/>
            <ac:picMk id="5" creationId="{41920EB2-E349-425D-AA51-1C60C88DD53E}"/>
          </ac:picMkLst>
        </pc:picChg>
        <pc:picChg chg="del">
          <ac:chgData name="亨宬 顏" userId="acb264e68cb3a08f" providerId="LiveId" clId="{A2FA7DAC-0C15-4C70-AE43-D2F1A224F845}" dt="2021-08-25T07:20:10.769" v="845" actId="478"/>
          <ac:picMkLst>
            <pc:docMk/>
            <pc:sldMk cId="2719114487" sldId="302"/>
            <ac:picMk id="35" creationId="{81D6BC04-CC47-4D94-A034-B2025A4A603D}"/>
          </ac:picMkLst>
        </pc:picChg>
        <pc:cxnChg chg="add mod">
          <ac:chgData name="亨宬 顏" userId="acb264e68cb3a08f" providerId="LiveId" clId="{A2FA7DAC-0C15-4C70-AE43-D2F1A224F845}" dt="2021-08-25T07:24:27.420" v="958" actId="208"/>
          <ac:cxnSpMkLst>
            <pc:docMk/>
            <pc:sldMk cId="2719114487" sldId="302"/>
            <ac:cxnSpMk id="36" creationId="{98C032F8-BFFD-4512-B4ED-4D6E4C15D1CE}"/>
          </ac:cxnSpMkLst>
        </pc:cxnChg>
        <pc:cxnChg chg="mod">
          <ac:chgData name="亨宬 顏" userId="acb264e68cb3a08f" providerId="LiveId" clId="{A2FA7DAC-0C15-4C70-AE43-D2F1A224F845}" dt="2021-08-25T07:22:28.661" v="881" actId="14100"/>
          <ac:cxnSpMkLst>
            <pc:docMk/>
            <pc:sldMk cId="2719114487" sldId="302"/>
            <ac:cxnSpMk id="37" creationId="{E22F4458-B630-49EE-8A3B-6C7CCEA7EC2C}"/>
          </ac:cxnSpMkLst>
        </pc:cxnChg>
        <pc:cxnChg chg="mod">
          <ac:chgData name="亨宬 顏" userId="acb264e68cb3a08f" providerId="LiveId" clId="{A2FA7DAC-0C15-4C70-AE43-D2F1A224F845}" dt="2021-08-25T07:22:33.575" v="882" actId="1076"/>
          <ac:cxnSpMkLst>
            <pc:docMk/>
            <pc:sldMk cId="2719114487" sldId="302"/>
            <ac:cxnSpMk id="39" creationId="{B87F1662-3DE8-4682-966C-571A9AA949BF}"/>
          </ac:cxnSpMkLst>
        </pc:cxnChg>
        <pc:cxnChg chg="mod">
          <ac:chgData name="亨宬 顏" userId="acb264e68cb3a08f" providerId="LiveId" clId="{A2FA7DAC-0C15-4C70-AE43-D2F1A224F845}" dt="2021-08-25T07:22:08.776" v="874" actId="14100"/>
          <ac:cxnSpMkLst>
            <pc:docMk/>
            <pc:sldMk cId="2719114487" sldId="302"/>
            <ac:cxnSpMk id="53" creationId="{98648B5F-89ED-4794-B008-56520958D5FE}"/>
          </ac:cxnSpMkLst>
        </pc:cxnChg>
        <pc:cxnChg chg="mod">
          <ac:chgData name="亨宬 顏" userId="acb264e68cb3a08f" providerId="LiveId" clId="{A2FA7DAC-0C15-4C70-AE43-D2F1A224F845}" dt="2021-08-25T07:23:13.990" v="893" actId="1076"/>
          <ac:cxnSpMkLst>
            <pc:docMk/>
            <pc:sldMk cId="2719114487" sldId="302"/>
            <ac:cxnSpMk id="63" creationId="{FE8D169C-1089-484B-A85D-49DFE5ADA59E}"/>
          </ac:cxnSpMkLst>
        </pc:cxnChg>
      </pc:sldChg>
      <pc:sldChg chg="addSp delSp modSp add mod modShow">
        <pc:chgData name="亨宬 顏" userId="acb264e68cb3a08f" providerId="LiveId" clId="{A2FA7DAC-0C15-4C70-AE43-D2F1A224F845}" dt="2021-08-25T08:42:32.647" v="1715" actId="729"/>
        <pc:sldMkLst>
          <pc:docMk/>
          <pc:sldMk cId="2521693343" sldId="313"/>
        </pc:sldMkLst>
        <pc:spChg chg="mod">
          <ac:chgData name="亨宬 顏" userId="acb264e68cb3a08f" providerId="LiveId" clId="{A2FA7DAC-0C15-4C70-AE43-D2F1A224F845}" dt="2021-08-25T06:37:30.049" v="206"/>
          <ac:spMkLst>
            <pc:docMk/>
            <pc:sldMk cId="2521693343" sldId="313"/>
            <ac:spMk id="2" creationId="{A517FAF2-2CC5-4306-BBCB-D56DAD9E166A}"/>
          </ac:spMkLst>
        </pc:spChg>
        <pc:spChg chg="del">
          <ac:chgData name="亨宬 顏" userId="acb264e68cb3a08f" providerId="LiveId" clId="{A2FA7DAC-0C15-4C70-AE43-D2F1A224F845}" dt="2021-08-25T06:37:32.816" v="207" actId="478"/>
          <ac:spMkLst>
            <pc:docMk/>
            <pc:sldMk cId="2521693343" sldId="313"/>
            <ac:spMk id="3" creationId="{633D66EC-CF4E-4266-8B86-45881CF5FE6F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7" creationId="{1A4FC03E-FCE3-42E9-AF13-1FC436F03B0F}"/>
          </ac:spMkLst>
        </pc:spChg>
        <pc:spChg chg="del mod topLvl">
          <ac:chgData name="亨宬 顏" userId="acb264e68cb3a08f" providerId="LiveId" clId="{A2FA7DAC-0C15-4C70-AE43-D2F1A224F845}" dt="2021-08-25T07:43:32.048" v="1123" actId="478"/>
          <ac:spMkLst>
            <pc:docMk/>
            <pc:sldMk cId="2521693343" sldId="313"/>
            <ac:spMk id="8" creationId="{9C355E5B-7F5E-44AA-930F-DCF2DA6570E7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9" creationId="{641AF052-C61E-44A2-9E92-4E443223579A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0" creationId="{EF3476F9-1EE1-4E2D-AF97-A9F308A1EED8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1" creationId="{32DC892A-11AD-47F5-8289-F985A778115E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2" creationId="{C3A805A6-7333-432E-ADD9-CFD6816FFAE4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13" creationId="{6A1F07D4-B1BB-471E-963C-81CBE019B9F2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4" creationId="{9027C58D-3C80-4DBB-B0CE-1A901430D824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15" creationId="{4618353A-41F0-4431-A405-C88CE669833E}"/>
          </ac:spMkLst>
        </pc:spChg>
        <pc:spChg chg="del mod topLvl">
          <ac:chgData name="亨宬 顏" userId="acb264e68cb3a08f" providerId="LiveId" clId="{A2FA7DAC-0C15-4C70-AE43-D2F1A224F845}" dt="2021-08-25T07:49:36.518" v="1360" actId="478"/>
          <ac:spMkLst>
            <pc:docMk/>
            <pc:sldMk cId="2521693343" sldId="313"/>
            <ac:spMk id="16" creationId="{0856C4C0-E44C-467F-9092-41EFA77FD618}"/>
          </ac:spMkLst>
        </pc:spChg>
        <pc:spChg chg="del mod topLvl">
          <ac:chgData name="亨宬 顏" userId="acb264e68cb3a08f" providerId="LiveId" clId="{A2FA7DAC-0C15-4C70-AE43-D2F1A224F845}" dt="2021-08-25T07:49:33.206" v="1357" actId="478"/>
          <ac:spMkLst>
            <pc:docMk/>
            <pc:sldMk cId="2521693343" sldId="313"/>
            <ac:spMk id="17" creationId="{E3734B36-0FF8-4781-AF67-294ADD78D1B6}"/>
          </ac:spMkLst>
        </pc:spChg>
        <pc:spChg chg="del mod topLvl">
          <ac:chgData name="亨宬 顏" userId="acb264e68cb3a08f" providerId="LiveId" clId="{A2FA7DAC-0C15-4C70-AE43-D2F1A224F845}" dt="2021-08-25T07:49:35.022" v="1359" actId="478"/>
          <ac:spMkLst>
            <pc:docMk/>
            <pc:sldMk cId="2521693343" sldId="313"/>
            <ac:spMk id="18" creationId="{B790698B-EA8A-4BAE-A9DC-060ED0300798}"/>
          </ac:spMkLst>
        </pc:spChg>
        <pc:spChg chg="del mod topLvl">
          <ac:chgData name="亨宬 顏" userId="acb264e68cb3a08f" providerId="LiveId" clId="{A2FA7DAC-0C15-4C70-AE43-D2F1A224F845}" dt="2021-08-25T07:49:37.918" v="1361" actId="478"/>
          <ac:spMkLst>
            <pc:docMk/>
            <pc:sldMk cId="2521693343" sldId="313"/>
            <ac:spMk id="19" creationId="{428A6E81-75F8-49DA-866A-F6F69E4C0473}"/>
          </ac:spMkLst>
        </pc:spChg>
        <pc:spChg chg="del mod topLvl">
          <ac:chgData name="亨宬 顏" userId="acb264e68cb3a08f" providerId="LiveId" clId="{A2FA7DAC-0C15-4C70-AE43-D2F1A224F845}" dt="2021-08-25T07:43:30.261" v="1122" actId="478"/>
          <ac:spMkLst>
            <pc:docMk/>
            <pc:sldMk cId="2521693343" sldId="313"/>
            <ac:spMk id="20" creationId="{A2CE298A-F3CD-48EC-918A-6B0C8D5C365C}"/>
          </ac:spMkLst>
        </pc:spChg>
        <pc:spChg chg="del mod topLvl">
          <ac:chgData name="亨宬 顏" userId="acb264e68cb3a08f" providerId="LiveId" clId="{A2FA7DAC-0C15-4C70-AE43-D2F1A224F845}" dt="2021-08-25T07:43:39.076" v="1125" actId="478"/>
          <ac:spMkLst>
            <pc:docMk/>
            <pc:sldMk cId="2521693343" sldId="313"/>
            <ac:spMk id="21" creationId="{9A953376-5BA2-479B-B6E1-E793CDC2D788}"/>
          </ac:spMkLst>
        </pc:spChg>
        <pc:spChg chg="del mod topLvl">
          <ac:chgData name="亨宬 顏" userId="acb264e68cb3a08f" providerId="LiveId" clId="{A2FA7DAC-0C15-4C70-AE43-D2F1A224F845}" dt="2021-08-25T07:43:39.633" v="1126" actId="478"/>
          <ac:spMkLst>
            <pc:docMk/>
            <pc:sldMk cId="2521693343" sldId="313"/>
            <ac:spMk id="22" creationId="{D75B8A71-0899-47B3-85D3-CF6C73CC62C1}"/>
          </ac:spMkLst>
        </pc:spChg>
        <pc:spChg chg="add del mod topLvl">
          <ac:chgData name="亨宬 顏" userId="acb264e68cb3a08f" providerId="LiveId" clId="{A2FA7DAC-0C15-4C70-AE43-D2F1A224F845}" dt="2021-08-25T07:43:48.833" v="1136" actId="478"/>
          <ac:spMkLst>
            <pc:docMk/>
            <pc:sldMk cId="2521693343" sldId="313"/>
            <ac:spMk id="23" creationId="{DF722766-CC29-4EB6-AC2F-5B56BED913A3}"/>
          </ac:spMkLst>
        </pc:spChg>
        <pc:spChg chg="del mod topLvl">
          <ac:chgData name="亨宬 顏" userId="acb264e68cb3a08f" providerId="LiveId" clId="{A2FA7DAC-0C15-4C70-AE43-D2F1A224F845}" dt="2021-08-25T07:43:45.554" v="1133" actId="478"/>
          <ac:spMkLst>
            <pc:docMk/>
            <pc:sldMk cId="2521693343" sldId="313"/>
            <ac:spMk id="24" creationId="{A6A4F9D6-7071-45FB-AF2D-BAFC603AC83E}"/>
          </ac:spMkLst>
        </pc:spChg>
        <pc:spChg chg="del mod topLvl">
          <ac:chgData name="亨宬 顏" userId="acb264e68cb3a08f" providerId="LiveId" clId="{A2FA7DAC-0C15-4C70-AE43-D2F1A224F845}" dt="2021-08-25T07:43:33.916" v="1124" actId="478"/>
          <ac:spMkLst>
            <pc:docMk/>
            <pc:sldMk cId="2521693343" sldId="313"/>
            <ac:spMk id="25" creationId="{2EA11E73-ECD3-4203-A34A-95B900008AD4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26" creationId="{BB8B7BF4-6FB5-4534-AAA6-C9970FF13C1A}"/>
          </ac:spMkLst>
        </pc:spChg>
        <pc:spChg chg="add del 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27" creationId="{A1E2FB72-F084-4316-A475-936B0DE3CD31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28" creationId="{AFAF0435-12D4-4695-B75F-6841BDF744D3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29" creationId="{0297D3B5-2898-4DD3-B26D-CAB736D80CDA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0" creationId="{10FE6C72-8047-4D31-874E-73472E163890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1" creationId="{2CD8A02A-64AE-4159-90F6-5C751D0450B4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4" creationId="{DD4F0591-CFBE-4A34-B003-B46246C5908A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5" creationId="{D797A89A-17DC-4291-9ED2-B0BDA0344EF0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36" creationId="{B2B914D1-008D-48E9-BEE5-88D44217A6ED}"/>
          </ac:spMkLst>
        </pc:spChg>
        <pc:spChg chg="del mod topLvl">
          <ac:chgData name="亨宬 顏" userId="acb264e68cb3a08f" providerId="LiveId" clId="{A2FA7DAC-0C15-4C70-AE43-D2F1A224F845}" dt="2021-08-25T07:43:21.225" v="1120" actId="478"/>
          <ac:spMkLst>
            <pc:docMk/>
            <pc:sldMk cId="2521693343" sldId="313"/>
            <ac:spMk id="37" creationId="{88E21FDE-A911-41CE-AB83-CA55604CA0A0}"/>
          </ac:spMkLst>
        </pc:spChg>
        <pc:spChg chg="del mod topLvl">
          <ac:chgData name="亨宬 顏" userId="acb264e68cb3a08f" providerId="LiveId" clId="{A2FA7DAC-0C15-4C70-AE43-D2F1A224F845}" dt="2021-08-25T07:54:00.894" v="1459" actId="478"/>
          <ac:spMkLst>
            <pc:docMk/>
            <pc:sldMk cId="2521693343" sldId="313"/>
            <ac:spMk id="38" creationId="{CE3A97EA-325D-42C5-A2D9-4A472E9406CF}"/>
          </ac:spMkLst>
        </pc:spChg>
        <pc:spChg chg="mod topLvl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39" creationId="{3F6A1D88-A06C-4CC9-9125-716ED3CA2841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2" creationId="{5884DEBF-A78F-43DA-8AF1-3659257E239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3" creationId="{B833C95B-017A-4A89-ABE0-2AA5EEEC83F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4" creationId="{AA4E2AAF-F8A7-465D-AB5D-A411DA794A7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5" creationId="{39E46C13-C5EB-40F2-ABC3-D0BED505610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6" creationId="{AEA88F19-E074-4BD3-8E5E-BFC88C1B048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7" creationId="{D452FE47-AE17-49D5-98A8-DE4BF0DEC59C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8" creationId="{D15DE9CF-C61F-4DAE-A808-DA8BE76320C8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49" creationId="{4C0CAB63-091F-4D2D-AACC-4548917701C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0" creationId="{F9F3F6BE-32D4-44BA-B387-BCE8B046E43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1" creationId="{1EE2A891-4CB3-4B51-A876-A3B9DF5FAE1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2" creationId="{D77AD21C-6BA4-4E64-B1A7-1C4B262DECF3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3" creationId="{2B99CE18-E817-40C5-BB05-C51598269C1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4" creationId="{DE8EB8AA-7324-4621-9B2C-635351AB216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5" creationId="{954B442A-788D-44A2-87BE-6D45A48D7C6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6" creationId="{1E10F50D-4E0E-40DF-BD2F-C451486A8F26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7" creationId="{60908DC7-CAFA-4E04-8FAF-BC32014B255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8" creationId="{9C8C82BB-7092-4C9D-B860-04CF8CB29D6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59" creationId="{9E438C84-AD7B-40FD-8BFF-98F4E1BA423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0" creationId="{C22555B2-81A6-458D-878C-57B379FB1EC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1" creationId="{84B15040-E24F-49B0-B85A-939423B023D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2" creationId="{C7BE2ABF-E511-4EE3-8A34-1672130FBE1D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3" creationId="{6992CFA9-0EF4-4336-A54C-A31EAAE4EFB2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4" creationId="{CF4D2E97-9DD1-4C15-8583-A8B283409A84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5" creationId="{B75F06D1-D388-443A-B1B4-E58598B8F577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6" creationId="{B8B32715-C16E-4BC4-88F0-F7074C0BCEF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7" creationId="{CD82DFA2-4617-43A8-ACE4-30B22E840226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8" creationId="{22084DD5-E7B2-4340-AD85-1BBBDEB1E46E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69" creationId="{2D51AB23-710A-485E-BC93-97F00B9D7990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0" creationId="{8BA41C00-1736-4623-B0D1-2E2246B47E1F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1" creationId="{C76FE621-BB3B-4EA0-B602-7FE7F83BCE55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2" creationId="{F21200BC-E99C-45F8-8058-DB7AD38D9CF9}"/>
          </ac:spMkLst>
        </pc:spChg>
        <pc:spChg chg="mod">
          <ac:chgData name="亨宬 顏" userId="acb264e68cb3a08f" providerId="LiveId" clId="{A2FA7DAC-0C15-4C70-AE43-D2F1A224F845}" dt="2021-08-25T07:42:02.106" v="1031" actId="165"/>
          <ac:spMkLst>
            <pc:docMk/>
            <pc:sldMk cId="2521693343" sldId="313"/>
            <ac:spMk id="73" creationId="{A0445BCB-2C9E-4025-A826-F19E0523A289}"/>
          </ac:spMkLst>
        </pc:spChg>
        <pc:spChg chg="add mod">
          <ac:chgData name="亨宬 顏" userId="acb264e68cb3a08f" providerId="LiveId" clId="{A2FA7DAC-0C15-4C70-AE43-D2F1A224F845}" dt="2021-08-25T07:54:31.667" v="1468" actId="1076"/>
          <ac:spMkLst>
            <pc:docMk/>
            <pc:sldMk cId="2521693343" sldId="313"/>
            <ac:spMk id="74" creationId="{581F72C2-9E57-41A8-98C3-0B49ABE95574}"/>
          </ac:spMkLst>
        </pc:spChg>
        <pc:spChg chg="add del">
          <ac:chgData name="亨宬 顏" userId="acb264e68cb3a08f" providerId="LiveId" clId="{A2FA7DAC-0C15-4C70-AE43-D2F1A224F845}" dt="2021-08-25T07:52:40.376" v="1408" actId="22"/>
          <ac:spMkLst>
            <pc:docMk/>
            <pc:sldMk cId="2521693343" sldId="313"/>
            <ac:spMk id="86" creationId="{22B4C792-A58E-4785-A7D2-E147C7FED6CC}"/>
          </ac:spMkLst>
        </pc:spChg>
        <pc:grpChg chg="del">
          <ac:chgData name="亨宬 顏" userId="acb264e68cb3a08f" providerId="LiveId" clId="{A2FA7DAC-0C15-4C70-AE43-D2F1A224F845}" dt="2021-08-25T07:42:02.106" v="1031" actId="165"/>
          <ac:grpSpMkLst>
            <pc:docMk/>
            <pc:sldMk cId="2521693343" sldId="313"/>
            <ac:grpSpMk id="5" creationId="{A289CCB0-780B-4192-AE34-64942E265C79}"/>
          </ac:grpSpMkLst>
        </pc:grpChg>
        <pc:grpChg chg="del mod topLvl">
          <ac:chgData name="亨宬 顏" userId="acb264e68cb3a08f" providerId="LiveId" clId="{A2FA7DAC-0C15-4C70-AE43-D2F1A224F845}" dt="2021-08-25T07:42:04.617" v="1032" actId="478"/>
          <ac:grpSpMkLst>
            <pc:docMk/>
            <pc:sldMk cId="2521693343" sldId="313"/>
            <ac:grpSpMk id="6" creationId="{0EE2C03B-184B-4553-8499-9220EF582DB5}"/>
          </ac:grpSpMkLst>
        </pc:grpChg>
        <pc:picChg chg="add del mod modCrop">
          <ac:chgData name="亨宬 顏" userId="acb264e68cb3a08f" providerId="LiveId" clId="{A2FA7DAC-0C15-4C70-AE43-D2F1A224F845}" dt="2021-08-25T07:46:14.481" v="1161" actId="478"/>
          <ac:picMkLst>
            <pc:docMk/>
            <pc:sldMk cId="2521693343" sldId="313"/>
            <ac:picMk id="76" creationId="{B462A8F4-01BE-4F6D-89AC-6A8C88F2A59C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78" creationId="{09F2B5A7-0905-494A-9814-C4836502BCCE}"/>
          </ac:picMkLst>
        </pc:picChg>
        <pc:picChg chg="add del mod">
          <ac:chgData name="亨宬 顏" userId="acb264e68cb3a08f" providerId="LiveId" clId="{A2FA7DAC-0C15-4C70-AE43-D2F1A224F845}" dt="2021-08-25T07:51:05.566" v="1373" actId="478"/>
          <ac:picMkLst>
            <pc:docMk/>
            <pc:sldMk cId="2521693343" sldId="313"/>
            <ac:picMk id="80" creationId="{69EEB7DD-89C0-4F4C-9109-2BA4EB71D904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82" creationId="{36A592E4-EB61-493D-B7DF-CD7891C0D43A}"/>
          </ac:picMkLst>
        </pc:picChg>
        <pc:picChg chg="add del">
          <ac:chgData name="亨宬 顏" userId="acb264e68cb3a08f" providerId="LiveId" clId="{A2FA7DAC-0C15-4C70-AE43-D2F1A224F845}" dt="2021-08-25T07:51:45.218" v="1381" actId="22"/>
          <ac:picMkLst>
            <pc:docMk/>
            <pc:sldMk cId="2521693343" sldId="313"/>
            <ac:picMk id="84" creationId="{0EDA7615-C342-4DAD-B5A8-855E82966291}"/>
          </ac:picMkLst>
        </pc:picChg>
        <pc:picChg chg="add mod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88" creationId="{92AA3C2D-5806-4F43-AFE8-9982725D791B}"/>
          </ac:picMkLst>
        </pc:picChg>
        <pc:picChg chg="add mod modCrop">
          <ac:chgData name="亨宬 顏" userId="acb264e68cb3a08f" providerId="LiveId" clId="{A2FA7DAC-0C15-4C70-AE43-D2F1A224F845}" dt="2021-08-25T07:54:31.667" v="1468" actId="1076"/>
          <ac:picMkLst>
            <pc:docMk/>
            <pc:sldMk cId="2521693343" sldId="313"/>
            <ac:picMk id="90" creationId="{5C931E58-5AEE-4C4F-B2E4-D295DBD76669}"/>
          </ac:picMkLst>
        </pc:picChg>
        <pc:cxnChg chg="add del mod topLvl">
          <ac:chgData name="亨宬 顏" userId="acb264e68cb3a08f" providerId="LiveId" clId="{A2FA7DAC-0C15-4C70-AE43-D2F1A224F845}" dt="2021-08-25T07:49:25.464" v="1356" actId="478"/>
          <ac:cxnSpMkLst>
            <pc:docMk/>
            <pc:sldMk cId="2521693343" sldId="313"/>
            <ac:cxnSpMk id="32" creationId="{A0680A5E-71FC-47AE-B916-E8F346A05EC2}"/>
          </ac:cxnSpMkLst>
        </pc:cxnChg>
        <pc:cxnChg chg="del mod topLvl">
          <ac:chgData name="亨宬 顏" userId="acb264e68cb3a08f" providerId="LiveId" clId="{A2FA7DAC-0C15-4C70-AE43-D2F1A224F845}" dt="2021-08-25T07:43:24.643" v="1121" actId="478"/>
          <ac:cxnSpMkLst>
            <pc:docMk/>
            <pc:sldMk cId="2521693343" sldId="313"/>
            <ac:cxnSpMk id="33" creationId="{5167B367-9B69-46F8-B312-634A420BE54B}"/>
          </ac:cxnSpMkLst>
        </pc:cxnChg>
        <pc:cxnChg chg="del mod topLvl">
          <ac:chgData name="亨宬 顏" userId="acb264e68cb3a08f" providerId="LiveId" clId="{A2FA7DAC-0C15-4C70-AE43-D2F1A224F845}" dt="2021-08-25T07:49:25.464" v="1356" actId="478"/>
          <ac:cxnSpMkLst>
            <pc:docMk/>
            <pc:sldMk cId="2521693343" sldId="313"/>
            <ac:cxnSpMk id="40" creationId="{3CA98D70-3ADF-4C0C-B084-FBA4FCCE6693}"/>
          </ac:cxnSpMkLst>
        </pc:cxnChg>
        <pc:cxnChg chg="del mod topLvl">
          <ac:chgData name="亨宬 顏" userId="acb264e68cb3a08f" providerId="LiveId" clId="{A2FA7DAC-0C15-4C70-AE43-D2F1A224F845}" dt="2021-08-25T07:43:24.643" v="1121" actId="478"/>
          <ac:cxnSpMkLst>
            <pc:docMk/>
            <pc:sldMk cId="2521693343" sldId="313"/>
            <ac:cxnSpMk id="41" creationId="{F46D86B1-05E5-4D55-BEB7-A92AC7B25D2B}"/>
          </ac:cxnSpMkLst>
        </pc:cxnChg>
      </pc:sldChg>
      <pc:sldChg chg="addSp delSp modSp mod">
        <pc:chgData name="亨宬 顏" userId="acb264e68cb3a08f" providerId="LiveId" clId="{A2FA7DAC-0C15-4C70-AE43-D2F1A224F845}" dt="2021-08-25T07:14:21.537" v="815" actId="1076"/>
        <pc:sldMkLst>
          <pc:docMk/>
          <pc:sldMk cId="1109457575" sldId="319"/>
        </pc:sldMkLst>
        <pc:spChg chg="mod">
          <ac:chgData name="亨宬 顏" userId="acb264e68cb3a08f" providerId="LiveId" clId="{A2FA7DAC-0C15-4C70-AE43-D2F1A224F845}" dt="2021-08-25T07:13:42.762" v="803" actId="20577"/>
          <ac:spMkLst>
            <pc:docMk/>
            <pc:sldMk cId="1109457575" sldId="319"/>
            <ac:spMk id="2" creationId="{F3B5D9FF-B8A9-4F1B-BA4C-DA7CADF955B2}"/>
          </ac:spMkLst>
        </pc:spChg>
        <pc:spChg chg="del">
          <ac:chgData name="亨宬 顏" userId="acb264e68cb3a08f" providerId="LiveId" clId="{A2FA7DAC-0C15-4C70-AE43-D2F1A224F845}" dt="2021-08-25T07:13:50.182" v="807" actId="478"/>
          <ac:spMkLst>
            <pc:docMk/>
            <pc:sldMk cId="1109457575" sldId="319"/>
            <ac:spMk id="23" creationId="{5EFC2796-40D1-4AB6-8E19-DE6028E21227}"/>
          </ac:spMkLst>
        </pc:spChg>
        <pc:spChg chg="mod">
          <ac:chgData name="亨宬 顏" userId="acb264e68cb3a08f" providerId="LiveId" clId="{A2FA7DAC-0C15-4C70-AE43-D2F1A224F845}" dt="2021-08-25T07:13:44.895" v="805" actId="20577"/>
          <ac:spMkLst>
            <pc:docMk/>
            <pc:sldMk cId="1109457575" sldId="319"/>
            <ac:spMk id="28" creationId="{F7017357-0C0F-492E-B9E8-0FBCEFCC74B6}"/>
          </ac:spMkLst>
        </pc:spChg>
        <pc:picChg chg="del">
          <ac:chgData name="亨宬 顏" userId="acb264e68cb3a08f" providerId="LiveId" clId="{A2FA7DAC-0C15-4C70-AE43-D2F1A224F845}" dt="2021-08-25T07:13:48.579" v="806" actId="478"/>
          <ac:picMkLst>
            <pc:docMk/>
            <pc:sldMk cId="1109457575" sldId="319"/>
            <ac:picMk id="5" creationId="{DC9C40BD-F1E7-47D5-AB1D-E29B64F43BEA}"/>
          </ac:picMkLst>
        </pc:picChg>
        <pc:picChg chg="add mod">
          <ac:chgData name="亨宬 顏" userId="acb264e68cb3a08f" providerId="LiveId" clId="{A2FA7DAC-0C15-4C70-AE43-D2F1A224F845}" dt="2021-08-25T07:14:21.537" v="815" actId="1076"/>
          <ac:picMkLst>
            <pc:docMk/>
            <pc:sldMk cId="1109457575" sldId="319"/>
            <ac:picMk id="6" creationId="{C646F67C-4ED4-494E-9A28-E653BBE5E506}"/>
          </ac:picMkLst>
        </pc:picChg>
      </pc:sldChg>
      <pc:sldChg chg="addSp delSp modSp mod">
        <pc:chgData name="亨宬 顏" userId="acb264e68cb3a08f" providerId="LiveId" clId="{A2FA7DAC-0C15-4C70-AE43-D2F1A224F845}" dt="2021-08-25T07:16:13.511" v="837" actId="1076"/>
        <pc:sldMkLst>
          <pc:docMk/>
          <pc:sldMk cId="4014316556" sldId="320"/>
        </pc:sldMkLst>
        <pc:picChg chg="add mod modCrop">
          <ac:chgData name="亨宬 顏" userId="acb264e68cb3a08f" providerId="LiveId" clId="{A2FA7DAC-0C15-4C70-AE43-D2F1A224F845}" dt="2021-08-25T07:15:55.777" v="827" actId="1076"/>
          <ac:picMkLst>
            <pc:docMk/>
            <pc:sldMk cId="4014316556" sldId="320"/>
            <ac:picMk id="5" creationId="{FDE9A14D-3EA5-4B6E-BBD8-46AEDAE1187A}"/>
          </ac:picMkLst>
        </pc:picChg>
        <pc:picChg chg="del">
          <ac:chgData name="亨宬 顏" userId="acb264e68cb3a08f" providerId="LiveId" clId="{A2FA7DAC-0C15-4C70-AE43-D2F1A224F845}" dt="2021-08-25T07:15:31.132" v="816" actId="478"/>
          <ac:picMkLst>
            <pc:docMk/>
            <pc:sldMk cId="4014316556" sldId="320"/>
            <ac:picMk id="6" creationId="{C744BF61-EC90-4AA0-B39A-48B212FF5681}"/>
          </ac:picMkLst>
        </pc:picChg>
        <pc:picChg chg="add mod modCrop">
          <ac:chgData name="亨宬 顏" userId="acb264e68cb3a08f" providerId="LiveId" clId="{A2FA7DAC-0C15-4C70-AE43-D2F1A224F845}" dt="2021-08-25T07:16:13.511" v="837" actId="1076"/>
          <ac:picMkLst>
            <pc:docMk/>
            <pc:sldMk cId="4014316556" sldId="320"/>
            <ac:picMk id="13" creationId="{6BE749C8-89AD-43A0-BECF-5D61650FA4D5}"/>
          </ac:picMkLst>
        </pc:picChg>
      </pc:sldChg>
      <pc:sldChg chg="addSp delSp modSp mod">
        <pc:chgData name="亨宬 顏" userId="acb264e68cb3a08f" providerId="LiveId" clId="{A2FA7DAC-0C15-4C70-AE43-D2F1A224F845}" dt="2021-08-25T07:16:31.856" v="843" actId="1076"/>
        <pc:sldMkLst>
          <pc:docMk/>
          <pc:sldMk cId="3964672674" sldId="321"/>
        </pc:sldMkLst>
        <pc:picChg chg="del">
          <ac:chgData name="亨宬 顏" userId="acb264e68cb3a08f" providerId="LiveId" clId="{A2FA7DAC-0C15-4C70-AE43-D2F1A224F845}" dt="2021-08-25T07:16:19.157" v="838" actId="478"/>
          <ac:picMkLst>
            <pc:docMk/>
            <pc:sldMk cId="3964672674" sldId="321"/>
            <ac:picMk id="5" creationId="{A4DD4C16-4283-47AE-B31D-1AA10B5A55AC}"/>
          </ac:picMkLst>
        </pc:picChg>
        <pc:picChg chg="add mod">
          <ac:chgData name="亨宬 顏" userId="acb264e68cb3a08f" providerId="LiveId" clId="{A2FA7DAC-0C15-4C70-AE43-D2F1A224F845}" dt="2021-08-25T07:16:31.856" v="843" actId="1076"/>
          <ac:picMkLst>
            <pc:docMk/>
            <pc:sldMk cId="3964672674" sldId="321"/>
            <ac:picMk id="6" creationId="{CA258E30-68EB-4E39-B9C2-2D33720113E6}"/>
          </ac:picMkLst>
        </pc:picChg>
      </pc:sldChg>
      <pc:sldChg chg="addSp delSp modSp mod">
        <pc:chgData name="亨宬 顏" userId="acb264e68cb3a08f" providerId="LiveId" clId="{A2FA7DAC-0C15-4C70-AE43-D2F1A224F845}" dt="2021-08-25T07:28:37.314" v="971" actId="6549"/>
        <pc:sldMkLst>
          <pc:docMk/>
          <pc:sldMk cId="3615439973" sldId="322"/>
        </pc:sldMkLst>
        <pc:graphicFrameChg chg="modGraphic">
          <ac:chgData name="亨宬 顏" userId="acb264e68cb3a08f" providerId="LiveId" clId="{A2FA7DAC-0C15-4C70-AE43-D2F1A224F845}" dt="2021-08-25T07:28:37.314" v="971" actId="6549"/>
          <ac:graphicFrameMkLst>
            <pc:docMk/>
            <pc:sldMk cId="3615439973" sldId="322"/>
            <ac:graphicFrameMk id="37" creationId="{8145AD33-D44E-432B-9D8F-607C327B3636}"/>
          </ac:graphicFrameMkLst>
        </pc:graphicFrameChg>
        <pc:picChg chg="add mod modCrop">
          <ac:chgData name="亨宬 顏" userId="acb264e68cb3a08f" providerId="LiveId" clId="{A2FA7DAC-0C15-4C70-AE43-D2F1A224F845}" dt="2021-08-25T07:25:17.784" v="965" actId="1076"/>
          <ac:picMkLst>
            <pc:docMk/>
            <pc:sldMk cId="3615439973" sldId="322"/>
            <ac:picMk id="5" creationId="{BF94CDD0-21B6-46F9-BB0F-C2452048FAC2}"/>
          </ac:picMkLst>
        </pc:picChg>
        <pc:picChg chg="del">
          <ac:chgData name="亨宬 顏" userId="acb264e68cb3a08f" providerId="LiveId" clId="{A2FA7DAC-0C15-4C70-AE43-D2F1A224F845}" dt="2021-08-25T07:24:41.859" v="959" actId="478"/>
          <ac:picMkLst>
            <pc:docMk/>
            <pc:sldMk cId="3615439973" sldId="322"/>
            <ac:picMk id="36" creationId="{9C9C56AC-B5A9-47E8-8FE8-829BEFCA42C1}"/>
          </ac:picMkLst>
        </pc:picChg>
      </pc:sldChg>
      <pc:sldChg chg="modSp mod">
        <pc:chgData name="亨宬 顏" userId="acb264e68cb3a08f" providerId="LiveId" clId="{A2FA7DAC-0C15-4C70-AE43-D2F1A224F845}" dt="2021-08-25T06:59:04.789" v="297" actId="20577"/>
        <pc:sldMkLst>
          <pc:docMk/>
          <pc:sldMk cId="3190548263" sldId="339"/>
        </pc:sldMkLst>
        <pc:spChg chg="mod">
          <ac:chgData name="亨宬 顏" userId="acb264e68cb3a08f" providerId="LiveId" clId="{A2FA7DAC-0C15-4C70-AE43-D2F1A224F845}" dt="2021-08-25T06:59:04.789" v="297" actId="20577"/>
          <ac:spMkLst>
            <pc:docMk/>
            <pc:sldMk cId="3190548263" sldId="339"/>
            <ac:spMk id="33" creationId="{2BE9459E-100E-4005-A691-8AC98A359F1D}"/>
          </ac:spMkLst>
        </pc:spChg>
      </pc:sldChg>
      <pc:sldChg chg="modSp mod">
        <pc:chgData name="亨宬 顏" userId="acb264e68cb3a08f" providerId="LiveId" clId="{A2FA7DAC-0C15-4C70-AE43-D2F1A224F845}" dt="2021-08-25T06:34:03.334" v="115" actId="20577"/>
        <pc:sldMkLst>
          <pc:docMk/>
          <pc:sldMk cId="1988287731" sldId="349"/>
        </pc:sldMkLst>
        <pc:spChg chg="mod">
          <ac:chgData name="亨宬 顏" userId="acb264e68cb3a08f" providerId="LiveId" clId="{A2FA7DAC-0C15-4C70-AE43-D2F1A224F845}" dt="2021-08-25T06:33:25.074" v="38" actId="20577"/>
          <ac:spMkLst>
            <pc:docMk/>
            <pc:sldMk cId="1988287731" sldId="349"/>
            <ac:spMk id="4" creationId="{00000000-0000-0000-0000-000000000000}"/>
          </ac:spMkLst>
        </pc:spChg>
        <pc:spChg chg="mod">
          <ac:chgData name="亨宬 顏" userId="acb264e68cb3a08f" providerId="LiveId" clId="{A2FA7DAC-0C15-4C70-AE43-D2F1A224F845}" dt="2021-08-25T06:34:03.334" v="115" actId="20577"/>
          <ac:spMkLst>
            <pc:docMk/>
            <pc:sldMk cId="1988287731" sldId="349"/>
            <ac:spMk id="5" creationId="{00000000-0000-0000-0000-000000000000}"/>
          </ac:spMkLst>
        </pc:spChg>
      </pc:sldChg>
      <pc:sldChg chg="addSp delSp modSp mod">
        <pc:chgData name="亨宬 顏" userId="acb264e68cb3a08f" providerId="LiveId" clId="{A2FA7DAC-0C15-4C70-AE43-D2F1A224F845}" dt="2021-08-25T08:55:58.973" v="2097" actId="1076"/>
        <pc:sldMkLst>
          <pc:docMk/>
          <pc:sldMk cId="1913426525" sldId="355"/>
        </pc:sldMkLst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4" creationId="{2131EAB3-5A84-4D80-A48D-839ED2811506}"/>
          </ac:spMkLst>
        </pc:spChg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6" creationId="{E01C76CA-2F3A-478D-A6A1-E0ED07464959}"/>
          </ac:spMkLst>
        </pc:spChg>
        <pc:spChg chg="add mod">
          <ac:chgData name="亨宬 顏" userId="acb264e68cb3a08f" providerId="LiveId" clId="{A2FA7DAC-0C15-4C70-AE43-D2F1A224F845}" dt="2021-08-25T07:29:38.508" v="973" actId="571"/>
          <ac:spMkLst>
            <pc:docMk/>
            <pc:sldMk cId="1913426525" sldId="355"/>
            <ac:spMk id="9" creationId="{96F8CCA1-3EE4-4200-B2F4-4F6D8AC92E80}"/>
          </ac:spMkLst>
        </pc:spChg>
        <pc:spChg chg="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11" creationId="{31B51D9D-F0F4-4E1D-9021-D888DA1C8B1A}"/>
          </ac:spMkLst>
        </pc:spChg>
        <pc:spChg chg="add mod">
          <ac:chgData name="亨宬 顏" userId="acb264e68cb3a08f" providerId="LiveId" clId="{A2FA7DAC-0C15-4C70-AE43-D2F1A224F845}" dt="2021-08-25T08:55:58.973" v="2097" actId="1076"/>
          <ac:spMkLst>
            <pc:docMk/>
            <pc:sldMk cId="1913426525" sldId="355"/>
            <ac:spMk id="13" creationId="{9FF924AD-2C99-4151-876B-4F66D9138530}"/>
          </ac:spMkLst>
        </pc:spChg>
        <pc:picChg chg="add 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3" creationId="{2BBDC126-01E9-4E4D-BAA9-8B350F1D6278}"/>
          </ac:picMkLst>
        </pc:picChg>
        <pc:picChg chg="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8" creationId="{9DA29857-8313-4FA2-8FF4-BAABCF441508}"/>
          </ac:picMkLst>
        </pc:picChg>
        <pc:picChg chg="del mod">
          <ac:chgData name="亨宬 顏" userId="acb264e68cb3a08f" providerId="LiveId" clId="{A2FA7DAC-0C15-4C70-AE43-D2F1A224F845}" dt="2021-08-25T07:36:52.378" v="1016" actId="478"/>
          <ac:picMkLst>
            <pc:docMk/>
            <pc:sldMk cId="1913426525" sldId="355"/>
            <ac:picMk id="10" creationId="{9749BAD0-C22D-483E-AEC3-41772A242544}"/>
          </ac:picMkLst>
        </pc:picChg>
        <pc:picChg chg="add mod">
          <ac:chgData name="亨宬 顏" userId="acb264e68cb3a08f" providerId="LiveId" clId="{A2FA7DAC-0C15-4C70-AE43-D2F1A224F845}" dt="2021-08-25T07:29:38.508" v="973" actId="571"/>
          <ac:picMkLst>
            <pc:docMk/>
            <pc:sldMk cId="1913426525" sldId="355"/>
            <ac:picMk id="12" creationId="{644896CA-6604-43C1-97C5-73B664DAA272}"/>
          </ac:picMkLst>
        </pc:picChg>
        <pc:picChg chg="add del mod">
          <ac:chgData name="亨宬 顏" userId="acb264e68cb3a08f" providerId="LiveId" clId="{A2FA7DAC-0C15-4C70-AE43-D2F1A224F845}" dt="2021-08-25T07:36:50.809" v="1015" actId="478"/>
          <ac:picMkLst>
            <pc:docMk/>
            <pc:sldMk cId="1913426525" sldId="355"/>
            <ac:picMk id="14" creationId="{CB985FDA-9B00-4E31-96BB-FCBB776AFCED}"/>
          </ac:picMkLst>
        </pc:picChg>
        <pc:picChg chg="add 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15" creationId="{A99192EC-8638-41C9-9E08-C153C4EBCEC1}"/>
          </ac:picMkLst>
        </pc:picChg>
        <pc:picChg chg="mod">
          <ac:chgData name="亨宬 顏" userId="acb264e68cb3a08f" providerId="LiveId" clId="{A2FA7DAC-0C15-4C70-AE43-D2F1A224F845}" dt="2021-08-25T08:55:58.973" v="2097" actId="1076"/>
          <ac:picMkLst>
            <pc:docMk/>
            <pc:sldMk cId="1913426525" sldId="355"/>
            <ac:picMk id="1026" creationId="{03DAB287-6E72-4A7E-A382-7B3448D3E5AD}"/>
          </ac:picMkLst>
        </pc:picChg>
      </pc:sldChg>
      <pc:sldChg chg="add">
        <pc:chgData name="亨宬 顏" userId="acb264e68cb3a08f" providerId="LiveId" clId="{A2FA7DAC-0C15-4C70-AE43-D2F1A224F845}" dt="2021-08-25T06:33:12.445" v="0" actId="2890"/>
        <pc:sldMkLst>
          <pc:docMk/>
          <pc:sldMk cId="2178372850" sldId="356"/>
        </pc:sldMkLst>
      </pc:sldChg>
      <pc:sldChg chg="delSp modSp new del mod">
        <pc:chgData name="亨宬 顏" userId="acb264e68cb3a08f" providerId="LiveId" clId="{A2FA7DAC-0C15-4C70-AE43-D2F1A224F845}" dt="2021-08-25T06:36:44.230" v="177" actId="47"/>
        <pc:sldMkLst>
          <pc:docMk/>
          <pc:sldMk cId="808818961" sldId="357"/>
        </pc:sldMkLst>
        <pc:spChg chg="mod">
          <ac:chgData name="亨宬 顏" userId="acb264e68cb3a08f" providerId="LiveId" clId="{A2FA7DAC-0C15-4C70-AE43-D2F1A224F845}" dt="2021-08-25T06:36:29.370" v="174" actId="20577"/>
          <ac:spMkLst>
            <pc:docMk/>
            <pc:sldMk cId="808818961" sldId="357"/>
            <ac:spMk id="2" creationId="{F2B52B62-120A-4A23-82B7-CE30F7378384}"/>
          </ac:spMkLst>
        </pc:spChg>
        <pc:spChg chg="del">
          <ac:chgData name="亨宬 顏" userId="acb264e68cb3a08f" providerId="LiveId" clId="{A2FA7DAC-0C15-4C70-AE43-D2F1A224F845}" dt="2021-08-25T06:36:34.711" v="175" actId="478"/>
          <ac:spMkLst>
            <pc:docMk/>
            <pc:sldMk cId="808818961" sldId="357"/>
            <ac:spMk id="3" creationId="{06A4A6BF-E891-4508-8AAB-A59751AC56E5}"/>
          </ac:spMkLst>
        </pc:spChg>
      </pc:sldChg>
      <pc:sldChg chg="addSp delSp modSp new mod">
        <pc:chgData name="亨宬 顏" userId="acb264e68cb3a08f" providerId="LiveId" clId="{A2FA7DAC-0C15-4C70-AE43-D2F1A224F845}" dt="2021-08-25T08:42:26.777" v="1714" actId="1076"/>
        <pc:sldMkLst>
          <pc:docMk/>
          <pc:sldMk cId="1466273698" sldId="357"/>
        </pc:sldMkLst>
        <pc:spChg chg="del">
          <ac:chgData name="亨宬 顏" userId="acb264e68cb3a08f" providerId="LiveId" clId="{A2FA7DAC-0C15-4C70-AE43-D2F1A224F845}" dt="2021-08-25T07:54:52.170" v="1488" actId="478"/>
          <ac:spMkLst>
            <pc:docMk/>
            <pc:sldMk cId="1466273698" sldId="357"/>
            <ac:spMk id="2" creationId="{18FF5F6E-36A5-4533-B882-8661FE91D140}"/>
          </ac:spMkLst>
        </pc:spChg>
        <pc:spChg chg="mod">
          <ac:chgData name="亨宬 顏" userId="acb264e68cb3a08f" providerId="LiveId" clId="{A2FA7DAC-0C15-4C70-AE43-D2F1A224F845}" dt="2021-08-25T08:41:28.235" v="1652" actId="1076"/>
          <ac:spMkLst>
            <pc:docMk/>
            <pc:sldMk cId="1466273698" sldId="357"/>
            <ac:spMk id="3" creationId="{BFDD276F-8E35-41FB-8E90-8CFDF6F0BFCF}"/>
          </ac:spMkLst>
        </pc:spChg>
        <pc:spChg chg="mod">
          <ac:chgData name="亨宬 顏" userId="acb264e68cb3a08f" providerId="LiveId" clId="{A2FA7DAC-0C15-4C70-AE43-D2F1A224F845}" dt="2021-08-25T07:54:48.362" v="1487" actId="20577"/>
          <ac:spMkLst>
            <pc:docMk/>
            <pc:sldMk cId="1466273698" sldId="357"/>
            <ac:spMk id="4" creationId="{A7B6EC92-3BB8-48A9-9D61-1C9159ACA81F}"/>
          </ac:spMkLst>
        </pc:spChg>
        <pc:spChg chg="mod">
          <ac:chgData name="亨宬 顏" userId="acb264e68cb3a08f" providerId="LiveId" clId="{A2FA7DAC-0C15-4C70-AE43-D2F1A224F845}" dt="2021-08-25T07:56:09.272" v="1507" actId="14100"/>
          <ac:spMkLst>
            <pc:docMk/>
            <pc:sldMk cId="1466273698" sldId="357"/>
            <ac:spMk id="5" creationId="{738520FB-3F16-4E65-A125-D05A629C6A40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8" creationId="{38C3025E-7A87-479C-A196-14B753A61668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9" creationId="{F8C0B66A-A492-434F-8598-1A77932AA2E4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2" creationId="{11AA8969-F7A0-426B-B89F-688561A048B8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5" creationId="{9271493C-8A82-45DE-8FBE-A841609D646C}"/>
          </ac:spMkLst>
        </pc:spChg>
        <pc:spChg chg="add mod">
          <ac:chgData name="亨宬 顏" userId="acb264e68cb3a08f" providerId="LiveId" clId="{A2FA7DAC-0C15-4C70-AE43-D2F1A224F845}" dt="2021-08-25T08:42:26.777" v="1714" actId="1076"/>
          <ac:spMkLst>
            <pc:docMk/>
            <pc:sldMk cId="1466273698" sldId="357"/>
            <ac:spMk id="16" creationId="{BBB37AE4-6FC6-4258-87A0-265C90864E6C}"/>
          </ac:spMkLst>
        </pc:spChg>
        <pc:picChg chg="add mod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7" creationId="{BE7DAF5D-D9BE-4A6E-9384-F5ED15FF01C1}"/>
          </ac:picMkLst>
        </pc:picChg>
        <pc:picChg chg="add mod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11" creationId="{2E877E2E-47E5-4F46-8A57-D08C33AB0A61}"/>
          </ac:picMkLst>
        </pc:picChg>
        <pc:picChg chg="add mod modCrop">
          <ac:chgData name="亨宬 顏" userId="acb264e68cb3a08f" providerId="LiveId" clId="{A2FA7DAC-0C15-4C70-AE43-D2F1A224F845}" dt="2021-08-25T08:42:26.777" v="1714" actId="1076"/>
          <ac:picMkLst>
            <pc:docMk/>
            <pc:sldMk cId="1466273698" sldId="357"/>
            <ac:picMk id="14" creationId="{3020341C-243B-4F27-80DE-30296EA8BB80}"/>
          </ac:picMkLst>
        </pc:picChg>
      </pc:sldChg>
      <pc:sldChg chg="delSp modSp new del mod">
        <pc:chgData name="亨宬 顏" userId="acb264e68cb3a08f" providerId="LiveId" clId="{A2FA7DAC-0C15-4C70-AE43-D2F1A224F845}" dt="2021-08-25T06:37:27.123" v="205" actId="47"/>
        <pc:sldMkLst>
          <pc:docMk/>
          <pc:sldMk cId="2076590762" sldId="357"/>
        </pc:sldMkLst>
        <pc:spChg chg="del">
          <ac:chgData name="亨宬 顏" userId="acb264e68cb3a08f" providerId="LiveId" clId="{A2FA7DAC-0C15-4C70-AE43-D2F1A224F845}" dt="2021-08-25T06:37:01.173" v="203" actId="478"/>
          <ac:spMkLst>
            <pc:docMk/>
            <pc:sldMk cId="2076590762" sldId="357"/>
            <ac:spMk id="2" creationId="{3F06EF74-1502-46FB-AC19-EF7B3146B784}"/>
          </ac:spMkLst>
        </pc:spChg>
        <pc:spChg chg="mod">
          <ac:chgData name="亨宬 顏" userId="acb264e68cb3a08f" providerId="LiveId" clId="{A2FA7DAC-0C15-4C70-AE43-D2F1A224F845}" dt="2021-08-25T06:36:58.463" v="202" actId="20577"/>
          <ac:spMkLst>
            <pc:docMk/>
            <pc:sldMk cId="2076590762" sldId="357"/>
            <ac:spMk id="4" creationId="{0843F227-621E-45B9-AD08-8866CFB469CE}"/>
          </ac:spMkLst>
        </pc:spChg>
      </pc:sldChg>
      <pc:sldChg chg="new del">
        <pc:chgData name="亨宬 顏" userId="acb264e68cb3a08f" providerId="LiveId" clId="{A2FA7DAC-0C15-4C70-AE43-D2F1A224F845}" dt="2021-08-25T06:36:44.230" v="177" actId="47"/>
        <pc:sldMkLst>
          <pc:docMk/>
          <pc:sldMk cId="301385154" sldId="358"/>
        </pc:sldMkLst>
      </pc:sldChg>
      <pc:sldChg chg="delSp modSp add del mod">
        <pc:chgData name="亨宬 顏" userId="acb264e68cb3a08f" providerId="LiveId" clId="{A2FA7DAC-0C15-4C70-AE43-D2F1A224F845}" dt="2021-08-25T08:44:00.349" v="1751" actId="47"/>
        <pc:sldMkLst>
          <pc:docMk/>
          <pc:sldMk cId="841943451" sldId="358"/>
        </pc:sldMkLst>
        <pc:spChg chg="mod">
          <ac:chgData name="亨宬 顏" userId="acb264e68cb3a08f" providerId="LiveId" clId="{A2FA7DAC-0C15-4C70-AE43-D2F1A224F845}" dt="2021-08-25T08:43:42.818" v="1741" actId="20577"/>
          <ac:spMkLst>
            <pc:docMk/>
            <pc:sldMk cId="841943451" sldId="358"/>
            <ac:spMk id="2" creationId="{F5A56F34-943B-4203-B6C6-2FF6C3A5B779}"/>
          </ac:spMkLst>
        </pc:spChg>
        <pc:spChg chg="del mod">
          <ac:chgData name="亨宬 顏" userId="acb264e68cb3a08f" providerId="LiveId" clId="{A2FA7DAC-0C15-4C70-AE43-D2F1A224F845}" dt="2021-08-25T08:43:50.981" v="1749" actId="478"/>
          <ac:spMkLst>
            <pc:docMk/>
            <pc:sldMk cId="841943451" sldId="358"/>
            <ac:spMk id="38" creationId="{2A15708E-8061-46EF-B559-8FC64757D2A8}"/>
          </ac:spMkLst>
        </pc:spChg>
        <pc:grpChg chg="del">
          <ac:chgData name="亨宬 顏" userId="acb264e68cb3a08f" providerId="LiveId" clId="{A2FA7DAC-0C15-4C70-AE43-D2F1A224F845}" dt="2021-08-25T08:43:30.707" v="1717" actId="478"/>
          <ac:grpSpMkLst>
            <pc:docMk/>
            <pc:sldMk cId="841943451" sldId="358"/>
            <ac:grpSpMk id="7" creationId="{BA160C5D-A93B-408F-BADC-6E69914668AD}"/>
          </ac:grpSpMkLst>
        </pc:grpChg>
        <pc:grpChg chg="del">
          <ac:chgData name="亨宬 顏" userId="acb264e68cb3a08f" providerId="LiveId" clId="{A2FA7DAC-0C15-4C70-AE43-D2F1A224F845}" dt="2021-08-25T08:43:30.707" v="1717" actId="478"/>
          <ac:grpSpMkLst>
            <pc:docMk/>
            <pc:sldMk cId="841943451" sldId="358"/>
            <ac:grpSpMk id="10" creationId="{A2B784D8-99F7-4121-86EF-4C3577BDC5E9}"/>
          </ac:grpSpMkLst>
        </pc:grpChg>
        <pc:graphicFrameChg chg="del">
          <ac:chgData name="亨宬 顏" userId="acb264e68cb3a08f" providerId="LiveId" clId="{A2FA7DAC-0C15-4C70-AE43-D2F1A224F845}" dt="2021-08-25T08:43:30.707" v="1717" actId="478"/>
          <ac:graphicFrameMkLst>
            <pc:docMk/>
            <pc:sldMk cId="841943451" sldId="358"/>
            <ac:graphicFrameMk id="37" creationId="{8145AD33-D44E-432B-9D8F-607C327B3636}"/>
          </ac:graphicFrameMkLst>
        </pc:graphicFrameChg>
        <pc:picChg chg="del">
          <ac:chgData name="亨宬 顏" userId="acb264e68cb3a08f" providerId="LiveId" clId="{A2FA7DAC-0C15-4C70-AE43-D2F1A224F845}" dt="2021-08-25T08:43:30.707" v="1717" actId="478"/>
          <ac:picMkLst>
            <pc:docMk/>
            <pc:sldMk cId="841943451" sldId="358"/>
            <ac:picMk id="5" creationId="{BF94CDD0-21B6-46F9-BB0F-C2452048FAC2}"/>
          </ac:picMkLst>
        </pc:picChg>
        <pc:picChg chg="del">
          <ac:chgData name="亨宬 顏" userId="acb264e68cb3a08f" providerId="LiveId" clId="{A2FA7DAC-0C15-4C70-AE43-D2F1A224F845}" dt="2021-08-25T08:43:30.707" v="1717" actId="478"/>
          <ac:picMkLst>
            <pc:docMk/>
            <pc:sldMk cId="841943451" sldId="358"/>
            <ac:picMk id="34" creationId="{348AFEB9-6EDF-4C78-820C-93FF7BA62813}"/>
          </ac:picMkLst>
        </pc:picChg>
      </pc:sldChg>
      <pc:sldChg chg="delSp modSp new mod">
        <pc:chgData name="亨宬 顏" userId="acb264e68cb3a08f" providerId="LiveId" clId="{A2FA7DAC-0C15-4C70-AE43-D2F1A224F845}" dt="2021-08-25T08:55:26.279" v="2095" actId="1076"/>
        <pc:sldMkLst>
          <pc:docMk/>
          <pc:sldMk cId="1019954835" sldId="359"/>
        </pc:sldMkLst>
        <pc:spChg chg="del">
          <ac:chgData name="亨宬 顏" userId="acb264e68cb3a08f" providerId="LiveId" clId="{A2FA7DAC-0C15-4C70-AE43-D2F1A224F845}" dt="2021-08-25T08:44:02.918" v="1752" actId="478"/>
          <ac:spMkLst>
            <pc:docMk/>
            <pc:sldMk cId="1019954835" sldId="359"/>
            <ac:spMk id="2" creationId="{E377F370-EAF3-4B8A-B999-24BDA2821A14}"/>
          </ac:spMkLst>
        </pc:spChg>
        <pc:spChg chg="mod">
          <ac:chgData name="亨宬 顏" userId="acb264e68cb3a08f" providerId="LiveId" clId="{A2FA7DAC-0C15-4C70-AE43-D2F1A224F845}" dt="2021-08-25T08:55:26.279" v="2095" actId="1076"/>
          <ac:spMkLst>
            <pc:docMk/>
            <pc:sldMk cId="1019954835" sldId="359"/>
            <ac:spMk id="4" creationId="{E1CC7D18-0C60-4DFF-B48D-586E20DDFA3E}"/>
          </ac:spMkLst>
        </pc:spChg>
        <pc:spChg chg="mod">
          <ac:chgData name="亨宬 顏" userId="acb264e68cb3a08f" providerId="LiveId" clId="{A2FA7DAC-0C15-4C70-AE43-D2F1A224F845}" dt="2021-08-25T08:55:19.972" v="2094" actId="1076"/>
          <ac:spMkLst>
            <pc:docMk/>
            <pc:sldMk cId="1019954835" sldId="359"/>
            <ac:spMk id="5" creationId="{74B1B3DF-5673-4336-A8F7-59DF98CC20E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92D6B-E2A7-43A0-8DC2-4737CFAA48A4}" type="doc">
      <dgm:prSet loTypeId="urn:microsoft.com/office/officeart/2005/8/layout/hierarchy5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CC9DBA37-19EC-4502-9871-0A84D29093AD}">
      <dgm:prSet phldrT="[Text]"/>
      <dgm:spPr/>
      <dgm:t>
        <a:bodyPr/>
        <a:lstStyle/>
        <a:p>
          <a:r>
            <a:rPr lang="en-US" altLang="zh-TW" dirty="0" err="1"/>
            <a:t>mspdc</a:t>
          </a:r>
          <a:r>
            <a:rPr lang="en-US" altLang="zh-TW" dirty="0"/>
            <a:t>-demo-bucket</a:t>
          </a:r>
          <a:endParaRPr lang="zh-TW" altLang="en-US" dirty="0"/>
        </a:p>
      </dgm:t>
    </dgm:pt>
    <dgm:pt modelId="{6839AF89-3D6B-43EF-BE15-AE30A939CCCA}" type="par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7A825AEA-5DD5-4E5A-80E1-625A73A0A6C9}" type="sibTrans" cxnId="{78E9E4E6-24A7-4220-8AE8-9F944F8F6861}">
      <dgm:prSet/>
      <dgm:spPr/>
      <dgm:t>
        <a:bodyPr/>
        <a:lstStyle/>
        <a:p>
          <a:endParaRPr lang="zh-TW" altLang="en-US"/>
        </a:p>
      </dgm:t>
    </dgm:pt>
    <dgm:pt modelId="{445A90AF-4CE8-4863-B8D4-3AF1090171C5}">
      <dgm:prSet phldrT="[Text]"/>
      <dgm:spPr/>
      <dgm:t>
        <a:bodyPr/>
        <a:lstStyle/>
        <a:p>
          <a:r>
            <a:rPr lang="en-US" altLang="zh-TW" dirty="0" err="1"/>
            <a:t>frcnn</a:t>
          </a:r>
          <a:endParaRPr lang="zh-TW" altLang="en-US" dirty="0"/>
        </a:p>
      </dgm:t>
    </dgm:pt>
    <dgm:pt modelId="{75E102F9-A51E-4204-80B3-06074A38E772}" type="par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75CADF9E-8489-487E-9FFA-1DE9FB7C40E0}" type="sibTrans" cxnId="{3164182D-AED1-4082-8E25-7D84C6F81F3F}">
      <dgm:prSet/>
      <dgm:spPr/>
      <dgm:t>
        <a:bodyPr/>
        <a:lstStyle/>
        <a:p>
          <a:endParaRPr lang="zh-TW" altLang="en-US"/>
        </a:p>
      </dgm:t>
    </dgm:pt>
    <dgm:pt modelId="{4651051A-011B-4D8D-8F14-F100398221B3}">
      <dgm:prSet phldrT="[Text]"/>
      <dgm:spPr/>
      <dgm:t>
        <a:bodyPr/>
        <a:lstStyle/>
        <a:p>
          <a:r>
            <a:rPr lang="en-US" altLang="zh-TW" dirty="0"/>
            <a:t>Code</a:t>
          </a:r>
          <a:endParaRPr lang="zh-TW" altLang="en-US" dirty="0"/>
        </a:p>
      </dgm:t>
    </dgm:pt>
    <dgm:pt modelId="{9C3601A9-6C50-4484-B2BF-03EDD335C238}" type="par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BD78BEB3-5127-41B5-B32D-ACD2AA2CEABD}" type="sibTrans" cxnId="{5F4722D2-169A-426C-B5B7-F508EB43AD16}">
      <dgm:prSet/>
      <dgm:spPr/>
      <dgm:t>
        <a:bodyPr/>
        <a:lstStyle/>
        <a:p>
          <a:endParaRPr lang="zh-TW" altLang="en-US"/>
        </a:p>
      </dgm:t>
    </dgm:pt>
    <dgm:pt modelId="{7858FDE7-413B-461A-A12B-2AB618D7CDFE}">
      <dgm:prSet phldrT="[Text]"/>
      <dgm:spPr/>
      <dgm:t>
        <a:bodyPr/>
        <a:lstStyle/>
        <a:p>
          <a:r>
            <a:rPr lang="en-US" altLang="zh-TW" dirty="0"/>
            <a:t>out</a:t>
          </a:r>
          <a:endParaRPr lang="zh-TW" altLang="en-US" dirty="0"/>
        </a:p>
      </dgm:t>
    </dgm:pt>
    <dgm:pt modelId="{14752B0A-8C9E-4CBF-B5B2-EC2B49C011A0}" type="par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D101BEF1-E27C-46AF-B180-EACBE6C9EE87}" type="sibTrans" cxnId="{AD864830-B2F2-4B58-8E9E-9969BEDB1C46}">
      <dgm:prSet/>
      <dgm:spPr/>
      <dgm:t>
        <a:bodyPr/>
        <a:lstStyle/>
        <a:p>
          <a:endParaRPr lang="zh-TW" altLang="en-US"/>
        </a:p>
      </dgm:t>
    </dgm:pt>
    <dgm:pt modelId="{3CAB3FB3-9D3B-4B18-AA8E-051C8177A1A2}">
      <dgm:prSet phldrT="[Text]"/>
      <dgm:spPr/>
      <dgm:t>
        <a:bodyPr/>
        <a:lstStyle/>
        <a:p>
          <a:r>
            <a:rPr lang="en-US" altLang="zh-TW" dirty="0"/>
            <a:t>yolov3</a:t>
          </a:r>
          <a:endParaRPr lang="zh-TW" altLang="en-US" dirty="0"/>
        </a:p>
      </dgm:t>
    </dgm:pt>
    <dgm:pt modelId="{25AF5740-0CB1-4BA5-8904-176C148961ED}" type="par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6711999D-6E7F-419D-B329-5906F1C057D0}" type="sibTrans" cxnId="{F02F9F47-4A3E-45BA-9D1D-E6969293DE6F}">
      <dgm:prSet/>
      <dgm:spPr/>
      <dgm:t>
        <a:bodyPr/>
        <a:lstStyle/>
        <a:p>
          <a:endParaRPr lang="zh-TW" altLang="en-US"/>
        </a:p>
      </dgm:t>
    </dgm:pt>
    <dgm:pt modelId="{14FBC4F1-11E3-4F91-85BD-B7863189DB47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BUCKET</a:t>
          </a:r>
          <a:endParaRPr lang="zh-TW" altLang="en-US" dirty="0"/>
        </a:p>
      </dgm:t>
    </dgm:pt>
    <dgm:pt modelId="{B0A31D61-5277-4523-B5BD-A2CD3FAEF883}" type="par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012C9C67-C846-44DD-A621-D3356D532CC9}" type="sibTrans" cxnId="{458E78FE-3EC9-4061-BAEB-474C18DFB7BB}">
      <dgm:prSet/>
      <dgm:spPr/>
      <dgm:t>
        <a:bodyPr/>
        <a:lstStyle/>
        <a:p>
          <a:endParaRPr lang="zh-TW" altLang="en-US"/>
        </a:p>
      </dgm:t>
    </dgm:pt>
    <dgm:pt modelId="{C1216E87-45B9-4D24-8C59-3C44843C3940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Root Folder</a:t>
          </a:r>
          <a:endParaRPr lang="zh-TW" altLang="en-US" dirty="0"/>
        </a:p>
      </dgm:t>
    </dgm:pt>
    <dgm:pt modelId="{64BA5E56-0494-434E-9F4E-99A9E428521F}" type="par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12E8FB51-5AFB-48C6-91B9-8D5D0429D53A}" type="sibTrans" cxnId="{8FA8A487-0822-437B-8D24-0A94DEB0E9F0}">
      <dgm:prSet/>
      <dgm:spPr/>
      <dgm:t>
        <a:bodyPr/>
        <a:lstStyle/>
        <a:p>
          <a:endParaRPr lang="zh-TW" altLang="en-US"/>
        </a:p>
      </dgm:t>
    </dgm:pt>
    <dgm:pt modelId="{B1D48811-17EE-4E0C-A932-E94AAB0B56CE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Code &amp; Output</a:t>
          </a:r>
          <a:endParaRPr lang="zh-TW" altLang="en-US" dirty="0"/>
        </a:p>
      </dgm:t>
    </dgm:pt>
    <dgm:pt modelId="{15CFE139-C006-480C-BD2C-B832D3E76290}" type="par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A8761E9A-EC8C-42D4-80C3-B73385192274}" type="sibTrans" cxnId="{46621A70-FC54-4375-9E69-FA422AEFA150}">
      <dgm:prSet/>
      <dgm:spPr/>
      <dgm:t>
        <a:bodyPr/>
        <a:lstStyle/>
        <a:p>
          <a:endParaRPr lang="zh-TW" altLang="en-US"/>
        </a:p>
      </dgm:t>
    </dgm:pt>
    <dgm:pt modelId="{4278B0DE-947F-41E9-B3F2-2A7DCF125E13}">
      <dgm:prSet phldrT="[Text]"/>
      <dgm:spPr/>
      <dgm:t>
        <a:bodyPr/>
        <a:lstStyle/>
        <a:p>
          <a:r>
            <a:rPr lang="en-US" altLang="zh-TW" dirty="0"/>
            <a:t>Main.py</a:t>
          </a:r>
          <a:endParaRPr lang="zh-TW" altLang="en-US" dirty="0"/>
        </a:p>
      </dgm:t>
    </dgm:pt>
    <dgm:pt modelId="{0F9876CE-0C39-4A3C-874A-3FB00DE7AD14}" type="par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6A99F6D4-6BFE-4721-860D-6E90C39BBD11}" type="sibTrans" cxnId="{45164567-0212-47BF-874A-0BF8F4CCD8E7}">
      <dgm:prSet/>
      <dgm:spPr/>
      <dgm:t>
        <a:bodyPr/>
        <a:lstStyle/>
        <a:p>
          <a:endParaRPr lang="zh-TW" altLang="en-US"/>
        </a:p>
      </dgm:t>
    </dgm:pt>
    <dgm:pt modelId="{E6AF2F52-A481-4062-9FFA-72DF16E05C89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>
          <a:solidFill>
            <a:srgbClr val="0A50B6"/>
          </a:solidFill>
        </a:ln>
      </dgm:spPr>
      <dgm:t>
        <a:bodyPr/>
        <a:lstStyle/>
        <a:p>
          <a:r>
            <a:rPr lang="en-US" altLang="zh-TW" dirty="0"/>
            <a:t>Entry point</a:t>
          </a:r>
          <a:endParaRPr lang="zh-TW" altLang="en-US" dirty="0"/>
        </a:p>
      </dgm:t>
    </dgm:pt>
    <dgm:pt modelId="{48EE8EC0-320F-496C-870D-50BB513DA91F}" type="par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6C426AF0-2DED-4CAC-BC03-A7830985243F}" type="sibTrans" cxnId="{C8864643-C513-4A35-B004-7D23E05B915A}">
      <dgm:prSet/>
      <dgm:spPr/>
      <dgm:t>
        <a:bodyPr/>
        <a:lstStyle/>
        <a:p>
          <a:endParaRPr lang="zh-TW" altLang="en-US"/>
        </a:p>
      </dgm:t>
    </dgm:pt>
    <dgm:pt modelId="{B840903A-8013-40EC-A9BA-31595E9652CF}" type="pres">
      <dgm:prSet presAssocID="{43492D6B-E2A7-43A0-8DC2-4737CFAA48A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012FB2F-DB07-4B8C-AD9B-322655D70D4E}" type="pres">
      <dgm:prSet presAssocID="{43492D6B-E2A7-43A0-8DC2-4737CFAA48A4}" presName="hierFlow" presStyleCnt="0"/>
      <dgm:spPr/>
    </dgm:pt>
    <dgm:pt modelId="{D480A93F-72B9-444B-AE07-CA5ADCBF0704}" type="pres">
      <dgm:prSet presAssocID="{43492D6B-E2A7-43A0-8DC2-4737CFAA48A4}" presName="firstBuf" presStyleCnt="0"/>
      <dgm:spPr/>
    </dgm:pt>
    <dgm:pt modelId="{D29543F7-71E0-4BB7-A7F4-4803671F6916}" type="pres">
      <dgm:prSet presAssocID="{43492D6B-E2A7-43A0-8DC2-4737CFAA48A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D47D099-CA08-48C0-98FA-4B5EF6A2108A}" type="pres">
      <dgm:prSet presAssocID="{CC9DBA37-19EC-4502-9871-0A84D29093AD}" presName="Name17" presStyleCnt="0"/>
      <dgm:spPr/>
    </dgm:pt>
    <dgm:pt modelId="{C46DF62F-0551-4401-90DD-59E5C6C48625}" type="pres">
      <dgm:prSet presAssocID="{CC9DBA37-19EC-4502-9871-0A84D29093AD}" presName="level1Shape" presStyleLbl="node0" presStyleIdx="0" presStyleCnt="1">
        <dgm:presLayoutVars>
          <dgm:chPref val="3"/>
        </dgm:presLayoutVars>
      </dgm:prSet>
      <dgm:spPr/>
    </dgm:pt>
    <dgm:pt modelId="{DF5C7268-0780-476B-A1A3-C9EDF9B02908}" type="pres">
      <dgm:prSet presAssocID="{CC9DBA37-19EC-4502-9871-0A84D29093AD}" presName="hierChild2" presStyleCnt="0"/>
      <dgm:spPr/>
    </dgm:pt>
    <dgm:pt modelId="{E8345B99-8596-4E32-B504-E533369D1780}" type="pres">
      <dgm:prSet presAssocID="{75E102F9-A51E-4204-80B3-06074A38E772}" presName="Name25" presStyleLbl="parChTrans1D2" presStyleIdx="0" presStyleCnt="2"/>
      <dgm:spPr/>
    </dgm:pt>
    <dgm:pt modelId="{2E6AEB99-D4A2-4B65-BF8F-63A2346213F9}" type="pres">
      <dgm:prSet presAssocID="{75E102F9-A51E-4204-80B3-06074A38E772}" presName="connTx" presStyleLbl="parChTrans1D2" presStyleIdx="0" presStyleCnt="2"/>
      <dgm:spPr/>
    </dgm:pt>
    <dgm:pt modelId="{D1EE47B0-05CE-4C00-880C-6D8AB2ED9A9E}" type="pres">
      <dgm:prSet presAssocID="{445A90AF-4CE8-4863-B8D4-3AF1090171C5}" presName="Name30" presStyleCnt="0"/>
      <dgm:spPr/>
    </dgm:pt>
    <dgm:pt modelId="{7200EC44-18A2-4129-82C4-F7AB3C763C3E}" type="pres">
      <dgm:prSet presAssocID="{445A90AF-4CE8-4863-B8D4-3AF1090171C5}" presName="level2Shape" presStyleLbl="node2" presStyleIdx="0" presStyleCnt="2"/>
      <dgm:spPr/>
    </dgm:pt>
    <dgm:pt modelId="{74963B7E-4626-40F7-A339-E23BF0A7FF69}" type="pres">
      <dgm:prSet presAssocID="{445A90AF-4CE8-4863-B8D4-3AF1090171C5}" presName="hierChild3" presStyleCnt="0"/>
      <dgm:spPr/>
    </dgm:pt>
    <dgm:pt modelId="{14219258-28FA-4779-9BB4-59CD9D5E9A1D}" type="pres">
      <dgm:prSet presAssocID="{9C3601A9-6C50-4484-B2BF-03EDD335C238}" presName="Name25" presStyleLbl="parChTrans1D3" presStyleIdx="0" presStyleCnt="2"/>
      <dgm:spPr/>
    </dgm:pt>
    <dgm:pt modelId="{A08258FB-EB7E-4736-B8D4-9AAFA7C08C5E}" type="pres">
      <dgm:prSet presAssocID="{9C3601A9-6C50-4484-B2BF-03EDD335C238}" presName="connTx" presStyleLbl="parChTrans1D3" presStyleIdx="0" presStyleCnt="2"/>
      <dgm:spPr/>
    </dgm:pt>
    <dgm:pt modelId="{B7045418-B9C6-441E-9372-5B38F1B7FF25}" type="pres">
      <dgm:prSet presAssocID="{4651051A-011B-4D8D-8F14-F100398221B3}" presName="Name30" presStyleCnt="0"/>
      <dgm:spPr/>
    </dgm:pt>
    <dgm:pt modelId="{58605C68-AE68-48B3-AC83-9CA47832F273}" type="pres">
      <dgm:prSet presAssocID="{4651051A-011B-4D8D-8F14-F100398221B3}" presName="level2Shape" presStyleLbl="node3" presStyleIdx="0" presStyleCnt="2"/>
      <dgm:spPr/>
    </dgm:pt>
    <dgm:pt modelId="{27BE0D4E-C85B-4049-9EC6-7EF396A07352}" type="pres">
      <dgm:prSet presAssocID="{4651051A-011B-4D8D-8F14-F100398221B3}" presName="hierChild3" presStyleCnt="0"/>
      <dgm:spPr/>
    </dgm:pt>
    <dgm:pt modelId="{BDD9C65B-109D-4ACF-92AD-D11A68805A0F}" type="pres">
      <dgm:prSet presAssocID="{0F9876CE-0C39-4A3C-874A-3FB00DE7AD14}" presName="Name25" presStyleLbl="parChTrans1D4" presStyleIdx="0" presStyleCnt="1"/>
      <dgm:spPr/>
    </dgm:pt>
    <dgm:pt modelId="{1CC89566-9FD4-43A3-88DD-99386B7720D2}" type="pres">
      <dgm:prSet presAssocID="{0F9876CE-0C39-4A3C-874A-3FB00DE7AD14}" presName="connTx" presStyleLbl="parChTrans1D4" presStyleIdx="0" presStyleCnt="1"/>
      <dgm:spPr/>
    </dgm:pt>
    <dgm:pt modelId="{0B091287-BED4-4A2D-83F5-090F2203EC20}" type="pres">
      <dgm:prSet presAssocID="{4278B0DE-947F-41E9-B3F2-2A7DCF125E13}" presName="Name30" presStyleCnt="0"/>
      <dgm:spPr/>
    </dgm:pt>
    <dgm:pt modelId="{1F812172-6F21-48AB-9204-2DB3018D719C}" type="pres">
      <dgm:prSet presAssocID="{4278B0DE-947F-41E9-B3F2-2A7DCF125E13}" presName="level2Shape" presStyleLbl="node4" presStyleIdx="0" presStyleCnt="1"/>
      <dgm:spPr/>
    </dgm:pt>
    <dgm:pt modelId="{52D3E9E6-8A03-4DF1-B016-F95DF85EC82E}" type="pres">
      <dgm:prSet presAssocID="{4278B0DE-947F-41E9-B3F2-2A7DCF125E13}" presName="hierChild3" presStyleCnt="0"/>
      <dgm:spPr/>
    </dgm:pt>
    <dgm:pt modelId="{2B28DAEF-51E1-444B-BFD2-D56A2FA7B971}" type="pres">
      <dgm:prSet presAssocID="{14752B0A-8C9E-4CBF-B5B2-EC2B49C011A0}" presName="Name25" presStyleLbl="parChTrans1D3" presStyleIdx="1" presStyleCnt="2"/>
      <dgm:spPr/>
    </dgm:pt>
    <dgm:pt modelId="{76E672DE-65A8-4928-B3E8-138886BA52D8}" type="pres">
      <dgm:prSet presAssocID="{14752B0A-8C9E-4CBF-B5B2-EC2B49C011A0}" presName="connTx" presStyleLbl="parChTrans1D3" presStyleIdx="1" presStyleCnt="2"/>
      <dgm:spPr/>
    </dgm:pt>
    <dgm:pt modelId="{7A59F428-6597-4309-AA03-BCB700EB1F80}" type="pres">
      <dgm:prSet presAssocID="{7858FDE7-413B-461A-A12B-2AB618D7CDFE}" presName="Name30" presStyleCnt="0"/>
      <dgm:spPr/>
    </dgm:pt>
    <dgm:pt modelId="{141EA1A0-D632-4717-818E-79CD96DFDA07}" type="pres">
      <dgm:prSet presAssocID="{7858FDE7-413B-461A-A12B-2AB618D7CDFE}" presName="level2Shape" presStyleLbl="node3" presStyleIdx="1" presStyleCnt="2"/>
      <dgm:spPr/>
    </dgm:pt>
    <dgm:pt modelId="{DF3889AF-D30C-477A-8BEB-DBF54C1F5343}" type="pres">
      <dgm:prSet presAssocID="{7858FDE7-413B-461A-A12B-2AB618D7CDFE}" presName="hierChild3" presStyleCnt="0"/>
      <dgm:spPr/>
    </dgm:pt>
    <dgm:pt modelId="{7EB659BC-485F-479C-872C-71E91AFD7AC6}" type="pres">
      <dgm:prSet presAssocID="{25AF5740-0CB1-4BA5-8904-176C148961ED}" presName="Name25" presStyleLbl="parChTrans1D2" presStyleIdx="1" presStyleCnt="2"/>
      <dgm:spPr/>
    </dgm:pt>
    <dgm:pt modelId="{5944E024-1DFB-41A1-83AB-375C939DB1B4}" type="pres">
      <dgm:prSet presAssocID="{25AF5740-0CB1-4BA5-8904-176C148961ED}" presName="connTx" presStyleLbl="parChTrans1D2" presStyleIdx="1" presStyleCnt="2"/>
      <dgm:spPr/>
    </dgm:pt>
    <dgm:pt modelId="{CF653272-409C-4DA6-BD60-A8F84682379B}" type="pres">
      <dgm:prSet presAssocID="{3CAB3FB3-9D3B-4B18-AA8E-051C8177A1A2}" presName="Name30" presStyleCnt="0"/>
      <dgm:spPr/>
    </dgm:pt>
    <dgm:pt modelId="{A706CE4E-6373-4319-8F12-6608C446A850}" type="pres">
      <dgm:prSet presAssocID="{3CAB3FB3-9D3B-4B18-AA8E-051C8177A1A2}" presName="level2Shape" presStyleLbl="node2" presStyleIdx="1" presStyleCnt="2"/>
      <dgm:spPr/>
    </dgm:pt>
    <dgm:pt modelId="{2B5EB413-2419-4E48-BFFC-EB0FA377F247}" type="pres">
      <dgm:prSet presAssocID="{3CAB3FB3-9D3B-4B18-AA8E-051C8177A1A2}" presName="hierChild3" presStyleCnt="0"/>
      <dgm:spPr/>
    </dgm:pt>
    <dgm:pt modelId="{2DB6D45A-9C9A-4F77-AF73-DAB1B54A4343}" type="pres">
      <dgm:prSet presAssocID="{43492D6B-E2A7-43A0-8DC2-4737CFAA48A4}" presName="bgShapesFlow" presStyleCnt="0"/>
      <dgm:spPr/>
    </dgm:pt>
    <dgm:pt modelId="{9FEE93BA-3490-4FAE-BD06-68D464DD3ED2}" type="pres">
      <dgm:prSet presAssocID="{14FBC4F1-11E3-4F91-85BD-B7863189DB47}" presName="rectComp" presStyleCnt="0"/>
      <dgm:spPr/>
    </dgm:pt>
    <dgm:pt modelId="{C226D1D5-209A-46B1-8027-210DE32269F5}" type="pres">
      <dgm:prSet presAssocID="{14FBC4F1-11E3-4F91-85BD-B7863189DB47}" presName="bgRect" presStyleLbl="bgShp" presStyleIdx="0" presStyleCnt="4"/>
      <dgm:spPr/>
    </dgm:pt>
    <dgm:pt modelId="{12C9C5AC-3673-4B47-ACD2-B0E03AD197D3}" type="pres">
      <dgm:prSet presAssocID="{14FBC4F1-11E3-4F91-85BD-B7863189DB47}" presName="bgRectTx" presStyleLbl="bgShp" presStyleIdx="0" presStyleCnt="4">
        <dgm:presLayoutVars>
          <dgm:bulletEnabled val="1"/>
        </dgm:presLayoutVars>
      </dgm:prSet>
      <dgm:spPr/>
    </dgm:pt>
    <dgm:pt modelId="{44864D91-33EC-4ED4-A7CE-1E98158370ED}" type="pres">
      <dgm:prSet presAssocID="{14FBC4F1-11E3-4F91-85BD-B7863189DB47}" presName="spComp" presStyleCnt="0"/>
      <dgm:spPr/>
    </dgm:pt>
    <dgm:pt modelId="{F44F0AF2-E09A-4A6C-A321-064CCF528C65}" type="pres">
      <dgm:prSet presAssocID="{14FBC4F1-11E3-4F91-85BD-B7863189DB47}" presName="hSp" presStyleCnt="0"/>
      <dgm:spPr/>
    </dgm:pt>
    <dgm:pt modelId="{DA942B44-9D9E-4EDE-B8D4-3A6D08DD85EC}" type="pres">
      <dgm:prSet presAssocID="{C1216E87-45B9-4D24-8C59-3C44843C3940}" presName="rectComp" presStyleCnt="0"/>
      <dgm:spPr/>
    </dgm:pt>
    <dgm:pt modelId="{5681644E-6495-42B7-8608-C625DDE12F98}" type="pres">
      <dgm:prSet presAssocID="{C1216E87-45B9-4D24-8C59-3C44843C3940}" presName="bgRect" presStyleLbl="bgShp" presStyleIdx="1" presStyleCnt="4"/>
      <dgm:spPr/>
    </dgm:pt>
    <dgm:pt modelId="{509333FB-99F9-4FE9-9F7C-939319176834}" type="pres">
      <dgm:prSet presAssocID="{C1216E87-45B9-4D24-8C59-3C44843C3940}" presName="bgRectTx" presStyleLbl="bgShp" presStyleIdx="1" presStyleCnt="4">
        <dgm:presLayoutVars>
          <dgm:bulletEnabled val="1"/>
        </dgm:presLayoutVars>
      </dgm:prSet>
      <dgm:spPr/>
    </dgm:pt>
    <dgm:pt modelId="{EE07861D-E03A-4BC7-B482-27653657742C}" type="pres">
      <dgm:prSet presAssocID="{C1216E87-45B9-4D24-8C59-3C44843C3940}" presName="spComp" presStyleCnt="0"/>
      <dgm:spPr/>
    </dgm:pt>
    <dgm:pt modelId="{DC33E060-A996-4862-BD7F-1EC637926C4C}" type="pres">
      <dgm:prSet presAssocID="{C1216E87-45B9-4D24-8C59-3C44843C3940}" presName="hSp" presStyleCnt="0"/>
      <dgm:spPr/>
    </dgm:pt>
    <dgm:pt modelId="{7E8B4360-BED9-4F8C-985F-5C313CC44970}" type="pres">
      <dgm:prSet presAssocID="{B1D48811-17EE-4E0C-A932-E94AAB0B56CE}" presName="rectComp" presStyleCnt="0"/>
      <dgm:spPr/>
    </dgm:pt>
    <dgm:pt modelId="{36B69F4C-69C9-4244-95FF-C1D0BC90FA2F}" type="pres">
      <dgm:prSet presAssocID="{B1D48811-17EE-4E0C-A932-E94AAB0B56CE}" presName="bgRect" presStyleLbl="bgShp" presStyleIdx="2" presStyleCnt="4"/>
      <dgm:spPr/>
    </dgm:pt>
    <dgm:pt modelId="{E8310CF3-B2C0-46B6-AE94-62BF12A71A40}" type="pres">
      <dgm:prSet presAssocID="{B1D48811-17EE-4E0C-A932-E94AAB0B56CE}" presName="bgRectTx" presStyleLbl="bgShp" presStyleIdx="2" presStyleCnt="4">
        <dgm:presLayoutVars>
          <dgm:bulletEnabled val="1"/>
        </dgm:presLayoutVars>
      </dgm:prSet>
      <dgm:spPr/>
    </dgm:pt>
    <dgm:pt modelId="{7CC23C1F-9430-4B99-B905-59614E703BA3}" type="pres">
      <dgm:prSet presAssocID="{B1D48811-17EE-4E0C-A932-E94AAB0B56CE}" presName="spComp" presStyleCnt="0"/>
      <dgm:spPr/>
    </dgm:pt>
    <dgm:pt modelId="{E0477636-CA62-4020-9A05-CE6A8DD50EC8}" type="pres">
      <dgm:prSet presAssocID="{B1D48811-17EE-4E0C-A932-E94AAB0B56CE}" presName="hSp" presStyleCnt="0"/>
      <dgm:spPr/>
    </dgm:pt>
    <dgm:pt modelId="{0993B376-850E-4A66-995B-E8107C71957B}" type="pres">
      <dgm:prSet presAssocID="{E6AF2F52-A481-4062-9FFA-72DF16E05C89}" presName="rectComp" presStyleCnt="0"/>
      <dgm:spPr/>
    </dgm:pt>
    <dgm:pt modelId="{9985E65F-8447-47E5-82FC-E6E4964C9040}" type="pres">
      <dgm:prSet presAssocID="{E6AF2F52-A481-4062-9FFA-72DF16E05C89}" presName="bgRect" presStyleLbl="bgShp" presStyleIdx="3" presStyleCnt="4"/>
      <dgm:spPr/>
    </dgm:pt>
    <dgm:pt modelId="{0369C55B-A46C-4EFC-99F3-59EDB49E0737}" type="pres">
      <dgm:prSet presAssocID="{E6AF2F52-A481-4062-9FFA-72DF16E05C8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2F0F407-3BFB-42F9-97A9-E5D9A5D484DD}" type="presOf" srcId="{25AF5740-0CB1-4BA5-8904-176C148961ED}" destId="{7EB659BC-485F-479C-872C-71E91AFD7AC6}" srcOrd="0" destOrd="0" presId="urn:microsoft.com/office/officeart/2005/8/layout/hierarchy5"/>
    <dgm:cxn modelId="{D78CB916-54B2-4F5D-905C-D5D97E5D6FE7}" type="presOf" srcId="{14FBC4F1-11E3-4F91-85BD-B7863189DB47}" destId="{C226D1D5-209A-46B1-8027-210DE32269F5}" srcOrd="0" destOrd="0" presId="urn:microsoft.com/office/officeart/2005/8/layout/hierarchy5"/>
    <dgm:cxn modelId="{2AC15020-05DA-424A-8E64-2511C775DA7D}" type="presOf" srcId="{75E102F9-A51E-4204-80B3-06074A38E772}" destId="{E8345B99-8596-4E32-B504-E533369D1780}" srcOrd="0" destOrd="0" presId="urn:microsoft.com/office/officeart/2005/8/layout/hierarchy5"/>
    <dgm:cxn modelId="{6900E921-6141-44DA-AB4F-83FDCA42FFCC}" type="presOf" srcId="{0F9876CE-0C39-4A3C-874A-3FB00DE7AD14}" destId="{BDD9C65B-109D-4ACF-92AD-D11A68805A0F}" srcOrd="0" destOrd="0" presId="urn:microsoft.com/office/officeart/2005/8/layout/hierarchy5"/>
    <dgm:cxn modelId="{3164182D-AED1-4082-8E25-7D84C6F81F3F}" srcId="{CC9DBA37-19EC-4502-9871-0A84D29093AD}" destId="{445A90AF-4CE8-4863-B8D4-3AF1090171C5}" srcOrd="0" destOrd="0" parTransId="{75E102F9-A51E-4204-80B3-06074A38E772}" sibTransId="{75CADF9E-8489-487E-9FFA-1DE9FB7C40E0}"/>
    <dgm:cxn modelId="{AD864830-B2F2-4B58-8E9E-9969BEDB1C46}" srcId="{445A90AF-4CE8-4863-B8D4-3AF1090171C5}" destId="{7858FDE7-413B-461A-A12B-2AB618D7CDFE}" srcOrd="1" destOrd="0" parTransId="{14752B0A-8C9E-4CBF-B5B2-EC2B49C011A0}" sibTransId="{D101BEF1-E27C-46AF-B180-EACBE6C9EE87}"/>
    <dgm:cxn modelId="{68F80F33-00C5-4F0F-8941-EA821EB1AA0F}" type="presOf" srcId="{0F9876CE-0C39-4A3C-874A-3FB00DE7AD14}" destId="{1CC89566-9FD4-43A3-88DD-99386B7720D2}" srcOrd="1" destOrd="0" presId="urn:microsoft.com/office/officeart/2005/8/layout/hierarchy5"/>
    <dgm:cxn modelId="{0C3FC134-F9BA-4A12-BE75-2362FAD8F751}" type="presOf" srcId="{14752B0A-8C9E-4CBF-B5B2-EC2B49C011A0}" destId="{2B28DAEF-51E1-444B-BFD2-D56A2FA7B971}" srcOrd="0" destOrd="0" presId="urn:microsoft.com/office/officeart/2005/8/layout/hierarchy5"/>
    <dgm:cxn modelId="{518BFF34-6B95-4DC5-8787-247A0C3CC931}" type="presOf" srcId="{4278B0DE-947F-41E9-B3F2-2A7DCF125E13}" destId="{1F812172-6F21-48AB-9204-2DB3018D719C}" srcOrd="0" destOrd="0" presId="urn:microsoft.com/office/officeart/2005/8/layout/hierarchy5"/>
    <dgm:cxn modelId="{2373755D-2D1B-4096-A2BD-CA55E515F18C}" type="presOf" srcId="{9C3601A9-6C50-4484-B2BF-03EDD335C238}" destId="{A08258FB-EB7E-4736-B8D4-9AAFA7C08C5E}" srcOrd="1" destOrd="0" presId="urn:microsoft.com/office/officeart/2005/8/layout/hierarchy5"/>
    <dgm:cxn modelId="{C8864643-C513-4A35-B004-7D23E05B915A}" srcId="{43492D6B-E2A7-43A0-8DC2-4737CFAA48A4}" destId="{E6AF2F52-A481-4062-9FFA-72DF16E05C89}" srcOrd="4" destOrd="0" parTransId="{48EE8EC0-320F-496C-870D-50BB513DA91F}" sibTransId="{6C426AF0-2DED-4CAC-BC03-A7830985243F}"/>
    <dgm:cxn modelId="{E2179266-E476-4F20-A10A-DB7701480E82}" type="presOf" srcId="{14FBC4F1-11E3-4F91-85BD-B7863189DB47}" destId="{12C9C5AC-3673-4B47-ACD2-B0E03AD197D3}" srcOrd="1" destOrd="0" presId="urn:microsoft.com/office/officeart/2005/8/layout/hierarchy5"/>
    <dgm:cxn modelId="{45164567-0212-47BF-874A-0BF8F4CCD8E7}" srcId="{4651051A-011B-4D8D-8F14-F100398221B3}" destId="{4278B0DE-947F-41E9-B3F2-2A7DCF125E13}" srcOrd="0" destOrd="0" parTransId="{0F9876CE-0C39-4A3C-874A-3FB00DE7AD14}" sibTransId="{6A99F6D4-6BFE-4721-860D-6E90C39BBD11}"/>
    <dgm:cxn modelId="{F02F9F47-4A3E-45BA-9D1D-E6969293DE6F}" srcId="{CC9DBA37-19EC-4502-9871-0A84D29093AD}" destId="{3CAB3FB3-9D3B-4B18-AA8E-051C8177A1A2}" srcOrd="1" destOrd="0" parTransId="{25AF5740-0CB1-4BA5-8904-176C148961ED}" sibTransId="{6711999D-6E7F-419D-B329-5906F1C057D0}"/>
    <dgm:cxn modelId="{319E8E48-7D7B-4DD7-A949-8C01D650036D}" type="presOf" srcId="{B1D48811-17EE-4E0C-A932-E94AAB0B56CE}" destId="{36B69F4C-69C9-4244-95FF-C1D0BC90FA2F}" srcOrd="0" destOrd="0" presId="urn:microsoft.com/office/officeart/2005/8/layout/hierarchy5"/>
    <dgm:cxn modelId="{C48F414F-0143-4EF7-A72A-DB5E1F23B2E3}" type="presOf" srcId="{E6AF2F52-A481-4062-9FFA-72DF16E05C89}" destId="{0369C55B-A46C-4EFC-99F3-59EDB49E0737}" srcOrd="1" destOrd="0" presId="urn:microsoft.com/office/officeart/2005/8/layout/hierarchy5"/>
    <dgm:cxn modelId="{46621A70-FC54-4375-9E69-FA422AEFA150}" srcId="{43492D6B-E2A7-43A0-8DC2-4737CFAA48A4}" destId="{B1D48811-17EE-4E0C-A932-E94AAB0B56CE}" srcOrd="3" destOrd="0" parTransId="{15CFE139-C006-480C-BD2C-B832D3E76290}" sibTransId="{A8761E9A-EC8C-42D4-80C3-B73385192274}"/>
    <dgm:cxn modelId="{CCA9A650-2B08-4419-B72B-C6E4AF001E06}" type="presOf" srcId="{14752B0A-8C9E-4CBF-B5B2-EC2B49C011A0}" destId="{76E672DE-65A8-4928-B3E8-138886BA52D8}" srcOrd="1" destOrd="0" presId="urn:microsoft.com/office/officeart/2005/8/layout/hierarchy5"/>
    <dgm:cxn modelId="{CFD88E51-B54B-4A5B-8A89-C510A275C87E}" type="presOf" srcId="{C1216E87-45B9-4D24-8C59-3C44843C3940}" destId="{509333FB-99F9-4FE9-9F7C-939319176834}" srcOrd="1" destOrd="0" presId="urn:microsoft.com/office/officeart/2005/8/layout/hierarchy5"/>
    <dgm:cxn modelId="{3AC74853-A9ED-43FE-8A81-09251236EEA3}" type="presOf" srcId="{7858FDE7-413B-461A-A12B-2AB618D7CDFE}" destId="{141EA1A0-D632-4717-818E-79CD96DFDA07}" srcOrd="0" destOrd="0" presId="urn:microsoft.com/office/officeart/2005/8/layout/hierarchy5"/>
    <dgm:cxn modelId="{545F1A7B-3B3B-4A7C-850A-D9CB73F861A6}" type="presOf" srcId="{445A90AF-4CE8-4863-B8D4-3AF1090171C5}" destId="{7200EC44-18A2-4129-82C4-F7AB3C763C3E}" srcOrd="0" destOrd="0" presId="urn:microsoft.com/office/officeart/2005/8/layout/hierarchy5"/>
    <dgm:cxn modelId="{8FA8A487-0822-437B-8D24-0A94DEB0E9F0}" srcId="{43492D6B-E2A7-43A0-8DC2-4737CFAA48A4}" destId="{C1216E87-45B9-4D24-8C59-3C44843C3940}" srcOrd="2" destOrd="0" parTransId="{64BA5E56-0494-434E-9F4E-99A9E428521F}" sibTransId="{12E8FB51-5AFB-48C6-91B9-8D5D0429D53A}"/>
    <dgm:cxn modelId="{1C912B95-6B26-4AB0-B81C-C1DE651D792C}" type="presOf" srcId="{75E102F9-A51E-4204-80B3-06074A38E772}" destId="{2E6AEB99-D4A2-4B65-BF8F-63A2346213F9}" srcOrd="1" destOrd="0" presId="urn:microsoft.com/office/officeart/2005/8/layout/hierarchy5"/>
    <dgm:cxn modelId="{67698AA0-F182-4F08-9BC7-CFF1CD38BE1F}" type="presOf" srcId="{4651051A-011B-4D8D-8F14-F100398221B3}" destId="{58605C68-AE68-48B3-AC83-9CA47832F273}" srcOrd="0" destOrd="0" presId="urn:microsoft.com/office/officeart/2005/8/layout/hierarchy5"/>
    <dgm:cxn modelId="{B8EDD5A9-6F25-4FAA-B42B-EF8F4765F59C}" type="presOf" srcId="{B1D48811-17EE-4E0C-A932-E94AAB0B56CE}" destId="{E8310CF3-B2C0-46B6-AE94-62BF12A71A40}" srcOrd="1" destOrd="0" presId="urn:microsoft.com/office/officeart/2005/8/layout/hierarchy5"/>
    <dgm:cxn modelId="{FF52D4B5-9A52-41BE-A0B1-FF6B8AADD887}" type="presOf" srcId="{E6AF2F52-A481-4062-9FFA-72DF16E05C89}" destId="{9985E65F-8447-47E5-82FC-E6E4964C9040}" srcOrd="0" destOrd="0" presId="urn:microsoft.com/office/officeart/2005/8/layout/hierarchy5"/>
    <dgm:cxn modelId="{37CD32C7-62E6-4935-BDC6-7B7F2D8015D0}" type="presOf" srcId="{43492D6B-E2A7-43A0-8DC2-4737CFAA48A4}" destId="{B840903A-8013-40EC-A9BA-31595E9652CF}" srcOrd="0" destOrd="0" presId="urn:microsoft.com/office/officeart/2005/8/layout/hierarchy5"/>
    <dgm:cxn modelId="{286095CB-8F06-460D-802E-27993B01C5CA}" type="presOf" srcId="{CC9DBA37-19EC-4502-9871-0A84D29093AD}" destId="{C46DF62F-0551-4401-90DD-59E5C6C48625}" srcOrd="0" destOrd="0" presId="urn:microsoft.com/office/officeart/2005/8/layout/hierarchy5"/>
    <dgm:cxn modelId="{32370FD0-4E4B-43B2-B4E4-83F14D194F63}" type="presOf" srcId="{9C3601A9-6C50-4484-B2BF-03EDD335C238}" destId="{14219258-28FA-4779-9BB4-59CD9D5E9A1D}" srcOrd="0" destOrd="0" presId="urn:microsoft.com/office/officeart/2005/8/layout/hierarchy5"/>
    <dgm:cxn modelId="{5F4722D2-169A-426C-B5B7-F508EB43AD16}" srcId="{445A90AF-4CE8-4863-B8D4-3AF1090171C5}" destId="{4651051A-011B-4D8D-8F14-F100398221B3}" srcOrd="0" destOrd="0" parTransId="{9C3601A9-6C50-4484-B2BF-03EDD335C238}" sibTransId="{BD78BEB3-5127-41B5-B32D-ACD2AA2CEABD}"/>
    <dgm:cxn modelId="{3A8C5AD3-40F9-4400-BCC1-6A50D249B72F}" type="presOf" srcId="{25AF5740-0CB1-4BA5-8904-176C148961ED}" destId="{5944E024-1DFB-41A1-83AB-375C939DB1B4}" srcOrd="1" destOrd="0" presId="urn:microsoft.com/office/officeart/2005/8/layout/hierarchy5"/>
    <dgm:cxn modelId="{198B13DD-5FA2-4F8B-9F6D-647F5A0D1AC2}" type="presOf" srcId="{C1216E87-45B9-4D24-8C59-3C44843C3940}" destId="{5681644E-6495-42B7-8608-C625DDE12F98}" srcOrd="0" destOrd="0" presId="urn:microsoft.com/office/officeart/2005/8/layout/hierarchy5"/>
    <dgm:cxn modelId="{78E9E4E6-24A7-4220-8AE8-9F944F8F6861}" srcId="{43492D6B-E2A7-43A0-8DC2-4737CFAA48A4}" destId="{CC9DBA37-19EC-4502-9871-0A84D29093AD}" srcOrd="0" destOrd="0" parTransId="{6839AF89-3D6B-43EF-BE15-AE30A939CCCA}" sibTransId="{7A825AEA-5DD5-4E5A-80E1-625A73A0A6C9}"/>
    <dgm:cxn modelId="{458E78FE-3EC9-4061-BAEB-474C18DFB7BB}" srcId="{43492D6B-E2A7-43A0-8DC2-4737CFAA48A4}" destId="{14FBC4F1-11E3-4F91-85BD-B7863189DB47}" srcOrd="1" destOrd="0" parTransId="{B0A31D61-5277-4523-B5BD-A2CD3FAEF883}" sibTransId="{012C9C67-C846-44DD-A621-D3356D532CC9}"/>
    <dgm:cxn modelId="{F9D048FF-B1EF-440C-B162-06D233652C52}" type="presOf" srcId="{3CAB3FB3-9D3B-4B18-AA8E-051C8177A1A2}" destId="{A706CE4E-6373-4319-8F12-6608C446A850}" srcOrd="0" destOrd="0" presId="urn:microsoft.com/office/officeart/2005/8/layout/hierarchy5"/>
    <dgm:cxn modelId="{2E30BB5C-8AD3-4377-B3F1-C328B61B1090}" type="presParOf" srcId="{B840903A-8013-40EC-A9BA-31595E9652CF}" destId="{A012FB2F-DB07-4B8C-AD9B-322655D70D4E}" srcOrd="0" destOrd="0" presId="urn:microsoft.com/office/officeart/2005/8/layout/hierarchy5"/>
    <dgm:cxn modelId="{D736726A-3D8E-477F-8221-CFD381E06D01}" type="presParOf" srcId="{A012FB2F-DB07-4B8C-AD9B-322655D70D4E}" destId="{D480A93F-72B9-444B-AE07-CA5ADCBF0704}" srcOrd="0" destOrd="0" presId="urn:microsoft.com/office/officeart/2005/8/layout/hierarchy5"/>
    <dgm:cxn modelId="{C009F67D-9B0C-4ABD-BFD5-82DCA19463BC}" type="presParOf" srcId="{A012FB2F-DB07-4B8C-AD9B-322655D70D4E}" destId="{D29543F7-71E0-4BB7-A7F4-4803671F6916}" srcOrd="1" destOrd="0" presId="urn:microsoft.com/office/officeart/2005/8/layout/hierarchy5"/>
    <dgm:cxn modelId="{101939C0-BD34-4794-B3D7-065529BFEE17}" type="presParOf" srcId="{D29543F7-71E0-4BB7-A7F4-4803671F6916}" destId="{3D47D099-CA08-48C0-98FA-4B5EF6A2108A}" srcOrd="0" destOrd="0" presId="urn:microsoft.com/office/officeart/2005/8/layout/hierarchy5"/>
    <dgm:cxn modelId="{366FB8FF-89F9-4A21-9952-AD1ACC3B220C}" type="presParOf" srcId="{3D47D099-CA08-48C0-98FA-4B5EF6A2108A}" destId="{C46DF62F-0551-4401-90DD-59E5C6C48625}" srcOrd="0" destOrd="0" presId="urn:microsoft.com/office/officeart/2005/8/layout/hierarchy5"/>
    <dgm:cxn modelId="{7C17BB64-574C-49E7-89E1-CFAEF4A2B624}" type="presParOf" srcId="{3D47D099-CA08-48C0-98FA-4B5EF6A2108A}" destId="{DF5C7268-0780-476B-A1A3-C9EDF9B02908}" srcOrd="1" destOrd="0" presId="urn:microsoft.com/office/officeart/2005/8/layout/hierarchy5"/>
    <dgm:cxn modelId="{52748B37-027A-49A5-A51F-EA175982F130}" type="presParOf" srcId="{DF5C7268-0780-476B-A1A3-C9EDF9B02908}" destId="{E8345B99-8596-4E32-B504-E533369D1780}" srcOrd="0" destOrd="0" presId="urn:microsoft.com/office/officeart/2005/8/layout/hierarchy5"/>
    <dgm:cxn modelId="{CDE42527-E489-45EA-8516-84BAC658CB20}" type="presParOf" srcId="{E8345B99-8596-4E32-B504-E533369D1780}" destId="{2E6AEB99-D4A2-4B65-BF8F-63A2346213F9}" srcOrd="0" destOrd="0" presId="urn:microsoft.com/office/officeart/2005/8/layout/hierarchy5"/>
    <dgm:cxn modelId="{1B98E546-5B18-4B73-91BA-682DA5DEEC51}" type="presParOf" srcId="{DF5C7268-0780-476B-A1A3-C9EDF9B02908}" destId="{D1EE47B0-05CE-4C00-880C-6D8AB2ED9A9E}" srcOrd="1" destOrd="0" presId="urn:microsoft.com/office/officeart/2005/8/layout/hierarchy5"/>
    <dgm:cxn modelId="{F1F84421-C0DF-4B89-BF56-7BDE6F928109}" type="presParOf" srcId="{D1EE47B0-05CE-4C00-880C-6D8AB2ED9A9E}" destId="{7200EC44-18A2-4129-82C4-F7AB3C763C3E}" srcOrd="0" destOrd="0" presId="urn:microsoft.com/office/officeart/2005/8/layout/hierarchy5"/>
    <dgm:cxn modelId="{0CC4CC63-AEEF-4BE4-980D-6B178468651A}" type="presParOf" srcId="{D1EE47B0-05CE-4C00-880C-6D8AB2ED9A9E}" destId="{74963B7E-4626-40F7-A339-E23BF0A7FF69}" srcOrd="1" destOrd="0" presId="urn:microsoft.com/office/officeart/2005/8/layout/hierarchy5"/>
    <dgm:cxn modelId="{486B10DC-6734-475A-A8E5-50254859F02D}" type="presParOf" srcId="{74963B7E-4626-40F7-A339-E23BF0A7FF69}" destId="{14219258-28FA-4779-9BB4-59CD9D5E9A1D}" srcOrd="0" destOrd="0" presId="urn:microsoft.com/office/officeart/2005/8/layout/hierarchy5"/>
    <dgm:cxn modelId="{21380BB0-84DC-4046-B114-15E4B6AE9A22}" type="presParOf" srcId="{14219258-28FA-4779-9BB4-59CD9D5E9A1D}" destId="{A08258FB-EB7E-4736-B8D4-9AAFA7C08C5E}" srcOrd="0" destOrd="0" presId="urn:microsoft.com/office/officeart/2005/8/layout/hierarchy5"/>
    <dgm:cxn modelId="{C7F648E2-97D6-4756-A6A5-AAAA5C6B8A3D}" type="presParOf" srcId="{74963B7E-4626-40F7-A339-E23BF0A7FF69}" destId="{B7045418-B9C6-441E-9372-5B38F1B7FF25}" srcOrd="1" destOrd="0" presId="urn:microsoft.com/office/officeart/2005/8/layout/hierarchy5"/>
    <dgm:cxn modelId="{7062EF14-0AF3-44AB-9086-2434487F6A9E}" type="presParOf" srcId="{B7045418-B9C6-441E-9372-5B38F1B7FF25}" destId="{58605C68-AE68-48B3-AC83-9CA47832F273}" srcOrd="0" destOrd="0" presId="urn:microsoft.com/office/officeart/2005/8/layout/hierarchy5"/>
    <dgm:cxn modelId="{C14A6C44-31D5-4A69-832B-885BD62B6ECC}" type="presParOf" srcId="{B7045418-B9C6-441E-9372-5B38F1B7FF25}" destId="{27BE0D4E-C85B-4049-9EC6-7EF396A07352}" srcOrd="1" destOrd="0" presId="urn:microsoft.com/office/officeart/2005/8/layout/hierarchy5"/>
    <dgm:cxn modelId="{91DF28B5-6139-4493-BB80-3591F1630926}" type="presParOf" srcId="{27BE0D4E-C85B-4049-9EC6-7EF396A07352}" destId="{BDD9C65B-109D-4ACF-92AD-D11A68805A0F}" srcOrd="0" destOrd="0" presId="urn:microsoft.com/office/officeart/2005/8/layout/hierarchy5"/>
    <dgm:cxn modelId="{A1A24461-F69B-4287-B072-5796A2FAFDCB}" type="presParOf" srcId="{BDD9C65B-109D-4ACF-92AD-D11A68805A0F}" destId="{1CC89566-9FD4-43A3-88DD-99386B7720D2}" srcOrd="0" destOrd="0" presId="urn:microsoft.com/office/officeart/2005/8/layout/hierarchy5"/>
    <dgm:cxn modelId="{A60E35EE-688F-4FEF-BDB3-715488123B64}" type="presParOf" srcId="{27BE0D4E-C85B-4049-9EC6-7EF396A07352}" destId="{0B091287-BED4-4A2D-83F5-090F2203EC20}" srcOrd="1" destOrd="0" presId="urn:microsoft.com/office/officeart/2005/8/layout/hierarchy5"/>
    <dgm:cxn modelId="{3E4BB923-EE2B-4F4B-BF83-1BC61D229EB2}" type="presParOf" srcId="{0B091287-BED4-4A2D-83F5-090F2203EC20}" destId="{1F812172-6F21-48AB-9204-2DB3018D719C}" srcOrd="0" destOrd="0" presId="urn:microsoft.com/office/officeart/2005/8/layout/hierarchy5"/>
    <dgm:cxn modelId="{24547891-B3DF-4235-885F-0026B7798D63}" type="presParOf" srcId="{0B091287-BED4-4A2D-83F5-090F2203EC20}" destId="{52D3E9E6-8A03-4DF1-B016-F95DF85EC82E}" srcOrd="1" destOrd="0" presId="urn:microsoft.com/office/officeart/2005/8/layout/hierarchy5"/>
    <dgm:cxn modelId="{71D0FAA5-F6DC-4721-9E76-A219346B65B9}" type="presParOf" srcId="{74963B7E-4626-40F7-A339-E23BF0A7FF69}" destId="{2B28DAEF-51E1-444B-BFD2-D56A2FA7B971}" srcOrd="2" destOrd="0" presId="urn:microsoft.com/office/officeart/2005/8/layout/hierarchy5"/>
    <dgm:cxn modelId="{82B9C61B-38B5-4A49-A7F1-D397F6FC9CC4}" type="presParOf" srcId="{2B28DAEF-51E1-444B-BFD2-D56A2FA7B971}" destId="{76E672DE-65A8-4928-B3E8-138886BA52D8}" srcOrd="0" destOrd="0" presId="urn:microsoft.com/office/officeart/2005/8/layout/hierarchy5"/>
    <dgm:cxn modelId="{EFD78FBA-315D-4057-BEF3-A24CCB14857D}" type="presParOf" srcId="{74963B7E-4626-40F7-A339-E23BF0A7FF69}" destId="{7A59F428-6597-4309-AA03-BCB700EB1F80}" srcOrd="3" destOrd="0" presId="urn:microsoft.com/office/officeart/2005/8/layout/hierarchy5"/>
    <dgm:cxn modelId="{57998FC8-7E72-4F70-A04E-1695D1DAF464}" type="presParOf" srcId="{7A59F428-6597-4309-AA03-BCB700EB1F80}" destId="{141EA1A0-D632-4717-818E-79CD96DFDA07}" srcOrd="0" destOrd="0" presId="urn:microsoft.com/office/officeart/2005/8/layout/hierarchy5"/>
    <dgm:cxn modelId="{7D4B2A7D-268C-4121-8E30-0BEFEB6ADCE4}" type="presParOf" srcId="{7A59F428-6597-4309-AA03-BCB700EB1F80}" destId="{DF3889AF-D30C-477A-8BEB-DBF54C1F5343}" srcOrd="1" destOrd="0" presId="urn:microsoft.com/office/officeart/2005/8/layout/hierarchy5"/>
    <dgm:cxn modelId="{0C266D02-5004-4CCD-9A94-1B459D158DCB}" type="presParOf" srcId="{DF5C7268-0780-476B-A1A3-C9EDF9B02908}" destId="{7EB659BC-485F-479C-872C-71E91AFD7AC6}" srcOrd="2" destOrd="0" presId="urn:microsoft.com/office/officeart/2005/8/layout/hierarchy5"/>
    <dgm:cxn modelId="{7AFE3C04-2C4E-4AF3-AD33-DE52E10FC01E}" type="presParOf" srcId="{7EB659BC-485F-479C-872C-71E91AFD7AC6}" destId="{5944E024-1DFB-41A1-83AB-375C939DB1B4}" srcOrd="0" destOrd="0" presId="urn:microsoft.com/office/officeart/2005/8/layout/hierarchy5"/>
    <dgm:cxn modelId="{F8CCED52-06CE-4026-AA7C-89F30EBAE246}" type="presParOf" srcId="{DF5C7268-0780-476B-A1A3-C9EDF9B02908}" destId="{CF653272-409C-4DA6-BD60-A8F84682379B}" srcOrd="3" destOrd="0" presId="urn:microsoft.com/office/officeart/2005/8/layout/hierarchy5"/>
    <dgm:cxn modelId="{D3BDBBDF-E72C-4BA4-8FB9-F3C2926D99E6}" type="presParOf" srcId="{CF653272-409C-4DA6-BD60-A8F84682379B}" destId="{A706CE4E-6373-4319-8F12-6608C446A850}" srcOrd="0" destOrd="0" presId="urn:microsoft.com/office/officeart/2005/8/layout/hierarchy5"/>
    <dgm:cxn modelId="{7C52B2D7-303E-4E22-981D-3289F312264B}" type="presParOf" srcId="{CF653272-409C-4DA6-BD60-A8F84682379B}" destId="{2B5EB413-2419-4E48-BFFC-EB0FA377F247}" srcOrd="1" destOrd="0" presId="urn:microsoft.com/office/officeart/2005/8/layout/hierarchy5"/>
    <dgm:cxn modelId="{E0813E6D-5DCF-4917-A8E6-B841C8512FC9}" type="presParOf" srcId="{B840903A-8013-40EC-A9BA-31595E9652CF}" destId="{2DB6D45A-9C9A-4F77-AF73-DAB1B54A4343}" srcOrd="1" destOrd="0" presId="urn:microsoft.com/office/officeart/2005/8/layout/hierarchy5"/>
    <dgm:cxn modelId="{85327495-36B9-442B-84F8-0BAD37A68EAD}" type="presParOf" srcId="{2DB6D45A-9C9A-4F77-AF73-DAB1B54A4343}" destId="{9FEE93BA-3490-4FAE-BD06-68D464DD3ED2}" srcOrd="0" destOrd="0" presId="urn:microsoft.com/office/officeart/2005/8/layout/hierarchy5"/>
    <dgm:cxn modelId="{2CC4A480-3F27-4DAD-BB65-E91B8418383D}" type="presParOf" srcId="{9FEE93BA-3490-4FAE-BD06-68D464DD3ED2}" destId="{C226D1D5-209A-46B1-8027-210DE32269F5}" srcOrd="0" destOrd="0" presId="urn:microsoft.com/office/officeart/2005/8/layout/hierarchy5"/>
    <dgm:cxn modelId="{77A7D1BF-9DD5-4E9B-9D4B-BACCD2F31051}" type="presParOf" srcId="{9FEE93BA-3490-4FAE-BD06-68D464DD3ED2}" destId="{12C9C5AC-3673-4B47-ACD2-B0E03AD197D3}" srcOrd="1" destOrd="0" presId="urn:microsoft.com/office/officeart/2005/8/layout/hierarchy5"/>
    <dgm:cxn modelId="{28DDBFD7-E749-4D2D-ACCF-0CBF1288D664}" type="presParOf" srcId="{2DB6D45A-9C9A-4F77-AF73-DAB1B54A4343}" destId="{44864D91-33EC-4ED4-A7CE-1E98158370ED}" srcOrd="1" destOrd="0" presId="urn:microsoft.com/office/officeart/2005/8/layout/hierarchy5"/>
    <dgm:cxn modelId="{A6031174-3FA9-4260-94D4-F356FF6CB293}" type="presParOf" srcId="{44864D91-33EC-4ED4-A7CE-1E98158370ED}" destId="{F44F0AF2-E09A-4A6C-A321-064CCF528C65}" srcOrd="0" destOrd="0" presId="urn:microsoft.com/office/officeart/2005/8/layout/hierarchy5"/>
    <dgm:cxn modelId="{DC5604EF-F402-48BF-AC4D-E65DBD5FBE49}" type="presParOf" srcId="{2DB6D45A-9C9A-4F77-AF73-DAB1B54A4343}" destId="{DA942B44-9D9E-4EDE-B8D4-3A6D08DD85EC}" srcOrd="2" destOrd="0" presId="urn:microsoft.com/office/officeart/2005/8/layout/hierarchy5"/>
    <dgm:cxn modelId="{076960AD-7179-4563-B4EC-08311767080D}" type="presParOf" srcId="{DA942B44-9D9E-4EDE-B8D4-3A6D08DD85EC}" destId="{5681644E-6495-42B7-8608-C625DDE12F98}" srcOrd="0" destOrd="0" presId="urn:microsoft.com/office/officeart/2005/8/layout/hierarchy5"/>
    <dgm:cxn modelId="{2095522E-8689-45A8-B50F-9012630AA155}" type="presParOf" srcId="{DA942B44-9D9E-4EDE-B8D4-3A6D08DD85EC}" destId="{509333FB-99F9-4FE9-9F7C-939319176834}" srcOrd="1" destOrd="0" presId="urn:microsoft.com/office/officeart/2005/8/layout/hierarchy5"/>
    <dgm:cxn modelId="{FEAD00C7-CB61-44AE-895D-D82BF9E23396}" type="presParOf" srcId="{2DB6D45A-9C9A-4F77-AF73-DAB1B54A4343}" destId="{EE07861D-E03A-4BC7-B482-27653657742C}" srcOrd="3" destOrd="0" presId="urn:microsoft.com/office/officeart/2005/8/layout/hierarchy5"/>
    <dgm:cxn modelId="{A85211A1-499B-4572-BDA8-98CD3718425F}" type="presParOf" srcId="{EE07861D-E03A-4BC7-B482-27653657742C}" destId="{DC33E060-A996-4862-BD7F-1EC637926C4C}" srcOrd="0" destOrd="0" presId="urn:microsoft.com/office/officeart/2005/8/layout/hierarchy5"/>
    <dgm:cxn modelId="{6CCB87F7-DA6D-47BD-80E0-5CE949B88C76}" type="presParOf" srcId="{2DB6D45A-9C9A-4F77-AF73-DAB1B54A4343}" destId="{7E8B4360-BED9-4F8C-985F-5C313CC44970}" srcOrd="4" destOrd="0" presId="urn:microsoft.com/office/officeart/2005/8/layout/hierarchy5"/>
    <dgm:cxn modelId="{3102A540-0524-443E-A97C-CF0F03EFF2C6}" type="presParOf" srcId="{7E8B4360-BED9-4F8C-985F-5C313CC44970}" destId="{36B69F4C-69C9-4244-95FF-C1D0BC90FA2F}" srcOrd="0" destOrd="0" presId="urn:microsoft.com/office/officeart/2005/8/layout/hierarchy5"/>
    <dgm:cxn modelId="{78F9D82E-7AE4-440E-A6AC-63E8A83157D8}" type="presParOf" srcId="{7E8B4360-BED9-4F8C-985F-5C313CC44970}" destId="{E8310CF3-B2C0-46B6-AE94-62BF12A71A40}" srcOrd="1" destOrd="0" presId="urn:microsoft.com/office/officeart/2005/8/layout/hierarchy5"/>
    <dgm:cxn modelId="{7372E369-1ECE-4893-8B06-0AB940DBDC1B}" type="presParOf" srcId="{2DB6D45A-9C9A-4F77-AF73-DAB1B54A4343}" destId="{7CC23C1F-9430-4B99-B905-59614E703BA3}" srcOrd="5" destOrd="0" presId="urn:microsoft.com/office/officeart/2005/8/layout/hierarchy5"/>
    <dgm:cxn modelId="{97C90F2B-5412-444E-881E-2463AE8212B4}" type="presParOf" srcId="{7CC23C1F-9430-4B99-B905-59614E703BA3}" destId="{E0477636-CA62-4020-9A05-CE6A8DD50EC8}" srcOrd="0" destOrd="0" presId="urn:microsoft.com/office/officeart/2005/8/layout/hierarchy5"/>
    <dgm:cxn modelId="{ACE2F47D-8DC8-4841-A820-F516086BEC3D}" type="presParOf" srcId="{2DB6D45A-9C9A-4F77-AF73-DAB1B54A4343}" destId="{0993B376-850E-4A66-995B-E8107C71957B}" srcOrd="6" destOrd="0" presId="urn:microsoft.com/office/officeart/2005/8/layout/hierarchy5"/>
    <dgm:cxn modelId="{A54EBBFA-2758-4533-BB12-5EB3A60EF8C3}" type="presParOf" srcId="{0993B376-850E-4A66-995B-E8107C71957B}" destId="{9985E65F-8447-47E5-82FC-E6E4964C9040}" srcOrd="0" destOrd="0" presId="urn:microsoft.com/office/officeart/2005/8/layout/hierarchy5"/>
    <dgm:cxn modelId="{73D6A831-F5AF-440A-9C23-7CD379A23787}" type="presParOf" srcId="{0993B376-850E-4A66-995B-E8107C71957B}" destId="{0369C55B-A46C-4EFC-99F3-59EDB49E0737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85E65F-8447-47E5-82FC-E6E4964C9040}">
      <dsp:nvSpPr>
        <dsp:cNvPr id="0" name=""/>
        <dsp:cNvSpPr/>
      </dsp:nvSpPr>
      <dsp:spPr>
        <a:xfrm>
          <a:off x="3718822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Entry point</a:t>
          </a:r>
          <a:endParaRPr lang="zh-TW" altLang="en-US" sz="1600" kern="1200" dirty="0"/>
        </a:p>
      </dsp:txBody>
      <dsp:txXfrm>
        <a:off x="3718822" y="0"/>
        <a:ext cx="1061474" cy="873753"/>
      </dsp:txXfrm>
    </dsp:sp>
    <dsp:sp modelId="{36B69F4C-69C9-4244-95FF-C1D0BC90FA2F}">
      <dsp:nvSpPr>
        <dsp:cNvPr id="0" name=""/>
        <dsp:cNvSpPr/>
      </dsp:nvSpPr>
      <dsp:spPr>
        <a:xfrm>
          <a:off x="2480435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Code &amp; Output</a:t>
          </a:r>
          <a:endParaRPr lang="zh-TW" altLang="en-US" sz="1600" kern="1200" dirty="0"/>
        </a:p>
      </dsp:txBody>
      <dsp:txXfrm>
        <a:off x="2480435" y="0"/>
        <a:ext cx="1061474" cy="873753"/>
      </dsp:txXfrm>
    </dsp:sp>
    <dsp:sp modelId="{5681644E-6495-42B7-8608-C625DDE12F98}">
      <dsp:nvSpPr>
        <dsp:cNvPr id="0" name=""/>
        <dsp:cNvSpPr/>
      </dsp:nvSpPr>
      <dsp:spPr>
        <a:xfrm>
          <a:off x="1242048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Root Folder</a:t>
          </a:r>
          <a:endParaRPr lang="zh-TW" altLang="en-US" sz="1600" kern="1200" dirty="0"/>
        </a:p>
      </dsp:txBody>
      <dsp:txXfrm>
        <a:off x="1242048" y="0"/>
        <a:ext cx="1061474" cy="873753"/>
      </dsp:txXfrm>
    </dsp:sp>
    <dsp:sp modelId="{C226D1D5-209A-46B1-8027-210DE32269F5}">
      <dsp:nvSpPr>
        <dsp:cNvPr id="0" name=""/>
        <dsp:cNvSpPr/>
      </dsp:nvSpPr>
      <dsp:spPr>
        <a:xfrm>
          <a:off x="3661" y="0"/>
          <a:ext cx="1061474" cy="2912513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rgbClr val="0A50B6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BUCKET</a:t>
          </a:r>
          <a:endParaRPr lang="zh-TW" altLang="en-US" sz="1600" kern="1200" dirty="0"/>
        </a:p>
      </dsp:txBody>
      <dsp:txXfrm>
        <a:off x="3661" y="0"/>
        <a:ext cx="1061474" cy="873753"/>
      </dsp:txXfrm>
    </dsp:sp>
    <dsp:sp modelId="{C46DF62F-0551-4401-90DD-59E5C6C48625}">
      <dsp:nvSpPr>
        <dsp:cNvPr id="0" name=""/>
        <dsp:cNvSpPr/>
      </dsp:nvSpPr>
      <dsp:spPr>
        <a:xfrm>
          <a:off x="92118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mspdc</a:t>
          </a:r>
          <a:r>
            <a:rPr lang="en-US" altLang="zh-TW" sz="1100" kern="1200" dirty="0"/>
            <a:t>-demo-bucket</a:t>
          </a:r>
          <a:endParaRPr lang="zh-TW" altLang="en-US" sz="1100" kern="1200" dirty="0"/>
        </a:p>
      </dsp:txBody>
      <dsp:txXfrm>
        <a:off x="105072" y="1753852"/>
        <a:ext cx="858654" cy="416373"/>
      </dsp:txXfrm>
    </dsp:sp>
    <dsp:sp modelId="{E8345B99-8596-4E32-B504-E533369D1780}">
      <dsp:nvSpPr>
        <dsp:cNvPr id="0" name=""/>
        <dsp:cNvSpPr/>
      </dsp:nvSpPr>
      <dsp:spPr>
        <a:xfrm rot="19457599">
          <a:off x="935724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42699" y="1823989"/>
        <a:ext cx="21786" cy="21786"/>
      </dsp:txXfrm>
    </dsp:sp>
    <dsp:sp modelId="{7200EC44-18A2-4129-82C4-F7AB3C763C3E}">
      <dsp:nvSpPr>
        <dsp:cNvPr id="0" name=""/>
        <dsp:cNvSpPr/>
      </dsp:nvSpPr>
      <dsp:spPr>
        <a:xfrm>
          <a:off x="1330505" y="1486586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frcnn</a:t>
          </a:r>
          <a:endParaRPr lang="zh-TW" altLang="en-US" sz="1100" kern="1200" dirty="0"/>
        </a:p>
      </dsp:txBody>
      <dsp:txXfrm>
        <a:off x="1343459" y="1499540"/>
        <a:ext cx="858654" cy="416373"/>
      </dsp:txXfrm>
    </dsp:sp>
    <dsp:sp modelId="{14219258-28FA-4779-9BB4-59CD9D5E9A1D}">
      <dsp:nvSpPr>
        <dsp:cNvPr id="0" name=""/>
        <dsp:cNvSpPr/>
      </dsp:nvSpPr>
      <dsp:spPr>
        <a:xfrm rot="19457599">
          <a:off x="2174111" y="1566904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81086" y="1569678"/>
        <a:ext cx="21786" cy="21786"/>
      </dsp:txXfrm>
    </dsp:sp>
    <dsp:sp modelId="{58605C68-AE68-48B3-AC83-9CA47832F273}">
      <dsp:nvSpPr>
        <dsp:cNvPr id="0" name=""/>
        <dsp:cNvSpPr/>
      </dsp:nvSpPr>
      <dsp:spPr>
        <a:xfrm>
          <a:off x="2568891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Code</a:t>
          </a:r>
          <a:endParaRPr lang="zh-TW" altLang="en-US" sz="1100" kern="1200" dirty="0"/>
        </a:p>
      </dsp:txBody>
      <dsp:txXfrm>
        <a:off x="2581845" y="1245229"/>
        <a:ext cx="858654" cy="416373"/>
      </dsp:txXfrm>
    </dsp:sp>
    <dsp:sp modelId="{BDD9C65B-109D-4ACF-92AD-D11A68805A0F}">
      <dsp:nvSpPr>
        <dsp:cNvPr id="0" name=""/>
        <dsp:cNvSpPr/>
      </dsp:nvSpPr>
      <dsp:spPr>
        <a:xfrm>
          <a:off x="3453453" y="1439748"/>
          <a:ext cx="353824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353824" y="136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21520" y="1444570"/>
        <a:ext cx="17691" cy="17691"/>
      </dsp:txXfrm>
    </dsp:sp>
    <dsp:sp modelId="{1F812172-6F21-48AB-9204-2DB3018D719C}">
      <dsp:nvSpPr>
        <dsp:cNvPr id="0" name=""/>
        <dsp:cNvSpPr/>
      </dsp:nvSpPr>
      <dsp:spPr>
        <a:xfrm>
          <a:off x="3807278" y="1232275"/>
          <a:ext cx="884562" cy="4422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Main.py</a:t>
          </a:r>
          <a:endParaRPr lang="zh-TW" altLang="en-US" sz="1100" kern="1200" dirty="0"/>
        </a:p>
      </dsp:txBody>
      <dsp:txXfrm>
        <a:off x="3820232" y="1245229"/>
        <a:ext cx="858654" cy="416373"/>
      </dsp:txXfrm>
    </dsp:sp>
    <dsp:sp modelId="{2B28DAEF-51E1-444B-BFD2-D56A2FA7B971}">
      <dsp:nvSpPr>
        <dsp:cNvPr id="0" name=""/>
        <dsp:cNvSpPr/>
      </dsp:nvSpPr>
      <dsp:spPr>
        <a:xfrm rot="2142401">
          <a:off x="2174111" y="1821216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381086" y="1823989"/>
        <a:ext cx="21786" cy="21786"/>
      </dsp:txXfrm>
    </dsp:sp>
    <dsp:sp modelId="{141EA1A0-D632-4717-818E-79CD96DFDA07}">
      <dsp:nvSpPr>
        <dsp:cNvPr id="0" name=""/>
        <dsp:cNvSpPr/>
      </dsp:nvSpPr>
      <dsp:spPr>
        <a:xfrm>
          <a:off x="2568891" y="1740898"/>
          <a:ext cx="884562" cy="4422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out</a:t>
          </a:r>
          <a:endParaRPr lang="zh-TW" altLang="en-US" sz="1100" kern="1200" dirty="0"/>
        </a:p>
      </dsp:txBody>
      <dsp:txXfrm>
        <a:off x="2581845" y="1753852"/>
        <a:ext cx="858654" cy="416373"/>
      </dsp:txXfrm>
    </dsp:sp>
    <dsp:sp modelId="{7EB659BC-485F-479C-872C-71E91AFD7AC6}">
      <dsp:nvSpPr>
        <dsp:cNvPr id="0" name=""/>
        <dsp:cNvSpPr/>
      </dsp:nvSpPr>
      <dsp:spPr>
        <a:xfrm rot="2142401">
          <a:off x="935724" y="2075527"/>
          <a:ext cx="435736" cy="27333"/>
        </a:xfrm>
        <a:custGeom>
          <a:avLst/>
          <a:gdLst/>
          <a:ahLst/>
          <a:cxnLst/>
          <a:rect l="0" t="0" r="0" b="0"/>
          <a:pathLst>
            <a:path>
              <a:moveTo>
                <a:pt x="0" y="13666"/>
              </a:moveTo>
              <a:lnTo>
                <a:pt x="435736" y="136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142699" y="2078301"/>
        <a:ext cx="21786" cy="21786"/>
      </dsp:txXfrm>
    </dsp:sp>
    <dsp:sp modelId="{A706CE4E-6373-4319-8F12-6608C446A850}">
      <dsp:nvSpPr>
        <dsp:cNvPr id="0" name=""/>
        <dsp:cNvSpPr/>
      </dsp:nvSpPr>
      <dsp:spPr>
        <a:xfrm>
          <a:off x="1330505" y="1995210"/>
          <a:ext cx="884562" cy="4422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yolov3</a:t>
          </a:r>
          <a:endParaRPr lang="zh-TW" altLang="en-US" sz="1100" kern="1200" dirty="0"/>
        </a:p>
      </dsp:txBody>
      <dsp:txXfrm>
        <a:off x="1343459" y="2008164"/>
        <a:ext cx="858654" cy="416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2" name="AutoShape 52">
            <a:extLst>
              <a:ext uri="{FF2B5EF4-FFF2-40B4-BE49-F238E27FC236}">
                <a16:creationId xmlns:a16="http://schemas.microsoft.com/office/drawing/2014/main" id="{E7E2850E-4B1C-4945-8111-DD3F307A0015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1" name="Rectangle 54">
            <a:extLst>
              <a:ext uri="{FF2B5EF4-FFF2-40B4-BE49-F238E27FC236}">
                <a16:creationId xmlns:a16="http://schemas.microsoft.com/office/drawing/2014/main" id="{C65321E9-A07F-4306-8685-D4F84D6142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2" name="Rectangle 55">
            <a:extLst>
              <a:ext uri="{FF2B5EF4-FFF2-40B4-BE49-F238E27FC236}">
                <a16:creationId xmlns:a16="http://schemas.microsoft.com/office/drawing/2014/main" id="{1F012B9F-838E-4C20-BA76-7AE70B6989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763"/>
            <a:ext cx="12192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3" name="Rectangle 56">
            <a:extLst>
              <a:ext uri="{FF2B5EF4-FFF2-40B4-BE49-F238E27FC236}">
                <a16:creationId xmlns:a16="http://schemas.microsoft.com/office/drawing/2014/main" id="{32A3AF87-CB29-4812-8470-94B361441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64" name="Rectangle 57">
            <a:extLst>
              <a:ext uri="{FF2B5EF4-FFF2-40B4-BE49-F238E27FC236}">
                <a16:creationId xmlns:a16="http://schemas.microsoft.com/office/drawing/2014/main" id="{9B2F6CC4-6953-4A5D-84DE-61B20C2C02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3038"/>
            <a:ext cx="121920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1061" name="组合 11060">
            <a:extLst>
              <a:ext uri="{FF2B5EF4-FFF2-40B4-BE49-F238E27FC236}">
                <a16:creationId xmlns:a16="http://schemas.microsoft.com/office/drawing/2014/main" id="{74D28956-1D08-405E-8863-577ECD6E538F}"/>
              </a:ext>
            </a:extLst>
          </p:cNvPr>
          <p:cNvGrpSpPr/>
          <p:nvPr userDrawn="1"/>
        </p:nvGrpSpPr>
        <p:grpSpPr>
          <a:xfrm>
            <a:off x="1651000" y="3328988"/>
            <a:ext cx="8955088" cy="3194051"/>
            <a:chOff x="1651000" y="3328988"/>
            <a:chExt cx="8955088" cy="3194051"/>
          </a:xfrm>
        </p:grpSpPr>
        <p:sp>
          <p:nvSpPr>
            <p:cNvPr id="10865" name="Freeform 58">
              <a:extLst>
                <a:ext uri="{FF2B5EF4-FFF2-40B4-BE49-F238E27FC236}">
                  <a16:creationId xmlns:a16="http://schemas.microsoft.com/office/drawing/2014/main" id="{E894963D-5931-4F53-8F7E-60BFF04775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6" name="Freeform 59">
              <a:extLst>
                <a:ext uri="{FF2B5EF4-FFF2-40B4-BE49-F238E27FC236}">
                  <a16:creationId xmlns:a16="http://schemas.microsoft.com/office/drawing/2014/main" id="{E9B3DAB7-ADAA-4CC7-9E95-4154E1D91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02850" y="5772151"/>
              <a:ext cx="415925" cy="674688"/>
            </a:xfrm>
            <a:custGeom>
              <a:avLst/>
              <a:gdLst>
                <a:gd name="T0" fmla="*/ 23 w 262"/>
                <a:gd name="T1" fmla="*/ 425 h 425"/>
                <a:gd name="T2" fmla="*/ 0 w 262"/>
                <a:gd name="T3" fmla="*/ 412 h 425"/>
                <a:gd name="T4" fmla="*/ 240 w 262"/>
                <a:gd name="T5" fmla="*/ 0 h 425"/>
                <a:gd name="T6" fmla="*/ 262 w 262"/>
                <a:gd name="T7" fmla="*/ 13 h 425"/>
                <a:gd name="T8" fmla="*/ 23 w 262"/>
                <a:gd name="T9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425">
                  <a:moveTo>
                    <a:pt x="23" y="425"/>
                  </a:moveTo>
                  <a:lnTo>
                    <a:pt x="0" y="412"/>
                  </a:lnTo>
                  <a:lnTo>
                    <a:pt x="240" y="0"/>
                  </a:lnTo>
                  <a:lnTo>
                    <a:pt x="262" y="13"/>
                  </a:lnTo>
                  <a:lnTo>
                    <a:pt x="23" y="42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7" name="Freeform 60">
              <a:extLst>
                <a:ext uri="{FF2B5EF4-FFF2-40B4-BE49-F238E27FC236}">
                  <a16:creationId xmlns:a16="http://schemas.microsoft.com/office/drawing/2014/main" id="{8F1B27C7-7A93-440C-A3A8-6C695C2C40D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8" name="Freeform 61">
              <a:extLst>
                <a:ext uri="{FF2B5EF4-FFF2-40B4-BE49-F238E27FC236}">
                  <a16:creationId xmlns:a16="http://schemas.microsoft.com/office/drawing/2014/main" id="{9C3BF11D-7C83-408A-963E-857324E935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4913" y="5764213"/>
              <a:ext cx="433388" cy="692150"/>
            </a:xfrm>
            <a:custGeom>
              <a:avLst/>
              <a:gdLst>
                <a:gd name="T0" fmla="*/ 28 w 273"/>
                <a:gd name="T1" fmla="*/ 430 h 436"/>
                <a:gd name="T2" fmla="*/ 30 w 273"/>
                <a:gd name="T3" fmla="*/ 427 h 436"/>
                <a:gd name="T4" fmla="*/ 11 w 273"/>
                <a:gd name="T5" fmla="*/ 416 h 436"/>
                <a:gd name="T6" fmla="*/ 246 w 273"/>
                <a:gd name="T7" fmla="*/ 11 h 436"/>
                <a:gd name="T8" fmla="*/ 262 w 273"/>
                <a:gd name="T9" fmla="*/ 20 h 436"/>
                <a:gd name="T10" fmla="*/ 25 w 273"/>
                <a:gd name="T11" fmla="*/ 428 h 436"/>
                <a:gd name="T12" fmla="*/ 28 w 273"/>
                <a:gd name="T13" fmla="*/ 430 h 436"/>
                <a:gd name="T14" fmla="*/ 30 w 273"/>
                <a:gd name="T15" fmla="*/ 427 h 436"/>
                <a:gd name="T16" fmla="*/ 28 w 273"/>
                <a:gd name="T17" fmla="*/ 430 h 436"/>
                <a:gd name="T18" fmla="*/ 31 w 273"/>
                <a:gd name="T19" fmla="*/ 432 h 436"/>
                <a:gd name="T20" fmla="*/ 273 w 273"/>
                <a:gd name="T21" fmla="*/ 17 h 436"/>
                <a:gd name="T22" fmla="*/ 243 w 273"/>
                <a:gd name="T23" fmla="*/ 0 h 436"/>
                <a:gd name="T24" fmla="*/ 0 w 273"/>
                <a:gd name="T25" fmla="*/ 418 h 436"/>
                <a:gd name="T26" fmla="*/ 29 w 273"/>
                <a:gd name="T27" fmla="*/ 436 h 436"/>
                <a:gd name="T28" fmla="*/ 31 w 273"/>
                <a:gd name="T29" fmla="*/ 432 h 436"/>
                <a:gd name="T30" fmla="*/ 28 w 273"/>
                <a:gd name="T31" fmla="*/ 43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3" h="436">
                  <a:moveTo>
                    <a:pt x="28" y="430"/>
                  </a:moveTo>
                  <a:lnTo>
                    <a:pt x="30" y="427"/>
                  </a:lnTo>
                  <a:lnTo>
                    <a:pt x="11" y="416"/>
                  </a:lnTo>
                  <a:lnTo>
                    <a:pt x="246" y="11"/>
                  </a:lnTo>
                  <a:lnTo>
                    <a:pt x="262" y="20"/>
                  </a:lnTo>
                  <a:lnTo>
                    <a:pt x="25" y="428"/>
                  </a:lnTo>
                  <a:lnTo>
                    <a:pt x="28" y="430"/>
                  </a:lnTo>
                  <a:lnTo>
                    <a:pt x="30" y="427"/>
                  </a:lnTo>
                  <a:lnTo>
                    <a:pt x="28" y="430"/>
                  </a:lnTo>
                  <a:lnTo>
                    <a:pt x="31" y="432"/>
                  </a:lnTo>
                  <a:lnTo>
                    <a:pt x="273" y="17"/>
                  </a:lnTo>
                  <a:lnTo>
                    <a:pt x="243" y="0"/>
                  </a:lnTo>
                  <a:lnTo>
                    <a:pt x="0" y="418"/>
                  </a:lnTo>
                  <a:lnTo>
                    <a:pt x="29" y="436"/>
                  </a:lnTo>
                  <a:lnTo>
                    <a:pt x="31" y="432"/>
                  </a:lnTo>
                  <a:lnTo>
                    <a:pt x="28" y="43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69" name="Freeform 62">
              <a:extLst>
                <a:ext uri="{FF2B5EF4-FFF2-40B4-BE49-F238E27FC236}">
                  <a16:creationId xmlns:a16="http://schemas.microsoft.com/office/drawing/2014/main" id="{1D7DEEB3-EF6A-4101-85B9-5F4230D3DC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0" name="Freeform 63">
              <a:extLst>
                <a:ext uri="{FF2B5EF4-FFF2-40B4-BE49-F238E27FC236}">
                  <a16:creationId xmlns:a16="http://schemas.microsoft.com/office/drawing/2014/main" id="{3AA675D6-8C00-4246-A9E2-3620F0434B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40938" y="5737226"/>
              <a:ext cx="409575" cy="665163"/>
            </a:xfrm>
            <a:custGeom>
              <a:avLst/>
              <a:gdLst>
                <a:gd name="T0" fmla="*/ 22 w 258"/>
                <a:gd name="T1" fmla="*/ 419 h 419"/>
                <a:gd name="T2" fmla="*/ 0 w 258"/>
                <a:gd name="T3" fmla="*/ 406 h 419"/>
                <a:gd name="T4" fmla="*/ 235 w 258"/>
                <a:gd name="T5" fmla="*/ 0 h 419"/>
                <a:gd name="T6" fmla="*/ 258 w 258"/>
                <a:gd name="T7" fmla="*/ 13 h 419"/>
                <a:gd name="T8" fmla="*/ 22 w 2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19">
                  <a:moveTo>
                    <a:pt x="22" y="419"/>
                  </a:moveTo>
                  <a:lnTo>
                    <a:pt x="0" y="406"/>
                  </a:lnTo>
                  <a:lnTo>
                    <a:pt x="235" y="0"/>
                  </a:lnTo>
                  <a:lnTo>
                    <a:pt x="258" y="13"/>
                  </a:lnTo>
                  <a:lnTo>
                    <a:pt x="2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1" name="Freeform 64">
              <a:extLst>
                <a:ext uri="{FF2B5EF4-FFF2-40B4-BE49-F238E27FC236}">
                  <a16:creationId xmlns:a16="http://schemas.microsoft.com/office/drawing/2014/main" id="{1AB1BAC9-1BA8-4FC9-9B0D-6C1F9B03DB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2" name="Freeform 65">
              <a:extLst>
                <a:ext uri="{FF2B5EF4-FFF2-40B4-BE49-F238E27FC236}">
                  <a16:creationId xmlns:a16="http://schemas.microsoft.com/office/drawing/2014/main" id="{B80E103E-7654-4A7C-B402-A15357E216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31413" y="5729288"/>
              <a:ext cx="427038" cy="682625"/>
            </a:xfrm>
            <a:custGeom>
              <a:avLst/>
              <a:gdLst>
                <a:gd name="T0" fmla="*/ 28 w 269"/>
                <a:gd name="T1" fmla="*/ 424 h 430"/>
                <a:gd name="T2" fmla="*/ 30 w 269"/>
                <a:gd name="T3" fmla="*/ 421 h 430"/>
                <a:gd name="T4" fmla="*/ 11 w 269"/>
                <a:gd name="T5" fmla="*/ 410 h 430"/>
                <a:gd name="T6" fmla="*/ 243 w 269"/>
                <a:gd name="T7" fmla="*/ 11 h 430"/>
                <a:gd name="T8" fmla="*/ 258 w 269"/>
                <a:gd name="T9" fmla="*/ 20 h 430"/>
                <a:gd name="T10" fmla="*/ 25 w 269"/>
                <a:gd name="T11" fmla="*/ 422 h 430"/>
                <a:gd name="T12" fmla="*/ 28 w 269"/>
                <a:gd name="T13" fmla="*/ 424 h 430"/>
                <a:gd name="T14" fmla="*/ 30 w 269"/>
                <a:gd name="T15" fmla="*/ 421 h 430"/>
                <a:gd name="T16" fmla="*/ 28 w 269"/>
                <a:gd name="T17" fmla="*/ 424 h 430"/>
                <a:gd name="T18" fmla="*/ 32 w 269"/>
                <a:gd name="T19" fmla="*/ 426 h 430"/>
                <a:gd name="T20" fmla="*/ 269 w 269"/>
                <a:gd name="T21" fmla="*/ 17 h 430"/>
                <a:gd name="T22" fmla="*/ 240 w 269"/>
                <a:gd name="T23" fmla="*/ 0 h 430"/>
                <a:gd name="T24" fmla="*/ 0 w 269"/>
                <a:gd name="T25" fmla="*/ 413 h 430"/>
                <a:gd name="T26" fmla="*/ 30 w 269"/>
                <a:gd name="T27" fmla="*/ 430 h 430"/>
                <a:gd name="T28" fmla="*/ 32 w 269"/>
                <a:gd name="T29" fmla="*/ 426 h 430"/>
                <a:gd name="T30" fmla="*/ 28 w 269"/>
                <a:gd name="T31" fmla="*/ 424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9" h="430">
                  <a:moveTo>
                    <a:pt x="28" y="424"/>
                  </a:moveTo>
                  <a:lnTo>
                    <a:pt x="30" y="421"/>
                  </a:lnTo>
                  <a:lnTo>
                    <a:pt x="11" y="410"/>
                  </a:lnTo>
                  <a:lnTo>
                    <a:pt x="243" y="11"/>
                  </a:lnTo>
                  <a:lnTo>
                    <a:pt x="258" y="20"/>
                  </a:lnTo>
                  <a:lnTo>
                    <a:pt x="25" y="422"/>
                  </a:lnTo>
                  <a:lnTo>
                    <a:pt x="28" y="424"/>
                  </a:lnTo>
                  <a:lnTo>
                    <a:pt x="30" y="421"/>
                  </a:lnTo>
                  <a:lnTo>
                    <a:pt x="28" y="424"/>
                  </a:lnTo>
                  <a:lnTo>
                    <a:pt x="32" y="426"/>
                  </a:lnTo>
                  <a:lnTo>
                    <a:pt x="269" y="17"/>
                  </a:lnTo>
                  <a:lnTo>
                    <a:pt x="240" y="0"/>
                  </a:lnTo>
                  <a:lnTo>
                    <a:pt x="0" y="413"/>
                  </a:lnTo>
                  <a:lnTo>
                    <a:pt x="30" y="430"/>
                  </a:lnTo>
                  <a:lnTo>
                    <a:pt x="32" y="426"/>
                  </a:lnTo>
                  <a:lnTo>
                    <a:pt x="28" y="4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3" name="Freeform 66">
              <a:extLst>
                <a:ext uri="{FF2B5EF4-FFF2-40B4-BE49-F238E27FC236}">
                  <a16:creationId xmlns:a16="http://schemas.microsoft.com/office/drawing/2014/main" id="{9F013299-698C-4C2B-988D-85543F7D586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4" name="Freeform 67">
              <a:extLst>
                <a:ext uri="{FF2B5EF4-FFF2-40B4-BE49-F238E27FC236}">
                  <a16:creationId xmlns:a16="http://schemas.microsoft.com/office/drawing/2014/main" id="{18485D64-23A0-4A6F-B0B0-C773396F9E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8075" y="5033963"/>
              <a:ext cx="498475" cy="588963"/>
            </a:xfrm>
            <a:custGeom>
              <a:avLst/>
              <a:gdLst>
                <a:gd name="T0" fmla="*/ 294 w 314"/>
                <a:gd name="T1" fmla="*/ 371 h 371"/>
                <a:gd name="T2" fmla="*/ 0 w 314"/>
                <a:gd name="T3" fmla="*/ 17 h 371"/>
                <a:gd name="T4" fmla="*/ 20 w 314"/>
                <a:gd name="T5" fmla="*/ 0 h 371"/>
                <a:gd name="T6" fmla="*/ 314 w 314"/>
                <a:gd name="T7" fmla="*/ 355 h 371"/>
                <a:gd name="T8" fmla="*/ 294 w 314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4" h="371">
                  <a:moveTo>
                    <a:pt x="294" y="371"/>
                  </a:moveTo>
                  <a:lnTo>
                    <a:pt x="0" y="17"/>
                  </a:lnTo>
                  <a:lnTo>
                    <a:pt x="20" y="0"/>
                  </a:lnTo>
                  <a:lnTo>
                    <a:pt x="314" y="355"/>
                  </a:lnTo>
                  <a:lnTo>
                    <a:pt x="294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5" name="Freeform 68">
              <a:extLst>
                <a:ext uri="{FF2B5EF4-FFF2-40B4-BE49-F238E27FC236}">
                  <a16:creationId xmlns:a16="http://schemas.microsoft.com/office/drawing/2014/main" id="{66FBA859-501C-4407-BD8D-D5707E635E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6" name="Freeform 69">
              <a:extLst>
                <a:ext uri="{FF2B5EF4-FFF2-40B4-BE49-F238E27FC236}">
                  <a16:creationId xmlns:a16="http://schemas.microsoft.com/office/drawing/2014/main" id="{EEE4CD17-5188-4E61-BEB5-80EE194072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8550" y="5026026"/>
              <a:ext cx="517525" cy="606425"/>
            </a:xfrm>
            <a:custGeom>
              <a:avLst/>
              <a:gdLst>
                <a:gd name="T0" fmla="*/ 300 w 326"/>
                <a:gd name="T1" fmla="*/ 376 h 382"/>
                <a:gd name="T2" fmla="*/ 303 w 326"/>
                <a:gd name="T3" fmla="*/ 374 h 382"/>
                <a:gd name="T4" fmla="*/ 11 w 326"/>
                <a:gd name="T5" fmla="*/ 22 h 382"/>
                <a:gd name="T6" fmla="*/ 25 w 326"/>
                <a:gd name="T7" fmla="*/ 11 h 382"/>
                <a:gd name="T8" fmla="*/ 315 w 326"/>
                <a:gd name="T9" fmla="*/ 359 h 382"/>
                <a:gd name="T10" fmla="*/ 298 w 326"/>
                <a:gd name="T11" fmla="*/ 373 h 382"/>
                <a:gd name="T12" fmla="*/ 300 w 326"/>
                <a:gd name="T13" fmla="*/ 376 h 382"/>
                <a:gd name="T14" fmla="*/ 303 w 326"/>
                <a:gd name="T15" fmla="*/ 374 h 382"/>
                <a:gd name="T16" fmla="*/ 300 w 326"/>
                <a:gd name="T17" fmla="*/ 376 h 382"/>
                <a:gd name="T18" fmla="*/ 303 w 326"/>
                <a:gd name="T19" fmla="*/ 380 h 382"/>
                <a:gd name="T20" fmla="*/ 326 w 326"/>
                <a:gd name="T21" fmla="*/ 360 h 382"/>
                <a:gd name="T22" fmla="*/ 26 w 326"/>
                <a:gd name="T23" fmla="*/ 0 h 382"/>
                <a:gd name="T24" fmla="*/ 0 w 326"/>
                <a:gd name="T25" fmla="*/ 21 h 382"/>
                <a:gd name="T26" fmla="*/ 300 w 326"/>
                <a:gd name="T27" fmla="*/ 382 h 382"/>
                <a:gd name="T28" fmla="*/ 303 w 326"/>
                <a:gd name="T29" fmla="*/ 380 h 382"/>
                <a:gd name="T30" fmla="*/ 300 w 326"/>
                <a:gd name="T31" fmla="*/ 37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6" h="382">
                  <a:moveTo>
                    <a:pt x="300" y="376"/>
                  </a:moveTo>
                  <a:lnTo>
                    <a:pt x="303" y="374"/>
                  </a:lnTo>
                  <a:lnTo>
                    <a:pt x="11" y="22"/>
                  </a:lnTo>
                  <a:lnTo>
                    <a:pt x="25" y="11"/>
                  </a:lnTo>
                  <a:lnTo>
                    <a:pt x="315" y="359"/>
                  </a:lnTo>
                  <a:lnTo>
                    <a:pt x="298" y="373"/>
                  </a:lnTo>
                  <a:lnTo>
                    <a:pt x="300" y="376"/>
                  </a:lnTo>
                  <a:lnTo>
                    <a:pt x="303" y="374"/>
                  </a:lnTo>
                  <a:lnTo>
                    <a:pt x="300" y="376"/>
                  </a:lnTo>
                  <a:lnTo>
                    <a:pt x="303" y="380"/>
                  </a:lnTo>
                  <a:lnTo>
                    <a:pt x="326" y="360"/>
                  </a:lnTo>
                  <a:lnTo>
                    <a:pt x="26" y="0"/>
                  </a:lnTo>
                  <a:lnTo>
                    <a:pt x="0" y="21"/>
                  </a:lnTo>
                  <a:lnTo>
                    <a:pt x="300" y="382"/>
                  </a:lnTo>
                  <a:lnTo>
                    <a:pt x="303" y="380"/>
                  </a:lnTo>
                  <a:lnTo>
                    <a:pt x="300" y="3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7" name="Freeform 70">
              <a:extLst>
                <a:ext uri="{FF2B5EF4-FFF2-40B4-BE49-F238E27FC236}">
                  <a16:creationId xmlns:a16="http://schemas.microsoft.com/office/drawing/2014/main" id="{1C74335C-9633-4FF2-8EFB-6417F3A48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  <a:close/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8" name="Freeform 71">
              <a:extLst>
                <a:ext uri="{FF2B5EF4-FFF2-40B4-BE49-F238E27FC236}">
                  <a16:creationId xmlns:a16="http://schemas.microsoft.com/office/drawing/2014/main" id="{FBBF78BA-D526-46A5-955C-AEA80E877C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40925" y="5081588"/>
              <a:ext cx="500063" cy="588963"/>
            </a:xfrm>
            <a:custGeom>
              <a:avLst/>
              <a:gdLst>
                <a:gd name="T0" fmla="*/ 295 w 315"/>
                <a:gd name="T1" fmla="*/ 371 h 371"/>
                <a:gd name="T2" fmla="*/ 0 w 315"/>
                <a:gd name="T3" fmla="*/ 16 h 371"/>
                <a:gd name="T4" fmla="*/ 20 w 315"/>
                <a:gd name="T5" fmla="*/ 0 h 371"/>
                <a:gd name="T6" fmla="*/ 315 w 315"/>
                <a:gd name="T7" fmla="*/ 354 h 371"/>
                <a:gd name="T8" fmla="*/ 295 w 315"/>
                <a:gd name="T9" fmla="*/ 371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" h="371">
                  <a:moveTo>
                    <a:pt x="295" y="371"/>
                  </a:moveTo>
                  <a:lnTo>
                    <a:pt x="0" y="16"/>
                  </a:lnTo>
                  <a:lnTo>
                    <a:pt x="20" y="0"/>
                  </a:lnTo>
                  <a:lnTo>
                    <a:pt x="315" y="354"/>
                  </a:lnTo>
                  <a:lnTo>
                    <a:pt x="295" y="37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79" name="Freeform 72">
              <a:extLst>
                <a:ext uri="{FF2B5EF4-FFF2-40B4-BE49-F238E27FC236}">
                  <a16:creationId xmlns:a16="http://schemas.microsoft.com/office/drawing/2014/main" id="{DC5D6C4E-EAB3-43E4-9E45-081FB17A79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0" name="Freeform 73">
              <a:extLst>
                <a:ext uri="{FF2B5EF4-FFF2-40B4-BE49-F238E27FC236}">
                  <a16:creationId xmlns:a16="http://schemas.microsoft.com/office/drawing/2014/main" id="{BB7A52F6-9CD7-44AB-84ED-26D74B4A8F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32988" y="5072063"/>
              <a:ext cx="515938" cy="608013"/>
            </a:xfrm>
            <a:custGeom>
              <a:avLst/>
              <a:gdLst>
                <a:gd name="T0" fmla="*/ 300 w 325"/>
                <a:gd name="T1" fmla="*/ 377 h 383"/>
                <a:gd name="T2" fmla="*/ 303 w 325"/>
                <a:gd name="T3" fmla="*/ 374 h 383"/>
                <a:gd name="T4" fmla="*/ 11 w 325"/>
                <a:gd name="T5" fmla="*/ 23 h 383"/>
                <a:gd name="T6" fmla="*/ 25 w 325"/>
                <a:gd name="T7" fmla="*/ 11 h 383"/>
                <a:gd name="T8" fmla="*/ 314 w 325"/>
                <a:gd name="T9" fmla="*/ 360 h 383"/>
                <a:gd name="T10" fmla="*/ 297 w 325"/>
                <a:gd name="T11" fmla="*/ 374 h 383"/>
                <a:gd name="T12" fmla="*/ 300 w 325"/>
                <a:gd name="T13" fmla="*/ 377 h 383"/>
                <a:gd name="T14" fmla="*/ 303 w 325"/>
                <a:gd name="T15" fmla="*/ 374 h 383"/>
                <a:gd name="T16" fmla="*/ 300 w 325"/>
                <a:gd name="T17" fmla="*/ 377 h 383"/>
                <a:gd name="T18" fmla="*/ 302 w 325"/>
                <a:gd name="T19" fmla="*/ 380 h 383"/>
                <a:gd name="T20" fmla="*/ 325 w 325"/>
                <a:gd name="T21" fmla="*/ 361 h 383"/>
                <a:gd name="T22" fmla="*/ 26 w 325"/>
                <a:gd name="T23" fmla="*/ 0 h 383"/>
                <a:gd name="T24" fmla="*/ 0 w 325"/>
                <a:gd name="T25" fmla="*/ 22 h 383"/>
                <a:gd name="T26" fmla="*/ 299 w 325"/>
                <a:gd name="T27" fmla="*/ 383 h 383"/>
                <a:gd name="T28" fmla="*/ 302 w 325"/>
                <a:gd name="T29" fmla="*/ 380 h 383"/>
                <a:gd name="T30" fmla="*/ 300 w 325"/>
                <a:gd name="T31" fmla="*/ 377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25" h="383">
                  <a:moveTo>
                    <a:pt x="300" y="377"/>
                  </a:moveTo>
                  <a:lnTo>
                    <a:pt x="303" y="374"/>
                  </a:lnTo>
                  <a:lnTo>
                    <a:pt x="11" y="23"/>
                  </a:lnTo>
                  <a:lnTo>
                    <a:pt x="25" y="11"/>
                  </a:lnTo>
                  <a:lnTo>
                    <a:pt x="314" y="360"/>
                  </a:lnTo>
                  <a:lnTo>
                    <a:pt x="297" y="374"/>
                  </a:lnTo>
                  <a:lnTo>
                    <a:pt x="300" y="377"/>
                  </a:lnTo>
                  <a:lnTo>
                    <a:pt x="303" y="374"/>
                  </a:lnTo>
                  <a:lnTo>
                    <a:pt x="300" y="377"/>
                  </a:lnTo>
                  <a:lnTo>
                    <a:pt x="302" y="380"/>
                  </a:lnTo>
                  <a:lnTo>
                    <a:pt x="325" y="361"/>
                  </a:lnTo>
                  <a:lnTo>
                    <a:pt x="26" y="0"/>
                  </a:lnTo>
                  <a:lnTo>
                    <a:pt x="0" y="22"/>
                  </a:lnTo>
                  <a:lnTo>
                    <a:pt x="299" y="383"/>
                  </a:lnTo>
                  <a:lnTo>
                    <a:pt x="302" y="380"/>
                  </a:lnTo>
                  <a:lnTo>
                    <a:pt x="300" y="37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1" name="Freeform 74">
              <a:extLst>
                <a:ext uri="{FF2B5EF4-FFF2-40B4-BE49-F238E27FC236}">
                  <a16:creationId xmlns:a16="http://schemas.microsoft.com/office/drawing/2014/main" id="{E77F9E7F-7E3C-4D6C-91CE-F86CAA4CF8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90188" y="5588001"/>
              <a:ext cx="211138" cy="207963"/>
            </a:xfrm>
            <a:custGeom>
              <a:avLst/>
              <a:gdLst>
                <a:gd name="T0" fmla="*/ 67 w 133"/>
                <a:gd name="T1" fmla="*/ 131 h 131"/>
                <a:gd name="T2" fmla="*/ 16 w 133"/>
                <a:gd name="T3" fmla="*/ 107 h 131"/>
                <a:gd name="T4" fmla="*/ 2 w 133"/>
                <a:gd name="T5" fmla="*/ 60 h 131"/>
                <a:gd name="T6" fmla="*/ 25 w 133"/>
                <a:gd name="T7" fmla="*/ 15 h 131"/>
                <a:gd name="T8" fmla="*/ 67 w 133"/>
                <a:gd name="T9" fmla="*/ 0 h 131"/>
                <a:gd name="T10" fmla="*/ 117 w 133"/>
                <a:gd name="T11" fmla="*/ 24 h 131"/>
                <a:gd name="T12" fmla="*/ 132 w 133"/>
                <a:gd name="T13" fmla="*/ 72 h 131"/>
                <a:gd name="T14" fmla="*/ 108 w 133"/>
                <a:gd name="T15" fmla="*/ 116 h 131"/>
                <a:gd name="T16" fmla="*/ 67 w 133"/>
                <a:gd name="T17" fmla="*/ 131 h 131"/>
                <a:gd name="T18" fmla="*/ 67 w 133"/>
                <a:gd name="T19" fmla="*/ 27 h 131"/>
                <a:gd name="T20" fmla="*/ 42 w 133"/>
                <a:gd name="T21" fmla="*/ 36 h 131"/>
                <a:gd name="T22" fmla="*/ 28 w 133"/>
                <a:gd name="T23" fmla="*/ 62 h 131"/>
                <a:gd name="T24" fmla="*/ 36 w 133"/>
                <a:gd name="T25" fmla="*/ 91 h 131"/>
                <a:gd name="T26" fmla="*/ 67 w 133"/>
                <a:gd name="T27" fmla="*/ 105 h 131"/>
                <a:gd name="T28" fmla="*/ 92 w 133"/>
                <a:gd name="T29" fmla="*/ 96 h 131"/>
                <a:gd name="T30" fmla="*/ 106 w 133"/>
                <a:gd name="T31" fmla="*/ 69 h 131"/>
                <a:gd name="T32" fmla="*/ 97 w 133"/>
                <a:gd name="T33" fmla="*/ 41 h 131"/>
                <a:gd name="T34" fmla="*/ 67 w 133"/>
                <a:gd name="T35" fmla="*/ 27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31">
                  <a:moveTo>
                    <a:pt x="67" y="131"/>
                  </a:moveTo>
                  <a:cubicBezTo>
                    <a:pt x="47" y="131"/>
                    <a:pt x="29" y="122"/>
                    <a:pt x="16" y="107"/>
                  </a:cubicBezTo>
                  <a:cubicBezTo>
                    <a:pt x="5" y="94"/>
                    <a:pt x="0" y="77"/>
                    <a:pt x="2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1" y="0"/>
                    <a:pt x="67" y="0"/>
                  </a:cubicBezTo>
                  <a:cubicBezTo>
                    <a:pt x="86" y="0"/>
                    <a:pt x="104" y="9"/>
                    <a:pt x="117" y="24"/>
                  </a:cubicBezTo>
                  <a:cubicBezTo>
                    <a:pt x="128" y="37"/>
                    <a:pt x="133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7" y="126"/>
                    <a:pt x="82" y="131"/>
                    <a:pt x="67" y="131"/>
                  </a:cubicBezTo>
                  <a:moveTo>
                    <a:pt x="67" y="27"/>
                  </a:moveTo>
                  <a:cubicBezTo>
                    <a:pt x="58" y="27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7" y="72"/>
                    <a:pt x="30" y="83"/>
                    <a:pt x="36" y="91"/>
                  </a:cubicBezTo>
                  <a:cubicBezTo>
                    <a:pt x="44" y="100"/>
                    <a:pt x="55" y="105"/>
                    <a:pt x="67" y="105"/>
                  </a:cubicBezTo>
                  <a:cubicBezTo>
                    <a:pt x="76" y="105"/>
                    <a:pt x="85" y="102"/>
                    <a:pt x="92" y="96"/>
                  </a:cubicBezTo>
                  <a:cubicBezTo>
                    <a:pt x="100" y="89"/>
                    <a:pt x="105" y="80"/>
                    <a:pt x="106" y="69"/>
                  </a:cubicBezTo>
                  <a:cubicBezTo>
                    <a:pt x="107" y="59"/>
                    <a:pt x="103" y="49"/>
                    <a:pt x="97" y="41"/>
                  </a:cubicBezTo>
                  <a:cubicBezTo>
                    <a:pt x="89" y="32"/>
                    <a:pt x="78" y="27"/>
                    <a:pt x="67" y="27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2" name="Freeform 75">
              <a:extLst>
                <a:ext uri="{FF2B5EF4-FFF2-40B4-BE49-F238E27FC236}">
                  <a16:creationId xmlns:a16="http://schemas.microsoft.com/office/drawing/2014/main" id="{02FF1C81-8208-441B-B693-F83CFF5AE1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385425" y="5581651"/>
              <a:ext cx="220663" cy="220663"/>
            </a:xfrm>
            <a:custGeom>
              <a:avLst/>
              <a:gdLst>
                <a:gd name="T0" fmla="*/ 70 w 139"/>
                <a:gd name="T1" fmla="*/ 135 h 139"/>
                <a:gd name="T2" fmla="*/ 70 w 139"/>
                <a:gd name="T3" fmla="*/ 131 h 139"/>
                <a:gd name="T4" fmla="*/ 23 w 139"/>
                <a:gd name="T5" fmla="*/ 109 h 139"/>
                <a:gd name="T6" fmla="*/ 23 w 139"/>
                <a:gd name="T7" fmla="*/ 109 h 139"/>
                <a:gd name="T8" fmla="*/ 8 w 139"/>
                <a:gd name="T9" fmla="*/ 70 h 139"/>
                <a:gd name="T10" fmla="*/ 9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1 h 139"/>
                <a:gd name="T18" fmla="*/ 131 w 139"/>
                <a:gd name="T19" fmla="*/ 70 h 139"/>
                <a:gd name="T20" fmla="*/ 131 w 139"/>
                <a:gd name="T21" fmla="*/ 75 h 139"/>
                <a:gd name="T22" fmla="*/ 109 w 139"/>
                <a:gd name="T23" fmla="*/ 117 h 139"/>
                <a:gd name="T24" fmla="*/ 70 w 139"/>
                <a:gd name="T25" fmla="*/ 131 h 139"/>
                <a:gd name="T26" fmla="*/ 70 w 139"/>
                <a:gd name="T27" fmla="*/ 135 h 139"/>
                <a:gd name="T28" fmla="*/ 70 w 139"/>
                <a:gd name="T29" fmla="*/ 139 h 139"/>
                <a:gd name="T30" fmla="*/ 114 w 139"/>
                <a:gd name="T31" fmla="*/ 123 h 139"/>
                <a:gd name="T32" fmla="*/ 139 w 139"/>
                <a:gd name="T33" fmla="*/ 76 h 139"/>
                <a:gd name="T34" fmla="*/ 139 w 139"/>
                <a:gd name="T35" fmla="*/ 70 h 139"/>
                <a:gd name="T36" fmla="*/ 123 w 139"/>
                <a:gd name="T37" fmla="*/ 26 h 139"/>
                <a:gd name="T38" fmla="*/ 70 w 139"/>
                <a:gd name="T39" fmla="*/ 0 h 139"/>
                <a:gd name="T40" fmla="*/ 26 w 139"/>
                <a:gd name="T41" fmla="*/ 16 h 139"/>
                <a:gd name="T42" fmla="*/ 1 w 139"/>
                <a:gd name="T43" fmla="*/ 63 h 139"/>
                <a:gd name="T44" fmla="*/ 0 w 139"/>
                <a:gd name="T45" fmla="*/ 70 h 139"/>
                <a:gd name="T46" fmla="*/ 16 w 139"/>
                <a:gd name="T47" fmla="*/ 114 h 139"/>
                <a:gd name="T48" fmla="*/ 16 w 139"/>
                <a:gd name="T49" fmla="*/ 114 h 139"/>
                <a:gd name="T50" fmla="*/ 70 w 139"/>
                <a:gd name="T51" fmla="*/ 139 h 139"/>
                <a:gd name="T52" fmla="*/ 70 w 139"/>
                <a:gd name="T53" fmla="*/ 135 h 139"/>
                <a:gd name="T54" fmla="*/ 70 w 139"/>
                <a:gd name="T55" fmla="*/ 31 h 139"/>
                <a:gd name="T56" fmla="*/ 70 w 139"/>
                <a:gd name="T57" fmla="*/ 27 h 139"/>
                <a:gd name="T58" fmla="*/ 42 w 139"/>
                <a:gd name="T59" fmla="*/ 36 h 139"/>
                <a:gd name="T60" fmla="*/ 27 w 139"/>
                <a:gd name="T61" fmla="*/ 66 h 139"/>
                <a:gd name="T62" fmla="*/ 27 w 139"/>
                <a:gd name="T63" fmla="*/ 70 h 139"/>
                <a:gd name="T64" fmla="*/ 36 w 139"/>
                <a:gd name="T65" fmla="*/ 97 h 139"/>
                <a:gd name="T66" fmla="*/ 36 w 139"/>
                <a:gd name="T67" fmla="*/ 97 h 139"/>
                <a:gd name="T68" fmla="*/ 70 w 139"/>
                <a:gd name="T69" fmla="*/ 113 h 139"/>
                <a:gd name="T70" fmla="*/ 97 w 139"/>
                <a:gd name="T71" fmla="*/ 103 h 139"/>
                <a:gd name="T72" fmla="*/ 97 w 139"/>
                <a:gd name="T73" fmla="*/ 103 h 139"/>
                <a:gd name="T74" fmla="*/ 113 w 139"/>
                <a:gd name="T75" fmla="*/ 74 h 139"/>
                <a:gd name="T76" fmla="*/ 113 w 139"/>
                <a:gd name="T77" fmla="*/ 70 h 139"/>
                <a:gd name="T78" fmla="*/ 103 w 139"/>
                <a:gd name="T79" fmla="*/ 42 h 139"/>
                <a:gd name="T80" fmla="*/ 70 w 139"/>
                <a:gd name="T81" fmla="*/ 27 h 139"/>
                <a:gd name="T82" fmla="*/ 70 w 139"/>
                <a:gd name="T83" fmla="*/ 31 h 139"/>
                <a:gd name="T84" fmla="*/ 70 w 139"/>
                <a:gd name="T85" fmla="*/ 35 h 139"/>
                <a:gd name="T86" fmla="*/ 97 w 139"/>
                <a:gd name="T87" fmla="*/ 47 h 139"/>
                <a:gd name="T88" fmla="*/ 105 w 139"/>
                <a:gd name="T89" fmla="*/ 70 h 139"/>
                <a:gd name="T90" fmla="*/ 105 w 139"/>
                <a:gd name="T91" fmla="*/ 73 h 139"/>
                <a:gd name="T92" fmla="*/ 92 w 139"/>
                <a:gd name="T93" fmla="*/ 97 h 139"/>
                <a:gd name="T94" fmla="*/ 92 w 139"/>
                <a:gd name="T95" fmla="*/ 97 h 139"/>
                <a:gd name="T96" fmla="*/ 70 w 139"/>
                <a:gd name="T97" fmla="*/ 105 h 139"/>
                <a:gd name="T98" fmla="*/ 43 w 139"/>
                <a:gd name="T99" fmla="*/ 92 h 139"/>
                <a:gd name="T100" fmla="*/ 43 w 139"/>
                <a:gd name="T101" fmla="*/ 92 h 139"/>
                <a:gd name="T102" fmla="*/ 35 w 139"/>
                <a:gd name="T103" fmla="*/ 70 h 139"/>
                <a:gd name="T104" fmla="*/ 35 w 139"/>
                <a:gd name="T105" fmla="*/ 66 h 139"/>
                <a:gd name="T106" fmla="*/ 47 w 139"/>
                <a:gd name="T107" fmla="*/ 43 h 139"/>
                <a:gd name="T108" fmla="*/ 70 w 139"/>
                <a:gd name="T109" fmla="*/ 35 h 139"/>
                <a:gd name="T110" fmla="*/ 70 w 139"/>
                <a:gd name="T111" fmla="*/ 31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9" h="139">
                  <a:moveTo>
                    <a:pt x="70" y="135"/>
                  </a:moveTo>
                  <a:cubicBezTo>
                    <a:pt x="70" y="131"/>
                    <a:pt x="70" y="131"/>
                    <a:pt x="70" y="131"/>
                  </a:cubicBezTo>
                  <a:cubicBezTo>
                    <a:pt x="51" y="131"/>
                    <a:pt x="34" y="123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9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5" y="8"/>
                    <a:pt x="70" y="8"/>
                  </a:cubicBezTo>
                  <a:cubicBezTo>
                    <a:pt x="88" y="8"/>
                    <a:pt x="105" y="17"/>
                    <a:pt x="117" y="31"/>
                  </a:cubicBezTo>
                  <a:cubicBezTo>
                    <a:pt x="126" y="42"/>
                    <a:pt x="131" y="55"/>
                    <a:pt x="131" y="70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98" y="126"/>
                    <a:pt x="84" y="131"/>
                    <a:pt x="70" y="131"/>
                  </a:cubicBezTo>
                  <a:cubicBezTo>
                    <a:pt x="70" y="135"/>
                    <a:pt x="70" y="135"/>
                    <a:pt x="70" y="135"/>
                  </a:cubicBezTo>
                  <a:cubicBezTo>
                    <a:pt x="70" y="139"/>
                    <a:pt x="70" y="139"/>
                    <a:pt x="70" y="139"/>
                  </a:cubicBezTo>
                  <a:cubicBezTo>
                    <a:pt x="86" y="139"/>
                    <a:pt x="101" y="133"/>
                    <a:pt x="114" y="123"/>
                  </a:cubicBezTo>
                  <a:cubicBezTo>
                    <a:pt x="128" y="111"/>
                    <a:pt x="137" y="95"/>
                    <a:pt x="139" y="76"/>
                  </a:cubicBezTo>
                  <a:cubicBezTo>
                    <a:pt x="139" y="74"/>
                    <a:pt x="139" y="72"/>
                    <a:pt x="139" y="70"/>
                  </a:cubicBezTo>
                  <a:cubicBezTo>
                    <a:pt x="139" y="53"/>
                    <a:pt x="133" y="38"/>
                    <a:pt x="123" y="26"/>
                  </a:cubicBezTo>
                  <a:cubicBezTo>
                    <a:pt x="110" y="10"/>
                    <a:pt x="90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1" y="63"/>
                  </a:cubicBezTo>
                  <a:cubicBezTo>
                    <a:pt x="1" y="65"/>
                    <a:pt x="0" y="68"/>
                    <a:pt x="0" y="70"/>
                  </a:cubicBezTo>
                  <a:cubicBezTo>
                    <a:pt x="0" y="86"/>
                    <a:pt x="6" y="101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30" y="130"/>
                    <a:pt x="49" y="139"/>
                    <a:pt x="70" y="139"/>
                  </a:cubicBezTo>
                  <a:cubicBezTo>
                    <a:pt x="70" y="135"/>
                    <a:pt x="70" y="135"/>
                    <a:pt x="70" y="135"/>
                  </a:cubicBezTo>
                  <a:moveTo>
                    <a:pt x="70" y="31"/>
                  </a:moveTo>
                  <a:cubicBezTo>
                    <a:pt x="70" y="27"/>
                    <a:pt x="70" y="27"/>
                    <a:pt x="70" y="27"/>
                  </a:cubicBezTo>
                  <a:cubicBezTo>
                    <a:pt x="60" y="27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7" y="67"/>
                    <a:pt x="27" y="68"/>
                    <a:pt x="27" y="70"/>
                  </a:cubicBezTo>
                  <a:cubicBezTo>
                    <a:pt x="27" y="80"/>
                    <a:pt x="30" y="89"/>
                    <a:pt x="36" y="97"/>
                  </a:cubicBezTo>
                  <a:cubicBezTo>
                    <a:pt x="36" y="97"/>
                    <a:pt x="36" y="97"/>
                    <a:pt x="36" y="97"/>
                  </a:cubicBezTo>
                  <a:cubicBezTo>
                    <a:pt x="45" y="107"/>
                    <a:pt x="57" y="113"/>
                    <a:pt x="70" y="113"/>
                  </a:cubicBezTo>
                  <a:cubicBezTo>
                    <a:pt x="80" y="113"/>
                    <a:pt x="89" y="109"/>
                    <a:pt x="97" y="103"/>
                  </a:cubicBezTo>
                  <a:cubicBezTo>
                    <a:pt x="97" y="103"/>
                    <a:pt x="97" y="103"/>
                    <a:pt x="97" y="103"/>
                  </a:cubicBezTo>
                  <a:cubicBezTo>
                    <a:pt x="106" y="96"/>
                    <a:pt x="111" y="85"/>
                    <a:pt x="113" y="74"/>
                  </a:cubicBezTo>
                  <a:cubicBezTo>
                    <a:pt x="113" y="72"/>
                    <a:pt x="113" y="71"/>
                    <a:pt x="113" y="70"/>
                  </a:cubicBezTo>
                  <a:cubicBezTo>
                    <a:pt x="113" y="60"/>
                    <a:pt x="109" y="50"/>
                    <a:pt x="103" y="42"/>
                  </a:cubicBezTo>
                  <a:cubicBezTo>
                    <a:pt x="95" y="32"/>
                    <a:pt x="83" y="27"/>
                    <a:pt x="70" y="27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70" y="35"/>
                    <a:pt x="70" y="35"/>
                    <a:pt x="70" y="35"/>
                  </a:cubicBezTo>
                  <a:cubicBezTo>
                    <a:pt x="80" y="35"/>
                    <a:pt x="90" y="39"/>
                    <a:pt x="97" y="47"/>
                  </a:cubicBezTo>
                  <a:cubicBezTo>
                    <a:pt x="102" y="54"/>
                    <a:pt x="105" y="61"/>
                    <a:pt x="105" y="70"/>
                  </a:cubicBezTo>
                  <a:cubicBezTo>
                    <a:pt x="105" y="71"/>
                    <a:pt x="105" y="72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92" y="97"/>
                    <a:pt x="92" y="97"/>
                    <a:pt x="92" y="97"/>
                  </a:cubicBezTo>
                  <a:cubicBezTo>
                    <a:pt x="86" y="102"/>
                    <a:pt x="78" y="105"/>
                    <a:pt x="70" y="105"/>
                  </a:cubicBezTo>
                  <a:cubicBezTo>
                    <a:pt x="59" y="105"/>
                    <a:pt x="49" y="100"/>
                    <a:pt x="43" y="92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37" y="86"/>
                    <a:pt x="35" y="78"/>
                    <a:pt x="35" y="70"/>
                  </a:cubicBezTo>
                  <a:cubicBezTo>
                    <a:pt x="35" y="69"/>
                    <a:pt x="35" y="67"/>
                    <a:pt x="35" y="66"/>
                  </a:cubicBezTo>
                  <a:cubicBezTo>
                    <a:pt x="36" y="57"/>
                    <a:pt x="40" y="49"/>
                    <a:pt x="47" y="43"/>
                  </a:cubicBezTo>
                  <a:cubicBezTo>
                    <a:pt x="54" y="37"/>
                    <a:pt x="61" y="35"/>
                    <a:pt x="70" y="35"/>
                  </a:cubicBezTo>
                  <a:cubicBezTo>
                    <a:pt x="70" y="31"/>
                    <a:pt x="70" y="31"/>
                    <a:pt x="70" y="3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3" name="Freeform 76">
              <a:extLst>
                <a:ext uri="{FF2B5EF4-FFF2-40B4-BE49-F238E27FC236}">
                  <a16:creationId xmlns:a16="http://schemas.microsoft.com/office/drawing/2014/main" id="{98C077AE-739A-4E2E-8385-C59BA5406FC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34563" y="4913313"/>
              <a:ext cx="212725" cy="207963"/>
            </a:xfrm>
            <a:custGeom>
              <a:avLst/>
              <a:gdLst>
                <a:gd name="T0" fmla="*/ 66 w 134"/>
                <a:gd name="T1" fmla="*/ 131 h 131"/>
                <a:gd name="T2" fmla="*/ 16 w 134"/>
                <a:gd name="T3" fmla="*/ 108 h 131"/>
                <a:gd name="T4" fmla="*/ 1 w 134"/>
                <a:gd name="T5" fmla="*/ 60 h 131"/>
                <a:gd name="T6" fmla="*/ 25 w 134"/>
                <a:gd name="T7" fmla="*/ 15 h 131"/>
                <a:gd name="T8" fmla="*/ 67 w 134"/>
                <a:gd name="T9" fmla="*/ 0 h 131"/>
                <a:gd name="T10" fmla="*/ 117 w 134"/>
                <a:gd name="T11" fmla="*/ 24 h 131"/>
                <a:gd name="T12" fmla="*/ 132 w 134"/>
                <a:gd name="T13" fmla="*/ 72 h 131"/>
                <a:gd name="T14" fmla="*/ 108 w 134"/>
                <a:gd name="T15" fmla="*/ 116 h 131"/>
                <a:gd name="T16" fmla="*/ 66 w 134"/>
                <a:gd name="T17" fmla="*/ 131 h 131"/>
                <a:gd name="T18" fmla="*/ 67 w 134"/>
                <a:gd name="T19" fmla="*/ 26 h 131"/>
                <a:gd name="T20" fmla="*/ 42 w 134"/>
                <a:gd name="T21" fmla="*/ 36 h 131"/>
                <a:gd name="T22" fmla="*/ 28 w 134"/>
                <a:gd name="T23" fmla="*/ 62 h 131"/>
                <a:gd name="T24" fmla="*/ 36 w 134"/>
                <a:gd name="T25" fmla="*/ 91 h 131"/>
                <a:gd name="T26" fmla="*/ 66 w 134"/>
                <a:gd name="T27" fmla="*/ 105 h 131"/>
                <a:gd name="T28" fmla="*/ 92 w 134"/>
                <a:gd name="T29" fmla="*/ 96 h 131"/>
                <a:gd name="T30" fmla="*/ 106 w 134"/>
                <a:gd name="T31" fmla="*/ 69 h 131"/>
                <a:gd name="T32" fmla="*/ 97 w 134"/>
                <a:gd name="T33" fmla="*/ 40 h 131"/>
                <a:gd name="T34" fmla="*/ 67 w 134"/>
                <a:gd name="T35" fmla="*/ 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31">
                  <a:moveTo>
                    <a:pt x="66" y="131"/>
                  </a:moveTo>
                  <a:cubicBezTo>
                    <a:pt x="47" y="131"/>
                    <a:pt x="28" y="123"/>
                    <a:pt x="16" y="108"/>
                  </a:cubicBezTo>
                  <a:cubicBezTo>
                    <a:pt x="5" y="94"/>
                    <a:pt x="0" y="77"/>
                    <a:pt x="1" y="60"/>
                  </a:cubicBezTo>
                  <a:cubicBezTo>
                    <a:pt x="3" y="42"/>
                    <a:pt x="12" y="27"/>
                    <a:pt x="25" y="15"/>
                  </a:cubicBezTo>
                  <a:cubicBezTo>
                    <a:pt x="37" y="6"/>
                    <a:pt x="52" y="0"/>
                    <a:pt x="67" y="0"/>
                  </a:cubicBezTo>
                  <a:cubicBezTo>
                    <a:pt x="87" y="0"/>
                    <a:pt x="105" y="9"/>
                    <a:pt x="117" y="24"/>
                  </a:cubicBezTo>
                  <a:cubicBezTo>
                    <a:pt x="129" y="37"/>
                    <a:pt x="134" y="54"/>
                    <a:pt x="132" y="72"/>
                  </a:cubicBezTo>
                  <a:cubicBezTo>
                    <a:pt x="130" y="89"/>
                    <a:pt x="122" y="105"/>
                    <a:pt x="108" y="116"/>
                  </a:cubicBezTo>
                  <a:cubicBezTo>
                    <a:pt x="96" y="126"/>
                    <a:pt x="82" y="131"/>
                    <a:pt x="66" y="131"/>
                  </a:cubicBezTo>
                  <a:moveTo>
                    <a:pt x="67" y="26"/>
                  </a:moveTo>
                  <a:cubicBezTo>
                    <a:pt x="58" y="26"/>
                    <a:pt x="49" y="30"/>
                    <a:pt x="42" y="36"/>
                  </a:cubicBezTo>
                  <a:cubicBezTo>
                    <a:pt x="34" y="42"/>
                    <a:pt x="29" y="52"/>
                    <a:pt x="28" y="62"/>
                  </a:cubicBezTo>
                  <a:cubicBezTo>
                    <a:pt x="26" y="73"/>
                    <a:pt x="30" y="83"/>
                    <a:pt x="36" y="91"/>
                  </a:cubicBezTo>
                  <a:cubicBezTo>
                    <a:pt x="44" y="100"/>
                    <a:pt x="55" y="105"/>
                    <a:pt x="66" y="105"/>
                  </a:cubicBezTo>
                  <a:cubicBezTo>
                    <a:pt x="75" y="105"/>
                    <a:pt x="84" y="102"/>
                    <a:pt x="92" y="96"/>
                  </a:cubicBezTo>
                  <a:cubicBezTo>
                    <a:pt x="100" y="89"/>
                    <a:pt x="105" y="79"/>
                    <a:pt x="106" y="69"/>
                  </a:cubicBezTo>
                  <a:cubicBezTo>
                    <a:pt x="107" y="59"/>
                    <a:pt x="104" y="48"/>
                    <a:pt x="97" y="40"/>
                  </a:cubicBezTo>
                  <a:cubicBezTo>
                    <a:pt x="90" y="31"/>
                    <a:pt x="79" y="26"/>
                    <a:pt x="67" y="2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4" name="Freeform 77">
              <a:extLst>
                <a:ext uri="{FF2B5EF4-FFF2-40B4-BE49-F238E27FC236}">
                  <a16:creationId xmlns:a16="http://schemas.microsoft.com/office/drawing/2014/main" id="{95A81311-360A-44CF-BFE6-0213F93DC0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829800" y="4906963"/>
              <a:ext cx="220663" cy="220663"/>
            </a:xfrm>
            <a:custGeom>
              <a:avLst/>
              <a:gdLst>
                <a:gd name="T0" fmla="*/ 69 w 139"/>
                <a:gd name="T1" fmla="*/ 135 h 139"/>
                <a:gd name="T2" fmla="*/ 69 w 139"/>
                <a:gd name="T3" fmla="*/ 131 h 139"/>
                <a:gd name="T4" fmla="*/ 22 w 139"/>
                <a:gd name="T5" fmla="*/ 109 h 139"/>
                <a:gd name="T6" fmla="*/ 22 w 139"/>
                <a:gd name="T7" fmla="*/ 109 h 139"/>
                <a:gd name="T8" fmla="*/ 8 w 139"/>
                <a:gd name="T9" fmla="*/ 70 h 139"/>
                <a:gd name="T10" fmla="*/ 8 w 139"/>
                <a:gd name="T11" fmla="*/ 64 h 139"/>
                <a:gd name="T12" fmla="*/ 31 w 139"/>
                <a:gd name="T13" fmla="*/ 22 h 139"/>
                <a:gd name="T14" fmla="*/ 70 w 139"/>
                <a:gd name="T15" fmla="*/ 8 h 139"/>
                <a:gd name="T16" fmla="*/ 117 w 139"/>
                <a:gd name="T17" fmla="*/ 30 h 139"/>
                <a:gd name="T18" fmla="*/ 131 w 139"/>
                <a:gd name="T19" fmla="*/ 69 h 139"/>
                <a:gd name="T20" fmla="*/ 131 w 139"/>
                <a:gd name="T21" fmla="*/ 75 h 139"/>
                <a:gd name="T22" fmla="*/ 109 w 139"/>
                <a:gd name="T23" fmla="*/ 117 h 139"/>
                <a:gd name="T24" fmla="*/ 109 w 139"/>
                <a:gd name="T25" fmla="*/ 117 h 139"/>
                <a:gd name="T26" fmla="*/ 69 w 139"/>
                <a:gd name="T27" fmla="*/ 131 h 139"/>
                <a:gd name="T28" fmla="*/ 69 w 139"/>
                <a:gd name="T29" fmla="*/ 135 h 139"/>
                <a:gd name="T30" fmla="*/ 69 w 139"/>
                <a:gd name="T31" fmla="*/ 139 h 139"/>
                <a:gd name="T32" fmla="*/ 114 w 139"/>
                <a:gd name="T33" fmla="*/ 123 h 139"/>
                <a:gd name="T34" fmla="*/ 114 w 139"/>
                <a:gd name="T35" fmla="*/ 123 h 139"/>
                <a:gd name="T36" fmla="*/ 139 w 139"/>
                <a:gd name="T37" fmla="*/ 76 h 139"/>
                <a:gd name="T38" fmla="*/ 139 w 139"/>
                <a:gd name="T39" fmla="*/ 69 h 139"/>
                <a:gd name="T40" fmla="*/ 123 w 139"/>
                <a:gd name="T41" fmla="*/ 25 h 139"/>
                <a:gd name="T42" fmla="*/ 70 w 139"/>
                <a:gd name="T43" fmla="*/ 0 h 139"/>
                <a:gd name="T44" fmla="*/ 26 w 139"/>
                <a:gd name="T45" fmla="*/ 16 h 139"/>
                <a:gd name="T46" fmla="*/ 0 w 139"/>
                <a:gd name="T47" fmla="*/ 63 h 139"/>
                <a:gd name="T48" fmla="*/ 0 w 139"/>
                <a:gd name="T49" fmla="*/ 70 h 139"/>
                <a:gd name="T50" fmla="*/ 16 w 139"/>
                <a:gd name="T51" fmla="*/ 114 h 139"/>
                <a:gd name="T52" fmla="*/ 16 w 139"/>
                <a:gd name="T53" fmla="*/ 114 h 139"/>
                <a:gd name="T54" fmla="*/ 69 w 139"/>
                <a:gd name="T55" fmla="*/ 139 h 139"/>
                <a:gd name="T56" fmla="*/ 69 w 139"/>
                <a:gd name="T57" fmla="*/ 135 h 139"/>
                <a:gd name="T58" fmla="*/ 70 w 139"/>
                <a:gd name="T59" fmla="*/ 30 h 139"/>
                <a:gd name="T60" fmla="*/ 70 w 139"/>
                <a:gd name="T61" fmla="*/ 26 h 139"/>
                <a:gd name="T62" fmla="*/ 42 w 139"/>
                <a:gd name="T63" fmla="*/ 36 h 139"/>
                <a:gd name="T64" fmla="*/ 27 w 139"/>
                <a:gd name="T65" fmla="*/ 66 h 139"/>
                <a:gd name="T66" fmla="*/ 26 w 139"/>
                <a:gd name="T67" fmla="*/ 70 h 139"/>
                <a:gd name="T68" fmla="*/ 36 w 139"/>
                <a:gd name="T69" fmla="*/ 97 h 139"/>
                <a:gd name="T70" fmla="*/ 69 w 139"/>
                <a:gd name="T71" fmla="*/ 113 h 139"/>
                <a:gd name="T72" fmla="*/ 97 w 139"/>
                <a:gd name="T73" fmla="*/ 103 h 139"/>
                <a:gd name="T74" fmla="*/ 113 w 139"/>
                <a:gd name="T75" fmla="*/ 73 h 139"/>
                <a:gd name="T76" fmla="*/ 113 w 139"/>
                <a:gd name="T77" fmla="*/ 69 h 139"/>
                <a:gd name="T78" fmla="*/ 103 w 139"/>
                <a:gd name="T79" fmla="*/ 42 h 139"/>
                <a:gd name="T80" fmla="*/ 70 w 139"/>
                <a:gd name="T81" fmla="*/ 26 h 139"/>
                <a:gd name="T82" fmla="*/ 70 w 139"/>
                <a:gd name="T83" fmla="*/ 30 h 139"/>
                <a:gd name="T84" fmla="*/ 70 w 139"/>
                <a:gd name="T85" fmla="*/ 34 h 139"/>
                <a:gd name="T86" fmla="*/ 97 w 139"/>
                <a:gd name="T87" fmla="*/ 47 h 139"/>
                <a:gd name="T88" fmla="*/ 105 w 139"/>
                <a:gd name="T89" fmla="*/ 69 h 139"/>
                <a:gd name="T90" fmla="*/ 105 w 139"/>
                <a:gd name="T91" fmla="*/ 73 h 139"/>
                <a:gd name="T92" fmla="*/ 92 w 139"/>
                <a:gd name="T93" fmla="*/ 97 h 139"/>
                <a:gd name="T94" fmla="*/ 69 w 139"/>
                <a:gd name="T95" fmla="*/ 105 h 139"/>
                <a:gd name="T96" fmla="*/ 42 w 139"/>
                <a:gd name="T97" fmla="*/ 92 h 139"/>
                <a:gd name="T98" fmla="*/ 34 w 139"/>
                <a:gd name="T99" fmla="*/ 70 h 139"/>
                <a:gd name="T100" fmla="*/ 35 w 139"/>
                <a:gd name="T101" fmla="*/ 67 h 139"/>
                <a:gd name="T102" fmla="*/ 47 w 139"/>
                <a:gd name="T103" fmla="*/ 43 h 139"/>
                <a:gd name="T104" fmla="*/ 70 w 139"/>
                <a:gd name="T105" fmla="*/ 34 h 139"/>
                <a:gd name="T106" fmla="*/ 70 w 139"/>
                <a:gd name="T107" fmla="*/ 3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9" h="139">
                  <a:moveTo>
                    <a:pt x="69" y="135"/>
                  </a:moveTo>
                  <a:cubicBezTo>
                    <a:pt x="69" y="131"/>
                    <a:pt x="69" y="131"/>
                    <a:pt x="69" y="131"/>
                  </a:cubicBezTo>
                  <a:cubicBezTo>
                    <a:pt x="51" y="131"/>
                    <a:pt x="34" y="123"/>
                    <a:pt x="22" y="109"/>
                  </a:cubicBezTo>
                  <a:cubicBezTo>
                    <a:pt x="22" y="109"/>
                    <a:pt x="22" y="109"/>
                    <a:pt x="22" y="109"/>
                  </a:cubicBezTo>
                  <a:cubicBezTo>
                    <a:pt x="13" y="98"/>
                    <a:pt x="8" y="84"/>
                    <a:pt x="8" y="70"/>
                  </a:cubicBezTo>
                  <a:cubicBezTo>
                    <a:pt x="8" y="68"/>
                    <a:pt x="8" y="66"/>
                    <a:pt x="8" y="64"/>
                  </a:cubicBezTo>
                  <a:cubicBezTo>
                    <a:pt x="10" y="48"/>
                    <a:pt x="18" y="33"/>
                    <a:pt x="31" y="22"/>
                  </a:cubicBezTo>
                  <a:cubicBezTo>
                    <a:pt x="42" y="13"/>
                    <a:pt x="56" y="8"/>
                    <a:pt x="70" y="8"/>
                  </a:cubicBezTo>
                  <a:cubicBezTo>
                    <a:pt x="89" y="8"/>
                    <a:pt x="106" y="16"/>
                    <a:pt x="117" y="30"/>
                  </a:cubicBezTo>
                  <a:cubicBezTo>
                    <a:pt x="126" y="41"/>
                    <a:pt x="131" y="55"/>
                    <a:pt x="131" y="69"/>
                  </a:cubicBezTo>
                  <a:cubicBezTo>
                    <a:pt x="131" y="71"/>
                    <a:pt x="131" y="73"/>
                    <a:pt x="131" y="75"/>
                  </a:cubicBezTo>
                  <a:cubicBezTo>
                    <a:pt x="129" y="92"/>
                    <a:pt x="121" y="106"/>
                    <a:pt x="109" y="117"/>
                  </a:cubicBezTo>
                  <a:cubicBezTo>
                    <a:pt x="109" y="117"/>
                    <a:pt x="109" y="117"/>
                    <a:pt x="109" y="117"/>
                  </a:cubicBezTo>
                  <a:cubicBezTo>
                    <a:pt x="98" y="126"/>
                    <a:pt x="84" y="131"/>
                    <a:pt x="69" y="131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9"/>
                    <a:pt x="69" y="139"/>
                    <a:pt x="69" y="139"/>
                  </a:cubicBezTo>
                  <a:cubicBezTo>
                    <a:pt x="85" y="139"/>
                    <a:pt x="101" y="133"/>
                    <a:pt x="114" y="123"/>
                  </a:cubicBezTo>
                  <a:cubicBezTo>
                    <a:pt x="114" y="123"/>
                    <a:pt x="114" y="123"/>
                    <a:pt x="114" y="123"/>
                  </a:cubicBezTo>
                  <a:cubicBezTo>
                    <a:pt x="128" y="111"/>
                    <a:pt x="137" y="94"/>
                    <a:pt x="139" y="76"/>
                  </a:cubicBezTo>
                  <a:cubicBezTo>
                    <a:pt x="139" y="74"/>
                    <a:pt x="139" y="71"/>
                    <a:pt x="139" y="69"/>
                  </a:cubicBezTo>
                  <a:cubicBezTo>
                    <a:pt x="139" y="53"/>
                    <a:pt x="134" y="38"/>
                    <a:pt x="123" y="25"/>
                  </a:cubicBezTo>
                  <a:cubicBezTo>
                    <a:pt x="110" y="9"/>
                    <a:pt x="91" y="0"/>
                    <a:pt x="70" y="0"/>
                  </a:cubicBezTo>
                  <a:cubicBezTo>
                    <a:pt x="54" y="0"/>
                    <a:pt x="38" y="6"/>
                    <a:pt x="26" y="16"/>
                  </a:cubicBezTo>
                  <a:cubicBezTo>
                    <a:pt x="11" y="28"/>
                    <a:pt x="2" y="45"/>
                    <a:pt x="0" y="63"/>
                  </a:cubicBezTo>
                  <a:cubicBezTo>
                    <a:pt x="0" y="66"/>
                    <a:pt x="0" y="68"/>
                    <a:pt x="0" y="70"/>
                  </a:cubicBezTo>
                  <a:cubicBezTo>
                    <a:pt x="0" y="86"/>
                    <a:pt x="6" y="102"/>
                    <a:pt x="16" y="114"/>
                  </a:cubicBezTo>
                  <a:cubicBezTo>
                    <a:pt x="16" y="114"/>
                    <a:pt x="16" y="114"/>
                    <a:pt x="16" y="114"/>
                  </a:cubicBezTo>
                  <a:cubicBezTo>
                    <a:pt x="29" y="130"/>
                    <a:pt x="49" y="139"/>
                    <a:pt x="69" y="139"/>
                  </a:cubicBezTo>
                  <a:cubicBezTo>
                    <a:pt x="69" y="135"/>
                    <a:pt x="69" y="135"/>
                    <a:pt x="69" y="135"/>
                  </a:cubicBezTo>
                  <a:moveTo>
                    <a:pt x="70" y="30"/>
                  </a:moveTo>
                  <a:cubicBezTo>
                    <a:pt x="70" y="26"/>
                    <a:pt x="70" y="26"/>
                    <a:pt x="70" y="26"/>
                  </a:cubicBezTo>
                  <a:cubicBezTo>
                    <a:pt x="60" y="26"/>
                    <a:pt x="50" y="30"/>
                    <a:pt x="42" y="36"/>
                  </a:cubicBezTo>
                  <a:cubicBezTo>
                    <a:pt x="33" y="44"/>
                    <a:pt x="28" y="54"/>
                    <a:pt x="27" y="66"/>
                  </a:cubicBezTo>
                  <a:cubicBezTo>
                    <a:pt x="26" y="67"/>
                    <a:pt x="26" y="69"/>
                    <a:pt x="26" y="70"/>
                  </a:cubicBezTo>
                  <a:cubicBezTo>
                    <a:pt x="26" y="80"/>
                    <a:pt x="30" y="90"/>
                    <a:pt x="36" y="97"/>
                  </a:cubicBezTo>
                  <a:cubicBezTo>
                    <a:pt x="44" y="107"/>
                    <a:pt x="56" y="113"/>
                    <a:pt x="69" y="113"/>
                  </a:cubicBezTo>
                  <a:cubicBezTo>
                    <a:pt x="79" y="113"/>
                    <a:pt x="89" y="109"/>
                    <a:pt x="97" y="103"/>
                  </a:cubicBezTo>
                  <a:cubicBezTo>
                    <a:pt x="106" y="95"/>
                    <a:pt x="112" y="85"/>
                    <a:pt x="113" y="73"/>
                  </a:cubicBezTo>
                  <a:cubicBezTo>
                    <a:pt x="113" y="72"/>
                    <a:pt x="113" y="70"/>
                    <a:pt x="113" y="69"/>
                  </a:cubicBezTo>
                  <a:cubicBezTo>
                    <a:pt x="113" y="59"/>
                    <a:pt x="110" y="50"/>
                    <a:pt x="103" y="42"/>
                  </a:cubicBezTo>
                  <a:cubicBezTo>
                    <a:pt x="95" y="32"/>
                    <a:pt x="83" y="26"/>
                    <a:pt x="70" y="26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81" y="34"/>
                    <a:pt x="90" y="39"/>
                    <a:pt x="97" y="47"/>
                  </a:cubicBezTo>
                  <a:cubicBezTo>
                    <a:pt x="102" y="53"/>
                    <a:pt x="105" y="61"/>
                    <a:pt x="105" y="69"/>
                  </a:cubicBezTo>
                  <a:cubicBezTo>
                    <a:pt x="105" y="70"/>
                    <a:pt x="105" y="71"/>
                    <a:pt x="105" y="73"/>
                  </a:cubicBezTo>
                  <a:cubicBezTo>
                    <a:pt x="104" y="82"/>
                    <a:pt x="99" y="91"/>
                    <a:pt x="92" y="97"/>
                  </a:cubicBezTo>
                  <a:cubicBezTo>
                    <a:pt x="86" y="102"/>
                    <a:pt x="77" y="105"/>
                    <a:pt x="69" y="105"/>
                  </a:cubicBezTo>
                  <a:cubicBezTo>
                    <a:pt x="59" y="105"/>
                    <a:pt x="49" y="100"/>
                    <a:pt x="42" y="92"/>
                  </a:cubicBezTo>
                  <a:cubicBezTo>
                    <a:pt x="37" y="86"/>
                    <a:pt x="34" y="78"/>
                    <a:pt x="34" y="70"/>
                  </a:cubicBezTo>
                  <a:cubicBezTo>
                    <a:pt x="34" y="69"/>
                    <a:pt x="34" y="68"/>
                    <a:pt x="35" y="67"/>
                  </a:cubicBezTo>
                  <a:cubicBezTo>
                    <a:pt x="35" y="57"/>
                    <a:pt x="40" y="49"/>
                    <a:pt x="47" y="43"/>
                  </a:cubicBezTo>
                  <a:cubicBezTo>
                    <a:pt x="54" y="37"/>
                    <a:pt x="62" y="34"/>
                    <a:pt x="70" y="34"/>
                  </a:cubicBezTo>
                  <a:cubicBezTo>
                    <a:pt x="70" y="30"/>
                    <a:pt x="70" y="30"/>
                    <a:pt x="70" y="3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5" name="Freeform 78">
              <a:extLst>
                <a:ext uri="{FF2B5EF4-FFF2-40B4-BE49-F238E27FC236}">
                  <a16:creationId xmlns:a16="http://schemas.microsoft.com/office/drawing/2014/main" id="{A4F409CF-268F-47EF-A0CF-08DF7F780A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4500" y="5002213"/>
              <a:ext cx="422275" cy="390525"/>
            </a:xfrm>
            <a:custGeom>
              <a:avLst/>
              <a:gdLst>
                <a:gd name="T0" fmla="*/ 34 w 266"/>
                <a:gd name="T1" fmla="*/ 115 h 247"/>
                <a:gd name="T2" fmla="*/ 25 w 266"/>
                <a:gd name="T3" fmla="*/ 213 h 247"/>
                <a:gd name="T4" fmla="*/ 122 w 266"/>
                <a:gd name="T5" fmla="*/ 222 h 247"/>
                <a:gd name="T6" fmla="*/ 232 w 266"/>
                <a:gd name="T7" fmla="*/ 131 h 247"/>
                <a:gd name="T8" fmla="*/ 241 w 266"/>
                <a:gd name="T9" fmla="*/ 33 h 247"/>
                <a:gd name="T10" fmla="*/ 143 w 266"/>
                <a:gd name="T11" fmla="*/ 24 h 247"/>
                <a:gd name="T12" fmla="*/ 34 w 266"/>
                <a:gd name="T13" fmla="*/ 115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247">
                  <a:moveTo>
                    <a:pt x="34" y="115"/>
                  </a:moveTo>
                  <a:cubicBezTo>
                    <a:pt x="4" y="140"/>
                    <a:pt x="0" y="183"/>
                    <a:pt x="25" y="213"/>
                  </a:cubicBezTo>
                  <a:cubicBezTo>
                    <a:pt x="49" y="243"/>
                    <a:pt x="93" y="247"/>
                    <a:pt x="122" y="222"/>
                  </a:cubicBezTo>
                  <a:cubicBezTo>
                    <a:pt x="232" y="131"/>
                    <a:pt x="232" y="131"/>
                    <a:pt x="232" y="131"/>
                  </a:cubicBezTo>
                  <a:cubicBezTo>
                    <a:pt x="262" y="107"/>
                    <a:pt x="266" y="63"/>
                    <a:pt x="241" y="33"/>
                  </a:cubicBezTo>
                  <a:cubicBezTo>
                    <a:pt x="217" y="4"/>
                    <a:pt x="173" y="0"/>
                    <a:pt x="143" y="24"/>
                  </a:cubicBezTo>
                  <a:cubicBezTo>
                    <a:pt x="34" y="115"/>
                    <a:pt x="34" y="115"/>
                    <a:pt x="34" y="11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6" name="Freeform 79">
              <a:extLst>
                <a:ext uri="{FF2B5EF4-FFF2-40B4-BE49-F238E27FC236}">
                  <a16:creationId xmlns:a16="http://schemas.microsoft.com/office/drawing/2014/main" id="{78CBAE7E-7B4A-4633-819F-450C53DD85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42438" y="5008563"/>
              <a:ext cx="406400" cy="376238"/>
            </a:xfrm>
            <a:custGeom>
              <a:avLst/>
              <a:gdLst>
                <a:gd name="T0" fmla="*/ 29 w 256"/>
                <a:gd name="T1" fmla="*/ 111 h 238"/>
                <a:gd name="T2" fmla="*/ 26 w 256"/>
                <a:gd name="T3" fmla="*/ 108 h 238"/>
                <a:gd name="T4" fmla="*/ 0 w 256"/>
                <a:gd name="T5" fmla="*/ 165 h 238"/>
                <a:gd name="T6" fmla="*/ 16 w 256"/>
                <a:gd name="T7" fmla="*/ 212 h 238"/>
                <a:gd name="T8" fmla="*/ 73 w 256"/>
                <a:gd name="T9" fmla="*/ 238 h 238"/>
                <a:gd name="T10" fmla="*/ 120 w 256"/>
                <a:gd name="T11" fmla="*/ 221 h 238"/>
                <a:gd name="T12" fmla="*/ 230 w 256"/>
                <a:gd name="T13" fmla="*/ 130 h 238"/>
                <a:gd name="T14" fmla="*/ 256 w 256"/>
                <a:gd name="T15" fmla="*/ 74 h 238"/>
                <a:gd name="T16" fmla="*/ 239 w 256"/>
                <a:gd name="T17" fmla="*/ 27 h 238"/>
                <a:gd name="T18" fmla="*/ 183 w 256"/>
                <a:gd name="T19" fmla="*/ 0 h 238"/>
                <a:gd name="T20" fmla="*/ 136 w 256"/>
                <a:gd name="T21" fmla="*/ 17 h 238"/>
                <a:gd name="T22" fmla="*/ 26 w 256"/>
                <a:gd name="T23" fmla="*/ 108 h 238"/>
                <a:gd name="T24" fmla="*/ 29 w 256"/>
                <a:gd name="T25" fmla="*/ 111 h 238"/>
                <a:gd name="T26" fmla="*/ 31 w 256"/>
                <a:gd name="T27" fmla="*/ 114 h 238"/>
                <a:gd name="T28" fmla="*/ 141 w 256"/>
                <a:gd name="T29" fmla="*/ 23 h 238"/>
                <a:gd name="T30" fmla="*/ 183 w 256"/>
                <a:gd name="T31" fmla="*/ 8 h 238"/>
                <a:gd name="T32" fmla="*/ 233 w 256"/>
                <a:gd name="T33" fmla="*/ 32 h 238"/>
                <a:gd name="T34" fmla="*/ 248 w 256"/>
                <a:gd name="T35" fmla="*/ 74 h 238"/>
                <a:gd name="T36" fmla="*/ 225 w 256"/>
                <a:gd name="T37" fmla="*/ 124 h 238"/>
                <a:gd name="T38" fmla="*/ 115 w 256"/>
                <a:gd name="T39" fmla="*/ 215 h 238"/>
                <a:gd name="T40" fmla="*/ 73 w 256"/>
                <a:gd name="T41" fmla="*/ 230 h 238"/>
                <a:gd name="T42" fmla="*/ 23 w 256"/>
                <a:gd name="T43" fmla="*/ 207 h 238"/>
                <a:gd name="T44" fmla="*/ 8 w 256"/>
                <a:gd name="T45" fmla="*/ 165 h 238"/>
                <a:gd name="T46" fmla="*/ 31 w 256"/>
                <a:gd name="T47" fmla="*/ 114 h 238"/>
                <a:gd name="T48" fmla="*/ 29 w 256"/>
                <a:gd name="T49" fmla="*/ 11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56" h="238">
                  <a:moveTo>
                    <a:pt x="29" y="111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9" y="123"/>
                    <a:pt x="0" y="144"/>
                    <a:pt x="0" y="165"/>
                  </a:cubicBezTo>
                  <a:cubicBezTo>
                    <a:pt x="0" y="181"/>
                    <a:pt x="5" y="198"/>
                    <a:pt x="16" y="212"/>
                  </a:cubicBezTo>
                  <a:cubicBezTo>
                    <a:pt x="31" y="229"/>
                    <a:pt x="52" y="238"/>
                    <a:pt x="73" y="238"/>
                  </a:cubicBezTo>
                  <a:cubicBezTo>
                    <a:pt x="90" y="238"/>
                    <a:pt x="106" y="233"/>
                    <a:pt x="120" y="221"/>
                  </a:cubicBezTo>
                  <a:cubicBezTo>
                    <a:pt x="230" y="130"/>
                    <a:pt x="230" y="130"/>
                    <a:pt x="230" y="130"/>
                  </a:cubicBezTo>
                  <a:cubicBezTo>
                    <a:pt x="247" y="116"/>
                    <a:pt x="256" y="95"/>
                    <a:pt x="256" y="74"/>
                  </a:cubicBezTo>
                  <a:cubicBezTo>
                    <a:pt x="256" y="57"/>
                    <a:pt x="251" y="41"/>
                    <a:pt x="239" y="27"/>
                  </a:cubicBezTo>
                  <a:cubicBezTo>
                    <a:pt x="225" y="9"/>
                    <a:pt x="204" y="0"/>
                    <a:pt x="183" y="0"/>
                  </a:cubicBezTo>
                  <a:cubicBezTo>
                    <a:pt x="166" y="0"/>
                    <a:pt x="150" y="6"/>
                    <a:pt x="136" y="17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9" y="111"/>
                    <a:pt x="29" y="111"/>
                    <a:pt x="29" y="111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53" y="13"/>
                    <a:pt x="168" y="8"/>
                    <a:pt x="183" y="8"/>
                  </a:cubicBezTo>
                  <a:cubicBezTo>
                    <a:pt x="202" y="8"/>
                    <a:pt x="220" y="16"/>
                    <a:pt x="233" y="32"/>
                  </a:cubicBezTo>
                  <a:cubicBezTo>
                    <a:pt x="243" y="44"/>
                    <a:pt x="248" y="59"/>
                    <a:pt x="248" y="74"/>
                  </a:cubicBezTo>
                  <a:cubicBezTo>
                    <a:pt x="248" y="93"/>
                    <a:pt x="240" y="111"/>
                    <a:pt x="225" y="124"/>
                  </a:cubicBezTo>
                  <a:cubicBezTo>
                    <a:pt x="115" y="215"/>
                    <a:pt x="115" y="215"/>
                    <a:pt x="115" y="215"/>
                  </a:cubicBezTo>
                  <a:cubicBezTo>
                    <a:pt x="103" y="225"/>
                    <a:pt x="88" y="230"/>
                    <a:pt x="73" y="230"/>
                  </a:cubicBezTo>
                  <a:cubicBezTo>
                    <a:pt x="54" y="230"/>
                    <a:pt x="36" y="222"/>
                    <a:pt x="23" y="207"/>
                  </a:cubicBezTo>
                  <a:cubicBezTo>
                    <a:pt x="12" y="194"/>
                    <a:pt x="8" y="179"/>
                    <a:pt x="8" y="165"/>
                  </a:cubicBezTo>
                  <a:cubicBezTo>
                    <a:pt x="8" y="146"/>
                    <a:pt x="16" y="127"/>
                    <a:pt x="31" y="114"/>
                  </a:cubicBezTo>
                  <a:cubicBezTo>
                    <a:pt x="29" y="111"/>
                    <a:pt x="29" y="111"/>
                    <a:pt x="29" y="111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7" name="Freeform 80">
              <a:extLst>
                <a:ext uri="{FF2B5EF4-FFF2-40B4-BE49-F238E27FC236}">
                  <a16:creationId xmlns:a16="http://schemas.microsoft.com/office/drawing/2014/main" id="{C2A397CD-3B9B-4638-A893-675571213D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61475" y="4768851"/>
              <a:ext cx="774700" cy="736600"/>
            </a:xfrm>
            <a:custGeom>
              <a:avLst/>
              <a:gdLst>
                <a:gd name="T0" fmla="*/ 105 w 488"/>
                <a:gd name="T1" fmla="*/ 104 h 465"/>
                <a:gd name="T2" fmla="*/ 282 w 488"/>
                <a:gd name="T3" fmla="*/ 87 h 465"/>
                <a:gd name="T4" fmla="*/ 355 w 488"/>
                <a:gd name="T5" fmla="*/ 26 h 465"/>
                <a:gd name="T6" fmla="*/ 462 w 488"/>
                <a:gd name="T7" fmla="*/ 36 h 465"/>
                <a:gd name="T8" fmla="*/ 452 w 488"/>
                <a:gd name="T9" fmla="*/ 142 h 465"/>
                <a:gd name="T10" fmla="*/ 378 w 488"/>
                <a:gd name="T11" fmla="*/ 203 h 465"/>
                <a:gd name="T12" fmla="*/ 328 w 488"/>
                <a:gd name="T13" fmla="*/ 374 h 465"/>
                <a:gd name="T14" fmla="*/ 247 w 488"/>
                <a:gd name="T15" fmla="*/ 465 h 465"/>
                <a:gd name="T16" fmla="*/ 0 w 488"/>
                <a:gd name="T17" fmla="*/ 167 h 465"/>
                <a:gd name="T18" fmla="*/ 105 w 488"/>
                <a:gd name="T19" fmla="*/ 10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8" h="465">
                  <a:moveTo>
                    <a:pt x="105" y="104"/>
                  </a:moveTo>
                  <a:cubicBezTo>
                    <a:pt x="160" y="74"/>
                    <a:pt x="227" y="69"/>
                    <a:pt x="282" y="87"/>
                  </a:cubicBezTo>
                  <a:cubicBezTo>
                    <a:pt x="355" y="26"/>
                    <a:pt x="355" y="26"/>
                    <a:pt x="355" y="26"/>
                  </a:cubicBezTo>
                  <a:cubicBezTo>
                    <a:pt x="388" y="0"/>
                    <a:pt x="435" y="4"/>
                    <a:pt x="462" y="36"/>
                  </a:cubicBezTo>
                  <a:cubicBezTo>
                    <a:pt x="488" y="68"/>
                    <a:pt x="484" y="116"/>
                    <a:pt x="452" y="142"/>
                  </a:cubicBezTo>
                  <a:cubicBezTo>
                    <a:pt x="378" y="203"/>
                    <a:pt x="378" y="203"/>
                    <a:pt x="378" y="203"/>
                  </a:cubicBezTo>
                  <a:cubicBezTo>
                    <a:pt x="386" y="260"/>
                    <a:pt x="368" y="326"/>
                    <a:pt x="328" y="374"/>
                  </a:cubicBezTo>
                  <a:cubicBezTo>
                    <a:pt x="301" y="404"/>
                    <a:pt x="274" y="435"/>
                    <a:pt x="247" y="465"/>
                  </a:cubicBezTo>
                  <a:cubicBezTo>
                    <a:pt x="137" y="393"/>
                    <a:pt x="51" y="289"/>
                    <a:pt x="0" y="167"/>
                  </a:cubicBezTo>
                  <a:cubicBezTo>
                    <a:pt x="35" y="146"/>
                    <a:pt x="70" y="125"/>
                    <a:pt x="105" y="104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8" name="Freeform 81">
              <a:extLst>
                <a:ext uri="{FF2B5EF4-FFF2-40B4-BE49-F238E27FC236}">
                  <a16:creationId xmlns:a16="http://schemas.microsoft.com/office/drawing/2014/main" id="{D65B523F-8C0A-41CE-AEFA-A6DDC835EA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53538" y="4776788"/>
              <a:ext cx="774700" cy="736600"/>
            </a:xfrm>
            <a:custGeom>
              <a:avLst/>
              <a:gdLst>
                <a:gd name="T0" fmla="*/ 110 w 488"/>
                <a:gd name="T1" fmla="*/ 99 h 465"/>
                <a:gd name="T2" fmla="*/ 112 w 488"/>
                <a:gd name="T3" fmla="*/ 103 h 465"/>
                <a:gd name="T4" fmla="*/ 219 w 488"/>
                <a:gd name="T5" fmla="*/ 75 h 465"/>
                <a:gd name="T6" fmla="*/ 286 w 488"/>
                <a:gd name="T7" fmla="*/ 86 h 465"/>
                <a:gd name="T8" fmla="*/ 288 w 488"/>
                <a:gd name="T9" fmla="*/ 87 h 465"/>
                <a:gd name="T10" fmla="*/ 363 w 488"/>
                <a:gd name="T11" fmla="*/ 24 h 465"/>
                <a:gd name="T12" fmla="*/ 409 w 488"/>
                <a:gd name="T13" fmla="*/ 8 h 465"/>
                <a:gd name="T14" fmla="*/ 464 w 488"/>
                <a:gd name="T15" fmla="*/ 34 h 465"/>
                <a:gd name="T16" fmla="*/ 480 w 488"/>
                <a:gd name="T17" fmla="*/ 79 h 465"/>
                <a:gd name="T18" fmla="*/ 454 w 488"/>
                <a:gd name="T19" fmla="*/ 134 h 465"/>
                <a:gd name="T20" fmla="*/ 379 w 488"/>
                <a:gd name="T21" fmla="*/ 196 h 465"/>
                <a:gd name="T22" fmla="*/ 379 w 488"/>
                <a:gd name="T23" fmla="*/ 199 h 465"/>
                <a:gd name="T24" fmla="*/ 381 w 488"/>
                <a:gd name="T25" fmla="*/ 225 h 465"/>
                <a:gd name="T26" fmla="*/ 330 w 488"/>
                <a:gd name="T27" fmla="*/ 366 h 465"/>
                <a:gd name="T28" fmla="*/ 333 w 488"/>
                <a:gd name="T29" fmla="*/ 369 h 465"/>
                <a:gd name="T30" fmla="*/ 330 w 488"/>
                <a:gd name="T31" fmla="*/ 366 h 465"/>
                <a:gd name="T32" fmla="*/ 249 w 488"/>
                <a:gd name="T33" fmla="*/ 458 h 465"/>
                <a:gd name="T34" fmla="*/ 252 w 488"/>
                <a:gd name="T35" fmla="*/ 460 h 465"/>
                <a:gd name="T36" fmla="*/ 254 w 488"/>
                <a:gd name="T37" fmla="*/ 457 h 465"/>
                <a:gd name="T38" fmla="*/ 9 w 488"/>
                <a:gd name="T39" fmla="*/ 161 h 465"/>
                <a:gd name="T40" fmla="*/ 5 w 488"/>
                <a:gd name="T41" fmla="*/ 162 h 465"/>
                <a:gd name="T42" fmla="*/ 7 w 488"/>
                <a:gd name="T43" fmla="*/ 165 h 465"/>
                <a:gd name="T44" fmla="*/ 112 w 488"/>
                <a:gd name="T45" fmla="*/ 102 h 465"/>
                <a:gd name="T46" fmla="*/ 110 w 488"/>
                <a:gd name="T47" fmla="*/ 99 h 465"/>
                <a:gd name="T48" fmla="*/ 112 w 488"/>
                <a:gd name="T49" fmla="*/ 103 h 465"/>
                <a:gd name="T50" fmla="*/ 110 w 488"/>
                <a:gd name="T51" fmla="*/ 99 h 465"/>
                <a:gd name="T52" fmla="*/ 108 w 488"/>
                <a:gd name="T53" fmla="*/ 96 h 465"/>
                <a:gd name="T54" fmla="*/ 3 w 488"/>
                <a:gd name="T55" fmla="*/ 159 h 465"/>
                <a:gd name="T56" fmla="*/ 0 w 488"/>
                <a:gd name="T57" fmla="*/ 160 h 465"/>
                <a:gd name="T58" fmla="*/ 1 w 488"/>
                <a:gd name="T59" fmla="*/ 164 h 465"/>
                <a:gd name="T60" fmla="*/ 250 w 488"/>
                <a:gd name="T61" fmla="*/ 464 h 465"/>
                <a:gd name="T62" fmla="*/ 253 w 488"/>
                <a:gd name="T63" fmla="*/ 465 h 465"/>
                <a:gd name="T64" fmla="*/ 255 w 488"/>
                <a:gd name="T65" fmla="*/ 463 h 465"/>
                <a:gd name="T66" fmla="*/ 336 w 488"/>
                <a:gd name="T67" fmla="*/ 371 h 465"/>
                <a:gd name="T68" fmla="*/ 336 w 488"/>
                <a:gd name="T69" fmla="*/ 371 h 465"/>
                <a:gd name="T70" fmla="*/ 337 w 488"/>
                <a:gd name="T71" fmla="*/ 371 h 465"/>
                <a:gd name="T72" fmla="*/ 389 w 488"/>
                <a:gd name="T73" fmla="*/ 225 h 465"/>
                <a:gd name="T74" fmla="*/ 387 w 488"/>
                <a:gd name="T75" fmla="*/ 198 h 465"/>
                <a:gd name="T76" fmla="*/ 383 w 488"/>
                <a:gd name="T77" fmla="*/ 198 h 465"/>
                <a:gd name="T78" fmla="*/ 386 w 488"/>
                <a:gd name="T79" fmla="*/ 201 h 465"/>
                <a:gd name="T80" fmla="*/ 459 w 488"/>
                <a:gd name="T81" fmla="*/ 140 h 465"/>
                <a:gd name="T82" fmla="*/ 488 w 488"/>
                <a:gd name="T83" fmla="*/ 79 h 465"/>
                <a:gd name="T84" fmla="*/ 470 w 488"/>
                <a:gd name="T85" fmla="*/ 29 h 465"/>
                <a:gd name="T86" fmla="*/ 409 w 488"/>
                <a:gd name="T87" fmla="*/ 0 h 465"/>
                <a:gd name="T88" fmla="*/ 358 w 488"/>
                <a:gd name="T89" fmla="*/ 18 h 465"/>
                <a:gd name="T90" fmla="*/ 285 w 488"/>
                <a:gd name="T91" fmla="*/ 79 h 465"/>
                <a:gd name="T92" fmla="*/ 287 w 488"/>
                <a:gd name="T93" fmla="*/ 82 h 465"/>
                <a:gd name="T94" fmla="*/ 288 w 488"/>
                <a:gd name="T95" fmla="*/ 78 h 465"/>
                <a:gd name="T96" fmla="*/ 219 w 488"/>
                <a:gd name="T97" fmla="*/ 67 h 465"/>
                <a:gd name="T98" fmla="*/ 108 w 488"/>
                <a:gd name="T99" fmla="*/ 96 h 465"/>
                <a:gd name="T100" fmla="*/ 108 w 488"/>
                <a:gd name="T101" fmla="*/ 96 h 465"/>
                <a:gd name="T102" fmla="*/ 108 w 488"/>
                <a:gd name="T103" fmla="*/ 96 h 465"/>
                <a:gd name="T104" fmla="*/ 110 w 488"/>
                <a:gd name="T105" fmla="*/ 99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88" h="465">
                  <a:moveTo>
                    <a:pt x="110" y="99"/>
                  </a:moveTo>
                  <a:cubicBezTo>
                    <a:pt x="112" y="103"/>
                    <a:pt x="112" y="103"/>
                    <a:pt x="112" y="103"/>
                  </a:cubicBezTo>
                  <a:cubicBezTo>
                    <a:pt x="145" y="84"/>
                    <a:pt x="183" y="75"/>
                    <a:pt x="219" y="75"/>
                  </a:cubicBezTo>
                  <a:cubicBezTo>
                    <a:pt x="242" y="75"/>
                    <a:pt x="265" y="79"/>
                    <a:pt x="286" y="86"/>
                  </a:cubicBezTo>
                  <a:cubicBezTo>
                    <a:pt x="288" y="87"/>
                    <a:pt x="288" y="87"/>
                    <a:pt x="288" y="87"/>
                  </a:cubicBezTo>
                  <a:cubicBezTo>
                    <a:pt x="363" y="24"/>
                    <a:pt x="363" y="24"/>
                    <a:pt x="363" y="24"/>
                  </a:cubicBezTo>
                  <a:cubicBezTo>
                    <a:pt x="376" y="13"/>
                    <a:pt x="392" y="8"/>
                    <a:pt x="409" y="8"/>
                  </a:cubicBezTo>
                  <a:cubicBezTo>
                    <a:pt x="429" y="8"/>
                    <a:pt x="449" y="17"/>
                    <a:pt x="464" y="34"/>
                  </a:cubicBezTo>
                  <a:cubicBezTo>
                    <a:pt x="475" y="47"/>
                    <a:pt x="480" y="63"/>
                    <a:pt x="480" y="79"/>
                  </a:cubicBezTo>
                  <a:cubicBezTo>
                    <a:pt x="480" y="100"/>
                    <a:pt x="471" y="120"/>
                    <a:pt x="454" y="134"/>
                  </a:cubicBezTo>
                  <a:cubicBezTo>
                    <a:pt x="379" y="196"/>
                    <a:pt x="379" y="196"/>
                    <a:pt x="379" y="196"/>
                  </a:cubicBezTo>
                  <a:cubicBezTo>
                    <a:pt x="379" y="199"/>
                    <a:pt x="379" y="199"/>
                    <a:pt x="379" y="199"/>
                  </a:cubicBezTo>
                  <a:cubicBezTo>
                    <a:pt x="380" y="207"/>
                    <a:pt x="381" y="216"/>
                    <a:pt x="381" y="225"/>
                  </a:cubicBezTo>
                  <a:cubicBezTo>
                    <a:pt x="381" y="274"/>
                    <a:pt x="364" y="327"/>
                    <a:pt x="330" y="366"/>
                  </a:cubicBezTo>
                  <a:cubicBezTo>
                    <a:pt x="333" y="369"/>
                    <a:pt x="333" y="369"/>
                    <a:pt x="333" y="369"/>
                  </a:cubicBezTo>
                  <a:cubicBezTo>
                    <a:pt x="330" y="366"/>
                    <a:pt x="330" y="366"/>
                    <a:pt x="330" y="366"/>
                  </a:cubicBezTo>
                  <a:cubicBezTo>
                    <a:pt x="303" y="397"/>
                    <a:pt x="276" y="427"/>
                    <a:pt x="249" y="458"/>
                  </a:cubicBezTo>
                  <a:cubicBezTo>
                    <a:pt x="252" y="460"/>
                    <a:pt x="252" y="460"/>
                    <a:pt x="252" y="460"/>
                  </a:cubicBezTo>
                  <a:cubicBezTo>
                    <a:pt x="254" y="457"/>
                    <a:pt x="254" y="457"/>
                    <a:pt x="254" y="457"/>
                  </a:cubicBezTo>
                  <a:cubicBezTo>
                    <a:pt x="144" y="385"/>
                    <a:pt x="59" y="282"/>
                    <a:pt x="9" y="161"/>
                  </a:cubicBezTo>
                  <a:cubicBezTo>
                    <a:pt x="5" y="162"/>
                    <a:pt x="5" y="162"/>
                    <a:pt x="5" y="162"/>
                  </a:cubicBezTo>
                  <a:cubicBezTo>
                    <a:pt x="7" y="165"/>
                    <a:pt x="7" y="165"/>
                    <a:pt x="7" y="165"/>
                  </a:cubicBezTo>
                  <a:cubicBezTo>
                    <a:pt x="42" y="144"/>
                    <a:pt x="77" y="124"/>
                    <a:pt x="112" y="102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12" y="103"/>
                    <a:pt x="112" y="103"/>
                    <a:pt x="112" y="103"/>
                  </a:cubicBezTo>
                  <a:cubicBezTo>
                    <a:pt x="110" y="99"/>
                    <a:pt x="110" y="99"/>
                    <a:pt x="110" y="99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73" y="117"/>
                    <a:pt x="38" y="138"/>
                    <a:pt x="3" y="159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1" y="164"/>
                    <a:pt x="1" y="164"/>
                    <a:pt x="1" y="164"/>
                  </a:cubicBezTo>
                  <a:cubicBezTo>
                    <a:pt x="52" y="286"/>
                    <a:pt x="139" y="391"/>
                    <a:pt x="250" y="464"/>
                  </a:cubicBezTo>
                  <a:cubicBezTo>
                    <a:pt x="253" y="465"/>
                    <a:pt x="253" y="465"/>
                    <a:pt x="253" y="465"/>
                  </a:cubicBezTo>
                  <a:cubicBezTo>
                    <a:pt x="255" y="463"/>
                    <a:pt x="255" y="463"/>
                    <a:pt x="255" y="463"/>
                  </a:cubicBezTo>
                  <a:cubicBezTo>
                    <a:pt x="282" y="432"/>
                    <a:pt x="309" y="402"/>
                    <a:pt x="336" y="371"/>
                  </a:cubicBezTo>
                  <a:cubicBezTo>
                    <a:pt x="336" y="371"/>
                    <a:pt x="336" y="371"/>
                    <a:pt x="336" y="371"/>
                  </a:cubicBezTo>
                  <a:cubicBezTo>
                    <a:pt x="337" y="371"/>
                    <a:pt x="337" y="371"/>
                    <a:pt x="337" y="371"/>
                  </a:cubicBezTo>
                  <a:cubicBezTo>
                    <a:pt x="371" y="330"/>
                    <a:pt x="389" y="276"/>
                    <a:pt x="389" y="225"/>
                  </a:cubicBezTo>
                  <a:cubicBezTo>
                    <a:pt x="389" y="216"/>
                    <a:pt x="388" y="207"/>
                    <a:pt x="387" y="198"/>
                  </a:cubicBezTo>
                  <a:cubicBezTo>
                    <a:pt x="383" y="198"/>
                    <a:pt x="383" y="198"/>
                    <a:pt x="383" y="198"/>
                  </a:cubicBezTo>
                  <a:cubicBezTo>
                    <a:pt x="386" y="201"/>
                    <a:pt x="386" y="201"/>
                    <a:pt x="386" y="201"/>
                  </a:cubicBezTo>
                  <a:cubicBezTo>
                    <a:pt x="459" y="140"/>
                    <a:pt x="459" y="140"/>
                    <a:pt x="459" y="140"/>
                  </a:cubicBezTo>
                  <a:cubicBezTo>
                    <a:pt x="478" y="125"/>
                    <a:pt x="488" y="102"/>
                    <a:pt x="488" y="79"/>
                  </a:cubicBezTo>
                  <a:cubicBezTo>
                    <a:pt x="488" y="61"/>
                    <a:pt x="482" y="43"/>
                    <a:pt x="470" y="29"/>
                  </a:cubicBezTo>
                  <a:cubicBezTo>
                    <a:pt x="454" y="10"/>
                    <a:pt x="431" y="0"/>
                    <a:pt x="409" y="0"/>
                  </a:cubicBezTo>
                  <a:cubicBezTo>
                    <a:pt x="391" y="0"/>
                    <a:pt x="373" y="6"/>
                    <a:pt x="358" y="18"/>
                  </a:cubicBezTo>
                  <a:cubicBezTo>
                    <a:pt x="285" y="79"/>
                    <a:pt x="285" y="79"/>
                    <a:pt x="285" y="79"/>
                  </a:cubicBezTo>
                  <a:cubicBezTo>
                    <a:pt x="287" y="82"/>
                    <a:pt x="287" y="82"/>
                    <a:pt x="287" y="82"/>
                  </a:cubicBezTo>
                  <a:cubicBezTo>
                    <a:pt x="288" y="78"/>
                    <a:pt x="288" y="78"/>
                    <a:pt x="288" y="78"/>
                  </a:cubicBezTo>
                  <a:cubicBezTo>
                    <a:pt x="267" y="71"/>
                    <a:pt x="243" y="67"/>
                    <a:pt x="219" y="67"/>
                  </a:cubicBezTo>
                  <a:cubicBezTo>
                    <a:pt x="181" y="67"/>
                    <a:pt x="142" y="77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10" y="99"/>
                    <a:pt x="110" y="99"/>
                    <a:pt x="110" y="9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89" name="Freeform 82">
              <a:extLst>
                <a:ext uri="{FF2B5EF4-FFF2-40B4-BE49-F238E27FC236}">
                  <a16:creationId xmlns:a16="http://schemas.microsoft.com/office/drawing/2014/main" id="{FD70212A-B3CA-4933-A6F0-8148616C56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12275" y="4930776"/>
              <a:ext cx="404813" cy="188913"/>
            </a:xfrm>
            <a:custGeom>
              <a:avLst/>
              <a:gdLst>
                <a:gd name="T0" fmla="*/ 131 w 255"/>
                <a:gd name="T1" fmla="*/ 48 h 119"/>
                <a:gd name="T2" fmla="*/ 12 w 255"/>
                <a:gd name="T3" fmla="*/ 119 h 119"/>
                <a:gd name="T4" fmla="*/ 0 w 255"/>
                <a:gd name="T5" fmla="*/ 92 h 119"/>
                <a:gd name="T6" fmla="*/ 98 w 255"/>
                <a:gd name="T7" fmla="*/ 33 h 119"/>
                <a:gd name="T8" fmla="*/ 255 w 255"/>
                <a:gd name="T9" fmla="*/ 14 h 119"/>
                <a:gd name="T10" fmla="*/ 131 w 255"/>
                <a:gd name="T11" fmla="*/ 48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" h="119">
                  <a:moveTo>
                    <a:pt x="131" y="48"/>
                  </a:moveTo>
                  <a:cubicBezTo>
                    <a:pt x="92" y="72"/>
                    <a:pt x="52" y="96"/>
                    <a:pt x="12" y="119"/>
                  </a:cubicBezTo>
                  <a:cubicBezTo>
                    <a:pt x="8" y="110"/>
                    <a:pt x="4" y="101"/>
                    <a:pt x="0" y="92"/>
                  </a:cubicBezTo>
                  <a:cubicBezTo>
                    <a:pt x="32" y="72"/>
                    <a:pt x="65" y="52"/>
                    <a:pt x="98" y="33"/>
                  </a:cubicBezTo>
                  <a:cubicBezTo>
                    <a:pt x="146" y="6"/>
                    <a:pt x="205" y="0"/>
                    <a:pt x="255" y="14"/>
                  </a:cubicBezTo>
                  <a:cubicBezTo>
                    <a:pt x="212" y="16"/>
                    <a:pt x="169" y="27"/>
                    <a:pt x="131" y="48"/>
                  </a:cubicBezTo>
                </a:path>
              </a:pathLst>
            </a:cu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0" name="Freeform 83">
              <a:extLst>
                <a:ext uri="{FF2B5EF4-FFF2-40B4-BE49-F238E27FC236}">
                  <a16:creationId xmlns:a16="http://schemas.microsoft.com/office/drawing/2014/main" id="{7C87B78F-8232-4640-AC05-E8E2E8555B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1" name="Freeform 84">
              <a:extLst>
                <a:ext uri="{FF2B5EF4-FFF2-40B4-BE49-F238E27FC236}">
                  <a16:creationId xmlns:a16="http://schemas.microsoft.com/office/drawing/2014/main" id="{1CA31298-AFBC-4D4A-BA84-317B52AC772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2175" y="4995863"/>
              <a:ext cx="80963" cy="95250"/>
            </a:xfrm>
            <a:custGeom>
              <a:avLst/>
              <a:gdLst>
                <a:gd name="T0" fmla="*/ 51 w 51"/>
                <a:gd name="T1" fmla="*/ 54 h 60"/>
                <a:gd name="T2" fmla="*/ 6 w 51"/>
                <a:gd name="T3" fmla="*/ 0 h 60"/>
                <a:gd name="T4" fmla="*/ 0 w 51"/>
                <a:gd name="T5" fmla="*/ 5 h 60"/>
                <a:gd name="T6" fmla="*/ 45 w 51"/>
                <a:gd name="T7" fmla="*/ 60 h 60"/>
                <a:gd name="T8" fmla="*/ 51 w 51"/>
                <a:gd name="T9" fmla="*/ 5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60">
                  <a:moveTo>
                    <a:pt x="51" y="54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45" y="60"/>
                  </a:lnTo>
                  <a:lnTo>
                    <a:pt x="51" y="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2" name="Freeform 85">
              <a:extLst>
                <a:ext uri="{FF2B5EF4-FFF2-40B4-BE49-F238E27FC236}">
                  <a16:creationId xmlns:a16="http://schemas.microsoft.com/office/drawing/2014/main" id="{F7DD0B00-BFF3-43E8-A192-C705E748BC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3" name="Freeform 86">
              <a:extLst>
                <a:ext uri="{FF2B5EF4-FFF2-40B4-BE49-F238E27FC236}">
                  <a16:creationId xmlns:a16="http://schemas.microsoft.com/office/drawing/2014/main" id="{613C04B1-8ED2-4F6A-8EA2-7487D91DA1B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63138" y="4787901"/>
              <a:ext cx="82550" cy="95250"/>
            </a:xfrm>
            <a:custGeom>
              <a:avLst/>
              <a:gdLst>
                <a:gd name="T0" fmla="*/ 0 w 52"/>
                <a:gd name="T1" fmla="*/ 5 h 60"/>
                <a:gd name="T2" fmla="*/ 46 w 52"/>
                <a:gd name="T3" fmla="*/ 60 h 60"/>
                <a:gd name="T4" fmla="*/ 52 w 52"/>
                <a:gd name="T5" fmla="*/ 54 h 60"/>
                <a:gd name="T6" fmla="*/ 7 w 52"/>
                <a:gd name="T7" fmla="*/ 0 h 60"/>
                <a:gd name="T8" fmla="*/ 0 w 52"/>
                <a:gd name="T9" fmla="*/ 5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60">
                  <a:moveTo>
                    <a:pt x="0" y="5"/>
                  </a:moveTo>
                  <a:lnTo>
                    <a:pt x="46" y="60"/>
                  </a:lnTo>
                  <a:lnTo>
                    <a:pt x="52" y="54"/>
                  </a:lnTo>
                  <a:lnTo>
                    <a:pt x="7" y="0"/>
                  </a:lnTo>
                  <a:lnTo>
                    <a:pt x="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4" name="Freeform 87">
              <a:extLst>
                <a:ext uri="{FF2B5EF4-FFF2-40B4-BE49-F238E27FC236}">
                  <a16:creationId xmlns:a16="http://schemas.microsoft.com/office/drawing/2014/main" id="{55CB07B2-C535-407E-8F49-D95A2FA2B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5" name="Freeform 88">
              <a:extLst>
                <a:ext uri="{FF2B5EF4-FFF2-40B4-BE49-F238E27FC236}">
                  <a16:creationId xmlns:a16="http://schemas.microsoft.com/office/drawing/2014/main" id="{91FEDFAB-F2A3-4FBA-95F0-A778BF00BE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61538" y="4819651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6" name="Freeform 89">
              <a:extLst>
                <a:ext uri="{FF2B5EF4-FFF2-40B4-BE49-F238E27FC236}">
                  <a16:creationId xmlns:a16="http://schemas.microsoft.com/office/drawing/2014/main" id="{41057FE0-863A-404E-9D4C-D37D46FFBA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7" name="Freeform 90">
              <a:extLst>
                <a:ext uri="{FF2B5EF4-FFF2-40B4-BE49-F238E27FC236}">
                  <a16:creationId xmlns:a16="http://schemas.microsoft.com/office/drawing/2014/main" id="{687691D8-9A95-44F6-AF13-0579420D7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80588" y="4841876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8" name="Freeform 91">
              <a:extLst>
                <a:ext uri="{FF2B5EF4-FFF2-40B4-BE49-F238E27FC236}">
                  <a16:creationId xmlns:a16="http://schemas.microsoft.com/office/drawing/2014/main" id="{1B5C328A-9B3F-4956-8707-215B650DE46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99" name="Freeform 92">
              <a:extLst>
                <a:ext uri="{FF2B5EF4-FFF2-40B4-BE49-F238E27FC236}">
                  <a16:creationId xmlns:a16="http://schemas.microsoft.com/office/drawing/2014/main" id="{27795CAA-7EAE-4EEE-B5FF-193E0C54B0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01225" y="4865688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0" name="Freeform 93">
              <a:extLst>
                <a:ext uri="{FF2B5EF4-FFF2-40B4-BE49-F238E27FC236}">
                  <a16:creationId xmlns:a16="http://schemas.microsoft.com/office/drawing/2014/main" id="{0B1A8F4A-7B56-447E-927B-D3B8581A51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1" name="Freeform 94">
              <a:extLst>
                <a:ext uri="{FF2B5EF4-FFF2-40B4-BE49-F238E27FC236}">
                  <a16:creationId xmlns:a16="http://schemas.microsoft.com/office/drawing/2014/main" id="{F99A2580-7C93-44B9-84C2-12694C7D94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20275" y="4887913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6 h 52"/>
                <a:gd name="T4" fmla="*/ 55 w 60"/>
                <a:gd name="T5" fmla="*/ 0 h 52"/>
                <a:gd name="T6" fmla="*/ 0 w 60"/>
                <a:gd name="T7" fmla="*/ 45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2" name="Freeform 95">
              <a:extLst>
                <a:ext uri="{FF2B5EF4-FFF2-40B4-BE49-F238E27FC236}">
                  <a16:creationId xmlns:a16="http://schemas.microsoft.com/office/drawing/2014/main" id="{A3AB6826-3FB8-4D42-86BE-8F9F4B78E8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3" name="Freeform 96">
              <a:extLst>
                <a:ext uri="{FF2B5EF4-FFF2-40B4-BE49-F238E27FC236}">
                  <a16:creationId xmlns:a16="http://schemas.microsoft.com/office/drawing/2014/main" id="{26A4AB25-335B-47D1-B950-AF8AC30DFF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9325" y="4910138"/>
              <a:ext cx="95250" cy="82550"/>
            </a:xfrm>
            <a:custGeom>
              <a:avLst/>
              <a:gdLst>
                <a:gd name="T0" fmla="*/ 5 w 60"/>
                <a:gd name="T1" fmla="*/ 52 h 52"/>
                <a:gd name="T2" fmla="*/ 60 w 60"/>
                <a:gd name="T3" fmla="*/ 7 h 52"/>
                <a:gd name="T4" fmla="*/ 55 w 60"/>
                <a:gd name="T5" fmla="*/ 0 h 52"/>
                <a:gd name="T6" fmla="*/ 0 w 60"/>
                <a:gd name="T7" fmla="*/ 46 h 52"/>
                <a:gd name="T8" fmla="*/ 5 w 60"/>
                <a:gd name="T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2">
                  <a:moveTo>
                    <a:pt x="5" y="52"/>
                  </a:moveTo>
                  <a:lnTo>
                    <a:pt x="60" y="7"/>
                  </a:lnTo>
                  <a:lnTo>
                    <a:pt x="55" y="0"/>
                  </a:lnTo>
                  <a:lnTo>
                    <a:pt x="0" y="46"/>
                  </a:lnTo>
                  <a:lnTo>
                    <a:pt x="5" y="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4" name="Freeform 97">
              <a:extLst>
                <a:ext uri="{FF2B5EF4-FFF2-40B4-BE49-F238E27FC236}">
                  <a16:creationId xmlns:a16="http://schemas.microsoft.com/office/drawing/2014/main" id="{5DED719B-D8A1-48C3-A361-CF74372FDA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5" name="Freeform 98">
              <a:extLst>
                <a:ext uri="{FF2B5EF4-FFF2-40B4-BE49-F238E27FC236}">
                  <a16:creationId xmlns:a16="http://schemas.microsoft.com/office/drawing/2014/main" id="{DED6DB53-CE18-410B-BE39-05D53D4BFF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8375" y="4933951"/>
              <a:ext cx="95250" cy="80963"/>
            </a:xfrm>
            <a:custGeom>
              <a:avLst/>
              <a:gdLst>
                <a:gd name="T0" fmla="*/ 5 w 60"/>
                <a:gd name="T1" fmla="*/ 51 h 51"/>
                <a:gd name="T2" fmla="*/ 60 w 60"/>
                <a:gd name="T3" fmla="*/ 6 h 51"/>
                <a:gd name="T4" fmla="*/ 55 w 60"/>
                <a:gd name="T5" fmla="*/ 0 h 51"/>
                <a:gd name="T6" fmla="*/ 0 w 60"/>
                <a:gd name="T7" fmla="*/ 45 h 51"/>
                <a:gd name="T8" fmla="*/ 5 w 60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51">
                  <a:moveTo>
                    <a:pt x="5" y="51"/>
                  </a:moveTo>
                  <a:lnTo>
                    <a:pt x="60" y="6"/>
                  </a:lnTo>
                  <a:lnTo>
                    <a:pt x="55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6" name="Freeform 99">
              <a:extLst>
                <a:ext uri="{FF2B5EF4-FFF2-40B4-BE49-F238E27FC236}">
                  <a16:creationId xmlns:a16="http://schemas.microsoft.com/office/drawing/2014/main" id="{52806705-9D12-4EAC-B2C4-768B523F12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7" name="Freeform 100">
              <a:extLst>
                <a:ext uri="{FF2B5EF4-FFF2-40B4-BE49-F238E27FC236}">
                  <a16:creationId xmlns:a16="http://schemas.microsoft.com/office/drawing/2014/main" id="{89C38F8C-5027-48E8-BBA6-DA5BA090FE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79013" y="4956176"/>
              <a:ext cx="93663" cy="80963"/>
            </a:xfrm>
            <a:custGeom>
              <a:avLst/>
              <a:gdLst>
                <a:gd name="T0" fmla="*/ 5 w 59"/>
                <a:gd name="T1" fmla="*/ 51 h 51"/>
                <a:gd name="T2" fmla="*/ 59 w 59"/>
                <a:gd name="T3" fmla="*/ 6 h 51"/>
                <a:gd name="T4" fmla="*/ 54 w 59"/>
                <a:gd name="T5" fmla="*/ 0 h 51"/>
                <a:gd name="T6" fmla="*/ 0 w 59"/>
                <a:gd name="T7" fmla="*/ 45 h 51"/>
                <a:gd name="T8" fmla="*/ 5 w 59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51">
                  <a:moveTo>
                    <a:pt x="5" y="51"/>
                  </a:moveTo>
                  <a:lnTo>
                    <a:pt x="59" y="6"/>
                  </a:lnTo>
                  <a:lnTo>
                    <a:pt x="54" y="0"/>
                  </a:lnTo>
                  <a:lnTo>
                    <a:pt x="0" y="45"/>
                  </a:lnTo>
                  <a:lnTo>
                    <a:pt x="5" y="5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8" name="Freeform 101">
              <a:extLst>
                <a:ext uri="{FF2B5EF4-FFF2-40B4-BE49-F238E27FC236}">
                  <a16:creationId xmlns:a16="http://schemas.microsoft.com/office/drawing/2014/main" id="{99C08743-C812-4775-9EAC-C845216C4E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98025" y="6313488"/>
              <a:ext cx="823913" cy="182563"/>
            </a:xfrm>
            <a:custGeom>
              <a:avLst/>
              <a:gdLst>
                <a:gd name="T0" fmla="*/ 519 w 519"/>
                <a:gd name="T1" fmla="*/ 116 h 116"/>
                <a:gd name="T2" fmla="*/ 0 w 519"/>
                <a:gd name="T3" fmla="*/ 116 h 116"/>
                <a:gd name="T4" fmla="*/ 259 w 519"/>
                <a:gd name="T5" fmla="*/ 0 h 116"/>
                <a:gd name="T6" fmla="*/ 519 w 519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9" h="116">
                  <a:moveTo>
                    <a:pt x="519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50" y="47"/>
                    <a:pt x="147" y="0"/>
                    <a:pt x="259" y="0"/>
                  </a:cubicBezTo>
                  <a:cubicBezTo>
                    <a:pt x="371" y="0"/>
                    <a:pt x="468" y="47"/>
                    <a:pt x="519" y="116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09" name="Freeform 102">
              <a:extLst>
                <a:ext uri="{FF2B5EF4-FFF2-40B4-BE49-F238E27FC236}">
                  <a16:creationId xmlns:a16="http://schemas.microsoft.com/office/drawing/2014/main" id="{85CF74FE-AE38-478F-BF29-197707E1E80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85325" y="6307138"/>
              <a:ext cx="849313" cy="195263"/>
            </a:xfrm>
            <a:custGeom>
              <a:avLst/>
              <a:gdLst>
                <a:gd name="T0" fmla="*/ 527 w 535"/>
                <a:gd name="T1" fmla="*/ 120 h 124"/>
                <a:gd name="T2" fmla="*/ 527 w 535"/>
                <a:gd name="T3" fmla="*/ 116 h 124"/>
                <a:gd name="T4" fmla="*/ 8 w 535"/>
                <a:gd name="T5" fmla="*/ 116 h 124"/>
                <a:gd name="T6" fmla="*/ 8 w 535"/>
                <a:gd name="T7" fmla="*/ 120 h 124"/>
                <a:gd name="T8" fmla="*/ 11 w 535"/>
                <a:gd name="T9" fmla="*/ 123 h 124"/>
                <a:gd name="T10" fmla="*/ 267 w 535"/>
                <a:gd name="T11" fmla="*/ 8 h 124"/>
                <a:gd name="T12" fmla="*/ 524 w 535"/>
                <a:gd name="T13" fmla="*/ 123 h 124"/>
                <a:gd name="T14" fmla="*/ 527 w 535"/>
                <a:gd name="T15" fmla="*/ 120 h 124"/>
                <a:gd name="T16" fmla="*/ 527 w 535"/>
                <a:gd name="T17" fmla="*/ 116 h 124"/>
                <a:gd name="T18" fmla="*/ 527 w 535"/>
                <a:gd name="T19" fmla="*/ 120 h 124"/>
                <a:gd name="T20" fmla="*/ 530 w 535"/>
                <a:gd name="T21" fmla="*/ 118 h 124"/>
                <a:gd name="T22" fmla="*/ 267 w 535"/>
                <a:gd name="T23" fmla="*/ 0 h 124"/>
                <a:gd name="T24" fmla="*/ 5 w 535"/>
                <a:gd name="T25" fmla="*/ 118 h 124"/>
                <a:gd name="T26" fmla="*/ 0 w 535"/>
                <a:gd name="T27" fmla="*/ 124 h 124"/>
                <a:gd name="T28" fmla="*/ 535 w 535"/>
                <a:gd name="T29" fmla="*/ 124 h 124"/>
                <a:gd name="T30" fmla="*/ 530 w 535"/>
                <a:gd name="T31" fmla="*/ 118 h 124"/>
                <a:gd name="T32" fmla="*/ 527 w 535"/>
                <a:gd name="T33" fmla="*/ 12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5" h="124">
                  <a:moveTo>
                    <a:pt x="527" y="120"/>
                  </a:moveTo>
                  <a:cubicBezTo>
                    <a:pt x="527" y="116"/>
                    <a:pt x="527" y="116"/>
                    <a:pt x="527" y="116"/>
                  </a:cubicBezTo>
                  <a:cubicBezTo>
                    <a:pt x="8" y="116"/>
                    <a:pt x="8" y="116"/>
                    <a:pt x="8" y="1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11" y="123"/>
                    <a:pt x="11" y="123"/>
                    <a:pt x="11" y="123"/>
                  </a:cubicBezTo>
                  <a:cubicBezTo>
                    <a:pt x="60" y="55"/>
                    <a:pt x="156" y="8"/>
                    <a:pt x="267" y="8"/>
                  </a:cubicBezTo>
                  <a:cubicBezTo>
                    <a:pt x="378" y="8"/>
                    <a:pt x="474" y="55"/>
                    <a:pt x="524" y="123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27" y="116"/>
                    <a:pt x="527" y="116"/>
                    <a:pt x="527" y="116"/>
                  </a:cubicBezTo>
                  <a:cubicBezTo>
                    <a:pt x="527" y="120"/>
                    <a:pt x="527" y="120"/>
                    <a:pt x="527" y="120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479" y="48"/>
                    <a:pt x="380" y="0"/>
                    <a:pt x="267" y="0"/>
                  </a:cubicBezTo>
                  <a:cubicBezTo>
                    <a:pt x="154" y="0"/>
                    <a:pt x="56" y="48"/>
                    <a:pt x="5" y="11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535" y="124"/>
                    <a:pt x="535" y="124"/>
                    <a:pt x="535" y="124"/>
                  </a:cubicBezTo>
                  <a:cubicBezTo>
                    <a:pt x="530" y="118"/>
                    <a:pt x="530" y="118"/>
                    <a:pt x="530" y="118"/>
                  </a:cubicBezTo>
                  <a:cubicBezTo>
                    <a:pt x="527" y="120"/>
                    <a:pt x="527" y="120"/>
                    <a:pt x="527" y="12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0" name="Freeform 103">
              <a:extLst>
                <a:ext uri="{FF2B5EF4-FFF2-40B4-BE49-F238E27FC236}">
                  <a16:creationId xmlns:a16="http://schemas.microsoft.com/office/drawing/2014/main" id="{5DC648A8-28E8-4A0C-BB25-70F65CA660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04388" y="6286501"/>
              <a:ext cx="155575" cy="103188"/>
            </a:xfrm>
            <a:custGeom>
              <a:avLst/>
              <a:gdLst>
                <a:gd name="T0" fmla="*/ 9 w 98"/>
                <a:gd name="T1" fmla="*/ 61 h 66"/>
                <a:gd name="T2" fmla="*/ 18 w 98"/>
                <a:gd name="T3" fmla="*/ 65 h 66"/>
                <a:gd name="T4" fmla="*/ 93 w 98"/>
                <a:gd name="T5" fmla="*/ 31 h 66"/>
                <a:gd name="T6" fmla="*/ 97 w 98"/>
                <a:gd name="T7" fmla="*/ 22 h 66"/>
                <a:gd name="T8" fmla="*/ 89 w 98"/>
                <a:gd name="T9" fmla="*/ 5 h 66"/>
                <a:gd name="T10" fmla="*/ 80 w 98"/>
                <a:gd name="T11" fmla="*/ 2 h 66"/>
                <a:gd name="T12" fmla="*/ 5 w 98"/>
                <a:gd name="T13" fmla="*/ 36 h 66"/>
                <a:gd name="T14" fmla="*/ 2 w 98"/>
                <a:gd name="T15" fmla="*/ 44 h 66"/>
                <a:gd name="T16" fmla="*/ 9 w 98"/>
                <a:gd name="T17" fmla="*/ 6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66">
                  <a:moveTo>
                    <a:pt x="9" y="61"/>
                  </a:moveTo>
                  <a:cubicBezTo>
                    <a:pt x="11" y="65"/>
                    <a:pt x="15" y="66"/>
                    <a:pt x="18" y="65"/>
                  </a:cubicBezTo>
                  <a:cubicBezTo>
                    <a:pt x="93" y="31"/>
                    <a:pt x="93" y="31"/>
                    <a:pt x="93" y="31"/>
                  </a:cubicBezTo>
                  <a:cubicBezTo>
                    <a:pt x="97" y="30"/>
                    <a:pt x="98" y="26"/>
                    <a:pt x="97" y="22"/>
                  </a:cubicBezTo>
                  <a:cubicBezTo>
                    <a:pt x="89" y="5"/>
                    <a:pt x="89" y="5"/>
                    <a:pt x="89" y="5"/>
                  </a:cubicBezTo>
                  <a:cubicBezTo>
                    <a:pt x="88" y="2"/>
                    <a:pt x="84" y="0"/>
                    <a:pt x="80" y="2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2" y="37"/>
                    <a:pt x="0" y="41"/>
                    <a:pt x="2" y="44"/>
                  </a:cubicBezTo>
                  <a:cubicBezTo>
                    <a:pt x="9" y="61"/>
                    <a:pt x="9" y="61"/>
                    <a:pt x="9" y="61"/>
                  </a:cubicBezTo>
                </a:path>
              </a:pathLst>
            </a:custGeom>
            <a:solidFill>
              <a:srgbClr val="81C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1" name="Freeform 104">
              <a:extLst>
                <a:ext uri="{FF2B5EF4-FFF2-40B4-BE49-F238E27FC236}">
                  <a16:creationId xmlns:a16="http://schemas.microsoft.com/office/drawing/2014/main" id="{01C3AA6B-9C1E-4A5D-B3C3-DB6343CFE77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99625" y="6281738"/>
              <a:ext cx="165100" cy="112713"/>
            </a:xfrm>
            <a:custGeom>
              <a:avLst/>
              <a:gdLst>
                <a:gd name="T0" fmla="*/ 12 w 104"/>
                <a:gd name="T1" fmla="*/ 64 h 72"/>
                <a:gd name="T2" fmla="*/ 9 w 104"/>
                <a:gd name="T3" fmla="*/ 66 h 72"/>
                <a:gd name="T4" fmla="*/ 18 w 104"/>
                <a:gd name="T5" fmla="*/ 72 h 72"/>
                <a:gd name="T6" fmla="*/ 23 w 104"/>
                <a:gd name="T7" fmla="*/ 71 h 72"/>
                <a:gd name="T8" fmla="*/ 23 w 104"/>
                <a:gd name="T9" fmla="*/ 71 h 72"/>
                <a:gd name="T10" fmla="*/ 98 w 104"/>
                <a:gd name="T11" fmla="*/ 38 h 72"/>
                <a:gd name="T12" fmla="*/ 98 w 104"/>
                <a:gd name="T13" fmla="*/ 38 h 72"/>
                <a:gd name="T14" fmla="*/ 104 w 104"/>
                <a:gd name="T15" fmla="*/ 28 h 72"/>
                <a:gd name="T16" fmla="*/ 103 w 104"/>
                <a:gd name="T17" fmla="*/ 24 h 72"/>
                <a:gd name="T18" fmla="*/ 96 w 104"/>
                <a:gd name="T19" fmla="*/ 7 h 72"/>
                <a:gd name="T20" fmla="*/ 96 w 104"/>
                <a:gd name="T21" fmla="*/ 7 h 72"/>
                <a:gd name="T22" fmla="*/ 86 w 104"/>
                <a:gd name="T23" fmla="*/ 0 h 72"/>
                <a:gd name="T24" fmla="*/ 82 w 104"/>
                <a:gd name="T25" fmla="*/ 1 h 72"/>
                <a:gd name="T26" fmla="*/ 82 w 104"/>
                <a:gd name="T27" fmla="*/ 1 h 72"/>
                <a:gd name="T28" fmla="*/ 6 w 104"/>
                <a:gd name="T29" fmla="*/ 35 h 72"/>
                <a:gd name="T30" fmla="*/ 6 w 104"/>
                <a:gd name="T31" fmla="*/ 35 h 72"/>
                <a:gd name="T32" fmla="*/ 0 w 104"/>
                <a:gd name="T33" fmla="*/ 45 h 72"/>
                <a:gd name="T34" fmla="*/ 1 w 104"/>
                <a:gd name="T35" fmla="*/ 49 h 72"/>
                <a:gd name="T36" fmla="*/ 1 w 104"/>
                <a:gd name="T37" fmla="*/ 49 h 72"/>
                <a:gd name="T38" fmla="*/ 9 w 104"/>
                <a:gd name="T39" fmla="*/ 66 h 72"/>
                <a:gd name="T40" fmla="*/ 12 w 104"/>
                <a:gd name="T41" fmla="*/ 64 h 72"/>
                <a:gd name="T42" fmla="*/ 16 w 104"/>
                <a:gd name="T43" fmla="*/ 63 h 72"/>
                <a:gd name="T44" fmla="*/ 8 w 104"/>
                <a:gd name="T45" fmla="*/ 46 h 72"/>
                <a:gd name="T46" fmla="*/ 8 w 104"/>
                <a:gd name="T47" fmla="*/ 46 h 72"/>
                <a:gd name="T48" fmla="*/ 8 w 104"/>
                <a:gd name="T49" fmla="*/ 45 h 72"/>
                <a:gd name="T50" fmla="*/ 10 w 104"/>
                <a:gd name="T51" fmla="*/ 42 h 72"/>
                <a:gd name="T52" fmla="*/ 10 w 104"/>
                <a:gd name="T53" fmla="*/ 42 h 72"/>
                <a:gd name="T54" fmla="*/ 85 w 104"/>
                <a:gd name="T55" fmla="*/ 9 h 72"/>
                <a:gd name="T56" fmla="*/ 85 w 104"/>
                <a:gd name="T57" fmla="*/ 9 h 72"/>
                <a:gd name="T58" fmla="*/ 86 w 104"/>
                <a:gd name="T59" fmla="*/ 8 h 72"/>
                <a:gd name="T60" fmla="*/ 88 w 104"/>
                <a:gd name="T61" fmla="*/ 10 h 72"/>
                <a:gd name="T62" fmla="*/ 88 w 104"/>
                <a:gd name="T63" fmla="*/ 10 h 72"/>
                <a:gd name="T64" fmla="*/ 96 w 104"/>
                <a:gd name="T65" fmla="*/ 27 h 72"/>
                <a:gd name="T66" fmla="*/ 96 w 104"/>
                <a:gd name="T67" fmla="*/ 28 h 72"/>
                <a:gd name="T68" fmla="*/ 95 w 104"/>
                <a:gd name="T69" fmla="*/ 30 h 72"/>
                <a:gd name="T70" fmla="*/ 20 w 104"/>
                <a:gd name="T71" fmla="*/ 64 h 72"/>
                <a:gd name="T72" fmla="*/ 20 w 104"/>
                <a:gd name="T73" fmla="*/ 64 h 72"/>
                <a:gd name="T74" fmla="*/ 18 w 104"/>
                <a:gd name="T75" fmla="*/ 64 h 72"/>
                <a:gd name="T76" fmla="*/ 16 w 104"/>
                <a:gd name="T77" fmla="*/ 63 h 72"/>
                <a:gd name="T78" fmla="*/ 12 w 104"/>
                <a:gd name="T79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4" h="72">
                  <a:moveTo>
                    <a:pt x="12" y="64"/>
                  </a:moveTo>
                  <a:cubicBezTo>
                    <a:pt x="9" y="66"/>
                    <a:pt x="9" y="66"/>
                    <a:pt x="9" y="66"/>
                  </a:cubicBezTo>
                  <a:cubicBezTo>
                    <a:pt x="11" y="70"/>
                    <a:pt x="14" y="72"/>
                    <a:pt x="18" y="72"/>
                  </a:cubicBezTo>
                  <a:cubicBezTo>
                    <a:pt x="20" y="72"/>
                    <a:pt x="21" y="72"/>
                    <a:pt x="23" y="71"/>
                  </a:cubicBezTo>
                  <a:cubicBezTo>
                    <a:pt x="23" y="71"/>
                    <a:pt x="23" y="71"/>
                    <a:pt x="23" y="71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102" y="36"/>
                    <a:pt x="104" y="32"/>
                    <a:pt x="104" y="28"/>
                  </a:cubicBezTo>
                  <a:cubicBezTo>
                    <a:pt x="104" y="27"/>
                    <a:pt x="104" y="25"/>
                    <a:pt x="103" y="24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4" y="3"/>
                    <a:pt x="90" y="0"/>
                    <a:pt x="86" y="0"/>
                  </a:cubicBezTo>
                  <a:cubicBezTo>
                    <a:pt x="85" y="0"/>
                    <a:pt x="83" y="1"/>
                    <a:pt x="82" y="1"/>
                  </a:cubicBezTo>
                  <a:cubicBezTo>
                    <a:pt x="82" y="1"/>
                    <a:pt x="82" y="1"/>
                    <a:pt x="82" y="1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3" y="37"/>
                    <a:pt x="0" y="41"/>
                    <a:pt x="0" y="45"/>
                  </a:cubicBezTo>
                  <a:cubicBezTo>
                    <a:pt x="0" y="46"/>
                    <a:pt x="1" y="48"/>
                    <a:pt x="1" y="49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12" y="64"/>
                    <a:pt x="12" y="64"/>
                    <a:pt x="12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5"/>
                    <a:pt x="8" y="45"/>
                  </a:cubicBezTo>
                  <a:cubicBezTo>
                    <a:pt x="8" y="44"/>
                    <a:pt x="9" y="43"/>
                    <a:pt x="10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9"/>
                    <a:pt x="85" y="9"/>
                    <a:pt x="85" y="9"/>
                  </a:cubicBezTo>
                  <a:cubicBezTo>
                    <a:pt x="85" y="8"/>
                    <a:pt x="86" y="8"/>
                    <a:pt x="86" y="8"/>
                  </a:cubicBezTo>
                  <a:cubicBezTo>
                    <a:pt x="87" y="8"/>
                    <a:pt x="88" y="9"/>
                    <a:pt x="88" y="10"/>
                  </a:cubicBezTo>
                  <a:cubicBezTo>
                    <a:pt x="88" y="10"/>
                    <a:pt x="88" y="10"/>
                    <a:pt x="88" y="10"/>
                  </a:cubicBezTo>
                  <a:cubicBezTo>
                    <a:pt x="96" y="27"/>
                    <a:pt x="96" y="27"/>
                    <a:pt x="96" y="27"/>
                  </a:cubicBezTo>
                  <a:cubicBezTo>
                    <a:pt x="96" y="27"/>
                    <a:pt x="96" y="28"/>
                    <a:pt x="96" y="28"/>
                  </a:cubicBezTo>
                  <a:cubicBezTo>
                    <a:pt x="96" y="29"/>
                    <a:pt x="96" y="30"/>
                    <a:pt x="95" y="30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4"/>
                    <a:pt x="19" y="64"/>
                    <a:pt x="18" y="64"/>
                  </a:cubicBezTo>
                  <a:cubicBezTo>
                    <a:pt x="17" y="64"/>
                    <a:pt x="16" y="64"/>
                    <a:pt x="16" y="63"/>
                  </a:cubicBezTo>
                  <a:cubicBezTo>
                    <a:pt x="12" y="64"/>
                    <a:pt x="12" y="64"/>
                    <a:pt x="12" y="6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2" name="Freeform 105">
              <a:extLst>
                <a:ext uri="{FF2B5EF4-FFF2-40B4-BE49-F238E27FC236}">
                  <a16:creationId xmlns:a16="http://schemas.microsoft.com/office/drawing/2014/main" id="{E55F763F-B40E-4597-9F05-ADED9899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53588" y="5976938"/>
              <a:ext cx="355600" cy="385763"/>
            </a:xfrm>
            <a:custGeom>
              <a:avLst/>
              <a:gdLst>
                <a:gd name="T0" fmla="*/ 206 w 224"/>
                <a:gd name="T1" fmla="*/ 0 h 244"/>
                <a:gd name="T2" fmla="*/ 18 w 224"/>
                <a:gd name="T3" fmla="*/ 0 h 244"/>
                <a:gd name="T4" fmla="*/ 0 w 224"/>
                <a:gd name="T5" fmla="*/ 18 h 244"/>
                <a:gd name="T6" fmla="*/ 0 w 224"/>
                <a:gd name="T7" fmla="*/ 226 h 244"/>
                <a:gd name="T8" fmla="*/ 18 w 224"/>
                <a:gd name="T9" fmla="*/ 244 h 244"/>
                <a:gd name="T10" fmla="*/ 206 w 224"/>
                <a:gd name="T11" fmla="*/ 244 h 244"/>
                <a:gd name="T12" fmla="*/ 224 w 224"/>
                <a:gd name="T13" fmla="*/ 226 h 244"/>
                <a:gd name="T14" fmla="*/ 224 w 224"/>
                <a:gd name="T15" fmla="*/ 18 h 244"/>
                <a:gd name="T16" fmla="*/ 206 w 224"/>
                <a:gd name="T17" fmla="*/ 0 h 244"/>
                <a:gd name="T18" fmla="*/ 188 w 224"/>
                <a:gd name="T19" fmla="*/ 208 h 244"/>
                <a:gd name="T20" fmla="*/ 36 w 224"/>
                <a:gd name="T21" fmla="*/ 208 h 244"/>
                <a:gd name="T22" fmla="*/ 36 w 224"/>
                <a:gd name="T23" fmla="*/ 36 h 244"/>
                <a:gd name="T24" fmla="*/ 188 w 224"/>
                <a:gd name="T25" fmla="*/ 36 h 244"/>
                <a:gd name="T26" fmla="*/ 188 w 224"/>
                <a:gd name="T27" fmla="*/ 208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4" h="244">
                  <a:moveTo>
                    <a:pt x="206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36"/>
                    <a:pt x="8" y="244"/>
                    <a:pt x="18" y="244"/>
                  </a:cubicBezTo>
                  <a:cubicBezTo>
                    <a:pt x="206" y="244"/>
                    <a:pt x="206" y="244"/>
                    <a:pt x="206" y="244"/>
                  </a:cubicBezTo>
                  <a:cubicBezTo>
                    <a:pt x="216" y="244"/>
                    <a:pt x="224" y="236"/>
                    <a:pt x="224" y="226"/>
                  </a:cubicBezTo>
                  <a:cubicBezTo>
                    <a:pt x="224" y="18"/>
                    <a:pt x="224" y="18"/>
                    <a:pt x="224" y="18"/>
                  </a:cubicBezTo>
                  <a:cubicBezTo>
                    <a:pt x="224" y="8"/>
                    <a:pt x="216" y="0"/>
                    <a:pt x="206" y="0"/>
                  </a:cubicBezTo>
                  <a:moveTo>
                    <a:pt x="188" y="208"/>
                  </a:moveTo>
                  <a:cubicBezTo>
                    <a:pt x="36" y="208"/>
                    <a:pt x="36" y="208"/>
                    <a:pt x="36" y="208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8" y="208"/>
                    <a:pt x="188" y="208"/>
                    <a:pt x="188" y="208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3" name="Freeform 106">
              <a:extLst>
                <a:ext uri="{FF2B5EF4-FFF2-40B4-BE49-F238E27FC236}">
                  <a16:creationId xmlns:a16="http://schemas.microsoft.com/office/drawing/2014/main" id="{1E7783A2-23FA-4FB0-BA49-A8E03D5064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47238" y="5970588"/>
              <a:ext cx="368300" cy="398463"/>
            </a:xfrm>
            <a:custGeom>
              <a:avLst/>
              <a:gdLst>
                <a:gd name="T0" fmla="*/ 210 w 232"/>
                <a:gd name="T1" fmla="*/ 4 h 252"/>
                <a:gd name="T2" fmla="*/ 210 w 232"/>
                <a:gd name="T3" fmla="*/ 0 h 252"/>
                <a:gd name="T4" fmla="*/ 22 w 232"/>
                <a:gd name="T5" fmla="*/ 0 h 252"/>
                <a:gd name="T6" fmla="*/ 0 w 232"/>
                <a:gd name="T7" fmla="*/ 22 h 252"/>
                <a:gd name="T8" fmla="*/ 0 w 232"/>
                <a:gd name="T9" fmla="*/ 230 h 252"/>
                <a:gd name="T10" fmla="*/ 22 w 232"/>
                <a:gd name="T11" fmla="*/ 252 h 252"/>
                <a:gd name="T12" fmla="*/ 210 w 232"/>
                <a:gd name="T13" fmla="*/ 252 h 252"/>
                <a:gd name="T14" fmla="*/ 232 w 232"/>
                <a:gd name="T15" fmla="*/ 230 h 252"/>
                <a:gd name="T16" fmla="*/ 232 w 232"/>
                <a:gd name="T17" fmla="*/ 22 h 252"/>
                <a:gd name="T18" fmla="*/ 210 w 232"/>
                <a:gd name="T19" fmla="*/ 0 h 252"/>
                <a:gd name="T20" fmla="*/ 210 w 232"/>
                <a:gd name="T21" fmla="*/ 4 h 252"/>
                <a:gd name="T22" fmla="*/ 210 w 232"/>
                <a:gd name="T23" fmla="*/ 8 h 252"/>
                <a:gd name="T24" fmla="*/ 224 w 232"/>
                <a:gd name="T25" fmla="*/ 22 h 252"/>
                <a:gd name="T26" fmla="*/ 224 w 232"/>
                <a:gd name="T27" fmla="*/ 230 h 252"/>
                <a:gd name="T28" fmla="*/ 210 w 232"/>
                <a:gd name="T29" fmla="*/ 244 h 252"/>
                <a:gd name="T30" fmla="*/ 22 w 232"/>
                <a:gd name="T31" fmla="*/ 244 h 252"/>
                <a:gd name="T32" fmla="*/ 8 w 232"/>
                <a:gd name="T33" fmla="*/ 230 h 252"/>
                <a:gd name="T34" fmla="*/ 8 w 232"/>
                <a:gd name="T35" fmla="*/ 22 h 252"/>
                <a:gd name="T36" fmla="*/ 12 w 232"/>
                <a:gd name="T37" fmla="*/ 12 h 252"/>
                <a:gd name="T38" fmla="*/ 22 w 232"/>
                <a:gd name="T39" fmla="*/ 8 h 252"/>
                <a:gd name="T40" fmla="*/ 210 w 232"/>
                <a:gd name="T41" fmla="*/ 8 h 252"/>
                <a:gd name="T42" fmla="*/ 210 w 232"/>
                <a:gd name="T43" fmla="*/ 4 h 252"/>
                <a:gd name="T44" fmla="*/ 192 w 232"/>
                <a:gd name="T45" fmla="*/ 212 h 252"/>
                <a:gd name="T46" fmla="*/ 192 w 232"/>
                <a:gd name="T47" fmla="*/ 208 h 252"/>
                <a:gd name="T48" fmla="*/ 44 w 232"/>
                <a:gd name="T49" fmla="*/ 208 h 252"/>
                <a:gd name="T50" fmla="*/ 44 w 232"/>
                <a:gd name="T51" fmla="*/ 44 h 252"/>
                <a:gd name="T52" fmla="*/ 188 w 232"/>
                <a:gd name="T53" fmla="*/ 44 h 252"/>
                <a:gd name="T54" fmla="*/ 188 w 232"/>
                <a:gd name="T55" fmla="*/ 212 h 252"/>
                <a:gd name="T56" fmla="*/ 192 w 232"/>
                <a:gd name="T57" fmla="*/ 212 h 252"/>
                <a:gd name="T58" fmla="*/ 192 w 232"/>
                <a:gd name="T59" fmla="*/ 208 h 252"/>
                <a:gd name="T60" fmla="*/ 192 w 232"/>
                <a:gd name="T61" fmla="*/ 212 h 252"/>
                <a:gd name="T62" fmla="*/ 196 w 232"/>
                <a:gd name="T63" fmla="*/ 212 h 252"/>
                <a:gd name="T64" fmla="*/ 196 w 232"/>
                <a:gd name="T65" fmla="*/ 40 h 252"/>
                <a:gd name="T66" fmla="*/ 195 w 232"/>
                <a:gd name="T67" fmla="*/ 37 h 252"/>
                <a:gd name="T68" fmla="*/ 192 w 232"/>
                <a:gd name="T69" fmla="*/ 36 h 252"/>
                <a:gd name="T70" fmla="*/ 40 w 232"/>
                <a:gd name="T71" fmla="*/ 36 h 252"/>
                <a:gd name="T72" fmla="*/ 37 w 232"/>
                <a:gd name="T73" fmla="*/ 37 h 252"/>
                <a:gd name="T74" fmla="*/ 36 w 232"/>
                <a:gd name="T75" fmla="*/ 40 h 252"/>
                <a:gd name="T76" fmla="*/ 36 w 232"/>
                <a:gd name="T77" fmla="*/ 212 h 252"/>
                <a:gd name="T78" fmla="*/ 37 w 232"/>
                <a:gd name="T79" fmla="*/ 215 h 252"/>
                <a:gd name="T80" fmla="*/ 40 w 232"/>
                <a:gd name="T81" fmla="*/ 216 h 252"/>
                <a:gd name="T82" fmla="*/ 192 w 232"/>
                <a:gd name="T83" fmla="*/ 216 h 252"/>
                <a:gd name="T84" fmla="*/ 195 w 232"/>
                <a:gd name="T85" fmla="*/ 215 h 252"/>
                <a:gd name="T86" fmla="*/ 196 w 232"/>
                <a:gd name="T87" fmla="*/ 212 h 252"/>
                <a:gd name="T88" fmla="*/ 192 w 232"/>
                <a:gd name="T89" fmla="*/ 2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252">
                  <a:moveTo>
                    <a:pt x="210" y="4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9"/>
                    <a:pt x="0" y="22"/>
                  </a:cubicBezTo>
                  <a:cubicBezTo>
                    <a:pt x="0" y="230"/>
                    <a:pt x="0" y="230"/>
                    <a:pt x="0" y="230"/>
                  </a:cubicBezTo>
                  <a:cubicBezTo>
                    <a:pt x="0" y="242"/>
                    <a:pt x="9" y="252"/>
                    <a:pt x="22" y="252"/>
                  </a:cubicBezTo>
                  <a:cubicBezTo>
                    <a:pt x="210" y="252"/>
                    <a:pt x="210" y="252"/>
                    <a:pt x="210" y="252"/>
                  </a:cubicBezTo>
                  <a:cubicBezTo>
                    <a:pt x="222" y="252"/>
                    <a:pt x="232" y="242"/>
                    <a:pt x="232" y="230"/>
                  </a:cubicBezTo>
                  <a:cubicBezTo>
                    <a:pt x="232" y="22"/>
                    <a:pt x="232" y="22"/>
                    <a:pt x="232" y="22"/>
                  </a:cubicBezTo>
                  <a:cubicBezTo>
                    <a:pt x="232" y="9"/>
                    <a:pt x="222" y="0"/>
                    <a:pt x="210" y="0"/>
                  </a:cubicBezTo>
                  <a:cubicBezTo>
                    <a:pt x="210" y="4"/>
                    <a:pt x="210" y="4"/>
                    <a:pt x="210" y="4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8" y="8"/>
                    <a:pt x="224" y="14"/>
                    <a:pt x="224" y="22"/>
                  </a:cubicBezTo>
                  <a:cubicBezTo>
                    <a:pt x="224" y="230"/>
                    <a:pt x="224" y="230"/>
                    <a:pt x="224" y="230"/>
                  </a:cubicBezTo>
                  <a:cubicBezTo>
                    <a:pt x="224" y="238"/>
                    <a:pt x="218" y="244"/>
                    <a:pt x="210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14" y="244"/>
                    <a:pt x="8" y="238"/>
                    <a:pt x="8" y="23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8"/>
                    <a:pt x="9" y="15"/>
                    <a:pt x="12" y="12"/>
                  </a:cubicBezTo>
                  <a:cubicBezTo>
                    <a:pt x="14" y="10"/>
                    <a:pt x="18" y="8"/>
                    <a:pt x="22" y="8"/>
                  </a:cubicBezTo>
                  <a:cubicBezTo>
                    <a:pt x="210" y="8"/>
                    <a:pt x="210" y="8"/>
                    <a:pt x="210" y="8"/>
                  </a:cubicBezTo>
                  <a:cubicBezTo>
                    <a:pt x="210" y="4"/>
                    <a:pt x="210" y="4"/>
                    <a:pt x="210" y="4"/>
                  </a:cubicBezTo>
                  <a:moveTo>
                    <a:pt x="192" y="212"/>
                  </a:moveTo>
                  <a:cubicBezTo>
                    <a:pt x="192" y="208"/>
                    <a:pt x="192" y="208"/>
                    <a:pt x="192" y="208"/>
                  </a:cubicBezTo>
                  <a:cubicBezTo>
                    <a:pt x="44" y="208"/>
                    <a:pt x="44" y="208"/>
                    <a:pt x="44" y="208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188" y="44"/>
                    <a:pt x="188" y="44"/>
                    <a:pt x="188" y="44"/>
                  </a:cubicBezTo>
                  <a:cubicBezTo>
                    <a:pt x="188" y="212"/>
                    <a:pt x="188" y="212"/>
                    <a:pt x="188" y="212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2" y="208"/>
                    <a:pt x="192" y="208"/>
                    <a:pt x="192" y="208"/>
                  </a:cubicBezTo>
                  <a:cubicBezTo>
                    <a:pt x="192" y="212"/>
                    <a:pt x="192" y="212"/>
                    <a:pt x="192" y="212"/>
                  </a:cubicBezTo>
                  <a:cubicBezTo>
                    <a:pt x="196" y="212"/>
                    <a:pt x="196" y="212"/>
                    <a:pt x="196" y="212"/>
                  </a:cubicBezTo>
                  <a:cubicBezTo>
                    <a:pt x="196" y="40"/>
                    <a:pt x="196" y="40"/>
                    <a:pt x="196" y="40"/>
                  </a:cubicBezTo>
                  <a:cubicBezTo>
                    <a:pt x="196" y="39"/>
                    <a:pt x="196" y="38"/>
                    <a:pt x="195" y="37"/>
                  </a:cubicBezTo>
                  <a:cubicBezTo>
                    <a:pt x="194" y="36"/>
                    <a:pt x="193" y="36"/>
                    <a:pt x="192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9" y="36"/>
                    <a:pt x="38" y="36"/>
                    <a:pt x="37" y="37"/>
                  </a:cubicBezTo>
                  <a:cubicBezTo>
                    <a:pt x="36" y="38"/>
                    <a:pt x="36" y="39"/>
                    <a:pt x="36" y="40"/>
                  </a:cubicBezTo>
                  <a:cubicBezTo>
                    <a:pt x="36" y="212"/>
                    <a:pt x="36" y="212"/>
                    <a:pt x="36" y="212"/>
                  </a:cubicBezTo>
                  <a:cubicBezTo>
                    <a:pt x="36" y="213"/>
                    <a:pt x="36" y="214"/>
                    <a:pt x="37" y="215"/>
                  </a:cubicBezTo>
                  <a:cubicBezTo>
                    <a:pt x="38" y="216"/>
                    <a:pt x="39" y="216"/>
                    <a:pt x="40" y="216"/>
                  </a:cubicBezTo>
                  <a:cubicBezTo>
                    <a:pt x="192" y="216"/>
                    <a:pt x="192" y="216"/>
                    <a:pt x="192" y="216"/>
                  </a:cubicBezTo>
                  <a:cubicBezTo>
                    <a:pt x="193" y="216"/>
                    <a:pt x="194" y="216"/>
                    <a:pt x="195" y="215"/>
                  </a:cubicBezTo>
                  <a:cubicBezTo>
                    <a:pt x="196" y="214"/>
                    <a:pt x="196" y="213"/>
                    <a:pt x="196" y="212"/>
                  </a:cubicBezTo>
                  <a:cubicBezTo>
                    <a:pt x="192" y="212"/>
                    <a:pt x="192" y="212"/>
                    <a:pt x="192" y="212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4" name="Freeform 107">
              <a:extLst>
                <a:ext uri="{FF2B5EF4-FFF2-40B4-BE49-F238E27FC236}">
                  <a16:creationId xmlns:a16="http://schemas.microsoft.com/office/drawing/2014/main" id="{D3AA591E-2917-46C4-B0A1-8290BEFC04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6088" y="5838826"/>
              <a:ext cx="527050" cy="661988"/>
            </a:xfrm>
            <a:custGeom>
              <a:avLst/>
              <a:gdLst>
                <a:gd name="T0" fmla="*/ 0 w 332"/>
                <a:gd name="T1" fmla="*/ 0 h 418"/>
                <a:gd name="T2" fmla="*/ 0 w 332"/>
                <a:gd name="T3" fmla="*/ 403 h 418"/>
                <a:gd name="T4" fmla="*/ 14 w 332"/>
                <a:gd name="T5" fmla="*/ 418 h 418"/>
                <a:gd name="T6" fmla="*/ 318 w 332"/>
                <a:gd name="T7" fmla="*/ 418 h 418"/>
                <a:gd name="T8" fmla="*/ 332 w 332"/>
                <a:gd name="T9" fmla="*/ 403 h 418"/>
                <a:gd name="T10" fmla="*/ 332 w 332"/>
                <a:gd name="T11" fmla="*/ 0 h 418"/>
                <a:gd name="T12" fmla="*/ 0 w 332"/>
                <a:gd name="T13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2" h="418">
                  <a:moveTo>
                    <a:pt x="0" y="0"/>
                  </a:moveTo>
                  <a:cubicBezTo>
                    <a:pt x="0" y="403"/>
                    <a:pt x="0" y="403"/>
                    <a:pt x="0" y="403"/>
                  </a:cubicBezTo>
                  <a:cubicBezTo>
                    <a:pt x="0" y="411"/>
                    <a:pt x="6" y="418"/>
                    <a:pt x="14" y="418"/>
                  </a:cubicBezTo>
                  <a:cubicBezTo>
                    <a:pt x="318" y="418"/>
                    <a:pt x="318" y="418"/>
                    <a:pt x="318" y="418"/>
                  </a:cubicBezTo>
                  <a:cubicBezTo>
                    <a:pt x="325" y="418"/>
                    <a:pt x="332" y="411"/>
                    <a:pt x="332" y="403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87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5" name="Freeform 108">
              <a:extLst>
                <a:ext uri="{FF2B5EF4-FFF2-40B4-BE49-F238E27FC236}">
                  <a16:creationId xmlns:a16="http://schemas.microsoft.com/office/drawing/2014/main" id="{A7D49745-5BDA-4C21-B858-DC15DD5247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28150" y="5832476"/>
              <a:ext cx="541338" cy="674688"/>
            </a:xfrm>
            <a:custGeom>
              <a:avLst/>
              <a:gdLst>
                <a:gd name="T0" fmla="*/ 5 w 341"/>
                <a:gd name="T1" fmla="*/ 4 h 426"/>
                <a:gd name="T2" fmla="*/ 0 w 341"/>
                <a:gd name="T3" fmla="*/ 4 h 426"/>
                <a:gd name="T4" fmla="*/ 0 w 341"/>
                <a:gd name="T5" fmla="*/ 407 h 426"/>
                <a:gd name="T6" fmla="*/ 19 w 341"/>
                <a:gd name="T7" fmla="*/ 426 h 426"/>
                <a:gd name="T8" fmla="*/ 323 w 341"/>
                <a:gd name="T9" fmla="*/ 426 h 426"/>
                <a:gd name="T10" fmla="*/ 341 w 341"/>
                <a:gd name="T11" fmla="*/ 407 h 426"/>
                <a:gd name="T12" fmla="*/ 341 w 341"/>
                <a:gd name="T13" fmla="*/ 4 h 426"/>
                <a:gd name="T14" fmla="*/ 340 w 341"/>
                <a:gd name="T15" fmla="*/ 1 h 426"/>
                <a:gd name="T16" fmla="*/ 337 w 341"/>
                <a:gd name="T17" fmla="*/ 0 h 426"/>
                <a:gd name="T18" fmla="*/ 5 w 341"/>
                <a:gd name="T19" fmla="*/ 0 h 426"/>
                <a:gd name="T20" fmla="*/ 2 w 341"/>
                <a:gd name="T21" fmla="*/ 1 h 426"/>
                <a:gd name="T22" fmla="*/ 0 w 341"/>
                <a:gd name="T23" fmla="*/ 4 h 426"/>
                <a:gd name="T24" fmla="*/ 5 w 341"/>
                <a:gd name="T25" fmla="*/ 4 h 426"/>
                <a:gd name="T26" fmla="*/ 5 w 341"/>
                <a:gd name="T27" fmla="*/ 8 h 426"/>
                <a:gd name="T28" fmla="*/ 333 w 341"/>
                <a:gd name="T29" fmla="*/ 8 h 426"/>
                <a:gd name="T30" fmla="*/ 333 w 341"/>
                <a:gd name="T31" fmla="*/ 407 h 426"/>
                <a:gd name="T32" fmla="*/ 323 w 341"/>
                <a:gd name="T33" fmla="*/ 418 h 426"/>
                <a:gd name="T34" fmla="*/ 19 w 341"/>
                <a:gd name="T35" fmla="*/ 418 h 426"/>
                <a:gd name="T36" fmla="*/ 9 w 341"/>
                <a:gd name="T37" fmla="*/ 407 h 426"/>
                <a:gd name="T38" fmla="*/ 9 w 341"/>
                <a:gd name="T39" fmla="*/ 4 h 426"/>
                <a:gd name="T40" fmla="*/ 5 w 341"/>
                <a:gd name="T41" fmla="*/ 4 h 426"/>
                <a:gd name="T42" fmla="*/ 5 w 341"/>
                <a:gd name="T43" fmla="*/ 8 h 426"/>
                <a:gd name="T44" fmla="*/ 5 w 341"/>
                <a:gd name="T45" fmla="*/ 4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426">
                  <a:moveTo>
                    <a:pt x="5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18"/>
                    <a:pt x="9" y="426"/>
                    <a:pt x="19" y="426"/>
                  </a:cubicBezTo>
                  <a:cubicBezTo>
                    <a:pt x="323" y="426"/>
                    <a:pt x="323" y="426"/>
                    <a:pt x="323" y="426"/>
                  </a:cubicBezTo>
                  <a:cubicBezTo>
                    <a:pt x="333" y="426"/>
                    <a:pt x="341" y="418"/>
                    <a:pt x="341" y="407"/>
                  </a:cubicBezTo>
                  <a:cubicBezTo>
                    <a:pt x="341" y="4"/>
                    <a:pt x="341" y="4"/>
                    <a:pt x="341" y="4"/>
                  </a:cubicBezTo>
                  <a:cubicBezTo>
                    <a:pt x="341" y="3"/>
                    <a:pt x="341" y="2"/>
                    <a:pt x="340" y="1"/>
                  </a:cubicBezTo>
                  <a:cubicBezTo>
                    <a:pt x="339" y="0"/>
                    <a:pt x="338" y="0"/>
                    <a:pt x="337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333" y="8"/>
                    <a:pt x="333" y="8"/>
                    <a:pt x="333" y="8"/>
                  </a:cubicBezTo>
                  <a:cubicBezTo>
                    <a:pt x="333" y="407"/>
                    <a:pt x="333" y="407"/>
                    <a:pt x="333" y="407"/>
                  </a:cubicBezTo>
                  <a:cubicBezTo>
                    <a:pt x="333" y="413"/>
                    <a:pt x="328" y="418"/>
                    <a:pt x="323" y="418"/>
                  </a:cubicBezTo>
                  <a:cubicBezTo>
                    <a:pt x="19" y="418"/>
                    <a:pt x="19" y="418"/>
                    <a:pt x="19" y="418"/>
                  </a:cubicBezTo>
                  <a:cubicBezTo>
                    <a:pt x="13" y="418"/>
                    <a:pt x="9" y="413"/>
                    <a:pt x="9" y="407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5" y="4"/>
                    <a:pt x="5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6" name="Freeform 109">
              <a:extLst>
                <a:ext uri="{FF2B5EF4-FFF2-40B4-BE49-F238E27FC236}">
                  <a16:creationId xmlns:a16="http://schemas.microsoft.com/office/drawing/2014/main" id="{77B0CE40-B28C-40A2-A4A2-747DE57AB1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69425" y="5864226"/>
              <a:ext cx="158750" cy="592138"/>
            </a:xfrm>
            <a:custGeom>
              <a:avLst/>
              <a:gdLst>
                <a:gd name="T0" fmla="*/ 100 w 100"/>
                <a:gd name="T1" fmla="*/ 372 h 374"/>
                <a:gd name="T2" fmla="*/ 100 w 100"/>
                <a:gd name="T3" fmla="*/ 0 h 374"/>
                <a:gd name="T4" fmla="*/ 0 w 100"/>
                <a:gd name="T5" fmla="*/ 0 h 374"/>
                <a:gd name="T6" fmla="*/ 0 w 100"/>
                <a:gd name="T7" fmla="*/ 361 h 374"/>
                <a:gd name="T8" fmla="*/ 13 w 100"/>
                <a:gd name="T9" fmla="*/ 374 h 374"/>
                <a:gd name="T10" fmla="*/ 100 w 100"/>
                <a:gd name="T11" fmla="*/ 374 h 374"/>
                <a:gd name="T12" fmla="*/ 100 w 100"/>
                <a:gd name="T13" fmla="*/ 372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374">
                  <a:moveTo>
                    <a:pt x="100" y="372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68"/>
                    <a:pt x="6" y="374"/>
                    <a:pt x="13" y="374"/>
                  </a:cubicBezTo>
                  <a:cubicBezTo>
                    <a:pt x="100" y="374"/>
                    <a:pt x="100" y="374"/>
                    <a:pt x="100" y="374"/>
                  </a:cubicBezTo>
                  <a:cubicBezTo>
                    <a:pt x="100" y="373"/>
                    <a:pt x="100" y="373"/>
                    <a:pt x="100" y="372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7" name="Freeform 110">
              <a:extLst>
                <a:ext uri="{FF2B5EF4-FFF2-40B4-BE49-F238E27FC236}">
                  <a16:creationId xmlns:a16="http://schemas.microsoft.com/office/drawing/2014/main" id="{2CC01D7B-2111-4BB8-82A9-F015A677BD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7500" y="4743451"/>
              <a:ext cx="1085850" cy="1084263"/>
            </a:xfrm>
            <a:custGeom>
              <a:avLst/>
              <a:gdLst>
                <a:gd name="T0" fmla="*/ 684 w 684"/>
                <a:gd name="T1" fmla="*/ 385 h 684"/>
                <a:gd name="T2" fmla="*/ 684 w 684"/>
                <a:gd name="T3" fmla="*/ 291 h 684"/>
                <a:gd name="T4" fmla="*/ 644 w 684"/>
                <a:gd name="T5" fmla="*/ 283 h 684"/>
                <a:gd name="T6" fmla="*/ 630 w 684"/>
                <a:gd name="T7" fmla="*/ 235 h 684"/>
                <a:gd name="T8" fmla="*/ 660 w 684"/>
                <a:gd name="T9" fmla="*/ 208 h 684"/>
                <a:gd name="T10" fmla="*/ 613 w 684"/>
                <a:gd name="T11" fmla="*/ 127 h 684"/>
                <a:gd name="T12" fmla="*/ 570 w 684"/>
                <a:gd name="T13" fmla="*/ 141 h 684"/>
                <a:gd name="T14" fmla="*/ 537 w 684"/>
                <a:gd name="T15" fmla="*/ 110 h 684"/>
                <a:gd name="T16" fmla="*/ 551 w 684"/>
                <a:gd name="T17" fmla="*/ 67 h 684"/>
                <a:gd name="T18" fmla="*/ 470 w 684"/>
                <a:gd name="T19" fmla="*/ 20 h 684"/>
                <a:gd name="T20" fmla="*/ 435 w 684"/>
                <a:gd name="T21" fmla="*/ 58 h 684"/>
                <a:gd name="T22" fmla="*/ 396 w 684"/>
                <a:gd name="T23" fmla="*/ 50 h 684"/>
                <a:gd name="T24" fmla="*/ 385 w 684"/>
                <a:gd name="T25" fmla="*/ 0 h 684"/>
                <a:gd name="T26" fmla="*/ 292 w 684"/>
                <a:gd name="T27" fmla="*/ 0 h 684"/>
                <a:gd name="T28" fmla="*/ 280 w 684"/>
                <a:gd name="T29" fmla="*/ 55 h 684"/>
                <a:gd name="T30" fmla="*/ 246 w 684"/>
                <a:gd name="T31" fmla="*/ 66 h 684"/>
                <a:gd name="T32" fmla="*/ 208 w 684"/>
                <a:gd name="T33" fmla="*/ 24 h 684"/>
                <a:gd name="T34" fmla="*/ 127 w 684"/>
                <a:gd name="T35" fmla="*/ 71 h 684"/>
                <a:gd name="T36" fmla="*/ 146 w 684"/>
                <a:gd name="T37" fmla="*/ 128 h 684"/>
                <a:gd name="T38" fmla="*/ 124 w 684"/>
                <a:gd name="T39" fmla="*/ 152 h 684"/>
                <a:gd name="T40" fmla="*/ 67 w 684"/>
                <a:gd name="T41" fmla="*/ 133 h 684"/>
                <a:gd name="T42" fmla="*/ 21 w 684"/>
                <a:gd name="T43" fmla="*/ 214 h 684"/>
                <a:gd name="T44" fmla="*/ 66 w 684"/>
                <a:gd name="T45" fmla="*/ 256 h 684"/>
                <a:gd name="T46" fmla="*/ 58 w 684"/>
                <a:gd name="T47" fmla="*/ 286 h 684"/>
                <a:gd name="T48" fmla="*/ 0 w 684"/>
                <a:gd name="T49" fmla="*/ 299 h 684"/>
                <a:gd name="T50" fmla="*/ 0 w 684"/>
                <a:gd name="T51" fmla="*/ 392 h 684"/>
                <a:gd name="T52" fmla="*/ 58 w 684"/>
                <a:gd name="T53" fmla="*/ 405 h 684"/>
                <a:gd name="T54" fmla="*/ 67 w 684"/>
                <a:gd name="T55" fmla="*/ 437 h 684"/>
                <a:gd name="T56" fmla="*/ 24 w 684"/>
                <a:gd name="T57" fmla="*/ 476 h 684"/>
                <a:gd name="T58" fmla="*/ 71 w 684"/>
                <a:gd name="T59" fmla="*/ 557 h 684"/>
                <a:gd name="T60" fmla="*/ 124 w 684"/>
                <a:gd name="T61" fmla="*/ 540 h 684"/>
                <a:gd name="T62" fmla="*/ 150 w 684"/>
                <a:gd name="T63" fmla="*/ 567 h 684"/>
                <a:gd name="T64" fmla="*/ 134 w 684"/>
                <a:gd name="T65" fmla="*/ 617 h 684"/>
                <a:gd name="T66" fmla="*/ 215 w 684"/>
                <a:gd name="T67" fmla="*/ 663 h 684"/>
                <a:gd name="T68" fmla="*/ 248 w 684"/>
                <a:gd name="T69" fmla="*/ 626 h 684"/>
                <a:gd name="T70" fmla="*/ 289 w 684"/>
                <a:gd name="T71" fmla="*/ 638 h 684"/>
                <a:gd name="T72" fmla="*/ 299 w 684"/>
                <a:gd name="T73" fmla="*/ 684 h 684"/>
                <a:gd name="T74" fmla="*/ 393 w 684"/>
                <a:gd name="T75" fmla="*/ 684 h 684"/>
                <a:gd name="T76" fmla="*/ 402 w 684"/>
                <a:gd name="T77" fmla="*/ 640 h 684"/>
                <a:gd name="T78" fmla="*/ 448 w 684"/>
                <a:gd name="T79" fmla="*/ 629 h 684"/>
                <a:gd name="T80" fmla="*/ 476 w 684"/>
                <a:gd name="T81" fmla="*/ 660 h 684"/>
                <a:gd name="T82" fmla="*/ 557 w 684"/>
                <a:gd name="T83" fmla="*/ 613 h 684"/>
                <a:gd name="T84" fmla="*/ 544 w 684"/>
                <a:gd name="T85" fmla="*/ 574 h 684"/>
                <a:gd name="T86" fmla="*/ 580 w 684"/>
                <a:gd name="T87" fmla="*/ 538 h 684"/>
                <a:gd name="T88" fmla="*/ 617 w 684"/>
                <a:gd name="T89" fmla="*/ 550 h 684"/>
                <a:gd name="T90" fmla="*/ 664 w 684"/>
                <a:gd name="T91" fmla="*/ 469 h 684"/>
                <a:gd name="T92" fmla="*/ 634 w 684"/>
                <a:gd name="T93" fmla="*/ 443 h 684"/>
                <a:gd name="T94" fmla="*/ 647 w 684"/>
                <a:gd name="T95" fmla="*/ 393 h 684"/>
                <a:gd name="T96" fmla="*/ 684 w 684"/>
                <a:gd name="T97" fmla="*/ 385 h 684"/>
                <a:gd name="T98" fmla="*/ 509 w 684"/>
                <a:gd name="T99" fmla="*/ 346 h 684"/>
                <a:gd name="T100" fmla="*/ 352 w 684"/>
                <a:gd name="T101" fmla="*/ 503 h 684"/>
                <a:gd name="T102" fmla="*/ 194 w 684"/>
                <a:gd name="T103" fmla="*/ 346 h 684"/>
                <a:gd name="T104" fmla="*/ 352 w 684"/>
                <a:gd name="T105" fmla="*/ 188 h 684"/>
                <a:gd name="T106" fmla="*/ 509 w 684"/>
                <a:gd name="T107" fmla="*/ 346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84" h="684">
                  <a:moveTo>
                    <a:pt x="684" y="385"/>
                  </a:moveTo>
                  <a:cubicBezTo>
                    <a:pt x="684" y="291"/>
                    <a:pt x="684" y="291"/>
                    <a:pt x="684" y="291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1" y="266"/>
                    <a:pt x="636" y="251"/>
                    <a:pt x="630" y="235"/>
                  </a:cubicBezTo>
                  <a:cubicBezTo>
                    <a:pt x="660" y="208"/>
                    <a:pt x="660" y="208"/>
                    <a:pt x="660" y="208"/>
                  </a:cubicBezTo>
                  <a:cubicBezTo>
                    <a:pt x="613" y="127"/>
                    <a:pt x="613" y="127"/>
                    <a:pt x="613" y="127"/>
                  </a:cubicBezTo>
                  <a:cubicBezTo>
                    <a:pt x="570" y="141"/>
                    <a:pt x="570" y="141"/>
                    <a:pt x="570" y="141"/>
                  </a:cubicBezTo>
                  <a:cubicBezTo>
                    <a:pt x="560" y="130"/>
                    <a:pt x="548" y="120"/>
                    <a:pt x="537" y="110"/>
                  </a:cubicBezTo>
                  <a:cubicBezTo>
                    <a:pt x="551" y="67"/>
                    <a:pt x="551" y="67"/>
                    <a:pt x="551" y="67"/>
                  </a:cubicBezTo>
                  <a:cubicBezTo>
                    <a:pt x="470" y="20"/>
                    <a:pt x="470" y="20"/>
                    <a:pt x="470" y="20"/>
                  </a:cubicBezTo>
                  <a:cubicBezTo>
                    <a:pt x="435" y="58"/>
                    <a:pt x="435" y="58"/>
                    <a:pt x="435" y="58"/>
                  </a:cubicBezTo>
                  <a:cubicBezTo>
                    <a:pt x="422" y="55"/>
                    <a:pt x="409" y="52"/>
                    <a:pt x="396" y="50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68" y="58"/>
                    <a:pt x="257" y="61"/>
                    <a:pt x="246" y="66"/>
                  </a:cubicBezTo>
                  <a:cubicBezTo>
                    <a:pt x="208" y="24"/>
                    <a:pt x="208" y="24"/>
                    <a:pt x="208" y="24"/>
                  </a:cubicBezTo>
                  <a:cubicBezTo>
                    <a:pt x="127" y="71"/>
                    <a:pt x="127" y="71"/>
                    <a:pt x="127" y="71"/>
                  </a:cubicBezTo>
                  <a:cubicBezTo>
                    <a:pt x="146" y="128"/>
                    <a:pt x="146" y="128"/>
                    <a:pt x="146" y="128"/>
                  </a:cubicBezTo>
                  <a:cubicBezTo>
                    <a:pt x="138" y="136"/>
                    <a:pt x="131" y="143"/>
                    <a:pt x="124" y="152"/>
                  </a:cubicBezTo>
                  <a:cubicBezTo>
                    <a:pt x="67" y="133"/>
                    <a:pt x="67" y="133"/>
                    <a:pt x="67" y="133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66" y="256"/>
                    <a:pt x="66" y="256"/>
                    <a:pt x="66" y="256"/>
                  </a:cubicBezTo>
                  <a:cubicBezTo>
                    <a:pt x="63" y="266"/>
                    <a:pt x="60" y="276"/>
                    <a:pt x="58" y="286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392"/>
                    <a:pt x="0" y="392"/>
                    <a:pt x="0" y="392"/>
                  </a:cubicBezTo>
                  <a:cubicBezTo>
                    <a:pt x="58" y="405"/>
                    <a:pt x="58" y="405"/>
                    <a:pt x="58" y="405"/>
                  </a:cubicBezTo>
                  <a:cubicBezTo>
                    <a:pt x="60" y="416"/>
                    <a:pt x="63" y="427"/>
                    <a:pt x="67" y="437"/>
                  </a:cubicBezTo>
                  <a:cubicBezTo>
                    <a:pt x="24" y="476"/>
                    <a:pt x="24" y="476"/>
                    <a:pt x="24" y="476"/>
                  </a:cubicBezTo>
                  <a:cubicBezTo>
                    <a:pt x="71" y="557"/>
                    <a:pt x="71" y="557"/>
                    <a:pt x="71" y="557"/>
                  </a:cubicBezTo>
                  <a:cubicBezTo>
                    <a:pt x="124" y="540"/>
                    <a:pt x="124" y="540"/>
                    <a:pt x="124" y="540"/>
                  </a:cubicBezTo>
                  <a:cubicBezTo>
                    <a:pt x="132" y="549"/>
                    <a:pt x="141" y="558"/>
                    <a:pt x="150" y="567"/>
                  </a:cubicBezTo>
                  <a:cubicBezTo>
                    <a:pt x="134" y="617"/>
                    <a:pt x="134" y="617"/>
                    <a:pt x="134" y="617"/>
                  </a:cubicBezTo>
                  <a:cubicBezTo>
                    <a:pt x="215" y="663"/>
                    <a:pt x="215" y="663"/>
                    <a:pt x="215" y="663"/>
                  </a:cubicBezTo>
                  <a:cubicBezTo>
                    <a:pt x="248" y="626"/>
                    <a:pt x="248" y="626"/>
                    <a:pt x="248" y="626"/>
                  </a:cubicBezTo>
                  <a:cubicBezTo>
                    <a:pt x="262" y="631"/>
                    <a:pt x="275" y="635"/>
                    <a:pt x="289" y="638"/>
                  </a:cubicBezTo>
                  <a:cubicBezTo>
                    <a:pt x="299" y="684"/>
                    <a:pt x="299" y="684"/>
                    <a:pt x="299" y="684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402" y="640"/>
                    <a:pt x="402" y="640"/>
                    <a:pt x="402" y="640"/>
                  </a:cubicBezTo>
                  <a:cubicBezTo>
                    <a:pt x="418" y="638"/>
                    <a:pt x="433" y="634"/>
                    <a:pt x="448" y="629"/>
                  </a:cubicBezTo>
                  <a:cubicBezTo>
                    <a:pt x="476" y="660"/>
                    <a:pt x="476" y="660"/>
                    <a:pt x="476" y="660"/>
                  </a:cubicBezTo>
                  <a:cubicBezTo>
                    <a:pt x="557" y="613"/>
                    <a:pt x="557" y="613"/>
                    <a:pt x="557" y="613"/>
                  </a:cubicBezTo>
                  <a:cubicBezTo>
                    <a:pt x="544" y="574"/>
                    <a:pt x="544" y="574"/>
                    <a:pt x="544" y="574"/>
                  </a:cubicBezTo>
                  <a:cubicBezTo>
                    <a:pt x="557" y="563"/>
                    <a:pt x="569" y="551"/>
                    <a:pt x="580" y="538"/>
                  </a:cubicBezTo>
                  <a:cubicBezTo>
                    <a:pt x="617" y="550"/>
                    <a:pt x="617" y="550"/>
                    <a:pt x="617" y="550"/>
                  </a:cubicBezTo>
                  <a:cubicBezTo>
                    <a:pt x="664" y="469"/>
                    <a:pt x="664" y="469"/>
                    <a:pt x="664" y="469"/>
                  </a:cubicBezTo>
                  <a:cubicBezTo>
                    <a:pt x="634" y="443"/>
                    <a:pt x="634" y="443"/>
                    <a:pt x="634" y="443"/>
                  </a:cubicBezTo>
                  <a:cubicBezTo>
                    <a:pt x="640" y="427"/>
                    <a:pt x="644" y="410"/>
                    <a:pt x="647" y="393"/>
                  </a:cubicBezTo>
                  <a:cubicBezTo>
                    <a:pt x="684" y="385"/>
                    <a:pt x="684" y="385"/>
                    <a:pt x="684" y="385"/>
                  </a:cubicBezTo>
                  <a:moveTo>
                    <a:pt x="509" y="346"/>
                  </a:moveTo>
                  <a:cubicBezTo>
                    <a:pt x="509" y="432"/>
                    <a:pt x="438" y="503"/>
                    <a:pt x="352" y="503"/>
                  </a:cubicBezTo>
                  <a:cubicBezTo>
                    <a:pt x="265" y="503"/>
                    <a:pt x="194" y="432"/>
                    <a:pt x="194" y="346"/>
                  </a:cubicBezTo>
                  <a:cubicBezTo>
                    <a:pt x="194" y="259"/>
                    <a:pt x="265" y="188"/>
                    <a:pt x="352" y="188"/>
                  </a:cubicBezTo>
                  <a:cubicBezTo>
                    <a:pt x="438" y="188"/>
                    <a:pt x="509" y="259"/>
                    <a:pt x="509" y="34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8" name="Freeform 111">
              <a:extLst>
                <a:ext uri="{FF2B5EF4-FFF2-40B4-BE49-F238E27FC236}">
                  <a16:creationId xmlns:a16="http://schemas.microsoft.com/office/drawing/2014/main" id="{C923DDC8-29C3-4846-B90C-8938A582C5E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391150" y="4737101"/>
              <a:ext cx="1098550" cy="1096963"/>
            </a:xfrm>
            <a:custGeom>
              <a:avLst/>
              <a:gdLst>
                <a:gd name="T0" fmla="*/ 649 w 692"/>
                <a:gd name="T1" fmla="*/ 283 h 692"/>
                <a:gd name="T2" fmla="*/ 634 w 692"/>
                <a:gd name="T3" fmla="*/ 239 h 692"/>
                <a:gd name="T4" fmla="*/ 573 w 692"/>
                <a:gd name="T5" fmla="*/ 141 h 692"/>
                <a:gd name="T6" fmla="*/ 541 w 692"/>
                <a:gd name="T7" fmla="*/ 114 h 692"/>
                <a:gd name="T8" fmla="*/ 436 w 692"/>
                <a:gd name="T9" fmla="*/ 60 h 692"/>
                <a:gd name="T10" fmla="*/ 400 w 692"/>
                <a:gd name="T11" fmla="*/ 54 h 692"/>
                <a:gd name="T12" fmla="*/ 280 w 692"/>
                <a:gd name="T13" fmla="*/ 58 h 692"/>
                <a:gd name="T14" fmla="*/ 250 w 692"/>
                <a:gd name="T15" fmla="*/ 70 h 692"/>
                <a:gd name="T16" fmla="*/ 146 w 692"/>
                <a:gd name="T17" fmla="*/ 133 h 692"/>
                <a:gd name="T18" fmla="*/ 128 w 692"/>
                <a:gd name="T19" fmla="*/ 156 h 692"/>
                <a:gd name="T20" fmla="*/ 67 w 692"/>
                <a:gd name="T21" fmla="*/ 263 h 692"/>
                <a:gd name="T22" fmla="*/ 62 w 692"/>
                <a:gd name="T23" fmla="*/ 290 h 692"/>
                <a:gd name="T24" fmla="*/ 61 w 692"/>
                <a:gd name="T25" fmla="*/ 413 h 692"/>
                <a:gd name="T26" fmla="*/ 71 w 692"/>
                <a:gd name="T27" fmla="*/ 441 h 692"/>
                <a:gd name="T28" fmla="*/ 129 w 692"/>
                <a:gd name="T29" fmla="*/ 547 h 692"/>
                <a:gd name="T30" fmla="*/ 154 w 692"/>
                <a:gd name="T31" fmla="*/ 571 h 692"/>
                <a:gd name="T32" fmla="*/ 255 w 692"/>
                <a:gd name="T33" fmla="*/ 633 h 692"/>
                <a:gd name="T34" fmla="*/ 293 w 692"/>
                <a:gd name="T35" fmla="*/ 642 h 692"/>
                <a:gd name="T36" fmla="*/ 410 w 692"/>
                <a:gd name="T37" fmla="*/ 645 h 692"/>
                <a:gd name="T38" fmla="*/ 452 w 692"/>
                <a:gd name="T39" fmla="*/ 633 h 692"/>
                <a:gd name="T40" fmla="*/ 552 w 692"/>
                <a:gd name="T41" fmla="*/ 577 h 692"/>
                <a:gd name="T42" fmla="*/ 584 w 692"/>
                <a:gd name="T43" fmla="*/ 542 h 692"/>
                <a:gd name="T44" fmla="*/ 641 w 692"/>
                <a:gd name="T45" fmla="*/ 444 h 692"/>
                <a:gd name="T46" fmla="*/ 651 w 692"/>
                <a:gd name="T47" fmla="*/ 397 h 692"/>
                <a:gd name="T48" fmla="*/ 688 w 692"/>
                <a:gd name="T49" fmla="*/ 389 h 692"/>
                <a:gd name="T50" fmla="*/ 635 w 692"/>
                <a:gd name="T51" fmla="*/ 445 h 692"/>
                <a:gd name="T52" fmla="*/ 583 w 692"/>
                <a:gd name="T53" fmla="*/ 538 h 692"/>
                <a:gd name="T54" fmla="*/ 556 w 692"/>
                <a:gd name="T55" fmla="*/ 615 h 692"/>
                <a:gd name="T56" fmla="*/ 405 w 692"/>
                <a:gd name="T57" fmla="*/ 640 h 692"/>
                <a:gd name="T58" fmla="*/ 297 w 692"/>
                <a:gd name="T59" fmla="*/ 639 h 692"/>
                <a:gd name="T60" fmla="*/ 218 w 692"/>
                <a:gd name="T61" fmla="*/ 662 h 692"/>
                <a:gd name="T62" fmla="*/ 131 w 692"/>
                <a:gd name="T63" fmla="*/ 541 h 692"/>
                <a:gd name="T64" fmla="*/ 75 w 692"/>
                <a:gd name="T65" fmla="*/ 443 h 692"/>
                <a:gd name="T66" fmla="*/ 8 w 692"/>
                <a:gd name="T67" fmla="*/ 393 h 692"/>
                <a:gd name="T68" fmla="*/ 74 w 692"/>
                <a:gd name="T69" fmla="*/ 261 h 692"/>
                <a:gd name="T70" fmla="*/ 129 w 692"/>
                <a:gd name="T71" fmla="*/ 160 h 692"/>
                <a:gd name="T72" fmla="*/ 136 w 692"/>
                <a:gd name="T73" fmla="*/ 77 h 692"/>
                <a:gd name="T74" fmla="*/ 285 w 692"/>
                <a:gd name="T75" fmla="*/ 63 h 692"/>
                <a:gd name="T76" fmla="*/ 397 w 692"/>
                <a:gd name="T77" fmla="*/ 57 h 692"/>
                <a:gd name="T78" fmla="*/ 474 w 692"/>
                <a:gd name="T79" fmla="*/ 29 h 692"/>
                <a:gd name="T80" fmla="*/ 571 w 692"/>
                <a:gd name="T81" fmla="*/ 148 h 692"/>
                <a:gd name="T82" fmla="*/ 629 w 692"/>
                <a:gd name="T83" fmla="*/ 238 h 692"/>
                <a:gd name="T84" fmla="*/ 684 w 692"/>
                <a:gd name="T85" fmla="*/ 299 h 692"/>
                <a:gd name="T86" fmla="*/ 688 w 692"/>
                <a:gd name="T87" fmla="*/ 389 h 692"/>
                <a:gd name="T88" fmla="*/ 356 w 692"/>
                <a:gd name="T89" fmla="*/ 503 h 692"/>
                <a:gd name="T90" fmla="*/ 356 w 692"/>
                <a:gd name="T91" fmla="*/ 196 h 692"/>
                <a:gd name="T92" fmla="*/ 517 w 692"/>
                <a:gd name="T93" fmla="*/ 350 h 692"/>
                <a:gd name="T94" fmla="*/ 517 w 692"/>
                <a:gd name="T95" fmla="*/ 35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92" h="692">
                  <a:moveTo>
                    <a:pt x="688" y="389"/>
                  </a:moveTo>
                  <a:cubicBezTo>
                    <a:pt x="692" y="389"/>
                    <a:pt x="692" y="389"/>
                    <a:pt x="692" y="389"/>
                  </a:cubicBezTo>
                  <a:cubicBezTo>
                    <a:pt x="692" y="292"/>
                    <a:pt x="692" y="292"/>
                    <a:pt x="692" y="292"/>
                  </a:cubicBezTo>
                  <a:cubicBezTo>
                    <a:pt x="649" y="283"/>
                    <a:pt x="649" y="283"/>
                    <a:pt x="649" y="283"/>
                  </a:cubicBezTo>
                  <a:cubicBezTo>
                    <a:pt x="648" y="287"/>
                    <a:pt x="648" y="287"/>
                    <a:pt x="648" y="287"/>
                  </a:cubicBezTo>
                  <a:cubicBezTo>
                    <a:pt x="652" y="286"/>
                    <a:pt x="652" y="286"/>
                    <a:pt x="652" y="286"/>
                  </a:cubicBezTo>
                  <a:cubicBezTo>
                    <a:pt x="648" y="269"/>
                    <a:pt x="644" y="253"/>
                    <a:pt x="637" y="238"/>
                  </a:cubicBezTo>
                  <a:cubicBezTo>
                    <a:pt x="634" y="239"/>
                    <a:pt x="634" y="239"/>
                    <a:pt x="634" y="239"/>
                  </a:cubicBezTo>
                  <a:cubicBezTo>
                    <a:pt x="636" y="242"/>
                    <a:pt x="636" y="242"/>
                    <a:pt x="636" y="242"/>
                  </a:cubicBezTo>
                  <a:cubicBezTo>
                    <a:pt x="669" y="213"/>
                    <a:pt x="669" y="213"/>
                    <a:pt x="669" y="213"/>
                  </a:cubicBezTo>
                  <a:cubicBezTo>
                    <a:pt x="619" y="126"/>
                    <a:pt x="619" y="126"/>
                    <a:pt x="619" y="126"/>
                  </a:cubicBezTo>
                  <a:cubicBezTo>
                    <a:pt x="573" y="141"/>
                    <a:pt x="573" y="141"/>
                    <a:pt x="573" y="141"/>
                  </a:cubicBezTo>
                  <a:cubicBezTo>
                    <a:pt x="574" y="145"/>
                    <a:pt x="574" y="145"/>
                    <a:pt x="574" y="145"/>
                  </a:cubicBezTo>
                  <a:cubicBezTo>
                    <a:pt x="577" y="142"/>
                    <a:pt x="577" y="142"/>
                    <a:pt x="577" y="142"/>
                  </a:cubicBezTo>
                  <a:cubicBezTo>
                    <a:pt x="566" y="131"/>
                    <a:pt x="555" y="121"/>
                    <a:pt x="543" y="111"/>
                  </a:cubicBezTo>
                  <a:cubicBezTo>
                    <a:pt x="541" y="114"/>
                    <a:pt x="541" y="114"/>
                    <a:pt x="541" y="114"/>
                  </a:cubicBezTo>
                  <a:cubicBezTo>
                    <a:pt x="544" y="116"/>
                    <a:pt x="544" y="116"/>
                    <a:pt x="544" y="116"/>
                  </a:cubicBezTo>
                  <a:cubicBezTo>
                    <a:pt x="559" y="69"/>
                    <a:pt x="559" y="69"/>
                    <a:pt x="559" y="69"/>
                  </a:cubicBezTo>
                  <a:cubicBezTo>
                    <a:pt x="473" y="19"/>
                    <a:pt x="473" y="19"/>
                    <a:pt x="473" y="19"/>
                  </a:cubicBezTo>
                  <a:cubicBezTo>
                    <a:pt x="436" y="60"/>
                    <a:pt x="436" y="60"/>
                    <a:pt x="436" y="60"/>
                  </a:cubicBezTo>
                  <a:cubicBezTo>
                    <a:pt x="439" y="62"/>
                    <a:pt x="439" y="62"/>
                    <a:pt x="439" y="62"/>
                  </a:cubicBezTo>
                  <a:cubicBezTo>
                    <a:pt x="440" y="58"/>
                    <a:pt x="440" y="58"/>
                    <a:pt x="440" y="58"/>
                  </a:cubicBezTo>
                  <a:cubicBezTo>
                    <a:pt x="427" y="55"/>
                    <a:pt x="414" y="52"/>
                    <a:pt x="401" y="50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404" y="53"/>
                    <a:pt x="404" y="53"/>
                    <a:pt x="404" y="53"/>
                  </a:cubicBezTo>
                  <a:cubicBezTo>
                    <a:pt x="392" y="0"/>
                    <a:pt x="392" y="0"/>
                    <a:pt x="392" y="0"/>
                  </a:cubicBezTo>
                  <a:cubicBezTo>
                    <a:pt x="292" y="0"/>
                    <a:pt x="292" y="0"/>
                    <a:pt x="292" y="0"/>
                  </a:cubicBezTo>
                  <a:cubicBezTo>
                    <a:pt x="280" y="58"/>
                    <a:pt x="280" y="58"/>
                    <a:pt x="280" y="58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83" y="55"/>
                    <a:pt x="283" y="55"/>
                    <a:pt x="283" y="55"/>
                  </a:cubicBezTo>
                  <a:cubicBezTo>
                    <a:pt x="271" y="58"/>
                    <a:pt x="260" y="62"/>
                    <a:pt x="249" y="66"/>
                  </a:cubicBezTo>
                  <a:cubicBezTo>
                    <a:pt x="250" y="70"/>
                    <a:pt x="250" y="70"/>
                    <a:pt x="250" y="70"/>
                  </a:cubicBezTo>
                  <a:cubicBezTo>
                    <a:pt x="253" y="67"/>
                    <a:pt x="253" y="67"/>
                    <a:pt x="253" y="67"/>
                  </a:cubicBezTo>
                  <a:cubicBezTo>
                    <a:pt x="213" y="23"/>
                    <a:pt x="213" y="23"/>
                    <a:pt x="213" y="23"/>
                  </a:cubicBezTo>
                  <a:cubicBezTo>
                    <a:pt x="127" y="73"/>
                    <a:pt x="127" y="73"/>
                    <a:pt x="127" y="73"/>
                  </a:cubicBezTo>
                  <a:cubicBezTo>
                    <a:pt x="146" y="133"/>
                    <a:pt x="146" y="133"/>
                    <a:pt x="146" y="133"/>
                  </a:cubicBezTo>
                  <a:cubicBezTo>
                    <a:pt x="150" y="132"/>
                    <a:pt x="150" y="132"/>
                    <a:pt x="150" y="132"/>
                  </a:cubicBezTo>
                  <a:cubicBezTo>
                    <a:pt x="147" y="129"/>
                    <a:pt x="147" y="129"/>
                    <a:pt x="147" y="129"/>
                  </a:cubicBezTo>
                  <a:cubicBezTo>
                    <a:pt x="139" y="137"/>
                    <a:pt x="132" y="145"/>
                    <a:pt x="125" y="153"/>
                  </a:cubicBezTo>
                  <a:cubicBezTo>
                    <a:pt x="128" y="156"/>
                    <a:pt x="128" y="156"/>
                    <a:pt x="128" y="156"/>
                  </a:cubicBezTo>
                  <a:cubicBezTo>
                    <a:pt x="129" y="152"/>
                    <a:pt x="129" y="152"/>
                    <a:pt x="129" y="152"/>
                  </a:cubicBezTo>
                  <a:cubicBezTo>
                    <a:pt x="69" y="133"/>
                    <a:pt x="69" y="133"/>
                    <a:pt x="69" y="133"/>
                  </a:cubicBezTo>
                  <a:cubicBezTo>
                    <a:pt x="19" y="219"/>
                    <a:pt x="19" y="219"/>
                    <a:pt x="19" y="219"/>
                  </a:cubicBezTo>
                  <a:cubicBezTo>
                    <a:pt x="67" y="263"/>
                    <a:pt x="67" y="263"/>
                    <a:pt x="67" y="263"/>
                  </a:cubicBezTo>
                  <a:cubicBezTo>
                    <a:pt x="70" y="260"/>
                    <a:pt x="70" y="260"/>
                    <a:pt x="70" y="260"/>
                  </a:cubicBezTo>
                  <a:cubicBezTo>
                    <a:pt x="66" y="258"/>
                    <a:pt x="66" y="258"/>
                    <a:pt x="66" y="258"/>
                  </a:cubicBezTo>
                  <a:cubicBezTo>
                    <a:pt x="63" y="269"/>
                    <a:pt x="60" y="279"/>
                    <a:pt x="58" y="290"/>
                  </a:cubicBezTo>
                  <a:cubicBezTo>
                    <a:pt x="62" y="290"/>
                    <a:pt x="62" y="290"/>
                    <a:pt x="62" y="290"/>
                  </a:cubicBezTo>
                  <a:cubicBezTo>
                    <a:pt x="61" y="286"/>
                    <a:pt x="61" y="286"/>
                    <a:pt x="61" y="286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61" y="413"/>
                    <a:pt x="61" y="413"/>
                    <a:pt x="61" y="413"/>
                  </a:cubicBezTo>
                  <a:cubicBezTo>
                    <a:pt x="62" y="409"/>
                    <a:pt x="62" y="409"/>
                    <a:pt x="62" y="409"/>
                  </a:cubicBezTo>
                  <a:cubicBezTo>
                    <a:pt x="58" y="410"/>
                    <a:pt x="58" y="410"/>
                    <a:pt x="58" y="410"/>
                  </a:cubicBezTo>
                  <a:cubicBezTo>
                    <a:pt x="61" y="421"/>
                    <a:pt x="63" y="432"/>
                    <a:pt x="67" y="443"/>
                  </a:cubicBezTo>
                  <a:cubicBezTo>
                    <a:pt x="71" y="441"/>
                    <a:pt x="71" y="441"/>
                    <a:pt x="71" y="441"/>
                  </a:cubicBezTo>
                  <a:cubicBezTo>
                    <a:pt x="68" y="438"/>
                    <a:pt x="68" y="438"/>
                    <a:pt x="68" y="438"/>
                  </a:cubicBezTo>
                  <a:cubicBezTo>
                    <a:pt x="23" y="479"/>
                    <a:pt x="23" y="479"/>
                    <a:pt x="23" y="479"/>
                  </a:cubicBezTo>
                  <a:cubicBezTo>
                    <a:pt x="73" y="565"/>
                    <a:pt x="73" y="565"/>
                    <a:pt x="73" y="565"/>
                  </a:cubicBezTo>
                  <a:cubicBezTo>
                    <a:pt x="129" y="547"/>
                    <a:pt x="129" y="547"/>
                    <a:pt x="129" y="547"/>
                  </a:cubicBezTo>
                  <a:cubicBezTo>
                    <a:pt x="128" y="544"/>
                    <a:pt x="128" y="544"/>
                    <a:pt x="128" y="544"/>
                  </a:cubicBezTo>
                  <a:cubicBezTo>
                    <a:pt x="125" y="546"/>
                    <a:pt x="125" y="546"/>
                    <a:pt x="125" y="546"/>
                  </a:cubicBezTo>
                  <a:cubicBezTo>
                    <a:pt x="133" y="556"/>
                    <a:pt x="142" y="565"/>
                    <a:pt x="151" y="574"/>
                  </a:cubicBezTo>
                  <a:cubicBezTo>
                    <a:pt x="154" y="571"/>
                    <a:pt x="154" y="571"/>
                    <a:pt x="154" y="571"/>
                  </a:cubicBezTo>
                  <a:cubicBezTo>
                    <a:pt x="150" y="569"/>
                    <a:pt x="150" y="569"/>
                    <a:pt x="150" y="569"/>
                  </a:cubicBezTo>
                  <a:cubicBezTo>
                    <a:pt x="133" y="623"/>
                    <a:pt x="133" y="623"/>
                    <a:pt x="133" y="623"/>
                  </a:cubicBezTo>
                  <a:cubicBezTo>
                    <a:pt x="220" y="672"/>
                    <a:pt x="220" y="672"/>
                    <a:pt x="220" y="672"/>
                  </a:cubicBezTo>
                  <a:cubicBezTo>
                    <a:pt x="255" y="633"/>
                    <a:pt x="255" y="633"/>
                    <a:pt x="255" y="633"/>
                  </a:cubicBezTo>
                  <a:cubicBezTo>
                    <a:pt x="252" y="630"/>
                    <a:pt x="252" y="630"/>
                    <a:pt x="252" y="630"/>
                  </a:cubicBezTo>
                  <a:cubicBezTo>
                    <a:pt x="251" y="634"/>
                    <a:pt x="251" y="634"/>
                    <a:pt x="251" y="634"/>
                  </a:cubicBezTo>
                  <a:cubicBezTo>
                    <a:pt x="264" y="639"/>
                    <a:pt x="278" y="643"/>
                    <a:pt x="293" y="646"/>
                  </a:cubicBezTo>
                  <a:cubicBezTo>
                    <a:pt x="293" y="642"/>
                    <a:pt x="293" y="642"/>
                    <a:pt x="293" y="642"/>
                  </a:cubicBezTo>
                  <a:cubicBezTo>
                    <a:pt x="289" y="643"/>
                    <a:pt x="289" y="643"/>
                    <a:pt x="289" y="643"/>
                  </a:cubicBezTo>
                  <a:cubicBezTo>
                    <a:pt x="300" y="692"/>
                    <a:pt x="300" y="692"/>
                    <a:pt x="300" y="692"/>
                  </a:cubicBezTo>
                  <a:cubicBezTo>
                    <a:pt x="400" y="692"/>
                    <a:pt x="400" y="692"/>
                    <a:pt x="400" y="692"/>
                  </a:cubicBezTo>
                  <a:cubicBezTo>
                    <a:pt x="410" y="645"/>
                    <a:pt x="410" y="645"/>
                    <a:pt x="410" y="645"/>
                  </a:cubicBezTo>
                  <a:cubicBezTo>
                    <a:pt x="406" y="644"/>
                    <a:pt x="406" y="644"/>
                    <a:pt x="406" y="644"/>
                  </a:cubicBezTo>
                  <a:cubicBezTo>
                    <a:pt x="407" y="648"/>
                    <a:pt x="407" y="648"/>
                    <a:pt x="407" y="648"/>
                  </a:cubicBezTo>
                  <a:cubicBezTo>
                    <a:pt x="423" y="646"/>
                    <a:pt x="438" y="642"/>
                    <a:pt x="453" y="637"/>
                  </a:cubicBezTo>
                  <a:cubicBezTo>
                    <a:pt x="452" y="633"/>
                    <a:pt x="452" y="633"/>
                    <a:pt x="452" y="633"/>
                  </a:cubicBezTo>
                  <a:cubicBezTo>
                    <a:pt x="449" y="635"/>
                    <a:pt x="449" y="635"/>
                    <a:pt x="449" y="635"/>
                  </a:cubicBezTo>
                  <a:cubicBezTo>
                    <a:pt x="479" y="669"/>
                    <a:pt x="479" y="669"/>
                    <a:pt x="479" y="669"/>
                  </a:cubicBezTo>
                  <a:cubicBezTo>
                    <a:pt x="566" y="619"/>
                    <a:pt x="566" y="619"/>
                    <a:pt x="566" y="619"/>
                  </a:cubicBezTo>
                  <a:cubicBezTo>
                    <a:pt x="552" y="577"/>
                    <a:pt x="552" y="577"/>
                    <a:pt x="552" y="577"/>
                  </a:cubicBezTo>
                  <a:cubicBezTo>
                    <a:pt x="548" y="578"/>
                    <a:pt x="548" y="578"/>
                    <a:pt x="548" y="578"/>
                  </a:cubicBezTo>
                  <a:cubicBezTo>
                    <a:pt x="551" y="581"/>
                    <a:pt x="551" y="581"/>
                    <a:pt x="551" y="581"/>
                  </a:cubicBezTo>
                  <a:cubicBezTo>
                    <a:pt x="564" y="570"/>
                    <a:pt x="576" y="558"/>
                    <a:pt x="587" y="545"/>
                  </a:cubicBezTo>
                  <a:cubicBezTo>
                    <a:pt x="584" y="542"/>
                    <a:pt x="584" y="542"/>
                    <a:pt x="584" y="542"/>
                  </a:cubicBezTo>
                  <a:cubicBezTo>
                    <a:pt x="583" y="546"/>
                    <a:pt x="583" y="546"/>
                    <a:pt x="583" y="546"/>
                  </a:cubicBezTo>
                  <a:cubicBezTo>
                    <a:pt x="623" y="559"/>
                    <a:pt x="623" y="559"/>
                    <a:pt x="623" y="559"/>
                  </a:cubicBezTo>
                  <a:cubicBezTo>
                    <a:pt x="673" y="472"/>
                    <a:pt x="673" y="472"/>
                    <a:pt x="673" y="472"/>
                  </a:cubicBezTo>
                  <a:cubicBezTo>
                    <a:pt x="641" y="444"/>
                    <a:pt x="641" y="444"/>
                    <a:pt x="641" y="444"/>
                  </a:cubicBezTo>
                  <a:cubicBezTo>
                    <a:pt x="638" y="447"/>
                    <a:pt x="638" y="447"/>
                    <a:pt x="638" y="447"/>
                  </a:cubicBezTo>
                  <a:cubicBezTo>
                    <a:pt x="642" y="448"/>
                    <a:pt x="642" y="448"/>
                    <a:pt x="642" y="448"/>
                  </a:cubicBezTo>
                  <a:cubicBezTo>
                    <a:pt x="648" y="432"/>
                    <a:pt x="652" y="415"/>
                    <a:pt x="655" y="397"/>
                  </a:cubicBezTo>
                  <a:cubicBezTo>
                    <a:pt x="651" y="397"/>
                    <a:pt x="651" y="397"/>
                    <a:pt x="651" y="397"/>
                  </a:cubicBezTo>
                  <a:cubicBezTo>
                    <a:pt x="652" y="401"/>
                    <a:pt x="652" y="401"/>
                    <a:pt x="652" y="401"/>
                  </a:cubicBezTo>
                  <a:cubicBezTo>
                    <a:pt x="692" y="392"/>
                    <a:pt x="692" y="392"/>
                    <a:pt x="692" y="392"/>
                  </a:cubicBezTo>
                  <a:cubicBezTo>
                    <a:pt x="692" y="389"/>
                    <a:pt x="692" y="389"/>
                    <a:pt x="692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47" y="394"/>
                    <a:pt x="647" y="394"/>
                    <a:pt x="647" y="394"/>
                  </a:cubicBezTo>
                  <a:cubicBezTo>
                    <a:pt x="647" y="396"/>
                    <a:pt x="647" y="396"/>
                    <a:pt x="647" y="396"/>
                  </a:cubicBezTo>
                  <a:cubicBezTo>
                    <a:pt x="644" y="413"/>
                    <a:pt x="640" y="430"/>
                    <a:pt x="635" y="445"/>
                  </a:cubicBezTo>
                  <a:cubicBezTo>
                    <a:pt x="634" y="448"/>
                    <a:pt x="634" y="448"/>
                    <a:pt x="634" y="448"/>
                  </a:cubicBezTo>
                  <a:cubicBezTo>
                    <a:pt x="663" y="474"/>
                    <a:pt x="663" y="474"/>
                    <a:pt x="663" y="474"/>
                  </a:cubicBezTo>
                  <a:cubicBezTo>
                    <a:pt x="619" y="549"/>
                    <a:pt x="619" y="549"/>
                    <a:pt x="619" y="549"/>
                  </a:cubicBezTo>
                  <a:cubicBezTo>
                    <a:pt x="583" y="538"/>
                    <a:pt x="583" y="538"/>
                    <a:pt x="583" y="538"/>
                  </a:cubicBezTo>
                  <a:cubicBezTo>
                    <a:pt x="581" y="540"/>
                    <a:pt x="581" y="540"/>
                    <a:pt x="581" y="540"/>
                  </a:cubicBezTo>
                  <a:cubicBezTo>
                    <a:pt x="570" y="552"/>
                    <a:pt x="559" y="564"/>
                    <a:pt x="546" y="575"/>
                  </a:cubicBezTo>
                  <a:cubicBezTo>
                    <a:pt x="544" y="577"/>
                    <a:pt x="544" y="577"/>
                    <a:pt x="544" y="577"/>
                  </a:cubicBezTo>
                  <a:cubicBezTo>
                    <a:pt x="556" y="615"/>
                    <a:pt x="556" y="615"/>
                    <a:pt x="556" y="615"/>
                  </a:cubicBezTo>
                  <a:cubicBezTo>
                    <a:pt x="481" y="659"/>
                    <a:pt x="481" y="659"/>
                    <a:pt x="481" y="659"/>
                  </a:cubicBezTo>
                  <a:cubicBezTo>
                    <a:pt x="453" y="628"/>
                    <a:pt x="453" y="628"/>
                    <a:pt x="453" y="628"/>
                  </a:cubicBezTo>
                  <a:cubicBezTo>
                    <a:pt x="451" y="629"/>
                    <a:pt x="451" y="629"/>
                    <a:pt x="451" y="629"/>
                  </a:cubicBezTo>
                  <a:cubicBezTo>
                    <a:pt x="436" y="634"/>
                    <a:pt x="421" y="638"/>
                    <a:pt x="405" y="640"/>
                  </a:cubicBezTo>
                  <a:cubicBezTo>
                    <a:pt x="403" y="641"/>
                    <a:pt x="403" y="641"/>
                    <a:pt x="403" y="641"/>
                  </a:cubicBezTo>
                  <a:cubicBezTo>
                    <a:pt x="393" y="684"/>
                    <a:pt x="393" y="684"/>
                    <a:pt x="393" y="684"/>
                  </a:cubicBezTo>
                  <a:cubicBezTo>
                    <a:pt x="306" y="684"/>
                    <a:pt x="306" y="684"/>
                    <a:pt x="306" y="684"/>
                  </a:cubicBezTo>
                  <a:cubicBezTo>
                    <a:pt x="297" y="639"/>
                    <a:pt x="297" y="639"/>
                    <a:pt x="297" y="639"/>
                  </a:cubicBezTo>
                  <a:cubicBezTo>
                    <a:pt x="294" y="638"/>
                    <a:pt x="294" y="638"/>
                    <a:pt x="294" y="638"/>
                  </a:cubicBezTo>
                  <a:cubicBezTo>
                    <a:pt x="280" y="635"/>
                    <a:pt x="267" y="631"/>
                    <a:pt x="254" y="627"/>
                  </a:cubicBezTo>
                  <a:cubicBezTo>
                    <a:pt x="251" y="626"/>
                    <a:pt x="251" y="626"/>
                    <a:pt x="251" y="626"/>
                  </a:cubicBezTo>
                  <a:cubicBezTo>
                    <a:pt x="218" y="662"/>
                    <a:pt x="218" y="662"/>
                    <a:pt x="218" y="662"/>
                  </a:cubicBezTo>
                  <a:cubicBezTo>
                    <a:pt x="143" y="619"/>
                    <a:pt x="143" y="619"/>
                    <a:pt x="143" y="619"/>
                  </a:cubicBezTo>
                  <a:cubicBezTo>
                    <a:pt x="159" y="569"/>
                    <a:pt x="159" y="569"/>
                    <a:pt x="159" y="569"/>
                  </a:cubicBezTo>
                  <a:cubicBezTo>
                    <a:pt x="157" y="568"/>
                    <a:pt x="157" y="568"/>
                    <a:pt x="157" y="568"/>
                  </a:cubicBezTo>
                  <a:cubicBezTo>
                    <a:pt x="148" y="559"/>
                    <a:pt x="139" y="550"/>
                    <a:pt x="131" y="541"/>
                  </a:cubicBezTo>
                  <a:cubicBezTo>
                    <a:pt x="129" y="539"/>
                    <a:pt x="129" y="539"/>
                    <a:pt x="129" y="539"/>
                  </a:cubicBezTo>
                  <a:cubicBezTo>
                    <a:pt x="77" y="556"/>
                    <a:pt x="77" y="556"/>
                    <a:pt x="77" y="556"/>
                  </a:cubicBezTo>
                  <a:cubicBezTo>
                    <a:pt x="33" y="480"/>
                    <a:pt x="33" y="480"/>
                    <a:pt x="33" y="480"/>
                  </a:cubicBezTo>
                  <a:cubicBezTo>
                    <a:pt x="75" y="443"/>
                    <a:pt x="75" y="443"/>
                    <a:pt x="75" y="443"/>
                  </a:cubicBezTo>
                  <a:cubicBezTo>
                    <a:pt x="75" y="440"/>
                    <a:pt x="75" y="440"/>
                    <a:pt x="75" y="440"/>
                  </a:cubicBezTo>
                  <a:cubicBezTo>
                    <a:pt x="71" y="430"/>
                    <a:pt x="68" y="419"/>
                    <a:pt x="66" y="408"/>
                  </a:cubicBezTo>
                  <a:cubicBezTo>
                    <a:pt x="66" y="405"/>
                    <a:pt x="66" y="405"/>
                    <a:pt x="66" y="405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8" y="306"/>
                    <a:pt x="8" y="306"/>
                    <a:pt x="8" y="306"/>
                  </a:cubicBezTo>
                  <a:cubicBezTo>
                    <a:pt x="66" y="294"/>
                    <a:pt x="66" y="294"/>
                    <a:pt x="66" y="294"/>
                  </a:cubicBezTo>
                  <a:cubicBezTo>
                    <a:pt x="66" y="291"/>
                    <a:pt x="66" y="291"/>
                    <a:pt x="66" y="291"/>
                  </a:cubicBezTo>
                  <a:cubicBezTo>
                    <a:pt x="68" y="281"/>
                    <a:pt x="71" y="271"/>
                    <a:pt x="74" y="261"/>
                  </a:cubicBezTo>
                  <a:cubicBezTo>
                    <a:pt x="75" y="258"/>
                    <a:pt x="75" y="258"/>
                    <a:pt x="75" y="258"/>
                  </a:cubicBezTo>
                  <a:cubicBezTo>
                    <a:pt x="30" y="218"/>
                    <a:pt x="30" y="218"/>
                    <a:pt x="30" y="218"/>
                  </a:cubicBezTo>
                  <a:cubicBezTo>
                    <a:pt x="73" y="142"/>
                    <a:pt x="73" y="142"/>
                    <a:pt x="73" y="142"/>
                  </a:cubicBezTo>
                  <a:cubicBezTo>
                    <a:pt x="129" y="160"/>
                    <a:pt x="129" y="160"/>
                    <a:pt x="129" y="160"/>
                  </a:cubicBezTo>
                  <a:cubicBezTo>
                    <a:pt x="131" y="158"/>
                    <a:pt x="131" y="158"/>
                    <a:pt x="131" y="158"/>
                  </a:cubicBezTo>
                  <a:cubicBezTo>
                    <a:pt x="138" y="150"/>
                    <a:pt x="145" y="142"/>
                    <a:pt x="153" y="135"/>
                  </a:cubicBezTo>
                  <a:cubicBezTo>
                    <a:pt x="155" y="133"/>
                    <a:pt x="155" y="133"/>
                    <a:pt x="155" y="133"/>
                  </a:cubicBezTo>
                  <a:cubicBezTo>
                    <a:pt x="136" y="77"/>
                    <a:pt x="136" y="77"/>
                    <a:pt x="136" y="77"/>
                  </a:cubicBezTo>
                  <a:cubicBezTo>
                    <a:pt x="212" y="33"/>
                    <a:pt x="212" y="33"/>
                    <a:pt x="212" y="33"/>
                  </a:cubicBezTo>
                  <a:cubicBezTo>
                    <a:pt x="249" y="74"/>
                    <a:pt x="249" y="74"/>
                    <a:pt x="249" y="74"/>
                  </a:cubicBezTo>
                  <a:cubicBezTo>
                    <a:pt x="251" y="73"/>
                    <a:pt x="251" y="73"/>
                    <a:pt x="251" y="73"/>
                  </a:cubicBezTo>
                  <a:cubicBezTo>
                    <a:pt x="262" y="69"/>
                    <a:pt x="273" y="66"/>
                    <a:pt x="285" y="63"/>
                  </a:cubicBezTo>
                  <a:cubicBezTo>
                    <a:pt x="287" y="62"/>
                    <a:pt x="287" y="62"/>
                    <a:pt x="287" y="62"/>
                  </a:cubicBezTo>
                  <a:cubicBezTo>
                    <a:pt x="299" y="8"/>
                    <a:pt x="299" y="8"/>
                    <a:pt x="299" y="8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97" y="57"/>
                    <a:pt x="397" y="57"/>
                    <a:pt x="397" y="57"/>
                  </a:cubicBezTo>
                  <a:cubicBezTo>
                    <a:pt x="399" y="58"/>
                    <a:pt x="399" y="58"/>
                    <a:pt x="399" y="58"/>
                  </a:cubicBezTo>
                  <a:cubicBezTo>
                    <a:pt x="413" y="60"/>
                    <a:pt x="425" y="62"/>
                    <a:pt x="438" y="66"/>
                  </a:cubicBezTo>
                  <a:cubicBezTo>
                    <a:pt x="440" y="67"/>
                    <a:pt x="440" y="67"/>
                    <a:pt x="440" y="67"/>
                  </a:cubicBezTo>
                  <a:cubicBezTo>
                    <a:pt x="474" y="29"/>
                    <a:pt x="474" y="29"/>
                    <a:pt x="474" y="29"/>
                  </a:cubicBezTo>
                  <a:cubicBezTo>
                    <a:pt x="550" y="73"/>
                    <a:pt x="550" y="73"/>
                    <a:pt x="550" y="73"/>
                  </a:cubicBezTo>
                  <a:cubicBezTo>
                    <a:pt x="536" y="116"/>
                    <a:pt x="536" y="116"/>
                    <a:pt x="536" y="116"/>
                  </a:cubicBezTo>
                  <a:cubicBezTo>
                    <a:pt x="538" y="118"/>
                    <a:pt x="538" y="118"/>
                    <a:pt x="538" y="118"/>
                  </a:cubicBezTo>
                  <a:cubicBezTo>
                    <a:pt x="550" y="127"/>
                    <a:pt x="561" y="137"/>
                    <a:pt x="571" y="148"/>
                  </a:cubicBezTo>
                  <a:cubicBezTo>
                    <a:pt x="573" y="150"/>
                    <a:pt x="573" y="150"/>
                    <a:pt x="573" y="150"/>
                  </a:cubicBezTo>
                  <a:cubicBezTo>
                    <a:pt x="615" y="136"/>
                    <a:pt x="615" y="136"/>
                    <a:pt x="615" y="136"/>
                  </a:cubicBezTo>
                  <a:cubicBezTo>
                    <a:pt x="659" y="211"/>
                    <a:pt x="659" y="211"/>
                    <a:pt x="659" y="211"/>
                  </a:cubicBezTo>
                  <a:cubicBezTo>
                    <a:pt x="629" y="238"/>
                    <a:pt x="629" y="238"/>
                    <a:pt x="629" y="238"/>
                  </a:cubicBezTo>
                  <a:cubicBezTo>
                    <a:pt x="630" y="241"/>
                    <a:pt x="630" y="241"/>
                    <a:pt x="630" y="241"/>
                  </a:cubicBezTo>
                  <a:cubicBezTo>
                    <a:pt x="636" y="256"/>
                    <a:pt x="641" y="271"/>
                    <a:pt x="644" y="288"/>
                  </a:cubicBezTo>
                  <a:cubicBezTo>
                    <a:pt x="645" y="290"/>
                    <a:pt x="645" y="290"/>
                    <a:pt x="645" y="290"/>
                  </a:cubicBezTo>
                  <a:cubicBezTo>
                    <a:pt x="684" y="299"/>
                    <a:pt x="684" y="299"/>
                    <a:pt x="684" y="299"/>
                  </a:cubicBezTo>
                  <a:cubicBezTo>
                    <a:pt x="684" y="389"/>
                    <a:pt x="684" y="389"/>
                    <a:pt x="684" y="389"/>
                  </a:cubicBezTo>
                  <a:cubicBezTo>
                    <a:pt x="688" y="389"/>
                    <a:pt x="688" y="389"/>
                    <a:pt x="688" y="389"/>
                  </a:cubicBezTo>
                  <a:cubicBezTo>
                    <a:pt x="688" y="385"/>
                    <a:pt x="688" y="385"/>
                    <a:pt x="688" y="385"/>
                  </a:cubicBezTo>
                  <a:cubicBezTo>
                    <a:pt x="688" y="389"/>
                    <a:pt x="688" y="389"/>
                    <a:pt x="688" y="389"/>
                  </a:cubicBezTo>
                  <a:moveTo>
                    <a:pt x="513" y="350"/>
                  </a:moveTo>
                  <a:cubicBezTo>
                    <a:pt x="509" y="350"/>
                    <a:pt x="509" y="350"/>
                    <a:pt x="509" y="350"/>
                  </a:cubicBezTo>
                  <a:cubicBezTo>
                    <a:pt x="509" y="392"/>
                    <a:pt x="491" y="430"/>
                    <a:pt x="464" y="458"/>
                  </a:cubicBezTo>
                  <a:cubicBezTo>
                    <a:pt x="436" y="485"/>
                    <a:pt x="398" y="503"/>
                    <a:pt x="356" y="503"/>
                  </a:cubicBezTo>
                  <a:cubicBezTo>
                    <a:pt x="313" y="503"/>
                    <a:pt x="275" y="485"/>
                    <a:pt x="247" y="458"/>
                  </a:cubicBezTo>
                  <a:cubicBezTo>
                    <a:pt x="220" y="430"/>
                    <a:pt x="202" y="392"/>
                    <a:pt x="202" y="350"/>
                  </a:cubicBezTo>
                  <a:cubicBezTo>
                    <a:pt x="202" y="307"/>
                    <a:pt x="220" y="269"/>
                    <a:pt x="247" y="241"/>
                  </a:cubicBezTo>
                  <a:cubicBezTo>
                    <a:pt x="275" y="214"/>
                    <a:pt x="313" y="196"/>
                    <a:pt x="356" y="196"/>
                  </a:cubicBezTo>
                  <a:cubicBezTo>
                    <a:pt x="398" y="196"/>
                    <a:pt x="436" y="214"/>
                    <a:pt x="464" y="241"/>
                  </a:cubicBezTo>
                  <a:cubicBezTo>
                    <a:pt x="491" y="269"/>
                    <a:pt x="509" y="307"/>
                    <a:pt x="509" y="350"/>
                  </a:cubicBezTo>
                  <a:cubicBezTo>
                    <a:pt x="513" y="350"/>
                    <a:pt x="513" y="350"/>
                    <a:pt x="513" y="350"/>
                  </a:cubicBezTo>
                  <a:cubicBezTo>
                    <a:pt x="517" y="350"/>
                    <a:pt x="517" y="350"/>
                    <a:pt x="517" y="350"/>
                  </a:cubicBezTo>
                  <a:cubicBezTo>
                    <a:pt x="517" y="261"/>
                    <a:pt x="445" y="188"/>
                    <a:pt x="356" y="188"/>
                  </a:cubicBezTo>
                  <a:cubicBezTo>
                    <a:pt x="267" y="188"/>
                    <a:pt x="194" y="261"/>
                    <a:pt x="194" y="350"/>
                  </a:cubicBezTo>
                  <a:cubicBezTo>
                    <a:pt x="194" y="438"/>
                    <a:pt x="267" y="511"/>
                    <a:pt x="356" y="511"/>
                  </a:cubicBezTo>
                  <a:cubicBezTo>
                    <a:pt x="445" y="511"/>
                    <a:pt x="517" y="438"/>
                    <a:pt x="517" y="350"/>
                  </a:cubicBezTo>
                  <a:cubicBezTo>
                    <a:pt x="513" y="350"/>
                    <a:pt x="513" y="350"/>
                    <a:pt x="513" y="35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19" name="Freeform 112">
              <a:extLst>
                <a:ext uri="{FF2B5EF4-FFF2-40B4-BE49-F238E27FC236}">
                  <a16:creationId xmlns:a16="http://schemas.microsoft.com/office/drawing/2014/main" id="{F867F37C-8655-449A-8052-48321E9157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40388" y="4976813"/>
              <a:ext cx="630238" cy="628650"/>
            </a:xfrm>
            <a:custGeom>
              <a:avLst/>
              <a:gdLst>
                <a:gd name="T0" fmla="*/ 0 w 397"/>
                <a:gd name="T1" fmla="*/ 199 h 397"/>
                <a:gd name="T2" fmla="*/ 199 w 397"/>
                <a:gd name="T3" fmla="*/ 397 h 397"/>
                <a:gd name="T4" fmla="*/ 397 w 397"/>
                <a:gd name="T5" fmla="*/ 199 h 397"/>
                <a:gd name="T6" fmla="*/ 199 w 397"/>
                <a:gd name="T7" fmla="*/ 0 h 397"/>
                <a:gd name="T8" fmla="*/ 0 w 397"/>
                <a:gd name="T9" fmla="*/ 199 h 397"/>
                <a:gd name="T10" fmla="*/ 356 w 397"/>
                <a:gd name="T11" fmla="*/ 199 h 397"/>
                <a:gd name="T12" fmla="*/ 199 w 397"/>
                <a:gd name="T13" fmla="*/ 356 h 397"/>
                <a:gd name="T14" fmla="*/ 41 w 397"/>
                <a:gd name="T15" fmla="*/ 199 h 397"/>
                <a:gd name="T16" fmla="*/ 199 w 397"/>
                <a:gd name="T17" fmla="*/ 41 h 397"/>
                <a:gd name="T18" fmla="*/ 356 w 397"/>
                <a:gd name="T19" fmla="*/ 199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97" h="397">
                  <a:moveTo>
                    <a:pt x="0" y="199"/>
                  </a:moveTo>
                  <a:cubicBezTo>
                    <a:pt x="0" y="308"/>
                    <a:pt x="89" y="397"/>
                    <a:pt x="199" y="397"/>
                  </a:cubicBezTo>
                  <a:cubicBezTo>
                    <a:pt x="308" y="397"/>
                    <a:pt x="397" y="308"/>
                    <a:pt x="397" y="199"/>
                  </a:cubicBezTo>
                  <a:cubicBezTo>
                    <a:pt x="397" y="89"/>
                    <a:pt x="308" y="0"/>
                    <a:pt x="199" y="0"/>
                  </a:cubicBezTo>
                  <a:cubicBezTo>
                    <a:pt x="89" y="0"/>
                    <a:pt x="0" y="89"/>
                    <a:pt x="0" y="199"/>
                  </a:cubicBezTo>
                  <a:moveTo>
                    <a:pt x="356" y="199"/>
                  </a:moveTo>
                  <a:cubicBezTo>
                    <a:pt x="356" y="285"/>
                    <a:pt x="285" y="356"/>
                    <a:pt x="199" y="356"/>
                  </a:cubicBezTo>
                  <a:cubicBezTo>
                    <a:pt x="112" y="356"/>
                    <a:pt x="41" y="285"/>
                    <a:pt x="41" y="199"/>
                  </a:cubicBezTo>
                  <a:cubicBezTo>
                    <a:pt x="41" y="112"/>
                    <a:pt x="112" y="41"/>
                    <a:pt x="199" y="41"/>
                  </a:cubicBezTo>
                  <a:cubicBezTo>
                    <a:pt x="285" y="41"/>
                    <a:pt x="356" y="112"/>
                    <a:pt x="356" y="19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0" name="Freeform 113">
              <a:extLst>
                <a:ext uri="{FF2B5EF4-FFF2-40B4-BE49-F238E27FC236}">
                  <a16:creationId xmlns:a16="http://schemas.microsoft.com/office/drawing/2014/main" id="{A40EEECC-57C0-4487-B865-7E79D4B776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634038" y="4970463"/>
              <a:ext cx="642938" cy="641350"/>
            </a:xfrm>
            <a:custGeom>
              <a:avLst/>
              <a:gdLst>
                <a:gd name="T0" fmla="*/ 4 w 405"/>
                <a:gd name="T1" fmla="*/ 203 h 405"/>
                <a:gd name="T2" fmla="*/ 0 w 405"/>
                <a:gd name="T3" fmla="*/ 203 h 405"/>
                <a:gd name="T4" fmla="*/ 203 w 405"/>
                <a:gd name="T5" fmla="*/ 405 h 405"/>
                <a:gd name="T6" fmla="*/ 405 w 405"/>
                <a:gd name="T7" fmla="*/ 203 h 405"/>
                <a:gd name="T8" fmla="*/ 203 w 405"/>
                <a:gd name="T9" fmla="*/ 0 h 405"/>
                <a:gd name="T10" fmla="*/ 0 w 405"/>
                <a:gd name="T11" fmla="*/ 203 h 405"/>
                <a:gd name="T12" fmla="*/ 4 w 405"/>
                <a:gd name="T13" fmla="*/ 203 h 405"/>
                <a:gd name="T14" fmla="*/ 8 w 405"/>
                <a:gd name="T15" fmla="*/ 203 h 405"/>
                <a:gd name="T16" fmla="*/ 65 w 405"/>
                <a:gd name="T17" fmla="*/ 65 h 405"/>
                <a:gd name="T18" fmla="*/ 203 w 405"/>
                <a:gd name="T19" fmla="*/ 8 h 405"/>
                <a:gd name="T20" fmla="*/ 340 w 405"/>
                <a:gd name="T21" fmla="*/ 65 h 405"/>
                <a:gd name="T22" fmla="*/ 397 w 405"/>
                <a:gd name="T23" fmla="*/ 203 h 405"/>
                <a:gd name="T24" fmla="*/ 340 w 405"/>
                <a:gd name="T25" fmla="*/ 340 h 405"/>
                <a:gd name="T26" fmla="*/ 203 w 405"/>
                <a:gd name="T27" fmla="*/ 397 h 405"/>
                <a:gd name="T28" fmla="*/ 65 w 405"/>
                <a:gd name="T29" fmla="*/ 340 h 405"/>
                <a:gd name="T30" fmla="*/ 8 w 405"/>
                <a:gd name="T31" fmla="*/ 203 h 405"/>
                <a:gd name="T32" fmla="*/ 4 w 405"/>
                <a:gd name="T33" fmla="*/ 203 h 405"/>
                <a:gd name="T34" fmla="*/ 360 w 405"/>
                <a:gd name="T35" fmla="*/ 203 h 405"/>
                <a:gd name="T36" fmla="*/ 356 w 405"/>
                <a:gd name="T37" fmla="*/ 203 h 405"/>
                <a:gd name="T38" fmla="*/ 311 w 405"/>
                <a:gd name="T39" fmla="*/ 311 h 405"/>
                <a:gd name="T40" fmla="*/ 203 w 405"/>
                <a:gd name="T41" fmla="*/ 356 h 405"/>
                <a:gd name="T42" fmla="*/ 94 w 405"/>
                <a:gd name="T43" fmla="*/ 311 h 405"/>
                <a:gd name="T44" fmla="*/ 49 w 405"/>
                <a:gd name="T45" fmla="*/ 203 h 405"/>
                <a:gd name="T46" fmla="*/ 94 w 405"/>
                <a:gd name="T47" fmla="*/ 94 h 405"/>
                <a:gd name="T48" fmla="*/ 203 w 405"/>
                <a:gd name="T49" fmla="*/ 49 h 405"/>
                <a:gd name="T50" fmla="*/ 311 w 405"/>
                <a:gd name="T51" fmla="*/ 94 h 405"/>
                <a:gd name="T52" fmla="*/ 356 w 405"/>
                <a:gd name="T53" fmla="*/ 203 h 405"/>
                <a:gd name="T54" fmla="*/ 360 w 405"/>
                <a:gd name="T55" fmla="*/ 203 h 405"/>
                <a:gd name="T56" fmla="*/ 364 w 405"/>
                <a:gd name="T57" fmla="*/ 203 h 405"/>
                <a:gd name="T58" fmla="*/ 203 w 405"/>
                <a:gd name="T59" fmla="*/ 41 h 405"/>
                <a:gd name="T60" fmla="*/ 41 w 405"/>
                <a:gd name="T61" fmla="*/ 203 h 405"/>
                <a:gd name="T62" fmla="*/ 203 w 405"/>
                <a:gd name="T63" fmla="*/ 364 h 405"/>
                <a:gd name="T64" fmla="*/ 364 w 405"/>
                <a:gd name="T65" fmla="*/ 203 h 405"/>
                <a:gd name="T66" fmla="*/ 360 w 405"/>
                <a:gd name="T67" fmla="*/ 203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5" h="405">
                  <a:moveTo>
                    <a:pt x="4" y="203"/>
                  </a:moveTo>
                  <a:cubicBezTo>
                    <a:pt x="0" y="203"/>
                    <a:pt x="0" y="203"/>
                    <a:pt x="0" y="203"/>
                  </a:cubicBezTo>
                  <a:cubicBezTo>
                    <a:pt x="0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1"/>
                    <a:pt x="314" y="0"/>
                    <a:pt x="203" y="0"/>
                  </a:cubicBezTo>
                  <a:cubicBezTo>
                    <a:pt x="91" y="0"/>
                    <a:pt x="0" y="91"/>
                    <a:pt x="0" y="203"/>
                  </a:cubicBezTo>
                  <a:cubicBezTo>
                    <a:pt x="4" y="203"/>
                    <a:pt x="4" y="203"/>
                    <a:pt x="4" y="203"/>
                  </a:cubicBezTo>
                  <a:cubicBezTo>
                    <a:pt x="8" y="203"/>
                    <a:pt x="8" y="203"/>
                    <a:pt x="8" y="203"/>
                  </a:cubicBezTo>
                  <a:cubicBezTo>
                    <a:pt x="8" y="149"/>
                    <a:pt x="30" y="100"/>
                    <a:pt x="65" y="65"/>
                  </a:cubicBezTo>
                  <a:cubicBezTo>
                    <a:pt x="100" y="30"/>
                    <a:pt x="149" y="8"/>
                    <a:pt x="203" y="8"/>
                  </a:cubicBezTo>
                  <a:cubicBezTo>
                    <a:pt x="256" y="8"/>
                    <a:pt x="305" y="30"/>
                    <a:pt x="340" y="65"/>
                  </a:cubicBezTo>
                  <a:cubicBezTo>
                    <a:pt x="375" y="100"/>
                    <a:pt x="397" y="149"/>
                    <a:pt x="397" y="203"/>
                  </a:cubicBezTo>
                  <a:cubicBezTo>
                    <a:pt x="397" y="256"/>
                    <a:pt x="375" y="305"/>
                    <a:pt x="340" y="340"/>
                  </a:cubicBezTo>
                  <a:cubicBezTo>
                    <a:pt x="305" y="375"/>
                    <a:pt x="256" y="397"/>
                    <a:pt x="203" y="397"/>
                  </a:cubicBezTo>
                  <a:cubicBezTo>
                    <a:pt x="149" y="397"/>
                    <a:pt x="100" y="375"/>
                    <a:pt x="65" y="340"/>
                  </a:cubicBezTo>
                  <a:cubicBezTo>
                    <a:pt x="30" y="305"/>
                    <a:pt x="8" y="256"/>
                    <a:pt x="8" y="203"/>
                  </a:cubicBezTo>
                  <a:cubicBezTo>
                    <a:pt x="4" y="203"/>
                    <a:pt x="4" y="203"/>
                    <a:pt x="4" y="203"/>
                  </a:cubicBezTo>
                  <a:moveTo>
                    <a:pt x="360" y="203"/>
                  </a:moveTo>
                  <a:cubicBezTo>
                    <a:pt x="356" y="203"/>
                    <a:pt x="356" y="203"/>
                    <a:pt x="356" y="203"/>
                  </a:cubicBezTo>
                  <a:cubicBezTo>
                    <a:pt x="356" y="245"/>
                    <a:pt x="338" y="283"/>
                    <a:pt x="311" y="311"/>
                  </a:cubicBezTo>
                  <a:cubicBezTo>
                    <a:pt x="283" y="338"/>
                    <a:pt x="245" y="356"/>
                    <a:pt x="203" y="356"/>
                  </a:cubicBezTo>
                  <a:cubicBezTo>
                    <a:pt x="160" y="356"/>
                    <a:pt x="122" y="338"/>
                    <a:pt x="94" y="311"/>
                  </a:cubicBezTo>
                  <a:cubicBezTo>
                    <a:pt x="67" y="283"/>
                    <a:pt x="49" y="245"/>
                    <a:pt x="49" y="203"/>
                  </a:cubicBezTo>
                  <a:cubicBezTo>
                    <a:pt x="49" y="160"/>
                    <a:pt x="67" y="122"/>
                    <a:pt x="94" y="94"/>
                  </a:cubicBezTo>
                  <a:cubicBezTo>
                    <a:pt x="122" y="67"/>
                    <a:pt x="160" y="49"/>
                    <a:pt x="203" y="49"/>
                  </a:cubicBezTo>
                  <a:cubicBezTo>
                    <a:pt x="245" y="49"/>
                    <a:pt x="283" y="67"/>
                    <a:pt x="311" y="94"/>
                  </a:cubicBezTo>
                  <a:cubicBezTo>
                    <a:pt x="338" y="122"/>
                    <a:pt x="356" y="160"/>
                    <a:pt x="356" y="203"/>
                  </a:cubicBezTo>
                  <a:cubicBezTo>
                    <a:pt x="360" y="203"/>
                    <a:pt x="360" y="203"/>
                    <a:pt x="360" y="203"/>
                  </a:cubicBezTo>
                  <a:cubicBezTo>
                    <a:pt x="364" y="203"/>
                    <a:pt x="364" y="203"/>
                    <a:pt x="364" y="203"/>
                  </a:cubicBezTo>
                  <a:cubicBezTo>
                    <a:pt x="364" y="114"/>
                    <a:pt x="292" y="41"/>
                    <a:pt x="203" y="41"/>
                  </a:cubicBezTo>
                  <a:cubicBezTo>
                    <a:pt x="114" y="41"/>
                    <a:pt x="41" y="114"/>
                    <a:pt x="41" y="203"/>
                  </a:cubicBezTo>
                  <a:cubicBezTo>
                    <a:pt x="41" y="291"/>
                    <a:pt x="114" y="364"/>
                    <a:pt x="203" y="364"/>
                  </a:cubicBezTo>
                  <a:cubicBezTo>
                    <a:pt x="292" y="364"/>
                    <a:pt x="364" y="291"/>
                    <a:pt x="364" y="203"/>
                  </a:cubicBezTo>
                  <a:cubicBezTo>
                    <a:pt x="360" y="203"/>
                    <a:pt x="360" y="203"/>
                    <a:pt x="360" y="20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1" name="Freeform 114">
              <a:extLst>
                <a:ext uri="{FF2B5EF4-FFF2-40B4-BE49-F238E27FC236}">
                  <a16:creationId xmlns:a16="http://schemas.microsoft.com/office/drawing/2014/main" id="{D18B1A1B-1103-4ED2-A2F4-F5DFEB0DF0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88275" y="4357688"/>
              <a:ext cx="358775" cy="693738"/>
            </a:xfrm>
            <a:custGeom>
              <a:avLst/>
              <a:gdLst>
                <a:gd name="T0" fmla="*/ 226 w 226"/>
                <a:gd name="T1" fmla="*/ 0 h 437"/>
                <a:gd name="T2" fmla="*/ 151 w 226"/>
                <a:gd name="T3" fmla="*/ 0 h 437"/>
                <a:gd name="T4" fmla="*/ 0 w 226"/>
                <a:gd name="T5" fmla="*/ 150 h 437"/>
                <a:gd name="T6" fmla="*/ 0 w 226"/>
                <a:gd name="T7" fmla="*/ 437 h 437"/>
                <a:gd name="T8" fmla="*/ 8 w 226"/>
                <a:gd name="T9" fmla="*/ 437 h 437"/>
                <a:gd name="T10" fmla="*/ 8 w 226"/>
                <a:gd name="T11" fmla="*/ 150 h 437"/>
                <a:gd name="T12" fmla="*/ 50 w 226"/>
                <a:gd name="T13" fmla="*/ 50 h 437"/>
                <a:gd name="T14" fmla="*/ 151 w 226"/>
                <a:gd name="T15" fmla="*/ 8 h 437"/>
                <a:gd name="T16" fmla="*/ 226 w 226"/>
                <a:gd name="T17" fmla="*/ 8 h 437"/>
                <a:gd name="T18" fmla="*/ 226 w 226"/>
                <a:gd name="T19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437">
                  <a:moveTo>
                    <a:pt x="226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0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8" y="437"/>
                    <a:pt x="8" y="437"/>
                    <a:pt x="8" y="437"/>
                  </a:cubicBezTo>
                  <a:cubicBezTo>
                    <a:pt x="8" y="150"/>
                    <a:pt x="8" y="150"/>
                    <a:pt x="8" y="150"/>
                  </a:cubicBezTo>
                  <a:cubicBezTo>
                    <a:pt x="8" y="111"/>
                    <a:pt x="24" y="75"/>
                    <a:pt x="50" y="50"/>
                  </a:cubicBezTo>
                  <a:cubicBezTo>
                    <a:pt x="76" y="24"/>
                    <a:pt x="112" y="8"/>
                    <a:pt x="151" y="8"/>
                  </a:cubicBezTo>
                  <a:cubicBezTo>
                    <a:pt x="226" y="8"/>
                    <a:pt x="226" y="8"/>
                    <a:pt x="226" y="8"/>
                  </a:cubicBezTo>
                  <a:cubicBezTo>
                    <a:pt x="226" y="0"/>
                    <a:pt x="226" y="0"/>
                    <a:pt x="226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2" name="Freeform 115">
              <a:extLst>
                <a:ext uri="{FF2B5EF4-FFF2-40B4-BE49-F238E27FC236}">
                  <a16:creationId xmlns:a16="http://schemas.microsoft.com/office/drawing/2014/main" id="{53B1168F-E4E2-406D-9DB2-BDDE1811F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77113" y="4114801"/>
              <a:ext cx="979488" cy="255588"/>
            </a:xfrm>
            <a:custGeom>
              <a:avLst/>
              <a:gdLst>
                <a:gd name="T0" fmla="*/ 0 w 617"/>
                <a:gd name="T1" fmla="*/ 8 h 161"/>
                <a:gd name="T2" fmla="*/ 536 w 617"/>
                <a:gd name="T3" fmla="*/ 8 h 161"/>
                <a:gd name="T4" fmla="*/ 588 w 617"/>
                <a:gd name="T5" fmla="*/ 29 h 161"/>
                <a:gd name="T6" fmla="*/ 609 w 617"/>
                <a:gd name="T7" fmla="*/ 81 h 161"/>
                <a:gd name="T8" fmla="*/ 588 w 617"/>
                <a:gd name="T9" fmla="*/ 132 h 161"/>
                <a:gd name="T10" fmla="*/ 536 w 617"/>
                <a:gd name="T11" fmla="*/ 153 h 161"/>
                <a:gd name="T12" fmla="*/ 380 w 617"/>
                <a:gd name="T13" fmla="*/ 153 h 161"/>
                <a:gd name="T14" fmla="*/ 380 w 617"/>
                <a:gd name="T15" fmla="*/ 161 h 161"/>
                <a:gd name="T16" fmla="*/ 536 w 617"/>
                <a:gd name="T17" fmla="*/ 161 h 161"/>
                <a:gd name="T18" fmla="*/ 617 w 617"/>
                <a:gd name="T19" fmla="*/ 81 h 161"/>
                <a:gd name="T20" fmla="*/ 536 w 617"/>
                <a:gd name="T21" fmla="*/ 0 h 161"/>
                <a:gd name="T22" fmla="*/ 0 w 617"/>
                <a:gd name="T23" fmla="*/ 0 h 161"/>
                <a:gd name="T24" fmla="*/ 0 w 617"/>
                <a:gd name="T25" fmla="*/ 8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7" h="161">
                  <a:moveTo>
                    <a:pt x="0" y="8"/>
                  </a:moveTo>
                  <a:cubicBezTo>
                    <a:pt x="536" y="8"/>
                    <a:pt x="536" y="8"/>
                    <a:pt x="536" y="8"/>
                  </a:cubicBezTo>
                  <a:cubicBezTo>
                    <a:pt x="556" y="8"/>
                    <a:pt x="574" y="16"/>
                    <a:pt x="588" y="29"/>
                  </a:cubicBezTo>
                  <a:cubicBezTo>
                    <a:pt x="601" y="43"/>
                    <a:pt x="609" y="61"/>
                    <a:pt x="609" y="81"/>
                  </a:cubicBezTo>
                  <a:cubicBezTo>
                    <a:pt x="609" y="100"/>
                    <a:pt x="601" y="119"/>
                    <a:pt x="588" y="132"/>
                  </a:cubicBezTo>
                  <a:cubicBezTo>
                    <a:pt x="574" y="145"/>
                    <a:pt x="556" y="153"/>
                    <a:pt x="536" y="153"/>
                  </a:cubicBezTo>
                  <a:cubicBezTo>
                    <a:pt x="380" y="153"/>
                    <a:pt x="380" y="153"/>
                    <a:pt x="380" y="153"/>
                  </a:cubicBezTo>
                  <a:cubicBezTo>
                    <a:pt x="380" y="161"/>
                    <a:pt x="380" y="161"/>
                    <a:pt x="380" y="161"/>
                  </a:cubicBezTo>
                  <a:cubicBezTo>
                    <a:pt x="536" y="161"/>
                    <a:pt x="536" y="161"/>
                    <a:pt x="536" y="161"/>
                  </a:cubicBezTo>
                  <a:cubicBezTo>
                    <a:pt x="581" y="161"/>
                    <a:pt x="617" y="125"/>
                    <a:pt x="617" y="81"/>
                  </a:cubicBezTo>
                  <a:cubicBezTo>
                    <a:pt x="617" y="36"/>
                    <a:pt x="581" y="0"/>
                    <a:pt x="5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3" name="Freeform 116">
              <a:extLst>
                <a:ext uri="{FF2B5EF4-FFF2-40B4-BE49-F238E27FC236}">
                  <a16:creationId xmlns:a16="http://schemas.microsoft.com/office/drawing/2014/main" id="{BD73E946-054A-4C9A-89A3-B656C516AB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73788" y="3681413"/>
              <a:ext cx="2682875" cy="315913"/>
            </a:xfrm>
            <a:custGeom>
              <a:avLst/>
              <a:gdLst>
                <a:gd name="T0" fmla="*/ 0 w 1690"/>
                <a:gd name="T1" fmla="*/ 8 h 199"/>
                <a:gd name="T2" fmla="*/ 1591 w 1690"/>
                <a:gd name="T3" fmla="*/ 8 h 199"/>
                <a:gd name="T4" fmla="*/ 1656 w 1690"/>
                <a:gd name="T5" fmla="*/ 35 h 199"/>
                <a:gd name="T6" fmla="*/ 1682 w 1690"/>
                <a:gd name="T7" fmla="*/ 99 h 199"/>
                <a:gd name="T8" fmla="*/ 1656 w 1690"/>
                <a:gd name="T9" fmla="*/ 164 h 199"/>
                <a:gd name="T10" fmla="*/ 1591 w 1690"/>
                <a:gd name="T11" fmla="*/ 191 h 199"/>
                <a:gd name="T12" fmla="*/ 855 w 1690"/>
                <a:gd name="T13" fmla="*/ 191 h 199"/>
                <a:gd name="T14" fmla="*/ 855 w 1690"/>
                <a:gd name="T15" fmla="*/ 199 h 199"/>
                <a:gd name="T16" fmla="*/ 1591 w 1690"/>
                <a:gd name="T17" fmla="*/ 199 h 199"/>
                <a:gd name="T18" fmla="*/ 1690 w 1690"/>
                <a:gd name="T19" fmla="*/ 99 h 199"/>
                <a:gd name="T20" fmla="*/ 1591 w 1690"/>
                <a:gd name="T21" fmla="*/ 0 h 199"/>
                <a:gd name="T22" fmla="*/ 0 w 1690"/>
                <a:gd name="T23" fmla="*/ 0 h 199"/>
                <a:gd name="T24" fmla="*/ 0 w 1690"/>
                <a:gd name="T25" fmla="*/ 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0" h="199">
                  <a:moveTo>
                    <a:pt x="0" y="8"/>
                  </a:moveTo>
                  <a:cubicBezTo>
                    <a:pt x="1591" y="8"/>
                    <a:pt x="1591" y="8"/>
                    <a:pt x="1591" y="8"/>
                  </a:cubicBezTo>
                  <a:cubicBezTo>
                    <a:pt x="1616" y="8"/>
                    <a:pt x="1639" y="18"/>
                    <a:pt x="1656" y="35"/>
                  </a:cubicBezTo>
                  <a:cubicBezTo>
                    <a:pt x="1672" y="51"/>
                    <a:pt x="1682" y="74"/>
                    <a:pt x="1682" y="99"/>
                  </a:cubicBezTo>
                  <a:cubicBezTo>
                    <a:pt x="1682" y="125"/>
                    <a:pt x="1672" y="147"/>
                    <a:pt x="1656" y="164"/>
                  </a:cubicBezTo>
                  <a:cubicBezTo>
                    <a:pt x="1639" y="181"/>
                    <a:pt x="1616" y="191"/>
                    <a:pt x="1591" y="191"/>
                  </a:cubicBezTo>
                  <a:cubicBezTo>
                    <a:pt x="855" y="191"/>
                    <a:pt x="855" y="191"/>
                    <a:pt x="855" y="191"/>
                  </a:cubicBezTo>
                  <a:cubicBezTo>
                    <a:pt x="855" y="199"/>
                    <a:pt x="855" y="199"/>
                    <a:pt x="855" y="199"/>
                  </a:cubicBezTo>
                  <a:cubicBezTo>
                    <a:pt x="1591" y="199"/>
                    <a:pt x="1591" y="199"/>
                    <a:pt x="1591" y="199"/>
                  </a:cubicBezTo>
                  <a:cubicBezTo>
                    <a:pt x="1646" y="199"/>
                    <a:pt x="1690" y="154"/>
                    <a:pt x="1690" y="99"/>
                  </a:cubicBezTo>
                  <a:cubicBezTo>
                    <a:pt x="1690" y="44"/>
                    <a:pt x="1646" y="0"/>
                    <a:pt x="159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4" name="Freeform 117">
              <a:extLst>
                <a:ext uri="{FF2B5EF4-FFF2-40B4-BE49-F238E27FC236}">
                  <a16:creationId xmlns:a16="http://schemas.microsoft.com/office/drawing/2014/main" id="{0EC16268-C60C-4E5E-9355-C47A895F34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0588" y="3983038"/>
              <a:ext cx="708025" cy="144463"/>
            </a:xfrm>
            <a:custGeom>
              <a:avLst/>
              <a:gdLst>
                <a:gd name="T0" fmla="*/ 446 w 446"/>
                <a:gd name="T1" fmla="*/ 84 h 92"/>
                <a:gd name="T2" fmla="*/ 46 w 446"/>
                <a:gd name="T3" fmla="*/ 84 h 92"/>
                <a:gd name="T4" fmla="*/ 8 w 446"/>
                <a:gd name="T5" fmla="*/ 46 h 92"/>
                <a:gd name="T6" fmla="*/ 46 w 446"/>
                <a:gd name="T7" fmla="*/ 8 h 92"/>
                <a:gd name="T8" fmla="*/ 446 w 446"/>
                <a:gd name="T9" fmla="*/ 8 h 92"/>
                <a:gd name="T10" fmla="*/ 446 w 446"/>
                <a:gd name="T11" fmla="*/ 0 h 92"/>
                <a:gd name="T12" fmla="*/ 46 w 446"/>
                <a:gd name="T13" fmla="*/ 0 h 92"/>
                <a:gd name="T14" fmla="*/ 13 w 446"/>
                <a:gd name="T15" fmla="*/ 13 h 92"/>
                <a:gd name="T16" fmla="*/ 0 w 446"/>
                <a:gd name="T17" fmla="*/ 46 h 92"/>
                <a:gd name="T18" fmla="*/ 13 w 446"/>
                <a:gd name="T19" fmla="*/ 79 h 92"/>
                <a:gd name="T20" fmla="*/ 46 w 446"/>
                <a:gd name="T21" fmla="*/ 92 h 92"/>
                <a:gd name="T22" fmla="*/ 446 w 446"/>
                <a:gd name="T23" fmla="*/ 92 h 92"/>
                <a:gd name="T24" fmla="*/ 446 w 446"/>
                <a:gd name="T25" fmla="*/ 84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6" h="92">
                  <a:moveTo>
                    <a:pt x="446" y="84"/>
                  </a:moveTo>
                  <a:cubicBezTo>
                    <a:pt x="46" y="84"/>
                    <a:pt x="46" y="84"/>
                    <a:pt x="46" y="84"/>
                  </a:cubicBezTo>
                  <a:cubicBezTo>
                    <a:pt x="25" y="84"/>
                    <a:pt x="8" y="67"/>
                    <a:pt x="8" y="46"/>
                  </a:cubicBezTo>
                  <a:cubicBezTo>
                    <a:pt x="8" y="25"/>
                    <a:pt x="25" y="8"/>
                    <a:pt x="46" y="8"/>
                  </a:cubicBezTo>
                  <a:cubicBezTo>
                    <a:pt x="446" y="8"/>
                    <a:pt x="446" y="8"/>
                    <a:pt x="446" y="8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3" y="0"/>
                    <a:pt x="21" y="5"/>
                    <a:pt x="13" y="13"/>
                  </a:cubicBezTo>
                  <a:cubicBezTo>
                    <a:pt x="5" y="22"/>
                    <a:pt x="0" y="33"/>
                    <a:pt x="0" y="46"/>
                  </a:cubicBezTo>
                  <a:cubicBezTo>
                    <a:pt x="0" y="59"/>
                    <a:pt x="5" y="70"/>
                    <a:pt x="13" y="79"/>
                  </a:cubicBezTo>
                  <a:cubicBezTo>
                    <a:pt x="21" y="87"/>
                    <a:pt x="33" y="92"/>
                    <a:pt x="46" y="92"/>
                  </a:cubicBezTo>
                  <a:cubicBezTo>
                    <a:pt x="446" y="92"/>
                    <a:pt x="446" y="92"/>
                    <a:pt x="446" y="92"/>
                  </a:cubicBezTo>
                  <a:cubicBezTo>
                    <a:pt x="446" y="84"/>
                    <a:pt x="446" y="84"/>
                    <a:pt x="446" y="8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5" name="Freeform 118">
              <a:extLst>
                <a:ext uri="{FF2B5EF4-FFF2-40B4-BE49-F238E27FC236}">
                  <a16:creationId xmlns:a16="http://schemas.microsoft.com/office/drawing/2014/main" id="{051F27C2-D160-49C1-9A44-7D4D1553E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3452813"/>
              <a:ext cx="2454275" cy="239713"/>
            </a:xfrm>
            <a:custGeom>
              <a:avLst/>
              <a:gdLst>
                <a:gd name="T0" fmla="*/ 0 w 1546"/>
                <a:gd name="T1" fmla="*/ 0 h 151"/>
                <a:gd name="T2" fmla="*/ 150 w 1546"/>
                <a:gd name="T3" fmla="*/ 151 h 151"/>
                <a:gd name="T4" fmla="*/ 1546 w 1546"/>
                <a:gd name="T5" fmla="*/ 151 h 151"/>
                <a:gd name="T6" fmla="*/ 1546 w 1546"/>
                <a:gd name="T7" fmla="*/ 143 h 151"/>
                <a:gd name="T8" fmla="*/ 150 w 1546"/>
                <a:gd name="T9" fmla="*/ 143 h 151"/>
                <a:gd name="T10" fmla="*/ 49 w 1546"/>
                <a:gd name="T11" fmla="*/ 101 h 151"/>
                <a:gd name="T12" fmla="*/ 8 w 1546"/>
                <a:gd name="T13" fmla="*/ 0 h 151"/>
                <a:gd name="T14" fmla="*/ 0 w 1546"/>
                <a:gd name="T15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6" h="151">
                  <a:moveTo>
                    <a:pt x="0" y="0"/>
                  </a:moveTo>
                  <a:cubicBezTo>
                    <a:pt x="0" y="83"/>
                    <a:pt x="67" y="151"/>
                    <a:pt x="150" y="151"/>
                  </a:cubicBezTo>
                  <a:cubicBezTo>
                    <a:pt x="1546" y="151"/>
                    <a:pt x="1546" y="151"/>
                    <a:pt x="1546" y="151"/>
                  </a:cubicBezTo>
                  <a:cubicBezTo>
                    <a:pt x="1546" y="143"/>
                    <a:pt x="1546" y="143"/>
                    <a:pt x="1546" y="143"/>
                  </a:cubicBezTo>
                  <a:cubicBezTo>
                    <a:pt x="150" y="143"/>
                    <a:pt x="150" y="143"/>
                    <a:pt x="150" y="143"/>
                  </a:cubicBezTo>
                  <a:cubicBezTo>
                    <a:pt x="111" y="143"/>
                    <a:pt x="75" y="127"/>
                    <a:pt x="49" y="101"/>
                  </a:cubicBezTo>
                  <a:cubicBezTo>
                    <a:pt x="24" y="75"/>
                    <a:pt x="8" y="4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6" name="Oval 119">
              <a:extLst>
                <a:ext uri="{FF2B5EF4-FFF2-40B4-BE49-F238E27FC236}">
                  <a16:creationId xmlns:a16="http://schemas.microsoft.com/office/drawing/2014/main" id="{D2EE30BD-EF20-424F-9412-1FAB551773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60863" y="3532188"/>
              <a:ext cx="881063" cy="879475"/>
            </a:xfrm>
            <a:prstGeom prst="ellipse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7" name="Freeform 120">
              <a:extLst>
                <a:ext uri="{FF2B5EF4-FFF2-40B4-BE49-F238E27FC236}">
                  <a16:creationId xmlns:a16="http://schemas.microsoft.com/office/drawing/2014/main" id="{85F0FFEC-C48B-4826-B843-A6E8FEB712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51338" y="3522663"/>
              <a:ext cx="900113" cy="900113"/>
            </a:xfrm>
            <a:custGeom>
              <a:avLst/>
              <a:gdLst>
                <a:gd name="T0" fmla="*/ 283 w 567"/>
                <a:gd name="T1" fmla="*/ 13 h 568"/>
                <a:gd name="T2" fmla="*/ 554 w 567"/>
                <a:gd name="T3" fmla="*/ 284 h 568"/>
                <a:gd name="T4" fmla="*/ 283 w 567"/>
                <a:gd name="T5" fmla="*/ 554 h 568"/>
                <a:gd name="T6" fmla="*/ 13 w 567"/>
                <a:gd name="T7" fmla="*/ 284 h 568"/>
                <a:gd name="T8" fmla="*/ 283 w 567"/>
                <a:gd name="T9" fmla="*/ 13 h 568"/>
                <a:gd name="T10" fmla="*/ 283 w 567"/>
                <a:gd name="T11" fmla="*/ 0 h 568"/>
                <a:gd name="T12" fmla="*/ 0 w 567"/>
                <a:gd name="T13" fmla="*/ 284 h 568"/>
                <a:gd name="T14" fmla="*/ 283 w 567"/>
                <a:gd name="T15" fmla="*/ 568 h 568"/>
                <a:gd name="T16" fmla="*/ 567 w 567"/>
                <a:gd name="T17" fmla="*/ 284 h 568"/>
                <a:gd name="T18" fmla="*/ 283 w 567"/>
                <a:gd name="T1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7" h="568">
                  <a:moveTo>
                    <a:pt x="283" y="13"/>
                  </a:moveTo>
                  <a:cubicBezTo>
                    <a:pt x="433" y="13"/>
                    <a:pt x="554" y="134"/>
                    <a:pt x="554" y="284"/>
                  </a:cubicBezTo>
                  <a:cubicBezTo>
                    <a:pt x="554" y="433"/>
                    <a:pt x="433" y="554"/>
                    <a:pt x="283" y="554"/>
                  </a:cubicBezTo>
                  <a:cubicBezTo>
                    <a:pt x="134" y="554"/>
                    <a:pt x="13" y="433"/>
                    <a:pt x="13" y="284"/>
                  </a:cubicBezTo>
                  <a:cubicBezTo>
                    <a:pt x="13" y="134"/>
                    <a:pt x="134" y="13"/>
                    <a:pt x="283" y="13"/>
                  </a:cubicBezTo>
                  <a:moveTo>
                    <a:pt x="283" y="0"/>
                  </a:moveTo>
                  <a:cubicBezTo>
                    <a:pt x="127" y="0"/>
                    <a:pt x="0" y="127"/>
                    <a:pt x="0" y="284"/>
                  </a:cubicBezTo>
                  <a:cubicBezTo>
                    <a:pt x="0" y="440"/>
                    <a:pt x="127" y="568"/>
                    <a:pt x="283" y="568"/>
                  </a:cubicBezTo>
                  <a:cubicBezTo>
                    <a:pt x="440" y="568"/>
                    <a:pt x="567" y="440"/>
                    <a:pt x="567" y="284"/>
                  </a:cubicBezTo>
                  <a:cubicBezTo>
                    <a:pt x="567" y="127"/>
                    <a:pt x="440" y="0"/>
                    <a:pt x="283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8" name="Freeform 121">
              <a:extLst>
                <a:ext uri="{FF2B5EF4-FFF2-40B4-BE49-F238E27FC236}">
                  <a16:creationId xmlns:a16="http://schemas.microsoft.com/office/drawing/2014/main" id="{73848171-7218-410A-B6AF-C7E664C82C2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2800" y="3552826"/>
              <a:ext cx="601663" cy="839788"/>
            </a:xfrm>
            <a:custGeom>
              <a:avLst/>
              <a:gdLst>
                <a:gd name="T0" fmla="*/ 126 w 379"/>
                <a:gd name="T1" fmla="*/ 0 h 530"/>
                <a:gd name="T2" fmla="*/ 276 w 379"/>
                <a:gd name="T3" fmla="*/ 239 h 530"/>
                <a:gd name="T4" fmla="*/ 11 w 379"/>
                <a:gd name="T5" fmla="*/ 504 h 530"/>
                <a:gd name="T6" fmla="*/ 0 w 379"/>
                <a:gd name="T7" fmla="*/ 504 h 530"/>
                <a:gd name="T8" fmla="*/ 114 w 379"/>
                <a:gd name="T9" fmla="*/ 530 h 530"/>
                <a:gd name="T10" fmla="*/ 379 w 379"/>
                <a:gd name="T11" fmla="*/ 265 h 530"/>
                <a:gd name="T12" fmla="*/ 126 w 379"/>
                <a:gd name="T13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9" h="530">
                  <a:moveTo>
                    <a:pt x="126" y="0"/>
                  </a:moveTo>
                  <a:cubicBezTo>
                    <a:pt x="215" y="43"/>
                    <a:pt x="276" y="134"/>
                    <a:pt x="276" y="239"/>
                  </a:cubicBezTo>
                  <a:cubicBezTo>
                    <a:pt x="276" y="385"/>
                    <a:pt x="158" y="504"/>
                    <a:pt x="11" y="504"/>
                  </a:cubicBezTo>
                  <a:cubicBezTo>
                    <a:pt x="7" y="504"/>
                    <a:pt x="4" y="504"/>
                    <a:pt x="0" y="504"/>
                  </a:cubicBezTo>
                  <a:cubicBezTo>
                    <a:pt x="34" y="520"/>
                    <a:pt x="73" y="530"/>
                    <a:pt x="114" y="530"/>
                  </a:cubicBezTo>
                  <a:cubicBezTo>
                    <a:pt x="260" y="530"/>
                    <a:pt x="379" y="411"/>
                    <a:pt x="379" y="265"/>
                  </a:cubicBezTo>
                  <a:cubicBezTo>
                    <a:pt x="379" y="122"/>
                    <a:pt x="266" y="6"/>
                    <a:pt x="126" y="0"/>
                  </a:cubicBezTo>
                </a:path>
              </a:pathLst>
            </a:custGeom>
            <a:solidFill>
              <a:srgbClr val="41A9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29" name="Freeform 122">
              <a:extLst>
                <a:ext uri="{FF2B5EF4-FFF2-40B4-BE49-F238E27FC236}">
                  <a16:creationId xmlns:a16="http://schemas.microsoft.com/office/drawing/2014/main" id="{8DA3D6AA-B69C-4622-B844-18688D407E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8738" y="4087813"/>
              <a:ext cx="76200" cy="109538"/>
            </a:xfrm>
            <a:custGeom>
              <a:avLst/>
              <a:gdLst>
                <a:gd name="T0" fmla="*/ 46 w 48"/>
                <a:gd name="T1" fmla="*/ 0 h 69"/>
                <a:gd name="T2" fmla="*/ 38 w 48"/>
                <a:gd name="T3" fmla="*/ 3 h 69"/>
                <a:gd name="T4" fmla="*/ 32 w 48"/>
                <a:gd name="T5" fmla="*/ 7 h 69"/>
                <a:gd name="T6" fmla="*/ 26 w 48"/>
                <a:gd name="T7" fmla="*/ 15 h 69"/>
                <a:gd name="T8" fmla="*/ 20 w 48"/>
                <a:gd name="T9" fmla="*/ 17 h 69"/>
                <a:gd name="T10" fmla="*/ 15 w 48"/>
                <a:gd name="T11" fmla="*/ 21 h 69"/>
                <a:gd name="T12" fmla="*/ 14 w 48"/>
                <a:gd name="T13" fmla="*/ 21 h 69"/>
                <a:gd name="T14" fmla="*/ 12 w 48"/>
                <a:gd name="T15" fmla="*/ 23 h 69"/>
                <a:gd name="T16" fmla="*/ 9 w 48"/>
                <a:gd name="T17" fmla="*/ 25 h 69"/>
                <a:gd name="T18" fmla="*/ 2 w 48"/>
                <a:gd name="T19" fmla="*/ 35 h 69"/>
                <a:gd name="T20" fmla="*/ 0 w 48"/>
                <a:gd name="T21" fmla="*/ 46 h 69"/>
                <a:gd name="T22" fmla="*/ 3 w 48"/>
                <a:gd name="T23" fmla="*/ 54 h 69"/>
                <a:gd name="T24" fmla="*/ 3 w 48"/>
                <a:gd name="T25" fmla="*/ 56 h 69"/>
                <a:gd name="T26" fmla="*/ 4 w 48"/>
                <a:gd name="T27" fmla="*/ 61 h 69"/>
                <a:gd name="T28" fmla="*/ 6 w 48"/>
                <a:gd name="T29" fmla="*/ 68 h 69"/>
                <a:gd name="T30" fmla="*/ 16 w 48"/>
                <a:gd name="T31" fmla="*/ 67 h 69"/>
                <a:gd name="T32" fmla="*/ 20 w 48"/>
                <a:gd name="T33" fmla="*/ 65 h 69"/>
                <a:gd name="T34" fmla="*/ 48 w 48"/>
                <a:gd name="T35" fmla="*/ 0 h 69"/>
                <a:gd name="T36" fmla="*/ 46 w 48"/>
                <a:gd name="T3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8" h="69">
                  <a:moveTo>
                    <a:pt x="46" y="0"/>
                  </a:moveTo>
                  <a:cubicBezTo>
                    <a:pt x="43" y="0"/>
                    <a:pt x="38" y="2"/>
                    <a:pt x="38" y="3"/>
                  </a:cubicBezTo>
                  <a:cubicBezTo>
                    <a:pt x="38" y="5"/>
                    <a:pt x="33" y="7"/>
                    <a:pt x="32" y="7"/>
                  </a:cubicBezTo>
                  <a:cubicBezTo>
                    <a:pt x="30" y="8"/>
                    <a:pt x="27" y="13"/>
                    <a:pt x="26" y="15"/>
                  </a:cubicBezTo>
                  <a:cubicBezTo>
                    <a:pt x="25" y="16"/>
                    <a:pt x="21" y="16"/>
                    <a:pt x="20" y="17"/>
                  </a:cubicBezTo>
                  <a:cubicBezTo>
                    <a:pt x="18" y="17"/>
                    <a:pt x="15" y="20"/>
                    <a:pt x="15" y="21"/>
                  </a:cubicBezTo>
                  <a:cubicBezTo>
                    <a:pt x="15" y="23"/>
                    <a:pt x="15" y="22"/>
                    <a:pt x="14" y="21"/>
                  </a:cubicBezTo>
                  <a:cubicBezTo>
                    <a:pt x="14" y="21"/>
                    <a:pt x="14" y="21"/>
                    <a:pt x="12" y="23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8" y="30"/>
                    <a:pt x="4" y="35"/>
                    <a:pt x="2" y="35"/>
                  </a:cubicBezTo>
                  <a:cubicBezTo>
                    <a:pt x="1" y="36"/>
                    <a:pt x="0" y="43"/>
                    <a:pt x="0" y="46"/>
                  </a:cubicBezTo>
                  <a:cubicBezTo>
                    <a:pt x="0" y="49"/>
                    <a:pt x="1" y="53"/>
                    <a:pt x="3" y="54"/>
                  </a:cubicBezTo>
                  <a:cubicBezTo>
                    <a:pt x="3" y="54"/>
                    <a:pt x="3" y="54"/>
                    <a:pt x="3" y="56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3" y="65"/>
                    <a:pt x="5" y="68"/>
                    <a:pt x="6" y="68"/>
                  </a:cubicBezTo>
                  <a:cubicBezTo>
                    <a:pt x="7" y="69"/>
                    <a:pt x="14" y="67"/>
                    <a:pt x="16" y="67"/>
                  </a:cubicBezTo>
                  <a:cubicBezTo>
                    <a:pt x="17" y="66"/>
                    <a:pt x="19" y="66"/>
                    <a:pt x="20" y="65"/>
                  </a:cubicBezTo>
                  <a:cubicBezTo>
                    <a:pt x="32" y="45"/>
                    <a:pt x="41" y="23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0" name="Freeform 123">
              <a:extLst>
                <a:ext uri="{FF2B5EF4-FFF2-40B4-BE49-F238E27FC236}">
                  <a16:creationId xmlns:a16="http://schemas.microsoft.com/office/drawing/2014/main" id="{BE0C1F74-9874-4DCE-BD04-19EB038B18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93 w 173"/>
                <a:gd name="T1" fmla="*/ 295 h 400"/>
                <a:gd name="T2" fmla="*/ 94 w 173"/>
                <a:gd name="T3" fmla="*/ 320 h 400"/>
                <a:gd name="T4" fmla="*/ 93 w 173"/>
                <a:gd name="T5" fmla="*/ 354 h 400"/>
                <a:gd name="T6" fmla="*/ 93 w 173"/>
                <a:gd name="T7" fmla="*/ 379 h 400"/>
                <a:gd name="T8" fmla="*/ 100 w 173"/>
                <a:gd name="T9" fmla="*/ 398 h 400"/>
                <a:gd name="T10" fmla="*/ 112 w 173"/>
                <a:gd name="T11" fmla="*/ 396 h 400"/>
                <a:gd name="T12" fmla="*/ 113 w 173"/>
                <a:gd name="T13" fmla="*/ 378 h 400"/>
                <a:gd name="T14" fmla="*/ 118 w 173"/>
                <a:gd name="T15" fmla="*/ 353 h 400"/>
                <a:gd name="T16" fmla="*/ 132 w 173"/>
                <a:gd name="T17" fmla="*/ 334 h 400"/>
                <a:gd name="T18" fmla="*/ 143 w 173"/>
                <a:gd name="T19" fmla="*/ 320 h 400"/>
                <a:gd name="T20" fmla="*/ 157 w 173"/>
                <a:gd name="T21" fmla="*/ 303 h 400"/>
                <a:gd name="T22" fmla="*/ 165 w 173"/>
                <a:gd name="T23" fmla="*/ 277 h 400"/>
                <a:gd name="T24" fmla="*/ 173 w 173"/>
                <a:gd name="T25" fmla="*/ 260 h 400"/>
                <a:gd name="T26" fmla="*/ 168 w 173"/>
                <a:gd name="T27" fmla="*/ 248 h 400"/>
                <a:gd name="T28" fmla="*/ 147 w 173"/>
                <a:gd name="T29" fmla="*/ 239 h 400"/>
                <a:gd name="T30" fmla="*/ 122 w 173"/>
                <a:gd name="T31" fmla="*/ 217 h 400"/>
                <a:gd name="T32" fmla="*/ 100 w 173"/>
                <a:gd name="T33" fmla="*/ 204 h 400"/>
                <a:gd name="T34" fmla="*/ 86 w 173"/>
                <a:gd name="T35" fmla="*/ 203 h 400"/>
                <a:gd name="T36" fmla="*/ 69 w 173"/>
                <a:gd name="T37" fmla="*/ 210 h 400"/>
                <a:gd name="T38" fmla="*/ 57 w 173"/>
                <a:gd name="T39" fmla="*/ 182 h 400"/>
                <a:gd name="T40" fmla="*/ 35 w 173"/>
                <a:gd name="T41" fmla="*/ 174 h 400"/>
                <a:gd name="T42" fmla="*/ 58 w 173"/>
                <a:gd name="T43" fmla="*/ 158 h 400"/>
                <a:gd name="T44" fmla="*/ 75 w 173"/>
                <a:gd name="T45" fmla="*/ 161 h 400"/>
                <a:gd name="T46" fmla="*/ 86 w 173"/>
                <a:gd name="T47" fmla="*/ 137 h 400"/>
                <a:gd name="T48" fmla="*/ 98 w 173"/>
                <a:gd name="T49" fmla="*/ 120 h 400"/>
                <a:gd name="T50" fmla="*/ 112 w 173"/>
                <a:gd name="T51" fmla="*/ 110 h 400"/>
                <a:gd name="T52" fmla="*/ 118 w 173"/>
                <a:gd name="T53" fmla="*/ 96 h 400"/>
                <a:gd name="T54" fmla="*/ 128 w 173"/>
                <a:gd name="T55" fmla="*/ 91 h 400"/>
                <a:gd name="T56" fmla="*/ 132 w 173"/>
                <a:gd name="T57" fmla="*/ 104 h 400"/>
                <a:gd name="T58" fmla="*/ 139 w 173"/>
                <a:gd name="T59" fmla="*/ 100 h 400"/>
                <a:gd name="T60" fmla="*/ 130 w 173"/>
                <a:gd name="T61" fmla="*/ 78 h 400"/>
                <a:gd name="T62" fmla="*/ 120 w 173"/>
                <a:gd name="T63" fmla="*/ 59 h 400"/>
                <a:gd name="T64" fmla="*/ 110 w 173"/>
                <a:gd name="T65" fmla="*/ 52 h 400"/>
                <a:gd name="T66" fmla="*/ 93 w 173"/>
                <a:gd name="T67" fmla="*/ 45 h 400"/>
                <a:gd name="T68" fmla="*/ 87 w 173"/>
                <a:gd name="T69" fmla="*/ 71 h 400"/>
                <a:gd name="T70" fmla="*/ 82 w 173"/>
                <a:gd name="T71" fmla="*/ 76 h 400"/>
                <a:gd name="T72" fmla="*/ 75 w 173"/>
                <a:gd name="T73" fmla="*/ 70 h 400"/>
                <a:gd name="T74" fmla="*/ 62 w 173"/>
                <a:gd name="T75" fmla="*/ 56 h 400"/>
                <a:gd name="T76" fmla="*/ 77 w 173"/>
                <a:gd name="T77" fmla="*/ 36 h 400"/>
                <a:gd name="T78" fmla="*/ 89 w 173"/>
                <a:gd name="T79" fmla="*/ 18 h 400"/>
                <a:gd name="T80" fmla="*/ 100 w 173"/>
                <a:gd name="T81" fmla="*/ 18 h 400"/>
                <a:gd name="T82" fmla="*/ 106 w 173"/>
                <a:gd name="T83" fmla="*/ 34 h 400"/>
                <a:gd name="T84" fmla="*/ 120 w 173"/>
                <a:gd name="T85" fmla="*/ 43 h 400"/>
                <a:gd name="T86" fmla="*/ 127 w 173"/>
                <a:gd name="T87" fmla="*/ 34 h 400"/>
                <a:gd name="T88" fmla="*/ 121 w 173"/>
                <a:gd name="T89" fmla="*/ 23 h 400"/>
                <a:gd name="T90" fmla="*/ 112 w 173"/>
                <a:gd name="T91" fmla="*/ 10 h 400"/>
                <a:gd name="T92" fmla="*/ 97 w 173"/>
                <a:gd name="T93" fmla="*/ 4 h 400"/>
                <a:gd name="T94" fmla="*/ 80 w 173"/>
                <a:gd name="T95" fmla="*/ 11 h 400"/>
                <a:gd name="T96" fmla="*/ 79 w 173"/>
                <a:gd name="T97" fmla="*/ 22 h 400"/>
                <a:gd name="T98" fmla="*/ 66 w 173"/>
                <a:gd name="T99" fmla="*/ 15 h 400"/>
                <a:gd name="T100" fmla="*/ 60 w 173"/>
                <a:gd name="T101" fmla="*/ 22 h 400"/>
                <a:gd name="T102" fmla="*/ 8 w 173"/>
                <a:gd name="T103" fmla="*/ 172 h 400"/>
                <a:gd name="T104" fmla="*/ 15 w 173"/>
                <a:gd name="T105" fmla="*/ 172 h 400"/>
                <a:gd name="T106" fmla="*/ 45 w 173"/>
                <a:gd name="T107" fmla="*/ 200 h 400"/>
                <a:gd name="T108" fmla="*/ 59 w 173"/>
                <a:gd name="T109" fmla="*/ 211 h 400"/>
                <a:gd name="T110" fmla="*/ 75 w 173"/>
                <a:gd name="T111" fmla="*/ 221 h 400"/>
                <a:gd name="T112" fmla="*/ 69 w 173"/>
                <a:gd name="T113" fmla="*/ 249 h 400"/>
                <a:gd name="T114" fmla="*/ 76 w 173"/>
                <a:gd name="T115" fmla="*/ 269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80" y="275"/>
                  </a:move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1" name="Freeform 124">
              <a:extLst>
                <a:ext uri="{FF2B5EF4-FFF2-40B4-BE49-F238E27FC236}">
                  <a16:creationId xmlns:a16="http://schemas.microsoft.com/office/drawing/2014/main" id="{611113D5-25FD-4ACA-ADBE-12EA55CE70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2" name="Freeform 125">
              <a:extLst>
                <a:ext uri="{FF2B5EF4-FFF2-40B4-BE49-F238E27FC236}">
                  <a16:creationId xmlns:a16="http://schemas.microsoft.com/office/drawing/2014/main" id="{CC851E10-5B06-48E3-BF18-ED7780B683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3" name="Freeform 126">
              <a:extLst>
                <a:ext uri="{FF2B5EF4-FFF2-40B4-BE49-F238E27FC236}">
                  <a16:creationId xmlns:a16="http://schemas.microsoft.com/office/drawing/2014/main" id="{EF82CAA8-8BF0-49B4-9141-85F0BF62AF9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11 w 57"/>
                <a:gd name="T1" fmla="*/ 37 h 38"/>
                <a:gd name="T2" fmla="*/ 20 w 57"/>
                <a:gd name="T3" fmla="*/ 35 h 38"/>
                <a:gd name="T4" fmla="*/ 19 w 57"/>
                <a:gd name="T5" fmla="*/ 31 h 38"/>
                <a:gd name="T6" fmla="*/ 21 w 57"/>
                <a:gd name="T7" fmla="*/ 31 h 38"/>
                <a:gd name="T8" fmla="*/ 26 w 57"/>
                <a:gd name="T9" fmla="*/ 23 h 38"/>
                <a:gd name="T10" fmla="*/ 36 w 57"/>
                <a:gd name="T11" fmla="*/ 18 h 38"/>
                <a:gd name="T12" fmla="*/ 43 w 57"/>
                <a:gd name="T13" fmla="*/ 13 h 38"/>
                <a:gd name="T14" fmla="*/ 47 w 57"/>
                <a:gd name="T15" fmla="*/ 8 h 38"/>
                <a:gd name="T16" fmla="*/ 54 w 57"/>
                <a:gd name="T17" fmla="*/ 3 h 38"/>
                <a:gd name="T18" fmla="*/ 56 w 57"/>
                <a:gd name="T19" fmla="*/ 0 h 38"/>
                <a:gd name="T20" fmla="*/ 34 w 57"/>
                <a:gd name="T21" fmla="*/ 12 h 38"/>
                <a:gd name="T22" fmla="*/ 0 w 57"/>
                <a:gd name="T23" fmla="*/ 38 h 38"/>
                <a:gd name="T24" fmla="*/ 11 w 57"/>
                <a:gd name="T2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11" y="37"/>
                  </a:move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4" name="Freeform 127">
              <a:extLst>
                <a:ext uri="{FF2B5EF4-FFF2-40B4-BE49-F238E27FC236}">
                  <a16:creationId xmlns:a16="http://schemas.microsoft.com/office/drawing/2014/main" id="{7DCDC5AA-463A-4694-8C8E-504FF3811A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38551"/>
              <a:ext cx="519113" cy="555625"/>
            </a:xfrm>
            <a:custGeom>
              <a:avLst/>
              <a:gdLst>
                <a:gd name="T0" fmla="*/ 112 w 327"/>
                <a:gd name="T1" fmla="*/ 323 h 351"/>
                <a:gd name="T2" fmla="*/ 135 w 327"/>
                <a:gd name="T3" fmla="*/ 254 h 351"/>
                <a:gd name="T4" fmla="*/ 136 w 327"/>
                <a:gd name="T5" fmla="*/ 223 h 351"/>
                <a:gd name="T6" fmla="*/ 115 w 327"/>
                <a:gd name="T7" fmla="*/ 184 h 351"/>
                <a:gd name="T8" fmla="*/ 149 w 327"/>
                <a:gd name="T9" fmla="*/ 214 h 351"/>
                <a:gd name="T10" fmla="*/ 165 w 327"/>
                <a:gd name="T11" fmla="*/ 187 h 351"/>
                <a:gd name="T12" fmla="*/ 150 w 327"/>
                <a:gd name="T13" fmla="*/ 170 h 351"/>
                <a:gd name="T14" fmla="*/ 176 w 327"/>
                <a:gd name="T15" fmla="*/ 187 h 351"/>
                <a:gd name="T16" fmla="*/ 192 w 327"/>
                <a:gd name="T17" fmla="*/ 197 h 351"/>
                <a:gd name="T18" fmla="*/ 206 w 327"/>
                <a:gd name="T19" fmla="*/ 229 h 351"/>
                <a:gd name="T20" fmla="*/ 220 w 327"/>
                <a:gd name="T21" fmla="*/ 210 h 351"/>
                <a:gd name="T22" fmla="*/ 242 w 327"/>
                <a:gd name="T23" fmla="*/ 200 h 351"/>
                <a:gd name="T24" fmla="*/ 255 w 327"/>
                <a:gd name="T25" fmla="*/ 221 h 351"/>
                <a:gd name="T26" fmla="*/ 268 w 327"/>
                <a:gd name="T27" fmla="*/ 238 h 351"/>
                <a:gd name="T28" fmla="*/ 269 w 327"/>
                <a:gd name="T29" fmla="*/ 228 h 351"/>
                <a:gd name="T30" fmla="*/ 285 w 327"/>
                <a:gd name="T31" fmla="*/ 196 h 351"/>
                <a:gd name="T32" fmla="*/ 302 w 327"/>
                <a:gd name="T33" fmla="*/ 162 h 351"/>
                <a:gd name="T34" fmla="*/ 304 w 327"/>
                <a:gd name="T35" fmla="*/ 144 h 351"/>
                <a:gd name="T36" fmla="*/ 321 w 327"/>
                <a:gd name="T37" fmla="*/ 130 h 351"/>
                <a:gd name="T38" fmla="*/ 257 w 327"/>
                <a:gd name="T39" fmla="*/ 17 h 351"/>
                <a:gd name="T40" fmla="*/ 240 w 327"/>
                <a:gd name="T41" fmla="*/ 3 h 351"/>
                <a:gd name="T42" fmla="*/ 218 w 327"/>
                <a:gd name="T43" fmla="*/ 7 h 351"/>
                <a:gd name="T44" fmla="*/ 193 w 327"/>
                <a:gd name="T45" fmla="*/ 20 h 351"/>
                <a:gd name="T46" fmla="*/ 184 w 327"/>
                <a:gd name="T47" fmla="*/ 25 h 351"/>
                <a:gd name="T48" fmla="*/ 154 w 327"/>
                <a:gd name="T49" fmla="*/ 32 h 351"/>
                <a:gd name="T50" fmla="*/ 133 w 327"/>
                <a:gd name="T51" fmla="*/ 41 h 351"/>
                <a:gd name="T52" fmla="*/ 113 w 327"/>
                <a:gd name="T53" fmla="*/ 38 h 351"/>
                <a:gd name="T54" fmla="*/ 81 w 327"/>
                <a:gd name="T55" fmla="*/ 30 h 351"/>
                <a:gd name="T56" fmla="*/ 57 w 327"/>
                <a:gd name="T57" fmla="*/ 53 h 351"/>
                <a:gd name="T58" fmla="*/ 53 w 327"/>
                <a:gd name="T59" fmla="*/ 82 h 351"/>
                <a:gd name="T60" fmla="*/ 45 w 327"/>
                <a:gd name="T61" fmla="*/ 98 h 351"/>
                <a:gd name="T62" fmla="*/ 37 w 327"/>
                <a:gd name="T63" fmla="*/ 83 h 351"/>
                <a:gd name="T64" fmla="*/ 26 w 327"/>
                <a:gd name="T65" fmla="*/ 85 h 351"/>
                <a:gd name="T66" fmla="*/ 24 w 327"/>
                <a:gd name="T67" fmla="*/ 106 h 351"/>
                <a:gd name="T68" fmla="*/ 25 w 327"/>
                <a:gd name="T69" fmla="*/ 114 h 351"/>
                <a:gd name="T70" fmla="*/ 28 w 327"/>
                <a:gd name="T71" fmla="*/ 128 h 351"/>
                <a:gd name="T72" fmla="*/ 24 w 327"/>
                <a:gd name="T73" fmla="*/ 150 h 351"/>
                <a:gd name="T74" fmla="*/ 45 w 327"/>
                <a:gd name="T75" fmla="*/ 132 h 351"/>
                <a:gd name="T76" fmla="*/ 62 w 327"/>
                <a:gd name="T77" fmla="*/ 134 h 351"/>
                <a:gd name="T78" fmla="*/ 73 w 327"/>
                <a:gd name="T79" fmla="*/ 144 h 351"/>
                <a:gd name="T80" fmla="*/ 75 w 327"/>
                <a:gd name="T81" fmla="*/ 132 h 351"/>
                <a:gd name="T82" fmla="*/ 82 w 327"/>
                <a:gd name="T83" fmla="*/ 148 h 351"/>
                <a:gd name="T84" fmla="*/ 91 w 327"/>
                <a:gd name="T85" fmla="*/ 152 h 351"/>
                <a:gd name="T86" fmla="*/ 93 w 327"/>
                <a:gd name="T87" fmla="*/ 150 h 351"/>
                <a:gd name="T88" fmla="*/ 113 w 327"/>
                <a:gd name="T89" fmla="*/ 154 h 351"/>
                <a:gd name="T90" fmla="*/ 80 w 327"/>
                <a:gd name="T91" fmla="*/ 166 h 351"/>
                <a:gd name="T92" fmla="*/ 51 w 327"/>
                <a:gd name="T93" fmla="*/ 150 h 351"/>
                <a:gd name="T94" fmla="*/ 15 w 327"/>
                <a:gd name="T95" fmla="*/ 170 h 351"/>
                <a:gd name="T96" fmla="*/ 0 w 327"/>
                <a:gd name="T97" fmla="*/ 213 h 351"/>
                <a:gd name="T98" fmla="*/ 36 w 327"/>
                <a:gd name="T99" fmla="*/ 237 h 351"/>
                <a:gd name="T100" fmla="*/ 54 w 327"/>
                <a:gd name="T101" fmla="*/ 242 h 351"/>
                <a:gd name="T102" fmla="*/ 61 w 327"/>
                <a:gd name="T103" fmla="*/ 301 h 351"/>
                <a:gd name="T104" fmla="*/ 93 w 327"/>
                <a:gd name="T105" fmla="*/ 349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7" h="351">
                  <a:moveTo>
                    <a:pt x="93" y="349"/>
                  </a:moveTo>
                  <a:cubicBezTo>
                    <a:pt x="96" y="347"/>
                    <a:pt x="102" y="338"/>
                    <a:pt x="104" y="337"/>
                  </a:cubicBezTo>
                  <a:cubicBezTo>
                    <a:pt x="106" y="335"/>
                    <a:pt x="107" y="328"/>
                    <a:pt x="108" y="327"/>
                  </a:cubicBezTo>
                  <a:cubicBezTo>
                    <a:pt x="108" y="325"/>
                    <a:pt x="111" y="323"/>
                    <a:pt x="112" y="323"/>
                  </a:cubicBezTo>
                  <a:cubicBezTo>
                    <a:pt x="113" y="322"/>
                    <a:pt x="117" y="308"/>
                    <a:pt x="120" y="305"/>
                  </a:cubicBezTo>
                  <a:cubicBezTo>
                    <a:pt x="123" y="301"/>
                    <a:pt x="126" y="286"/>
                    <a:pt x="126" y="280"/>
                  </a:cubicBezTo>
                  <a:cubicBezTo>
                    <a:pt x="126" y="275"/>
                    <a:pt x="128" y="264"/>
                    <a:pt x="129" y="262"/>
                  </a:cubicBezTo>
                  <a:cubicBezTo>
                    <a:pt x="129" y="259"/>
                    <a:pt x="133" y="255"/>
                    <a:pt x="135" y="254"/>
                  </a:cubicBezTo>
                  <a:cubicBezTo>
                    <a:pt x="136" y="253"/>
                    <a:pt x="143" y="242"/>
                    <a:pt x="146" y="238"/>
                  </a:cubicBezTo>
                  <a:cubicBezTo>
                    <a:pt x="148" y="234"/>
                    <a:pt x="150" y="225"/>
                    <a:pt x="150" y="223"/>
                  </a:cubicBezTo>
                  <a:cubicBezTo>
                    <a:pt x="149" y="221"/>
                    <a:pt x="144" y="220"/>
                    <a:pt x="143" y="221"/>
                  </a:cubicBezTo>
                  <a:cubicBezTo>
                    <a:pt x="142" y="222"/>
                    <a:pt x="137" y="223"/>
                    <a:pt x="136" y="223"/>
                  </a:cubicBezTo>
                  <a:cubicBezTo>
                    <a:pt x="134" y="223"/>
                    <a:pt x="131" y="214"/>
                    <a:pt x="128" y="212"/>
                  </a:cubicBezTo>
                  <a:cubicBezTo>
                    <a:pt x="126" y="211"/>
                    <a:pt x="124" y="201"/>
                    <a:pt x="123" y="199"/>
                  </a:cubicBezTo>
                  <a:cubicBezTo>
                    <a:pt x="122" y="198"/>
                    <a:pt x="118" y="193"/>
                    <a:pt x="117" y="192"/>
                  </a:cubicBezTo>
                  <a:cubicBezTo>
                    <a:pt x="116" y="191"/>
                    <a:pt x="116" y="186"/>
                    <a:pt x="115" y="184"/>
                  </a:cubicBezTo>
                  <a:cubicBezTo>
                    <a:pt x="115" y="183"/>
                    <a:pt x="118" y="185"/>
                    <a:pt x="118" y="187"/>
                  </a:cubicBezTo>
                  <a:cubicBezTo>
                    <a:pt x="118" y="189"/>
                    <a:pt x="124" y="197"/>
                    <a:pt x="126" y="200"/>
                  </a:cubicBezTo>
                  <a:cubicBezTo>
                    <a:pt x="128" y="203"/>
                    <a:pt x="132" y="212"/>
                    <a:pt x="134" y="214"/>
                  </a:cubicBezTo>
                  <a:cubicBezTo>
                    <a:pt x="135" y="217"/>
                    <a:pt x="145" y="216"/>
                    <a:pt x="149" y="214"/>
                  </a:cubicBezTo>
                  <a:cubicBezTo>
                    <a:pt x="152" y="213"/>
                    <a:pt x="156" y="210"/>
                    <a:pt x="156" y="209"/>
                  </a:cubicBezTo>
                  <a:cubicBezTo>
                    <a:pt x="156" y="208"/>
                    <a:pt x="162" y="206"/>
                    <a:pt x="163" y="204"/>
                  </a:cubicBezTo>
                  <a:cubicBezTo>
                    <a:pt x="165" y="203"/>
                    <a:pt x="166" y="197"/>
                    <a:pt x="167" y="196"/>
                  </a:cubicBezTo>
                  <a:cubicBezTo>
                    <a:pt x="168" y="195"/>
                    <a:pt x="166" y="189"/>
                    <a:pt x="165" y="187"/>
                  </a:cubicBezTo>
                  <a:cubicBezTo>
                    <a:pt x="164" y="185"/>
                    <a:pt x="159" y="184"/>
                    <a:pt x="158" y="185"/>
                  </a:cubicBezTo>
                  <a:cubicBezTo>
                    <a:pt x="157" y="185"/>
                    <a:pt x="154" y="181"/>
                    <a:pt x="153" y="179"/>
                  </a:cubicBezTo>
                  <a:cubicBezTo>
                    <a:pt x="153" y="177"/>
                    <a:pt x="148" y="175"/>
                    <a:pt x="148" y="174"/>
                  </a:cubicBezTo>
                  <a:cubicBezTo>
                    <a:pt x="148" y="173"/>
                    <a:pt x="149" y="171"/>
                    <a:pt x="150" y="170"/>
                  </a:cubicBezTo>
                  <a:cubicBezTo>
                    <a:pt x="150" y="170"/>
                    <a:pt x="158" y="175"/>
                    <a:pt x="160" y="178"/>
                  </a:cubicBezTo>
                  <a:cubicBezTo>
                    <a:pt x="162" y="181"/>
                    <a:pt x="165" y="186"/>
                    <a:pt x="165" y="186"/>
                  </a:cubicBezTo>
                  <a:cubicBezTo>
                    <a:pt x="166" y="187"/>
                    <a:pt x="172" y="188"/>
                    <a:pt x="173" y="187"/>
                  </a:cubicBezTo>
                  <a:cubicBezTo>
                    <a:pt x="174" y="186"/>
                    <a:pt x="176" y="186"/>
                    <a:pt x="176" y="187"/>
                  </a:cubicBezTo>
                  <a:cubicBezTo>
                    <a:pt x="176" y="187"/>
                    <a:pt x="176" y="187"/>
                    <a:pt x="178" y="187"/>
                  </a:cubicBezTo>
                  <a:cubicBezTo>
                    <a:pt x="185" y="186"/>
                    <a:pt x="185" y="186"/>
                    <a:pt x="185" y="186"/>
                  </a:cubicBezTo>
                  <a:cubicBezTo>
                    <a:pt x="188" y="189"/>
                    <a:pt x="189" y="192"/>
                    <a:pt x="189" y="193"/>
                  </a:cubicBezTo>
                  <a:cubicBezTo>
                    <a:pt x="189" y="194"/>
                    <a:pt x="191" y="196"/>
                    <a:pt x="192" y="197"/>
                  </a:cubicBezTo>
                  <a:cubicBezTo>
                    <a:pt x="193" y="197"/>
                    <a:pt x="194" y="201"/>
                    <a:pt x="195" y="202"/>
                  </a:cubicBezTo>
                  <a:cubicBezTo>
                    <a:pt x="195" y="203"/>
                    <a:pt x="199" y="210"/>
                    <a:pt x="200" y="213"/>
                  </a:cubicBezTo>
                  <a:cubicBezTo>
                    <a:pt x="200" y="215"/>
                    <a:pt x="204" y="221"/>
                    <a:pt x="204" y="222"/>
                  </a:cubicBezTo>
                  <a:cubicBezTo>
                    <a:pt x="205" y="223"/>
                    <a:pt x="206" y="227"/>
                    <a:pt x="206" y="229"/>
                  </a:cubicBezTo>
                  <a:cubicBezTo>
                    <a:pt x="206" y="230"/>
                    <a:pt x="208" y="232"/>
                    <a:pt x="210" y="232"/>
                  </a:cubicBezTo>
                  <a:cubicBezTo>
                    <a:pt x="211" y="232"/>
                    <a:pt x="214" y="222"/>
                    <a:pt x="215" y="219"/>
                  </a:cubicBezTo>
                  <a:cubicBezTo>
                    <a:pt x="216" y="215"/>
                    <a:pt x="218" y="212"/>
                    <a:pt x="219" y="212"/>
                  </a:cubicBezTo>
                  <a:cubicBezTo>
                    <a:pt x="219" y="212"/>
                    <a:pt x="220" y="210"/>
                    <a:pt x="220" y="210"/>
                  </a:cubicBezTo>
                  <a:cubicBezTo>
                    <a:pt x="220" y="209"/>
                    <a:pt x="224" y="209"/>
                    <a:pt x="224" y="208"/>
                  </a:cubicBezTo>
                  <a:cubicBezTo>
                    <a:pt x="224" y="207"/>
                    <a:pt x="226" y="201"/>
                    <a:pt x="227" y="200"/>
                  </a:cubicBezTo>
                  <a:cubicBezTo>
                    <a:pt x="228" y="199"/>
                    <a:pt x="233" y="196"/>
                    <a:pt x="235" y="195"/>
                  </a:cubicBezTo>
                  <a:cubicBezTo>
                    <a:pt x="236" y="195"/>
                    <a:pt x="241" y="198"/>
                    <a:pt x="242" y="200"/>
                  </a:cubicBezTo>
                  <a:cubicBezTo>
                    <a:pt x="243" y="202"/>
                    <a:pt x="244" y="206"/>
                    <a:pt x="243" y="207"/>
                  </a:cubicBezTo>
                  <a:cubicBezTo>
                    <a:pt x="243" y="208"/>
                    <a:pt x="246" y="211"/>
                    <a:pt x="248" y="211"/>
                  </a:cubicBezTo>
                  <a:cubicBezTo>
                    <a:pt x="250" y="211"/>
                    <a:pt x="251" y="214"/>
                    <a:pt x="251" y="215"/>
                  </a:cubicBezTo>
                  <a:cubicBezTo>
                    <a:pt x="251" y="217"/>
                    <a:pt x="254" y="220"/>
                    <a:pt x="255" y="221"/>
                  </a:cubicBezTo>
                  <a:cubicBezTo>
                    <a:pt x="255" y="222"/>
                    <a:pt x="255" y="226"/>
                    <a:pt x="255" y="227"/>
                  </a:cubicBezTo>
                  <a:cubicBezTo>
                    <a:pt x="254" y="228"/>
                    <a:pt x="255" y="233"/>
                    <a:pt x="255" y="234"/>
                  </a:cubicBezTo>
                  <a:cubicBezTo>
                    <a:pt x="255" y="236"/>
                    <a:pt x="263" y="243"/>
                    <a:pt x="265" y="245"/>
                  </a:cubicBezTo>
                  <a:cubicBezTo>
                    <a:pt x="268" y="247"/>
                    <a:pt x="269" y="241"/>
                    <a:pt x="268" y="238"/>
                  </a:cubicBezTo>
                  <a:cubicBezTo>
                    <a:pt x="266" y="236"/>
                    <a:pt x="262" y="232"/>
                    <a:pt x="261" y="230"/>
                  </a:cubicBezTo>
                  <a:cubicBezTo>
                    <a:pt x="260" y="229"/>
                    <a:pt x="259" y="223"/>
                    <a:pt x="260" y="221"/>
                  </a:cubicBezTo>
                  <a:cubicBezTo>
                    <a:pt x="260" y="220"/>
                    <a:pt x="264" y="222"/>
                    <a:pt x="265" y="223"/>
                  </a:cubicBezTo>
                  <a:cubicBezTo>
                    <a:pt x="267" y="225"/>
                    <a:pt x="269" y="227"/>
                    <a:pt x="269" y="228"/>
                  </a:cubicBezTo>
                  <a:cubicBezTo>
                    <a:pt x="269" y="229"/>
                    <a:pt x="279" y="224"/>
                    <a:pt x="279" y="218"/>
                  </a:cubicBezTo>
                  <a:cubicBezTo>
                    <a:pt x="279" y="212"/>
                    <a:pt x="282" y="205"/>
                    <a:pt x="283" y="204"/>
                  </a:cubicBezTo>
                  <a:cubicBezTo>
                    <a:pt x="283" y="202"/>
                    <a:pt x="282" y="200"/>
                    <a:pt x="281" y="200"/>
                  </a:cubicBezTo>
                  <a:cubicBezTo>
                    <a:pt x="280" y="200"/>
                    <a:pt x="282" y="196"/>
                    <a:pt x="285" y="196"/>
                  </a:cubicBezTo>
                  <a:cubicBezTo>
                    <a:pt x="288" y="196"/>
                    <a:pt x="294" y="189"/>
                    <a:pt x="296" y="186"/>
                  </a:cubicBezTo>
                  <a:cubicBezTo>
                    <a:pt x="297" y="183"/>
                    <a:pt x="300" y="181"/>
                    <a:pt x="301" y="180"/>
                  </a:cubicBezTo>
                  <a:cubicBezTo>
                    <a:pt x="301" y="180"/>
                    <a:pt x="303" y="173"/>
                    <a:pt x="303" y="171"/>
                  </a:cubicBezTo>
                  <a:cubicBezTo>
                    <a:pt x="304" y="168"/>
                    <a:pt x="302" y="164"/>
                    <a:pt x="302" y="162"/>
                  </a:cubicBezTo>
                  <a:cubicBezTo>
                    <a:pt x="301" y="161"/>
                    <a:pt x="299" y="157"/>
                    <a:pt x="299" y="156"/>
                  </a:cubicBezTo>
                  <a:cubicBezTo>
                    <a:pt x="298" y="155"/>
                    <a:pt x="297" y="151"/>
                    <a:pt x="298" y="151"/>
                  </a:cubicBezTo>
                  <a:cubicBezTo>
                    <a:pt x="298" y="150"/>
                    <a:pt x="300" y="149"/>
                    <a:pt x="301" y="149"/>
                  </a:cubicBezTo>
                  <a:cubicBezTo>
                    <a:pt x="301" y="148"/>
                    <a:pt x="304" y="145"/>
                    <a:pt x="304" y="144"/>
                  </a:cubicBezTo>
                  <a:cubicBezTo>
                    <a:pt x="303" y="142"/>
                    <a:pt x="305" y="145"/>
                    <a:pt x="307" y="146"/>
                  </a:cubicBezTo>
                  <a:cubicBezTo>
                    <a:pt x="308" y="147"/>
                    <a:pt x="309" y="154"/>
                    <a:pt x="311" y="155"/>
                  </a:cubicBezTo>
                  <a:cubicBezTo>
                    <a:pt x="312" y="156"/>
                    <a:pt x="319" y="148"/>
                    <a:pt x="318" y="143"/>
                  </a:cubicBezTo>
                  <a:cubicBezTo>
                    <a:pt x="317" y="137"/>
                    <a:pt x="320" y="131"/>
                    <a:pt x="321" y="130"/>
                  </a:cubicBezTo>
                  <a:cubicBezTo>
                    <a:pt x="322" y="130"/>
                    <a:pt x="325" y="125"/>
                    <a:pt x="327" y="122"/>
                  </a:cubicBezTo>
                  <a:cubicBezTo>
                    <a:pt x="313" y="82"/>
                    <a:pt x="290" y="46"/>
                    <a:pt x="261" y="17"/>
                  </a:cubicBezTo>
                  <a:cubicBezTo>
                    <a:pt x="260" y="17"/>
                    <a:pt x="260" y="17"/>
                    <a:pt x="260" y="17"/>
                  </a:cubicBezTo>
                  <a:cubicBezTo>
                    <a:pt x="257" y="17"/>
                    <a:pt x="257" y="17"/>
                    <a:pt x="257" y="17"/>
                  </a:cubicBezTo>
                  <a:cubicBezTo>
                    <a:pt x="253" y="16"/>
                    <a:pt x="251" y="12"/>
                    <a:pt x="252" y="11"/>
                  </a:cubicBezTo>
                  <a:cubicBezTo>
                    <a:pt x="252" y="11"/>
                    <a:pt x="252" y="10"/>
                    <a:pt x="252" y="9"/>
                  </a:cubicBezTo>
                  <a:cubicBezTo>
                    <a:pt x="250" y="7"/>
                    <a:pt x="247" y="5"/>
                    <a:pt x="245" y="3"/>
                  </a:cubicBezTo>
                  <a:cubicBezTo>
                    <a:pt x="243" y="3"/>
                    <a:pt x="241" y="3"/>
                    <a:pt x="240" y="3"/>
                  </a:cubicBezTo>
                  <a:cubicBezTo>
                    <a:pt x="238" y="3"/>
                    <a:pt x="233" y="1"/>
                    <a:pt x="232" y="1"/>
                  </a:cubicBezTo>
                  <a:cubicBezTo>
                    <a:pt x="231" y="0"/>
                    <a:pt x="228" y="1"/>
                    <a:pt x="228" y="3"/>
                  </a:cubicBezTo>
                  <a:cubicBezTo>
                    <a:pt x="228" y="5"/>
                    <a:pt x="222" y="6"/>
                    <a:pt x="222" y="7"/>
                  </a:cubicBezTo>
                  <a:cubicBezTo>
                    <a:pt x="221" y="8"/>
                    <a:pt x="219" y="8"/>
                    <a:pt x="218" y="7"/>
                  </a:cubicBezTo>
                  <a:cubicBezTo>
                    <a:pt x="218" y="7"/>
                    <a:pt x="213" y="9"/>
                    <a:pt x="210" y="10"/>
                  </a:cubicBezTo>
                  <a:cubicBezTo>
                    <a:pt x="208" y="10"/>
                    <a:pt x="203" y="12"/>
                    <a:pt x="202" y="12"/>
                  </a:cubicBezTo>
                  <a:cubicBezTo>
                    <a:pt x="201" y="13"/>
                    <a:pt x="198" y="15"/>
                    <a:pt x="198" y="16"/>
                  </a:cubicBezTo>
                  <a:cubicBezTo>
                    <a:pt x="198" y="17"/>
                    <a:pt x="194" y="19"/>
                    <a:pt x="193" y="20"/>
                  </a:cubicBezTo>
                  <a:cubicBezTo>
                    <a:pt x="192" y="20"/>
                    <a:pt x="193" y="25"/>
                    <a:pt x="194" y="25"/>
                  </a:cubicBezTo>
                  <a:cubicBezTo>
                    <a:pt x="195" y="26"/>
                    <a:pt x="192" y="25"/>
                    <a:pt x="190" y="24"/>
                  </a:cubicBezTo>
                  <a:cubicBezTo>
                    <a:pt x="188" y="23"/>
                    <a:pt x="186" y="26"/>
                    <a:pt x="186" y="27"/>
                  </a:cubicBezTo>
                  <a:cubicBezTo>
                    <a:pt x="185" y="28"/>
                    <a:pt x="184" y="26"/>
                    <a:pt x="184" y="25"/>
                  </a:cubicBezTo>
                  <a:cubicBezTo>
                    <a:pt x="184" y="23"/>
                    <a:pt x="180" y="22"/>
                    <a:pt x="179" y="23"/>
                  </a:cubicBezTo>
                  <a:cubicBezTo>
                    <a:pt x="179" y="25"/>
                    <a:pt x="176" y="23"/>
                    <a:pt x="175" y="22"/>
                  </a:cubicBezTo>
                  <a:cubicBezTo>
                    <a:pt x="174" y="22"/>
                    <a:pt x="168" y="27"/>
                    <a:pt x="167" y="29"/>
                  </a:cubicBezTo>
                  <a:cubicBezTo>
                    <a:pt x="165" y="31"/>
                    <a:pt x="156" y="32"/>
                    <a:pt x="154" y="32"/>
                  </a:cubicBezTo>
                  <a:cubicBezTo>
                    <a:pt x="152" y="31"/>
                    <a:pt x="151" y="36"/>
                    <a:pt x="152" y="36"/>
                  </a:cubicBezTo>
                  <a:cubicBezTo>
                    <a:pt x="153" y="36"/>
                    <a:pt x="152" y="36"/>
                    <a:pt x="150" y="36"/>
                  </a:cubicBezTo>
                  <a:cubicBezTo>
                    <a:pt x="149" y="36"/>
                    <a:pt x="147" y="36"/>
                    <a:pt x="146" y="36"/>
                  </a:cubicBezTo>
                  <a:cubicBezTo>
                    <a:pt x="143" y="36"/>
                    <a:pt x="135" y="40"/>
                    <a:pt x="133" y="41"/>
                  </a:cubicBezTo>
                  <a:cubicBezTo>
                    <a:pt x="131" y="43"/>
                    <a:pt x="129" y="41"/>
                    <a:pt x="129" y="40"/>
                  </a:cubicBezTo>
                  <a:cubicBezTo>
                    <a:pt x="129" y="39"/>
                    <a:pt x="126" y="37"/>
                    <a:pt x="125" y="37"/>
                  </a:cubicBezTo>
                  <a:cubicBezTo>
                    <a:pt x="124" y="37"/>
                    <a:pt x="122" y="43"/>
                    <a:pt x="121" y="45"/>
                  </a:cubicBezTo>
                  <a:cubicBezTo>
                    <a:pt x="119" y="46"/>
                    <a:pt x="117" y="39"/>
                    <a:pt x="113" y="38"/>
                  </a:cubicBezTo>
                  <a:cubicBezTo>
                    <a:pt x="110" y="37"/>
                    <a:pt x="104" y="34"/>
                    <a:pt x="102" y="33"/>
                  </a:cubicBezTo>
                  <a:cubicBezTo>
                    <a:pt x="100" y="33"/>
                    <a:pt x="97" y="29"/>
                    <a:pt x="96" y="28"/>
                  </a:cubicBezTo>
                  <a:cubicBezTo>
                    <a:pt x="95" y="27"/>
                    <a:pt x="90" y="26"/>
                    <a:pt x="89" y="26"/>
                  </a:cubicBezTo>
                  <a:cubicBezTo>
                    <a:pt x="87" y="26"/>
                    <a:pt x="82" y="29"/>
                    <a:pt x="81" y="30"/>
                  </a:cubicBezTo>
                  <a:cubicBezTo>
                    <a:pt x="79" y="32"/>
                    <a:pt x="77" y="31"/>
                    <a:pt x="76" y="32"/>
                  </a:cubicBezTo>
                  <a:cubicBezTo>
                    <a:pt x="76" y="32"/>
                    <a:pt x="70" y="38"/>
                    <a:pt x="68" y="40"/>
                  </a:cubicBezTo>
                  <a:cubicBezTo>
                    <a:pt x="66" y="41"/>
                    <a:pt x="62" y="49"/>
                    <a:pt x="61" y="51"/>
                  </a:cubicBezTo>
                  <a:cubicBezTo>
                    <a:pt x="59" y="52"/>
                    <a:pt x="57" y="53"/>
                    <a:pt x="57" y="53"/>
                  </a:cubicBezTo>
                  <a:cubicBezTo>
                    <a:pt x="56" y="53"/>
                    <a:pt x="55" y="55"/>
                    <a:pt x="55" y="56"/>
                  </a:cubicBezTo>
                  <a:cubicBezTo>
                    <a:pt x="55" y="56"/>
                    <a:pt x="49" y="60"/>
                    <a:pt x="48" y="63"/>
                  </a:cubicBezTo>
                  <a:cubicBezTo>
                    <a:pt x="47" y="66"/>
                    <a:pt x="49" y="72"/>
                    <a:pt x="49" y="75"/>
                  </a:cubicBezTo>
                  <a:cubicBezTo>
                    <a:pt x="49" y="77"/>
                    <a:pt x="51" y="82"/>
                    <a:pt x="53" y="82"/>
                  </a:cubicBezTo>
                  <a:cubicBezTo>
                    <a:pt x="55" y="82"/>
                    <a:pt x="54" y="86"/>
                    <a:pt x="53" y="87"/>
                  </a:cubicBezTo>
                  <a:cubicBezTo>
                    <a:pt x="53" y="89"/>
                    <a:pt x="55" y="90"/>
                    <a:pt x="55" y="91"/>
                  </a:cubicBezTo>
                  <a:cubicBezTo>
                    <a:pt x="55" y="92"/>
                    <a:pt x="50" y="93"/>
                    <a:pt x="49" y="94"/>
                  </a:cubicBezTo>
                  <a:cubicBezTo>
                    <a:pt x="47" y="94"/>
                    <a:pt x="45" y="97"/>
                    <a:pt x="45" y="98"/>
                  </a:cubicBezTo>
                  <a:cubicBezTo>
                    <a:pt x="44" y="99"/>
                    <a:pt x="40" y="100"/>
                    <a:pt x="38" y="102"/>
                  </a:cubicBezTo>
                  <a:cubicBezTo>
                    <a:pt x="39" y="101"/>
                    <a:pt x="39" y="99"/>
                    <a:pt x="40" y="98"/>
                  </a:cubicBezTo>
                  <a:cubicBezTo>
                    <a:pt x="41" y="97"/>
                    <a:pt x="39" y="94"/>
                    <a:pt x="39" y="93"/>
                  </a:cubicBezTo>
                  <a:cubicBezTo>
                    <a:pt x="38" y="93"/>
                    <a:pt x="38" y="85"/>
                    <a:pt x="37" y="83"/>
                  </a:cubicBezTo>
                  <a:cubicBezTo>
                    <a:pt x="36" y="82"/>
                    <a:pt x="33" y="79"/>
                    <a:pt x="32" y="78"/>
                  </a:cubicBezTo>
                  <a:cubicBezTo>
                    <a:pt x="31" y="78"/>
                    <a:pt x="33" y="76"/>
                    <a:pt x="33" y="75"/>
                  </a:cubicBezTo>
                  <a:cubicBezTo>
                    <a:pt x="33" y="74"/>
                    <a:pt x="29" y="73"/>
                    <a:pt x="28" y="74"/>
                  </a:cubicBezTo>
                  <a:cubicBezTo>
                    <a:pt x="27" y="75"/>
                    <a:pt x="26" y="82"/>
                    <a:pt x="26" y="85"/>
                  </a:cubicBezTo>
                  <a:cubicBezTo>
                    <a:pt x="26" y="87"/>
                    <a:pt x="28" y="90"/>
                    <a:pt x="29" y="90"/>
                  </a:cubicBezTo>
                  <a:cubicBezTo>
                    <a:pt x="29" y="90"/>
                    <a:pt x="29" y="94"/>
                    <a:pt x="28" y="94"/>
                  </a:cubicBezTo>
                  <a:cubicBezTo>
                    <a:pt x="26" y="94"/>
                    <a:pt x="25" y="100"/>
                    <a:pt x="26" y="101"/>
                  </a:cubicBezTo>
                  <a:cubicBezTo>
                    <a:pt x="26" y="103"/>
                    <a:pt x="25" y="105"/>
                    <a:pt x="24" y="106"/>
                  </a:cubicBezTo>
                  <a:cubicBezTo>
                    <a:pt x="23" y="106"/>
                    <a:pt x="29" y="106"/>
                    <a:pt x="32" y="106"/>
                  </a:cubicBezTo>
                  <a:cubicBezTo>
                    <a:pt x="35" y="106"/>
                    <a:pt x="37" y="107"/>
                    <a:pt x="37" y="107"/>
                  </a:cubicBezTo>
                  <a:cubicBezTo>
                    <a:pt x="37" y="108"/>
                    <a:pt x="32" y="108"/>
                    <a:pt x="31" y="110"/>
                  </a:cubicBezTo>
                  <a:cubicBezTo>
                    <a:pt x="30" y="111"/>
                    <a:pt x="26" y="113"/>
                    <a:pt x="25" y="114"/>
                  </a:cubicBezTo>
                  <a:cubicBezTo>
                    <a:pt x="25" y="115"/>
                    <a:pt x="27" y="117"/>
                    <a:pt x="28" y="117"/>
                  </a:cubicBezTo>
                  <a:cubicBezTo>
                    <a:pt x="30" y="117"/>
                    <a:pt x="31" y="122"/>
                    <a:pt x="32" y="123"/>
                  </a:cubicBezTo>
                  <a:cubicBezTo>
                    <a:pt x="34" y="124"/>
                    <a:pt x="33" y="127"/>
                    <a:pt x="33" y="128"/>
                  </a:cubicBezTo>
                  <a:cubicBezTo>
                    <a:pt x="32" y="128"/>
                    <a:pt x="31" y="128"/>
                    <a:pt x="28" y="128"/>
                  </a:cubicBezTo>
                  <a:cubicBezTo>
                    <a:pt x="26" y="128"/>
                    <a:pt x="24" y="127"/>
                    <a:pt x="22" y="128"/>
                  </a:cubicBezTo>
                  <a:cubicBezTo>
                    <a:pt x="20" y="128"/>
                    <a:pt x="16" y="134"/>
                    <a:pt x="16" y="136"/>
                  </a:cubicBezTo>
                  <a:cubicBezTo>
                    <a:pt x="16" y="138"/>
                    <a:pt x="17" y="145"/>
                    <a:pt x="17" y="146"/>
                  </a:cubicBezTo>
                  <a:cubicBezTo>
                    <a:pt x="17" y="148"/>
                    <a:pt x="23" y="149"/>
                    <a:pt x="24" y="150"/>
                  </a:cubicBezTo>
                  <a:cubicBezTo>
                    <a:pt x="25" y="150"/>
                    <a:pt x="27" y="150"/>
                    <a:pt x="28" y="150"/>
                  </a:cubicBezTo>
                  <a:cubicBezTo>
                    <a:pt x="30" y="150"/>
                    <a:pt x="31" y="150"/>
                    <a:pt x="32" y="150"/>
                  </a:cubicBezTo>
                  <a:cubicBezTo>
                    <a:pt x="33" y="151"/>
                    <a:pt x="36" y="145"/>
                    <a:pt x="37" y="142"/>
                  </a:cubicBezTo>
                  <a:cubicBezTo>
                    <a:pt x="38" y="139"/>
                    <a:pt x="44" y="134"/>
                    <a:pt x="45" y="132"/>
                  </a:cubicBezTo>
                  <a:cubicBezTo>
                    <a:pt x="46" y="131"/>
                    <a:pt x="52" y="131"/>
                    <a:pt x="54" y="130"/>
                  </a:cubicBezTo>
                  <a:cubicBezTo>
                    <a:pt x="55" y="129"/>
                    <a:pt x="54" y="135"/>
                    <a:pt x="55" y="138"/>
                  </a:cubicBezTo>
                  <a:cubicBezTo>
                    <a:pt x="56" y="141"/>
                    <a:pt x="62" y="140"/>
                    <a:pt x="61" y="137"/>
                  </a:cubicBezTo>
                  <a:cubicBezTo>
                    <a:pt x="60" y="135"/>
                    <a:pt x="61" y="133"/>
                    <a:pt x="62" y="134"/>
                  </a:cubicBezTo>
                  <a:cubicBezTo>
                    <a:pt x="62" y="135"/>
                    <a:pt x="68" y="138"/>
                    <a:pt x="69" y="139"/>
                  </a:cubicBezTo>
                  <a:cubicBezTo>
                    <a:pt x="70" y="141"/>
                    <a:pt x="69" y="144"/>
                    <a:pt x="68" y="144"/>
                  </a:cubicBezTo>
                  <a:cubicBezTo>
                    <a:pt x="67" y="144"/>
                    <a:pt x="67" y="148"/>
                    <a:pt x="68" y="149"/>
                  </a:cubicBezTo>
                  <a:cubicBezTo>
                    <a:pt x="69" y="149"/>
                    <a:pt x="71" y="144"/>
                    <a:pt x="73" y="144"/>
                  </a:cubicBezTo>
                  <a:cubicBezTo>
                    <a:pt x="74" y="143"/>
                    <a:pt x="75" y="140"/>
                    <a:pt x="75" y="140"/>
                  </a:cubicBezTo>
                  <a:cubicBezTo>
                    <a:pt x="74" y="139"/>
                    <a:pt x="76" y="137"/>
                    <a:pt x="77" y="138"/>
                  </a:cubicBezTo>
                  <a:cubicBezTo>
                    <a:pt x="77" y="138"/>
                    <a:pt x="74" y="132"/>
                    <a:pt x="71" y="129"/>
                  </a:cubicBezTo>
                  <a:cubicBezTo>
                    <a:pt x="69" y="127"/>
                    <a:pt x="70" y="128"/>
                    <a:pt x="75" y="132"/>
                  </a:cubicBezTo>
                  <a:cubicBezTo>
                    <a:pt x="75" y="132"/>
                    <a:pt x="75" y="132"/>
                    <a:pt x="78" y="136"/>
                  </a:cubicBezTo>
                  <a:cubicBezTo>
                    <a:pt x="79" y="137"/>
                    <a:pt x="79" y="139"/>
                    <a:pt x="80" y="140"/>
                  </a:cubicBezTo>
                  <a:cubicBezTo>
                    <a:pt x="81" y="141"/>
                    <a:pt x="81" y="141"/>
                    <a:pt x="81" y="141"/>
                  </a:cubicBezTo>
                  <a:cubicBezTo>
                    <a:pt x="81" y="143"/>
                    <a:pt x="82" y="147"/>
                    <a:pt x="82" y="148"/>
                  </a:cubicBezTo>
                  <a:cubicBezTo>
                    <a:pt x="82" y="149"/>
                    <a:pt x="84" y="152"/>
                    <a:pt x="86" y="152"/>
                  </a:cubicBezTo>
                  <a:cubicBezTo>
                    <a:pt x="87" y="151"/>
                    <a:pt x="88" y="152"/>
                    <a:pt x="88" y="152"/>
                  </a:cubicBezTo>
                  <a:cubicBezTo>
                    <a:pt x="88" y="152"/>
                    <a:pt x="89" y="155"/>
                    <a:pt x="91" y="155"/>
                  </a:cubicBezTo>
                  <a:cubicBezTo>
                    <a:pt x="92" y="155"/>
                    <a:pt x="93" y="152"/>
                    <a:pt x="91" y="152"/>
                  </a:cubicBezTo>
                  <a:cubicBezTo>
                    <a:pt x="90" y="151"/>
                    <a:pt x="90" y="146"/>
                    <a:pt x="90" y="144"/>
                  </a:cubicBezTo>
                  <a:cubicBezTo>
                    <a:pt x="90" y="141"/>
                    <a:pt x="91" y="139"/>
                    <a:pt x="91" y="139"/>
                  </a:cubicBezTo>
                  <a:cubicBezTo>
                    <a:pt x="92" y="139"/>
                    <a:pt x="91" y="144"/>
                    <a:pt x="91" y="145"/>
                  </a:cubicBezTo>
                  <a:cubicBezTo>
                    <a:pt x="91" y="146"/>
                    <a:pt x="92" y="149"/>
                    <a:pt x="93" y="150"/>
                  </a:cubicBezTo>
                  <a:cubicBezTo>
                    <a:pt x="93" y="150"/>
                    <a:pt x="93" y="150"/>
                    <a:pt x="94" y="151"/>
                  </a:cubicBezTo>
                  <a:cubicBezTo>
                    <a:pt x="98" y="154"/>
                    <a:pt x="98" y="154"/>
                    <a:pt x="98" y="154"/>
                  </a:cubicBezTo>
                  <a:cubicBezTo>
                    <a:pt x="102" y="153"/>
                    <a:pt x="109" y="154"/>
                    <a:pt x="109" y="155"/>
                  </a:cubicBezTo>
                  <a:cubicBezTo>
                    <a:pt x="109" y="156"/>
                    <a:pt x="112" y="156"/>
                    <a:pt x="113" y="154"/>
                  </a:cubicBezTo>
                  <a:cubicBezTo>
                    <a:pt x="113" y="153"/>
                    <a:pt x="113" y="154"/>
                    <a:pt x="113" y="155"/>
                  </a:cubicBezTo>
                  <a:cubicBezTo>
                    <a:pt x="113" y="157"/>
                    <a:pt x="110" y="161"/>
                    <a:pt x="109" y="163"/>
                  </a:cubicBezTo>
                  <a:cubicBezTo>
                    <a:pt x="109" y="165"/>
                    <a:pt x="97" y="164"/>
                    <a:pt x="93" y="163"/>
                  </a:cubicBezTo>
                  <a:cubicBezTo>
                    <a:pt x="88" y="163"/>
                    <a:pt x="81" y="165"/>
                    <a:pt x="80" y="166"/>
                  </a:cubicBezTo>
                  <a:cubicBezTo>
                    <a:pt x="79" y="167"/>
                    <a:pt x="72" y="163"/>
                    <a:pt x="68" y="161"/>
                  </a:cubicBezTo>
                  <a:cubicBezTo>
                    <a:pt x="65" y="160"/>
                    <a:pt x="62" y="154"/>
                    <a:pt x="61" y="154"/>
                  </a:cubicBezTo>
                  <a:cubicBezTo>
                    <a:pt x="61" y="153"/>
                    <a:pt x="62" y="151"/>
                    <a:pt x="62" y="150"/>
                  </a:cubicBezTo>
                  <a:cubicBezTo>
                    <a:pt x="61" y="149"/>
                    <a:pt x="53" y="149"/>
                    <a:pt x="51" y="150"/>
                  </a:cubicBezTo>
                  <a:cubicBezTo>
                    <a:pt x="49" y="151"/>
                    <a:pt x="37" y="152"/>
                    <a:pt x="34" y="153"/>
                  </a:cubicBezTo>
                  <a:cubicBezTo>
                    <a:pt x="31" y="154"/>
                    <a:pt x="27" y="153"/>
                    <a:pt x="26" y="153"/>
                  </a:cubicBezTo>
                  <a:cubicBezTo>
                    <a:pt x="24" y="153"/>
                    <a:pt x="21" y="157"/>
                    <a:pt x="20" y="157"/>
                  </a:cubicBezTo>
                  <a:cubicBezTo>
                    <a:pt x="18" y="158"/>
                    <a:pt x="16" y="163"/>
                    <a:pt x="15" y="170"/>
                  </a:cubicBezTo>
                  <a:cubicBezTo>
                    <a:pt x="15" y="170"/>
                    <a:pt x="15" y="170"/>
                    <a:pt x="13" y="174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8" y="179"/>
                    <a:pt x="3" y="189"/>
                    <a:pt x="2" y="191"/>
                  </a:cubicBezTo>
                  <a:cubicBezTo>
                    <a:pt x="1" y="193"/>
                    <a:pt x="0" y="208"/>
                    <a:pt x="0" y="213"/>
                  </a:cubicBezTo>
                  <a:cubicBezTo>
                    <a:pt x="0" y="218"/>
                    <a:pt x="4" y="228"/>
                    <a:pt x="5" y="231"/>
                  </a:cubicBezTo>
                  <a:cubicBezTo>
                    <a:pt x="6" y="233"/>
                    <a:pt x="14" y="240"/>
                    <a:pt x="16" y="241"/>
                  </a:cubicBezTo>
                  <a:cubicBezTo>
                    <a:pt x="18" y="243"/>
                    <a:pt x="26" y="243"/>
                    <a:pt x="29" y="243"/>
                  </a:cubicBezTo>
                  <a:cubicBezTo>
                    <a:pt x="32" y="243"/>
                    <a:pt x="35" y="240"/>
                    <a:pt x="36" y="237"/>
                  </a:cubicBezTo>
                  <a:cubicBezTo>
                    <a:pt x="36" y="237"/>
                    <a:pt x="36" y="237"/>
                    <a:pt x="39" y="238"/>
                  </a:cubicBezTo>
                  <a:cubicBezTo>
                    <a:pt x="41" y="238"/>
                    <a:pt x="41" y="238"/>
                    <a:pt x="41" y="238"/>
                  </a:cubicBezTo>
                  <a:cubicBezTo>
                    <a:pt x="41" y="240"/>
                    <a:pt x="47" y="242"/>
                    <a:pt x="48" y="242"/>
                  </a:cubicBezTo>
                  <a:cubicBezTo>
                    <a:pt x="50" y="243"/>
                    <a:pt x="53" y="243"/>
                    <a:pt x="54" y="242"/>
                  </a:cubicBezTo>
                  <a:cubicBezTo>
                    <a:pt x="55" y="242"/>
                    <a:pt x="57" y="252"/>
                    <a:pt x="56" y="255"/>
                  </a:cubicBezTo>
                  <a:cubicBezTo>
                    <a:pt x="55" y="258"/>
                    <a:pt x="58" y="268"/>
                    <a:pt x="59" y="271"/>
                  </a:cubicBezTo>
                  <a:cubicBezTo>
                    <a:pt x="59" y="274"/>
                    <a:pt x="63" y="282"/>
                    <a:pt x="63" y="285"/>
                  </a:cubicBezTo>
                  <a:cubicBezTo>
                    <a:pt x="64" y="288"/>
                    <a:pt x="61" y="298"/>
                    <a:pt x="61" y="301"/>
                  </a:cubicBezTo>
                  <a:cubicBezTo>
                    <a:pt x="60" y="305"/>
                    <a:pt x="65" y="315"/>
                    <a:pt x="66" y="318"/>
                  </a:cubicBezTo>
                  <a:cubicBezTo>
                    <a:pt x="68" y="321"/>
                    <a:pt x="69" y="329"/>
                    <a:pt x="69" y="330"/>
                  </a:cubicBezTo>
                  <a:cubicBezTo>
                    <a:pt x="69" y="332"/>
                    <a:pt x="74" y="342"/>
                    <a:pt x="75" y="346"/>
                  </a:cubicBezTo>
                  <a:cubicBezTo>
                    <a:pt x="76" y="350"/>
                    <a:pt x="89" y="351"/>
                    <a:pt x="93" y="349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5" name="Freeform 128">
              <a:extLst>
                <a:ext uri="{FF2B5EF4-FFF2-40B4-BE49-F238E27FC236}">
                  <a16:creationId xmlns:a16="http://schemas.microsoft.com/office/drawing/2014/main" id="{D39DA791-0D5D-4BB2-B9C5-446DE4DB7E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0013" y="3976688"/>
              <a:ext cx="22225" cy="22225"/>
            </a:xfrm>
            <a:custGeom>
              <a:avLst/>
              <a:gdLst>
                <a:gd name="T0" fmla="*/ 6 w 14"/>
                <a:gd name="T1" fmla="*/ 13 h 14"/>
                <a:gd name="T2" fmla="*/ 11 w 14"/>
                <a:gd name="T3" fmla="*/ 11 h 14"/>
                <a:gd name="T4" fmla="*/ 13 w 14"/>
                <a:gd name="T5" fmla="*/ 5 h 14"/>
                <a:gd name="T6" fmla="*/ 8 w 14"/>
                <a:gd name="T7" fmla="*/ 0 h 14"/>
                <a:gd name="T8" fmla="*/ 5 w 14"/>
                <a:gd name="T9" fmla="*/ 4 h 14"/>
                <a:gd name="T10" fmla="*/ 1 w 14"/>
                <a:gd name="T11" fmla="*/ 7 h 14"/>
                <a:gd name="T12" fmla="*/ 1 w 14"/>
                <a:gd name="T13" fmla="*/ 9 h 14"/>
                <a:gd name="T14" fmla="*/ 6 w 14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14">
                  <a:moveTo>
                    <a:pt x="6" y="13"/>
                  </a:moveTo>
                  <a:cubicBezTo>
                    <a:pt x="6" y="14"/>
                    <a:pt x="9" y="11"/>
                    <a:pt x="11" y="11"/>
                  </a:cubicBezTo>
                  <a:cubicBezTo>
                    <a:pt x="13" y="11"/>
                    <a:pt x="14" y="6"/>
                    <a:pt x="13" y="5"/>
                  </a:cubicBezTo>
                  <a:cubicBezTo>
                    <a:pt x="11" y="5"/>
                    <a:pt x="10" y="1"/>
                    <a:pt x="8" y="0"/>
                  </a:cubicBezTo>
                  <a:cubicBezTo>
                    <a:pt x="7" y="0"/>
                    <a:pt x="5" y="2"/>
                    <a:pt x="5" y="4"/>
                  </a:cubicBezTo>
                  <a:cubicBezTo>
                    <a:pt x="5" y="5"/>
                    <a:pt x="2" y="6"/>
                    <a:pt x="1" y="7"/>
                  </a:cubicBezTo>
                  <a:cubicBezTo>
                    <a:pt x="0" y="8"/>
                    <a:pt x="0" y="9"/>
                    <a:pt x="1" y="9"/>
                  </a:cubicBezTo>
                  <a:cubicBezTo>
                    <a:pt x="2" y="9"/>
                    <a:pt x="5" y="12"/>
                    <a:pt x="6" y="1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6" name="Freeform 129">
              <a:extLst>
                <a:ext uri="{FF2B5EF4-FFF2-40B4-BE49-F238E27FC236}">
                  <a16:creationId xmlns:a16="http://schemas.microsoft.com/office/drawing/2014/main" id="{30BAB049-FDAC-4C29-8BAE-50EDD79B6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7313" y="4032251"/>
              <a:ext cx="17463" cy="25400"/>
            </a:xfrm>
            <a:custGeom>
              <a:avLst/>
              <a:gdLst>
                <a:gd name="T0" fmla="*/ 10 w 11"/>
                <a:gd name="T1" fmla="*/ 7 h 16"/>
                <a:gd name="T2" fmla="*/ 8 w 11"/>
                <a:gd name="T3" fmla="*/ 1 h 16"/>
                <a:gd name="T4" fmla="*/ 1 w 11"/>
                <a:gd name="T5" fmla="*/ 12 h 16"/>
                <a:gd name="T6" fmla="*/ 4 w 11"/>
                <a:gd name="T7" fmla="*/ 15 h 16"/>
                <a:gd name="T8" fmla="*/ 9 w 11"/>
                <a:gd name="T9" fmla="*/ 16 h 16"/>
                <a:gd name="T10" fmla="*/ 9 w 11"/>
                <a:gd name="T11" fmla="*/ 13 h 16"/>
                <a:gd name="T12" fmla="*/ 10 w 11"/>
                <a:gd name="T13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6">
                  <a:moveTo>
                    <a:pt x="10" y="7"/>
                  </a:moveTo>
                  <a:cubicBezTo>
                    <a:pt x="11" y="6"/>
                    <a:pt x="10" y="1"/>
                    <a:pt x="8" y="1"/>
                  </a:cubicBezTo>
                  <a:cubicBezTo>
                    <a:pt x="6" y="0"/>
                    <a:pt x="0" y="7"/>
                    <a:pt x="1" y="12"/>
                  </a:cubicBezTo>
                  <a:cubicBezTo>
                    <a:pt x="2" y="16"/>
                    <a:pt x="3" y="16"/>
                    <a:pt x="4" y="15"/>
                  </a:cubicBezTo>
                  <a:cubicBezTo>
                    <a:pt x="4" y="14"/>
                    <a:pt x="8" y="15"/>
                    <a:pt x="9" y="16"/>
                  </a:cubicBezTo>
                  <a:cubicBezTo>
                    <a:pt x="10" y="16"/>
                    <a:pt x="10" y="15"/>
                    <a:pt x="9" y="13"/>
                  </a:cubicBezTo>
                  <a:cubicBezTo>
                    <a:pt x="8" y="12"/>
                    <a:pt x="9" y="7"/>
                    <a:pt x="10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7" name="Freeform 130">
              <a:extLst>
                <a:ext uri="{FF2B5EF4-FFF2-40B4-BE49-F238E27FC236}">
                  <a16:creationId xmlns:a16="http://schemas.microsoft.com/office/drawing/2014/main" id="{5EF65153-D13A-4BA3-ADD4-EE1F84DEFE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32388" y="4011613"/>
              <a:ext cx="34925" cy="47625"/>
            </a:xfrm>
            <a:custGeom>
              <a:avLst/>
              <a:gdLst>
                <a:gd name="T0" fmla="*/ 21 w 22"/>
                <a:gd name="T1" fmla="*/ 15 h 30"/>
                <a:gd name="T2" fmla="*/ 22 w 22"/>
                <a:gd name="T3" fmla="*/ 6 h 30"/>
                <a:gd name="T4" fmla="*/ 17 w 22"/>
                <a:gd name="T5" fmla="*/ 1 h 30"/>
                <a:gd name="T6" fmla="*/ 6 w 22"/>
                <a:gd name="T7" fmla="*/ 14 h 30"/>
                <a:gd name="T8" fmla="*/ 1 w 22"/>
                <a:gd name="T9" fmla="*/ 25 h 30"/>
                <a:gd name="T10" fmla="*/ 12 w 22"/>
                <a:gd name="T11" fmla="*/ 29 h 30"/>
                <a:gd name="T12" fmla="*/ 16 w 22"/>
                <a:gd name="T13" fmla="*/ 28 h 30"/>
                <a:gd name="T14" fmla="*/ 16 w 22"/>
                <a:gd name="T15" fmla="*/ 28 h 30"/>
                <a:gd name="T16" fmla="*/ 19 w 22"/>
                <a:gd name="T17" fmla="*/ 22 h 30"/>
                <a:gd name="T18" fmla="*/ 21 w 22"/>
                <a:gd name="T1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30">
                  <a:moveTo>
                    <a:pt x="21" y="15"/>
                  </a:moveTo>
                  <a:cubicBezTo>
                    <a:pt x="21" y="13"/>
                    <a:pt x="21" y="7"/>
                    <a:pt x="22" y="6"/>
                  </a:cubicBezTo>
                  <a:cubicBezTo>
                    <a:pt x="22" y="5"/>
                    <a:pt x="18" y="1"/>
                    <a:pt x="17" y="1"/>
                  </a:cubicBezTo>
                  <a:cubicBezTo>
                    <a:pt x="15" y="0"/>
                    <a:pt x="10" y="12"/>
                    <a:pt x="6" y="14"/>
                  </a:cubicBezTo>
                  <a:cubicBezTo>
                    <a:pt x="2" y="16"/>
                    <a:pt x="0" y="23"/>
                    <a:pt x="1" y="25"/>
                  </a:cubicBezTo>
                  <a:cubicBezTo>
                    <a:pt x="2" y="27"/>
                    <a:pt x="11" y="28"/>
                    <a:pt x="12" y="29"/>
                  </a:cubicBezTo>
                  <a:cubicBezTo>
                    <a:pt x="13" y="30"/>
                    <a:pt x="15" y="29"/>
                    <a:pt x="16" y="28"/>
                  </a:cubicBezTo>
                  <a:cubicBezTo>
                    <a:pt x="17" y="28"/>
                    <a:pt x="16" y="28"/>
                    <a:pt x="16" y="28"/>
                  </a:cubicBezTo>
                  <a:cubicBezTo>
                    <a:pt x="16" y="27"/>
                    <a:pt x="19" y="24"/>
                    <a:pt x="19" y="22"/>
                  </a:cubicBezTo>
                  <a:cubicBezTo>
                    <a:pt x="20" y="20"/>
                    <a:pt x="20" y="16"/>
                    <a:pt x="21" y="1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8" name="Freeform 131">
              <a:extLst>
                <a:ext uri="{FF2B5EF4-FFF2-40B4-BE49-F238E27FC236}">
                  <a16:creationId xmlns:a16="http://schemas.microsoft.com/office/drawing/2014/main" id="{13CA9E0C-CB16-428A-88BB-6A752DC958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18100" y="4064001"/>
              <a:ext cx="36513" cy="14288"/>
            </a:xfrm>
            <a:custGeom>
              <a:avLst/>
              <a:gdLst>
                <a:gd name="T0" fmla="*/ 7 w 23"/>
                <a:gd name="T1" fmla="*/ 1 h 9"/>
                <a:gd name="T2" fmla="*/ 1 w 23"/>
                <a:gd name="T3" fmla="*/ 3 h 9"/>
                <a:gd name="T4" fmla="*/ 16 w 23"/>
                <a:gd name="T5" fmla="*/ 7 h 9"/>
                <a:gd name="T6" fmla="*/ 22 w 23"/>
                <a:gd name="T7" fmla="*/ 8 h 9"/>
                <a:gd name="T8" fmla="*/ 7 w 23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9">
                  <a:moveTo>
                    <a:pt x="7" y="1"/>
                  </a:moveTo>
                  <a:cubicBezTo>
                    <a:pt x="4" y="0"/>
                    <a:pt x="1" y="2"/>
                    <a:pt x="1" y="3"/>
                  </a:cubicBezTo>
                  <a:cubicBezTo>
                    <a:pt x="0" y="4"/>
                    <a:pt x="12" y="6"/>
                    <a:pt x="16" y="7"/>
                  </a:cubicBezTo>
                  <a:cubicBezTo>
                    <a:pt x="20" y="8"/>
                    <a:pt x="23" y="9"/>
                    <a:pt x="22" y="8"/>
                  </a:cubicBezTo>
                  <a:cubicBezTo>
                    <a:pt x="21" y="7"/>
                    <a:pt x="11" y="2"/>
                    <a:pt x="7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39" name="Freeform 132">
              <a:extLst>
                <a:ext uri="{FF2B5EF4-FFF2-40B4-BE49-F238E27FC236}">
                  <a16:creationId xmlns:a16="http://schemas.microsoft.com/office/drawing/2014/main" id="{E47BA8F7-1E06-404C-AAF4-1E8659C9656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2550" y="3929063"/>
              <a:ext cx="7938" cy="14288"/>
            </a:xfrm>
            <a:custGeom>
              <a:avLst/>
              <a:gdLst>
                <a:gd name="T0" fmla="*/ 4 w 5"/>
                <a:gd name="T1" fmla="*/ 8 h 9"/>
                <a:gd name="T2" fmla="*/ 2 w 5"/>
                <a:gd name="T3" fmla="*/ 1 h 9"/>
                <a:gd name="T4" fmla="*/ 2 w 5"/>
                <a:gd name="T5" fmla="*/ 8 h 9"/>
                <a:gd name="T6" fmla="*/ 4 w 5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9">
                  <a:moveTo>
                    <a:pt x="4" y="8"/>
                  </a:moveTo>
                  <a:cubicBezTo>
                    <a:pt x="5" y="6"/>
                    <a:pt x="3" y="0"/>
                    <a:pt x="2" y="1"/>
                  </a:cubicBezTo>
                  <a:cubicBezTo>
                    <a:pt x="0" y="3"/>
                    <a:pt x="1" y="6"/>
                    <a:pt x="2" y="8"/>
                  </a:cubicBezTo>
                  <a:cubicBezTo>
                    <a:pt x="2" y="9"/>
                    <a:pt x="3" y="9"/>
                    <a:pt x="4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0" name="Freeform 133">
              <a:extLst>
                <a:ext uri="{FF2B5EF4-FFF2-40B4-BE49-F238E27FC236}">
                  <a16:creationId xmlns:a16="http://schemas.microsoft.com/office/drawing/2014/main" id="{A1E0DD3D-6CC0-4BE7-9706-F5627565132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0488" y="3956051"/>
              <a:ext cx="11113" cy="15875"/>
            </a:xfrm>
            <a:custGeom>
              <a:avLst/>
              <a:gdLst>
                <a:gd name="T0" fmla="*/ 6 w 7"/>
                <a:gd name="T1" fmla="*/ 4 h 10"/>
                <a:gd name="T2" fmla="*/ 3 w 7"/>
                <a:gd name="T3" fmla="*/ 0 h 10"/>
                <a:gd name="T4" fmla="*/ 2 w 7"/>
                <a:gd name="T5" fmla="*/ 8 h 10"/>
                <a:gd name="T6" fmla="*/ 6 w 7"/>
                <a:gd name="T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0">
                  <a:moveTo>
                    <a:pt x="6" y="4"/>
                  </a:moveTo>
                  <a:cubicBezTo>
                    <a:pt x="7" y="3"/>
                    <a:pt x="5" y="1"/>
                    <a:pt x="3" y="0"/>
                  </a:cubicBezTo>
                  <a:cubicBezTo>
                    <a:pt x="0" y="0"/>
                    <a:pt x="1" y="8"/>
                    <a:pt x="2" y="8"/>
                  </a:cubicBezTo>
                  <a:cubicBezTo>
                    <a:pt x="3" y="10"/>
                    <a:pt x="6" y="6"/>
                    <a:pt x="6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1" name="Freeform 134">
              <a:extLst>
                <a:ext uri="{FF2B5EF4-FFF2-40B4-BE49-F238E27FC236}">
                  <a16:creationId xmlns:a16="http://schemas.microsoft.com/office/drawing/2014/main" id="{01757AEF-BEE9-4A09-A20A-7B2157835B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2238" y="4032251"/>
              <a:ext cx="15875" cy="11113"/>
            </a:xfrm>
            <a:custGeom>
              <a:avLst/>
              <a:gdLst>
                <a:gd name="T0" fmla="*/ 0 w 10"/>
                <a:gd name="T1" fmla="*/ 5 h 7"/>
                <a:gd name="T2" fmla="*/ 10 w 10"/>
                <a:gd name="T3" fmla="*/ 2 h 7"/>
                <a:gd name="T4" fmla="*/ 0 w 10"/>
                <a:gd name="T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7">
                  <a:moveTo>
                    <a:pt x="0" y="5"/>
                  </a:moveTo>
                  <a:cubicBezTo>
                    <a:pt x="3" y="7"/>
                    <a:pt x="10" y="6"/>
                    <a:pt x="10" y="2"/>
                  </a:cubicBezTo>
                  <a:cubicBezTo>
                    <a:pt x="7" y="0"/>
                    <a:pt x="0" y="0"/>
                    <a:pt x="0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2" name="Freeform 135">
              <a:extLst>
                <a:ext uri="{FF2B5EF4-FFF2-40B4-BE49-F238E27FC236}">
                  <a16:creationId xmlns:a16="http://schemas.microsoft.com/office/drawing/2014/main" id="{31A079C6-F388-4AB6-86D9-B9E0C1E18C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94300" y="3873501"/>
              <a:ext cx="28575" cy="28575"/>
            </a:xfrm>
            <a:custGeom>
              <a:avLst/>
              <a:gdLst>
                <a:gd name="T0" fmla="*/ 3 w 18"/>
                <a:gd name="T1" fmla="*/ 8 h 18"/>
                <a:gd name="T2" fmla="*/ 2 w 18"/>
                <a:gd name="T3" fmla="*/ 13 h 18"/>
                <a:gd name="T4" fmla="*/ 1 w 18"/>
                <a:gd name="T5" fmla="*/ 13 h 18"/>
                <a:gd name="T6" fmla="*/ 1 w 18"/>
                <a:gd name="T7" fmla="*/ 17 h 18"/>
                <a:gd name="T8" fmla="*/ 6 w 18"/>
                <a:gd name="T9" fmla="*/ 13 h 18"/>
                <a:gd name="T10" fmla="*/ 11 w 18"/>
                <a:gd name="T11" fmla="*/ 12 h 18"/>
                <a:gd name="T12" fmla="*/ 16 w 18"/>
                <a:gd name="T13" fmla="*/ 10 h 18"/>
                <a:gd name="T14" fmla="*/ 18 w 18"/>
                <a:gd name="T15" fmla="*/ 9 h 18"/>
                <a:gd name="T16" fmla="*/ 16 w 18"/>
                <a:gd name="T17" fmla="*/ 0 h 18"/>
                <a:gd name="T18" fmla="*/ 12 w 18"/>
                <a:gd name="T19" fmla="*/ 2 h 18"/>
                <a:gd name="T20" fmla="*/ 3 w 18"/>
                <a:gd name="T21" fmla="*/ 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8">
                  <a:moveTo>
                    <a:pt x="3" y="8"/>
                  </a:moveTo>
                  <a:cubicBezTo>
                    <a:pt x="2" y="9"/>
                    <a:pt x="1" y="12"/>
                    <a:pt x="2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7"/>
                    <a:pt x="1" y="17"/>
                  </a:cubicBezTo>
                  <a:cubicBezTo>
                    <a:pt x="2" y="18"/>
                    <a:pt x="5" y="14"/>
                    <a:pt x="6" y="13"/>
                  </a:cubicBezTo>
                  <a:cubicBezTo>
                    <a:pt x="8" y="12"/>
                    <a:pt x="10" y="12"/>
                    <a:pt x="11" y="12"/>
                  </a:cubicBezTo>
                  <a:cubicBezTo>
                    <a:pt x="11" y="12"/>
                    <a:pt x="14" y="12"/>
                    <a:pt x="16" y="10"/>
                  </a:cubicBezTo>
                  <a:cubicBezTo>
                    <a:pt x="17" y="10"/>
                    <a:pt x="17" y="9"/>
                    <a:pt x="18" y="9"/>
                  </a:cubicBezTo>
                  <a:cubicBezTo>
                    <a:pt x="17" y="6"/>
                    <a:pt x="16" y="3"/>
                    <a:pt x="16" y="0"/>
                  </a:cubicBezTo>
                  <a:cubicBezTo>
                    <a:pt x="14" y="1"/>
                    <a:pt x="13" y="2"/>
                    <a:pt x="12" y="2"/>
                  </a:cubicBezTo>
                  <a:cubicBezTo>
                    <a:pt x="11" y="3"/>
                    <a:pt x="5" y="7"/>
                    <a:pt x="3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3" name="Freeform 136">
              <a:extLst>
                <a:ext uri="{FF2B5EF4-FFF2-40B4-BE49-F238E27FC236}">
                  <a16:creationId xmlns:a16="http://schemas.microsoft.com/office/drawing/2014/main" id="{D379C781-D906-4BC8-8533-35B93AAC73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4763" y="4017963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1" y="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4" name="Freeform 137">
              <a:extLst>
                <a:ext uri="{FF2B5EF4-FFF2-40B4-BE49-F238E27FC236}">
                  <a16:creationId xmlns:a16="http://schemas.microsoft.com/office/drawing/2014/main" id="{FD5BB609-5D12-478C-A134-414E93A40F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6350" y="4016376"/>
              <a:ext cx="31750" cy="42863"/>
            </a:xfrm>
            <a:custGeom>
              <a:avLst/>
              <a:gdLst>
                <a:gd name="T0" fmla="*/ 19 w 20"/>
                <a:gd name="T1" fmla="*/ 20 h 27"/>
                <a:gd name="T2" fmla="*/ 11 w 20"/>
                <a:gd name="T3" fmla="*/ 10 h 27"/>
                <a:gd name="T4" fmla="*/ 10 w 20"/>
                <a:gd name="T5" fmla="*/ 8 h 27"/>
                <a:gd name="T6" fmla="*/ 8 w 20"/>
                <a:gd name="T7" fmla="*/ 5 h 27"/>
                <a:gd name="T8" fmla="*/ 3 w 20"/>
                <a:gd name="T9" fmla="*/ 0 h 27"/>
                <a:gd name="T10" fmla="*/ 2 w 20"/>
                <a:gd name="T11" fmla="*/ 1 h 27"/>
                <a:gd name="T12" fmla="*/ 0 w 20"/>
                <a:gd name="T13" fmla="*/ 1 h 27"/>
                <a:gd name="T14" fmla="*/ 4 w 20"/>
                <a:gd name="T15" fmla="*/ 4 h 27"/>
                <a:gd name="T16" fmla="*/ 16 w 20"/>
                <a:gd name="T17" fmla="*/ 26 h 27"/>
                <a:gd name="T18" fmla="*/ 19 w 20"/>
                <a:gd name="T19" fmla="*/ 2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7">
                  <a:moveTo>
                    <a:pt x="19" y="20"/>
                  </a:moveTo>
                  <a:cubicBezTo>
                    <a:pt x="18" y="17"/>
                    <a:pt x="14" y="13"/>
                    <a:pt x="11" y="10"/>
                  </a:cubicBezTo>
                  <a:cubicBezTo>
                    <a:pt x="11" y="10"/>
                    <a:pt x="11" y="10"/>
                    <a:pt x="10" y="8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7" y="3"/>
                    <a:pt x="3" y="1"/>
                    <a:pt x="3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1" y="1"/>
                    <a:pt x="0" y="2"/>
                    <a:pt x="0" y="1"/>
                  </a:cubicBezTo>
                  <a:cubicBezTo>
                    <a:pt x="0" y="2"/>
                    <a:pt x="2" y="3"/>
                    <a:pt x="4" y="4"/>
                  </a:cubicBezTo>
                  <a:cubicBezTo>
                    <a:pt x="8" y="7"/>
                    <a:pt x="15" y="25"/>
                    <a:pt x="16" y="26"/>
                  </a:cubicBezTo>
                  <a:cubicBezTo>
                    <a:pt x="18" y="27"/>
                    <a:pt x="20" y="22"/>
                    <a:pt x="19" y="20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5" name="Freeform 138">
              <a:extLst>
                <a:ext uri="{FF2B5EF4-FFF2-40B4-BE49-F238E27FC236}">
                  <a16:creationId xmlns:a16="http://schemas.microsoft.com/office/drawing/2014/main" id="{254C4E00-5BA0-42B2-BFE2-107BEE6FAB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1 w 8"/>
                <a:gd name="T1" fmla="*/ 3 h 9"/>
                <a:gd name="T2" fmla="*/ 7 w 8"/>
                <a:gd name="T3" fmla="*/ 8 h 9"/>
                <a:gd name="T4" fmla="*/ 5 w 8"/>
                <a:gd name="T5" fmla="*/ 1 h 9"/>
                <a:gd name="T6" fmla="*/ 1 w 8"/>
                <a:gd name="T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1" y="3"/>
                  </a:moveTo>
                  <a:cubicBezTo>
                    <a:pt x="0" y="5"/>
                    <a:pt x="6" y="9"/>
                    <a:pt x="7" y="8"/>
                  </a:cubicBez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6" name="Freeform 139">
              <a:extLst>
                <a:ext uri="{FF2B5EF4-FFF2-40B4-BE49-F238E27FC236}">
                  <a16:creationId xmlns:a16="http://schemas.microsoft.com/office/drawing/2014/main" id="{30599F19-2392-43A0-A5CB-2503CE1123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7" name="Freeform 140">
              <a:extLst>
                <a:ext uri="{FF2B5EF4-FFF2-40B4-BE49-F238E27FC236}">
                  <a16:creationId xmlns:a16="http://schemas.microsoft.com/office/drawing/2014/main" id="{47C3CC1A-5632-4314-87A7-8D7674A018E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8" name="Freeform 141">
              <a:extLst>
                <a:ext uri="{FF2B5EF4-FFF2-40B4-BE49-F238E27FC236}">
                  <a16:creationId xmlns:a16="http://schemas.microsoft.com/office/drawing/2014/main" id="{8C18F55B-BAA0-4598-AC76-11849E8D7F8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113 w 115"/>
                <a:gd name="T1" fmla="*/ 12 h 104"/>
                <a:gd name="T2" fmla="*/ 107 w 115"/>
                <a:gd name="T3" fmla="*/ 11 h 104"/>
                <a:gd name="T4" fmla="*/ 98 w 115"/>
                <a:gd name="T5" fmla="*/ 10 h 104"/>
                <a:gd name="T6" fmla="*/ 100 w 115"/>
                <a:gd name="T7" fmla="*/ 6 h 104"/>
                <a:gd name="T8" fmla="*/ 98 w 115"/>
                <a:gd name="T9" fmla="*/ 2 h 104"/>
                <a:gd name="T10" fmla="*/ 88 w 115"/>
                <a:gd name="T11" fmla="*/ 1 h 104"/>
                <a:gd name="T12" fmla="*/ 82 w 115"/>
                <a:gd name="T13" fmla="*/ 0 h 104"/>
                <a:gd name="T14" fmla="*/ 77 w 115"/>
                <a:gd name="T15" fmla="*/ 1 h 104"/>
                <a:gd name="T16" fmla="*/ 70 w 115"/>
                <a:gd name="T17" fmla="*/ 2 h 104"/>
                <a:gd name="T18" fmla="*/ 55 w 115"/>
                <a:gd name="T19" fmla="*/ 3 h 104"/>
                <a:gd name="T20" fmla="*/ 52 w 115"/>
                <a:gd name="T21" fmla="*/ 8 h 104"/>
                <a:gd name="T22" fmla="*/ 41 w 115"/>
                <a:gd name="T23" fmla="*/ 10 h 104"/>
                <a:gd name="T24" fmla="*/ 19 w 115"/>
                <a:gd name="T25" fmla="*/ 15 h 104"/>
                <a:gd name="T26" fmla="*/ 13 w 115"/>
                <a:gd name="T27" fmla="*/ 23 h 104"/>
                <a:gd name="T28" fmla="*/ 9 w 115"/>
                <a:gd name="T29" fmla="*/ 27 h 104"/>
                <a:gd name="T30" fmla="*/ 1 w 115"/>
                <a:gd name="T31" fmla="*/ 29 h 104"/>
                <a:gd name="T32" fmla="*/ 3 w 115"/>
                <a:gd name="T33" fmla="*/ 32 h 104"/>
                <a:gd name="T34" fmla="*/ 4 w 115"/>
                <a:gd name="T35" fmla="*/ 32 h 104"/>
                <a:gd name="T36" fmla="*/ 6 w 115"/>
                <a:gd name="T37" fmla="*/ 32 h 104"/>
                <a:gd name="T38" fmla="*/ 13 w 115"/>
                <a:gd name="T39" fmla="*/ 33 h 104"/>
                <a:gd name="T40" fmla="*/ 7 w 115"/>
                <a:gd name="T41" fmla="*/ 35 h 104"/>
                <a:gd name="T42" fmla="*/ 7 w 115"/>
                <a:gd name="T43" fmla="*/ 40 h 104"/>
                <a:gd name="T44" fmla="*/ 14 w 115"/>
                <a:gd name="T45" fmla="*/ 41 h 104"/>
                <a:gd name="T46" fmla="*/ 22 w 115"/>
                <a:gd name="T47" fmla="*/ 42 h 104"/>
                <a:gd name="T48" fmla="*/ 27 w 115"/>
                <a:gd name="T49" fmla="*/ 49 h 104"/>
                <a:gd name="T50" fmla="*/ 27 w 115"/>
                <a:gd name="T51" fmla="*/ 56 h 104"/>
                <a:gd name="T52" fmla="*/ 32 w 115"/>
                <a:gd name="T53" fmla="*/ 59 h 104"/>
                <a:gd name="T54" fmla="*/ 33 w 115"/>
                <a:gd name="T55" fmla="*/ 60 h 104"/>
                <a:gd name="T56" fmla="*/ 31 w 115"/>
                <a:gd name="T57" fmla="*/ 61 h 104"/>
                <a:gd name="T58" fmla="*/ 33 w 115"/>
                <a:gd name="T59" fmla="*/ 66 h 104"/>
                <a:gd name="T60" fmla="*/ 32 w 115"/>
                <a:gd name="T61" fmla="*/ 71 h 104"/>
                <a:gd name="T62" fmla="*/ 30 w 115"/>
                <a:gd name="T63" fmla="*/ 76 h 104"/>
                <a:gd name="T64" fmla="*/ 35 w 115"/>
                <a:gd name="T65" fmla="*/ 92 h 104"/>
                <a:gd name="T66" fmla="*/ 39 w 115"/>
                <a:gd name="T67" fmla="*/ 101 h 104"/>
                <a:gd name="T68" fmla="*/ 45 w 115"/>
                <a:gd name="T69" fmla="*/ 103 h 104"/>
                <a:gd name="T70" fmla="*/ 48 w 115"/>
                <a:gd name="T71" fmla="*/ 102 h 104"/>
                <a:gd name="T72" fmla="*/ 52 w 115"/>
                <a:gd name="T73" fmla="*/ 96 h 104"/>
                <a:gd name="T74" fmla="*/ 57 w 115"/>
                <a:gd name="T75" fmla="*/ 83 h 104"/>
                <a:gd name="T76" fmla="*/ 63 w 115"/>
                <a:gd name="T77" fmla="*/ 82 h 104"/>
                <a:gd name="T78" fmla="*/ 68 w 115"/>
                <a:gd name="T79" fmla="*/ 78 h 104"/>
                <a:gd name="T80" fmla="*/ 78 w 115"/>
                <a:gd name="T81" fmla="*/ 73 h 104"/>
                <a:gd name="T82" fmla="*/ 84 w 115"/>
                <a:gd name="T83" fmla="*/ 65 h 104"/>
                <a:gd name="T84" fmla="*/ 81 w 115"/>
                <a:gd name="T85" fmla="*/ 63 h 104"/>
                <a:gd name="T86" fmla="*/ 81 w 115"/>
                <a:gd name="T87" fmla="*/ 59 h 104"/>
                <a:gd name="T88" fmla="*/ 89 w 115"/>
                <a:gd name="T89" fmla="*/ 61 h 104"/>
                <a:gd name="T90" fmla="*/ 93 w 115"/>
                <a:gd name="T91" fmla="*/ 58 h 104"/>
                <a:gd name="T92" fmla="*/ 93 w 115"/>
                <a:gd name="T93" fmla="*/ 58 h 104"/>
                <a:gd name="T94" fmla="*/ 94 w 115"/>
                <a:gd name="T95" fmla="*/ 54 h 104"/>
                <a:gd name="T96" fmla="*/ 98 w 115"/>
                <a:gd name="T97" fmla="*/ 44 h 104"/>
                <a:gd name="T98" fmla="*/ 102 w 115"/>
                <a:gd name="T99" fmla="*/ 35 h 104"/>
                <a:gd name="T100" fmla="*/ 101 w 115"/>
                <a:gd name="T101" fmla="*/ 30 h 104"/>
                <a:gd name="T102" fmla="*/ 101 w 115"/>
                <a:gd name="T103" fmla="*/ 28 h 104"/>
                <a:gd name="T104" fmla="*/ 103 w 115"/>
                <a:gd name="T105" fmla="*/ 22 h 104"/>
                <a:gd name="T106" fmla="*/ 106 w 115"/>
                <a:gd name="T107" fmla="*/ 20 h 104"/>
                <a:gd name="T108" fmla="*/ 112 w 115"/>
                <a:gd name="T109" fmla="*/ 16 h 104"/>
                <a:gd name="T110" fmla="*/ 113 w 115"/>
                <a:gd name="T111" fmla="*/ 1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113" y="12"/>
                  </a:move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49" name="Freeform 142">
              <a:extLst>
                <a:ext uri="{FF2B5EF4-FFF2-40B4-BE49-F238E27FC236}">
                  <a16:creationId xmlns:a16="http://schemas.microsoft.com/office/drawing/2014/main" id="{B955D207-DBC9-4B79-9910-064A8E073D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4 w 31"/>
                <a:gd name="T1" fmla="*/ 1 h 26"/>
                <a:gd name="T2" fmla="*/ 9 w 31"/>
                <a:gd name="T3" fmla="*/ 4 h 26"/>
                <a:gd name="T4" fmla="*/ 7 w 31"/>
                <a:gd name="T5" fmla="*/ 3 h 26"/>
                <a:gd name="T6" fmla="*/ 3 w 31"/>
                <a:gd name="T7" fmla="*/ 3 h 26"/>
                <a:gd name="T8" fmla="*/ 1 w 31"/>
                <a:gd name="T9" fmla="*/ 10 h 26"/>
                <a:gd name="T10" fmla="*/ 3 w 31"/>
                <a:gd name="T11" fmla="*/ 15 h 26"/>
                <a:gd name="T12" fmla="*/ 10 w 31"/>
                <a:gd name="T13" fmla="*/ 14 h 26"/>
                <a:gd name="T14" fmla="*/ 9 w 31"/>
                <a:gd name="T15" fmla="*/ 19 h 26"/>
                <a:gd name="T16" fmla="*/ 11 w 31"/>
                <a:gd name="T17" fmla="*/ 23 h 26"/>
                <a:gd name="T18" fmla="*/ 16 w 31"/>
                <a:gd name="T19" fmla="*/ 26 h 26"/>
                <a:gd name="T20" fmla="*/ 20 w 31"/>
                <a:gd name="T21" fmla="*/ 19 h 26"/>
                <a:gd name="T22" fmla="*/ 28 w 31"/>
                <a:gd name="T23" fmla="*/ 19 h 26"/>
                <a:gd name="T24" fmla="*/ 28 w 31"/>
                <a:gd name="T25" fmla="*/ 10 h 26"/>
                <a:gd name="T26" fmla="*/ 22 w 31"/>
                <a:gd name="T27" fmla="*/ 9 h 26"/>
                <a:gd name="T28" fmla="*/ 18 w 31"/>
                <a:gd name="T29" fmla="*/ 7 h 26"/>
                <a:gd name="T30" fmla="*/ 14 w 31"/>
                <a:gd name="T31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4" y="1"/>
                  </a:move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0" name="Freeform 143">
              <a:extLst>
                <a:ext uri="{FF2B5EF4-FFF2-40B4-BE49-F238E27FC236}">
                  <a16:creationId xmlns:a16="http://schemas.microsoft.com/office/drawing/2014/main" id="{A85E13FC-8478-41EC-B49A-874FE35D5C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14 w 24"/>
                <a:gd name="T1" fmla="*/ 7 h 7"/>
                <a:gd name="T2" fmla="*/ 23 w 24"/>
                <a:gd name="T3" fmla="*/ 3 h 7"/>
                <a:gd name="T4" fmla="*/ 8 w 24"/>
                <a:gd name="T5" fmla="*/ 0 h 7"/>
                <a:gd name="T6" fmla="*/ 1 w 24"/>
                <a:gd name="T7" fmla="*/ 1 h 7"/>
                <a:gd name="T8" fmla="*/ 14 w 24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14" y="7"/>
                  </a:moveTo>
                  <a:cubicBezTo>
                    <a:pt x="18" y="7"/>
                    <a:pt x="22" y="4"/>
                    <a:pt x="23" y="3"/>
                  </a:cubicBez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1" name="Freeform 144">
              <a:extLst>
                <a:ext uri="{FF2B5EF4-FFF2-40B4-BE49-F238E27FC236}">
                  <a16:creationId xmlns:a16="http://schemas.microsoft.com/office/drawing/2014/main" id="{5FCDCE70-3EE0-4833-A57B-4128551E01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2" name="Freeform 145">
              <a:extLst>
                <a:ext uri="{FF2B5EF4-FFF2-40B4-BE49-F238E27FC236}">
                  <a16:creationId xmlns:a16="http://schemas.microsoft.com/office/drawing/2014/main" id="{AAC1DDFE-8F8F-4E57-AE1C-88C3A54E29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3" name="Freeform 146">
              <a:extLst>
                <a:ext uri="{FF2B5EF4-FFF2-40B4-BE49-F238E27FC236}">
                  <a16:creationId xmlns:a16="http://schemas.microsoft.com/office/drawing/2014/main" id="{92D2979B-2D19-4A9A-A0A8-76AE866D42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18 w 30"/>
                <a:gd name="T1" fmla="*/ 11 h 30"/>
                <a:gd name="T2" fmla="*/ 29 w 30"/>
                <a:gd name="T3" fmla="*/ 4 h 30"/>
                <a:gd name="T4" fmla="*/ 28 w 30"/>
                <a:gd name="T5" fmla="*/ 0 h 30"/>
                <a:gd name="T6" fmla="*/ 26 w 30"/>
                <a:gd name="T7" fmla="*/ 1 h 30"/>
                <a:gd name="T8" fmla="*/ 13 w 30"/>
                <a:gd name="T9" fmla="*/ 6 h 30"/>
                <a:gd name="T10" fmla="*/ 5 w 30"/>
                <a:gd name="T11" fmla="*/ 10 h 30"/>
                <a:gd name="T12" fmla="*/ 1 w 30"/>
                <a:gd name="T13" fmla="*/ 22 h 30"/>
                <a:gd name="T14" fmla="*/ 6 w 30"/>
                <a:gd name="T15" fmla="*/ 29 h 30"/>
                <a:gd name="T16" fmla="*/ 11 w 30"/>
                <a:gd name="T17" fmla="*/ 29 h 30"/>
                <a:gd name="T18" fmla="*/ 9 w 30"/>
                <a:gd name="T19" fmla="*/ 20 h 30"/>
                <a:gd name="T20" fmla="*/ 18 w 30"/>
                <a:gd name="T21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18" y="11"/>
                  </a:move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4" name="Freeform 147">
              <a:extLst>
                <a:ext uri="{FF2B5EF4-FFF2-40B4-BE49-F238E27FC236}">
                  <a16:creationId xmlns:a16="http://schemas.microsoft.com/office/drawing/2014/main" id="{8C0D5985-38DA-4763-89A5-89212F664B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08388"/>
              <a:ext cx="14288" cy="15875"/>
            </a:xfrm>
            <a:custGeom>
              <a:avLst/>
              <a:gdLst>
                <a:gd name="T0" fmla="*/ 0 w 9"/>
                <a:gd name="T1" fmla="*/ 8 h 10"/>
                <a:gd name="T2" fmla="*/ 5 w 9"/>
                <a:gd name="T3" fmla="*/ 8 h 10"/>
                <a:gd name="T4" fmla="*/ 9 w 9"/>
                <a:gd name="T5" fmla="*/ 7 h 10"/>
                <a:gd name="T6" fmla="*/ 0 w 9"/>
                <a:gd name="T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0" y="8"/>
                  </a:moveTo>
                  <a:cubicBezTo>
                    <a:pt x="2" y="10"/>
                    <a:pt x="4" y="9"/>
                    <a:pt x="5" y="8"/>
                  </a:cubicBezTo>
                  <a:cubicBezTo>
                    <a:pt x="6" y="7"/>
                    <a:pt x="7" y="7"/>
                    <a:pt x="9" y="7"/>
                  </a:cubicBezTo>
                  <a:cubicBezTo>
                    <a:pt x="9" y="0"/>
                    <a:pt x="0" y="3"/>
                    <a:pt x="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5" name="Freeform 148">
              <a:extLst>
                <a:ext uri="{FF2B5EF4-FFF2-40B4-BE49-F238E27FC236}">
                  <a16:creationId xmlns:a16="http://schemas.microsoft.com/office/drawing/2014/main" id="{7CB89880-7DAF-4D64-8AA9-403061F62F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13325" y="3617913"/>
              <a:ext cx="23813" cy="7938"/>
            </a:xfrm>
            <a:custGeom>
              <a:avLst/>
              <a:gdLst>
                <a:gd name="T0" fmla="*/ 1 w 15"/>
                <a:gd name="T1" fmla="*/ 3 h 5"/>
                <a:gd name="T2" fmla="*/ 12 w 15"/>
                <a:gd name="T3" fmla="*/ 5 h 5"/>
                <a:gd name="T4" fmla="*/ 8 w 15"/>
                <a:gd name="T5" fmla="*/ 0 h 5"/>
                <a:gd name="T6" fmla="*/ 1 w 15"/>
                <a:gd name="T7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">
                  <a:moveTo>
                    <a:pt x="1" y="3"/>
                  </a:moveTo>
                  <a:cubicBezTo>
                    <a:pt x="0" y="4"/>
                    <a:pt x="9" y="5"/>
                    <a:pt x="12" y="5"/>
                  </a:cubicBezTo>
                  <a:cubicBezTo>
                    <a:pt x="15" y="4"/>
                    <a:pt x="11" y="0"/>
                    <a:pt x="8" y="0"/>
                  </a:cubicBezTo>
                  <a:cubicBezTo>
                    <a:pt x="4" y="1"/>
                    <a:pt x="1" y="2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6" name="Freeform 149">
              <a:extLst>
                <a:ext uri="{FF2B5EF4-FFF2-40B4-BE49-F238E27FC236}">
                  <a16:creationId xmlns:a16="http://schemas.microsoft.com/office/drawing/2014/main" id="{80BC8D3E-0924-4B44-AA6A-424882B643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7" name="Freeform 150">
              <a:extLst>
                <a:ext uri="{FF2B5EF4-FFF2-40B4-BE49-F238E27FC236}">
                  <a16:creationId xmlns:a16="http://schemas.microsoft.com/office/drawing/2014/main" id="{D9D3FAAF-C0D7-442D-AA88-CA1442A3EE4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8" name="Freeform 151">
              <a:extLst>
                <a:ext uri="{FF2B5EF4-FFF2-40B4-BE49-F238E27FC236}">
                  <a16:creationId xmlns:a16="http://schemas.microsoft.com/office/drawing/2014/main" id="{CF2BF25D-EEF6-4409-AF37-F3000F4C40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59" name="Freeform 152">
              <a:extLst>
                <a:ext uri="{FF2B5EF4-FFF2-40B4-BE49-F238E27FC236}">
                  <a16:creationId xmlns:a16="http://schemas.microsoft.com/office/drawing/2014/main" id="{AD7F0E66-AE95-458F-92F3-6ABE67CF4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0" name="Freeform 153">
              <a:extLst>
                <a:ext uri="{FF2B5EF4-FFF2-40B4-BE49-F238E27FC236}">
                  <a16:creationId xmlns:a16="http://schemas.microsoft.com/office/drawing/2014/main" id="{53E3105F-B598-4EF6-9A53-57E6E80B75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1" name="Freeform 154">
              <a:extLst>
                <a:ext uri="{FF2B5EF4-FFF2-40B4-BE49-F238E27FC236}">
                  <a16:creationId xmlns:a16="http://schemas.microsoft.com/office/drawing/2014/main" id="{CC5DB853-20D4-4F36-97C8-DEFBFF9708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2" name="Freeform 155">
              <a:extLst>
                <a:ext uri="{FF2B5EF4-FFF2-40B4-BE49-F238E27FC236}">
                  <a16:creationId xmlns:a16="http://schemas.microsoft.com/office/drawing/2014/main" id="{E40A5F29-F677-4C34-AEAB-4BFDADD842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3" name="Freeform 156">
              <a:extLst>
                <a:ext uri="{FF2B5EF4-FFF2-40B4-BE49-F238E27FC236}">
                  <a16:creationId xmlns:a16="http://schemas.microsoft.com/office/drawing/2014/main" id="{CCBD89E0-2FA9-4CD8-87EB-F4446D3D5A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07000" y="4043363"/>
              <a:ext cx="19050" cy="14288"/>
            </a:xfrm>
            <a:custGeom>
              <a:avLst/>
              <a:gdLst>
                <a:gd name="T0" fmla="*/ 9 w 12"/>
                <a:gd name="T1" fmla="*/ 1 h 9"/>
                <a:gd name="T2" fmla="*/ 3 w 12"/>
                <a:gd name="T3" fmla="*/ 1 h 9"/>
                <a:gd name="T4" fmla="*/ 1 w 12"/>
                <a:gd name="T5" fmla="*/ 3 h 9"/>
                <a:gd name="T6" fmla="*/ 2 w 12"/>
                <a:gd name="T7" fmla="*/ 5 h 9"/>
                <a:gd name="T8" fmla="*/ 10 w 12"/>
                <a:gd name="T9" fmla="*/ 9 h 9"/>
                <a:gd name="T10" fmla="*/ 12 w 12"/>
                <a:gd name="T11" fmla="*/ 0 h 9"/>
                <a:gd name="T12" fmla="*/ 9 w 12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9">
                  <a:moveTo>
                    <a:pt x="9" y="1"/>
                  </a:moveTo>
                  <a:cubicBezTo>
                    <a:pt x="8" y="2"/>
                    <a:pt x="4" y="2"/>
                    <a:pt x="3" y="1"/>
                  </a:cubicBezTo>
                  <a:cubicBezTo>
                    <a:pt x="3" y="1"/>
                    <a:pt x="2" y="3"/>
                    <a:pt x="1" y="3"/>
                  </a:cubicBezTo>
                  <a:cubicBezTo>
                    <a:pt x="0" y="4"/>
                    <a:pt x="1" y="6"/>
                    <a:pt x="2" y="5"/>
                  </a:cubicBezTo>
                  <a:cubicBezTo>
                    <a:pt x="3" y="5"/>
                    <a:pt x="7" y="7"/>
                    <a:pt x="10" y="9"/>
                  </a:cubicBezTo>
                  <a:cubicBezTo>
                    <a:pt x="11" y="6"/>
                    <a:pt x="11" y="3"/>
                    <a:pt x="12" y="0"/>
                  </a:cubicBezTo>
                  <a:cubicBezTo>
                    <a:pt x="10" y="0"/>
                    <a:pt x="9" y="1"/>
                    <a:pt x="9" y="1"/>
                  </a:cubicBezTo>
                </a:path>
              </a:pathLst>
            </a:custGeom>
            <a:solidFill>
              <a:srgbClr val="E9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4" name="Freeform 157">
              <a:extLst>
                <a:ext uri="{FF2B5EF4-FFF2-40B4-BE49-F238E27FC236}">
                  <a16:creationId xmlns:a16="http://schemas.microsoft.com/office/drawing/2014/main" id="{961B1604-D637-4D5D-A800-2FEC646D5F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8076"/>
              <a:ext cx="3175" cy="3175"/>
            </a:xfrm>
            <a:custGeom>
              <a:avLst/>
              <a:gdLst>
                <a:gd name="T0" fmla="*/ 2 w 2"/>
                <a:gd name="T1" fmla="*/ 1 h 2"/>
                <a:gd name="T2" fmla="*/ 1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0" y="1"/>
                    <a:pt x="1" y="2"/>
                  </a:cubicBezTo>
                  <a:cubicBezTo>
                    <a:pt x="1" y="2"/>
                    <a:pt x="2" y="1"/>
                    <a:pt x="2" y="1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5" name="Freeform 158">
              <a:extLst>
                <a:ext uri="{FF2B5EF4-FFF2-40B4-BE49-F238E27FC236}">
                  <a16:creationId xmlns:a16="http://schemas.microsoft.com/office/drawing/2014/main" id="{DBD0792E-48B1-4B98-9494-B6AABD887B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5488" y="3649663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6" name="Freeform 159">
              <a:extLst>
                <a:ext uri="{FF2B5EF4-FFF2-40B4-BE49-F238E27FC236}">
                  <a16:creationId xmlns:a16="http://schemas.microsoft.com/office/drawing/2014/main" id="{950AE87F-BE33-40EC-9398-CB3E93924A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2" y="1"/>
                    <a:pt x="2" y="0"/>
                  </a:cubicBezTo>
                </a:path>
              </a:pathLst>
            </a:custGeom>
            <a:solidFill>
              <a:srgbClr val="D1EC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7" name="Freeform 160">
              <a:extLst>
                <a:ext uri="{FF2B5EF4-FFF2-40B4-BE49-F238E27FC236}">
                  <a16:creationId xmlns:a16="http://schemas.microsoft.com/office/drawing/2014/main" id="{ED46248E-7D9D-414E-A3CA-27C875348F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3113" y="3790951"/>
              <a:ext cx="3175" cy="1588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1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8" name="Freeform 161">
              <a:extLst>
                <a:ext uri="{FF2B5EF4-FFF2-40B4-BE49-F238E27FC236}">
                  <a16:creationId xmlns:a16="http://schemas.microsoft.com/office/drawing/2014/main" id="{248C1623-5236-4A21-9799-0C823174C7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75150" y="3663951"/>
              <a:ext cx="274638" cy="633413"/>
            </a:xfrm>
            <a:custGeom>
              <a:avLst/>
              <a:gdLst>
                <a:gd name="T0" fmla="*/ 173 w 173"/>
                <a:gd name="T1" fmla="*/ 260 h 400"/>
                <a:gd name="T2" fmla="*/ 168 w 173"/>
                <a:gd name="T3" fmla="*/ 248 h 400"/>
                <a:gd name="T4" fmla="*/ 147 w 173"/>
                <a:gd name="T5" fmla="*/ 239 h 400"/>
                <a:gd name="T6" fmla="*/ 122 w 173"/>
                <a:gd name="T7" fmla="*/ 217 h 400"/>
                <a:gd name="T8" fmla="*/ 100 w 173"/>
                <a:gd name="T9" fmla="*/ 204 h 400"/>
                <a:gd name="T10" fmla="*/ 86 w 173"/>
                <a:gd name="T11" fmla="*/ 203 h 400"/>
                <a:gd name="T12" fmla="*/ 69 w 173"/>
                <a:gd name="T13" fmla="*/ 210 h 400"/>
                <a:gd name="T14" fmla="*/ 57 w 173"/>
                <a:gd name="T15" fmla="*/ 182 h 400"/>
                <a:gd name="T16" fmla="*/ 35 w 173"/>
                <a:gd name="T17" fmla="*/ 174 h 400"/>
                <a:gd name="T18" fmla="*/ 58 w 173"/>
                <a:gd name="T19" fmla="*/ 158 h 400"/>
                <a:gd name="T20" fmla="*/ 75 w 173"/>
                <a:gd name="T21" fmla="*/ 161 h 400"/>
                <a:gd name="T22" fmla="*/ 86 w 173"/>
                <a:gd name="T23" fmla="*/ 137 h 400"/>
                <a:gd name="T24" fmla="*/ 98 w 173"/>
                <a:gd name="T25" fmla="*/ 120 h 400"/>
                <a:gd name="T26" fmla="*/ 112 w 173"/>
                <a:gd name="T27" fmla="*/ 110 h 400"/>
                <a:gd name="T28" fmla="*/ 118 w 173"/>
                <a:gd name="T29" fmla="*/ 96 h 400"/>
                <a:gd name="T30" fmla="*/ 128 w 173"/>
                <a:gd name="T31" fmla="*/ 91 h 400"/>
                <a:gd name="T32" fmla="*/ 132 w 173"/>
                <a:gd name="T33" fmla="*/ 104 h 400"/>
                <a:gd name="T34" fmla="*/ 139 w 173"/>
                <a:gd name="T35" fmla="*/ 100 h 400"/>
                <a:gd name="T36" fmla="*/ 130 w 173"/>
                <a:gd name="T37" fmla="*/ 78 h 400"/>
                <a:gd name="T38" fmla="*/ 120 w 173"/>
                <a:gd name="T39" fmla="*/ 59 h 400"/>
                <a:gd name="T40" fmla="*/ 110 w 173"/>
                <a:gd name="T41" fmla="*/ 52 h 400"/>
                <a:gd name="T42" fmla="*/ 93 w 173"/>
                <a:gd name="T43" fmla="*/ 45 h 400"/>
                <a:gd name="T44" fmla="*/ 87 w 173"/>
                <a:gd name="T45" fmla="*/ 71 h 400"/>
                <a:gd name="T46" fmla="*/ 82 w 173"/>
                <a:gd name="T47" fmla="*/ 76 h 400"/>
                <a:gd name="T48" fmla="*/ 75 w 173"/>
                <a:gd name="T49" fmla="*/ 70 h 400"/>
                <a:gd name="T50" fmla="*/ 62 w 173"/>
                <a:gd name="T51" fmla="*/ 56 h 400"/>
                <a:gd name="T52" fmla="*/ 77 w 173"/>
                <a:gd name="T53" fmla="*/ 36 h 400"/>
                <a:gd name="T54" fmla="*/ 89 w 173"/>
                <a:gd name="T55" fmla="*/ 18 h 400"/>
                <a:gd name="T56" fmla="*/ 100 w 173"/>
                <a:gd name="T57" fmla="*/ 18 h 400"/>
                <a:gd name="T58" fmla="*/ 106 w 173"/>
                <a:gd name="T59" fmla="*/ 34 h 400"/>
                <a:gd name="T60" fmla="*/ 120 w 173"/>
                <a:gd name="T61" fmla="*/ 43 h 400"/>
                <a:gd name="T62" fmla="*/ 127 w 173"/>
                <a:gd name="T63" fmla="*/ 34 h 400"/>
                <a:gd name="T64" fmla="*/ 121 w 173"/>
                <a:gd name="T65" fmla="*/ 23 h 400"/>
                <a:gd name="T66" fmla="*/ 112 w 173"/>
                <a:gd name="T67" fmla="*/ 10 h 400"/>
                <a:gd name="T68" fmla="*/ 97 w 173"/>
                <a:gd name="T69" fmla="*/ 4 h 400"/>
                <a:gd name="T70" fmla="*/ 80 w 173"/>
                <a:gd name="T71" fmla="*/ 11 h 400"/>
                <a:gd name="T72" fmla="*/ 79 w 173"/>
                <a:gd name="T73" fmla="*/ 22 h 400"/>
                <a:gd name="T74" fmla="*/ 66 w 173"/>
                <a:gd name="T75" fmla="*/ 15 h 400"/>
                <a:gd name="T76" fmla="*/ 60 w 173"/>
                <a:gd name="T77" fmla="*/ 22 h 400"/>
                <a:gd name="T78" fmla="*/ 8 w 173"/>
                <a:gd name="T79" fmla="*/ 172 h 400"/>
                <a:gd name="T80" fmla="*/ 15 w 173"/>
                <a:gd name="T81" fmla="*/ 172 h 400"/>
                <a:gd name="T82" fmla="*/ 45 w 173"/>
                <a:gd name="T83" fmla="*/ 200 h 400"/>
                <a:gd name="T84" fmla="*/ 59 w 173"/>
                <a:gd name="T85" fmla="*/ 211 h 400"/>
                <a:gd name="T86" fmla="*/ 75 w 173"/>
                <a:gd name="T87" fmla="*/ 221 h 400"/>
                <a:gd name="T88" fmla="*/ 69 w 173"/>
                <a:gd name="T89" fmla="*/ 249 h 400"/>
                <a:gd name="T90" fmla="*/ 76 w 173"/>
                <a:gd name="T91" fmla="*/ 269 h 400"/>
                <a:gd name="T92" fmla="*/ 93 w 173"/>
                <a:gd name="T93" fmla="*/ 295 h 400"/>
                <a:gd name="T94" fmla="*/ 94 w 173"/>
                <a:gd name="T95" fmla="*/ 320 h 400"/>
                <a:gd name="T96" fmla="*/ 93 w 173"/>
                <a:gd name="T97" fmla="*/ 354 h 400"/>
                <a:gd name="T98" fmla="*/ 93 w 173"/>
                <a:gd name="T99" fmla="*/ 379 h 400"/>
                <a:gd name="T100" fmla="*/ 100 w 173"/>
                <a:gd name="T101" fmla="*/ 398 h 400"/>
                <a:gd name="T102" fmla="*/ 112 w 173"/>
                <a:gd name="T103" fmla="*/ 396 h 400"/>
                <a:gd name="T104" fmla="*/ 113 w 173"/>
                <a:gd name="T105" fmla="*/ 378 h 400"/>
                <a:gd name="T106" fmla="*/ 118 w 173"/>
                <a:gd name="T107" fmla="*/ 353 h 400"/>
                <a:gd name="T108" fmla="*/ 132 w 173"/>
                <a:gd name="T109" fmla="*/ 334 h 400"/>
                <a:gd name="T110" fmla="*/ 143 w 173"/>
                <a:gd name="T111" fmla="*/ 320 h 400"/>
                <a:gd name="T112" fmla="*/ 157 w 173"/>
                <a:gd name="T113" fmla="*/ 303 h 400"/>
                <a:gd name="T114" fmla="*/ 165 w 173"/>
                <a:gd name="T115" fmla="*/ 27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73" h="400">
                  <a:moveTo>
                    <a:pt x="168" y="271"/>
                  </a:moveTo>
                  <a:cubicBezTo>
                    <a:pt x="169" y="270"/>
                    <a:pt x="172" y="266"/>
                    <a:pt x="172" y="265"/>
                  </a:cubicBezTo>
                  <a:cubicBezTo>
                    <a:pt x="172" y="264"/>
                    <a:pt x="173" y="262"/>
                    <a:pt x="173" y="260"/>
                  </a:cubicBezTo>
                  <a:cubicBezTo>
                    <a:pt x="173" y="260"/>
                    <a:pt x="173" y="260"/>
                    <a:pt x="173" y="257"/>
                  </a:cubicBezTo>
                  <a:cubicBezTo>
                    <a:pt x="173" y="254"/>
                    <a:pt x="173" y="254"/>
                    <a:pt x="173" y="254"/>
                  </a:cubicBezTo>
                  <a:cubicBezTo>
                    <a:pt x="172" y="251"/>
                    <a:pt x="169" y="247"/>
                    <a:pt x="168" y="248"/>
                  </a:cubicBezTo>
                  <a:cubicBezTo>
                    <a:pt x="167" y="249"/>
                    <a:pt x="164" y="245"/>
                    <a:pt x="162" y="244"/>
                  </a:cubicBezTo>
                  <a:cubicBezTo>
                    <a:pt x="160" y="244"/>
                    <a:pt x="155" y="243"/>
                    <a:pt x="154" y="243"/>
                  </a:cubicBezTo>
                  <a:cubicBezTo>
                    <a:pt x="153" y="243"/>
                    <a:pt x="148" y="240"/>
                    <a:pt x="147" y="239"/>
                  </a:cubicBezTo>
                  <a:cubicBezTo>
                    <a:pt x="145" y="238"/>
                    <a:pt x="140" y="238"/>
                    <a:pt x="139" y="237"/>
                  </a:cubicBezTo>
                  <a:cubicBezTo>
                    <a:pt x="138" y="236"/>
                    <a:pt x="137" y="229"/>
                    <a:pt x="133" y="227"/>
                  </a:cubicBezTo>
                  <a:cubicBezTo>
                    <a:pt x="129" y="225"/>
                    <a:pt x="123" y="219"/>
                    <a:pt x="122" y="217"/>
                  </a:cubicBezTo>
                  <a:cubicBezTo>
                    <a:pt x="121" y="215"/>
                    <a:pt x="114" y="211"/>
                    <a:pt x="111" y="210"/>
                  </a:cubicBezTo>
                  <a:cubicBezTo>
                    <a:pt x="109" y="209"/>
                    <a:pt x="106" y="208"/>
                    <a:pt x="105" y="209"/>
                  </a:cubicBezTo>
                  <a:cubicBezTo>
                    <a:pt x="105" y="209"/>
                    <a:pt x="102" y="205"/>
                    <a:pt x="100" y="204"/>
                  </a:cubicBezTo>
                  <a:cubicBezTo>
                    <a:pt x="99" y="202"/>
                    <a:pt x="95" y="201"/>
                    <a:pt x="94" y="202"/>
                  </a:cubicBezTo>
                  <a:cubicBezTo>
                    <a:pt x="94" y="204"/>
                    <a:pt x="91" y="203"/>
                    <a:pt x="90" y="202"/>
                  </a:cubicBezTo>
                  <a:cubicBezTo>
                    <a:pt x="90" y="201"/>
                    <a:pt x="87" y="202"/>
                    <a:pt x="86" y="203"/>
                  </a:cubicBezTo>
                  <a:cubicBezTo>
                    <a:pt x="85" y="203"/>
                    <a:pt x="82" y="209"/>
                    <a:pt x="80" y="210"/>
                  </a:cubicBezTo>
                  <a:cubicBezTo>
                    <a:pt x="78" y="211"/>
                    <a:pt x="76" y="209"/>
                    <a:pt x="75" y="208"/>
                  </a:cubicBezTo>
                  <a:cubicBezTo>
                    <a:pt x="74" y="208"/>
                    <a:pt x="70" y="209"/>
                    <a:pt x="69" y="210"/>
                  </a:cubicBezTo>
                  <a:cubicBezTo>
                    <a:pt x="68" y="211"/>
                    <a:pt x="65" y="204"/>
                    <a:pt x="65" y="201"/>
                  </a:cubicBezTo>
                  <a:cubicBezTo>
                    <a:pt x="66" y="198"/>
                    <a:pt x="63" y="192"/>
                    <a:pt x="60" y="192"/>
                  </a:cubicBezTo>
                  <a:cubicBezTo>
                    <a:pt x="57" y="191"/>
                    <a:pt x="57" y="185"/>
                    <a:pt x="57" y="182"/>
                  </a:cubicBezTo>
                  <a:cubicBezTo>
                    <a:pt x="58" y="180"/>
                    <a:pt x="52" y="179"/>
                    <a:pt x="51" y="178"/>
                  </a:cubicBezTo>
                  <a:cubicBezTo>
                    <a:pt x="50" y="178"/>
                    <a:pt x="46" y="182"/>
                    <a:pt x="46" y="183"/>
                  </a:cubicBezTo>
                  <a:cubicBezTo>
                    <a:pt x="45" y="185"/>
                    <a:pt x="33" y="181"/>
                    <a:pt x="35" y="174"/>
                  </a:cubicBezTo>
                  <a:cubicBezTo>
                    <a:pt x="36" y="167"/>
                    <a:pt x="42" y="159"/>
                    <a:pt x="43" y="158"/>
                  </a:cubicBezTo>
                  <a:cubicBezTo>
                    <a:pt x="45" y="157"/>
                    <a:pt x="52" y="157"/>
                    <a:pt x="54" y="158"/>
                  </a:cubicBezTo>
                  <a:cubicBezTo>
                    <a:pt x="56" y="159"/>
                    <a:pt x="57" y="158"/>
                    <a:pt x="58" y="158"/>
                  </a:cubicBezTo>
                  <a:cubicBezTo>
                    <a:pt x="58" y="157"/>
                    <a:pt x="64" y="158"/>
                    <a:pt x="66" y="158"/>
                  </a:cubicBezTo>
                  <a:cubicBezTo>
                    <a:pt x="68" y="159"/>
                    <a:pt x="71" y="166"/>
                    <a:pt x="72" y="167"/>
                  </a:cubicBezTo>
                  <a:cubicBezTo>
                    <a:pt x="74" y="168"/>
                    <a:pt x="75" y="163"/>
                    <a:pt x="75" y="161"/>
                  </a:cubicBezTo>
                  <a:cubicBezTo>
                    <a:pt x="76" y="160"/>
                    <a:pt x="74" y="156"/>
                    <a:pt x="74" y="155"/>
                  </a:cubicBezTo>
                  <a:cubicBezTo>
                    <a:pt x="74" y="154"/>
                    <a:pt x="77" y="146"/>
                    <a:pt x="80" y="144"/>
                  </a:cubicBezTo>
                  <a:cubicBezTo>
                    <a:pt x="83" y="143"/>
                    <a:pt x="86" y="138"/>
                    <a:pt x="86" y="137"/>
                  </a:cubicBezTo>
                  <a:cubicBezTo>
                    <a:pt x="86" y="136"/>
                    <a:pt x="88" y="135"/>
                    <a:pt x="89" y="135"/>
                  </a:cubicBezTo>
                  <a:cubicBezTo>
                    <a:pt x="90" y="135"/>
                    <a:pt x="89" y="128"/>
                    <a:pt x="90" y="126"/>
                  </a:cubicBezTo>
                  <a:cubicBezTo>
                    <a:pt x="91" y="124"/>
                    <a:pt x="97" y="121"/>
                    <a:pt x="98" y="120"/>
                  </a:cubicBezTo>
                  <a:cubicBezTo>
                    <a:pt x="100" y="120"/>
                    <a:pt x="101" y="115"/>
                    <a:pt x="101" y="114"/>
                  </a:cubicBezTo>
                  <a:cubicBezTo>
                    <a:pt x="100" y="114"/>
                    <a:pt x="105" y="109"/>
                    <a:pt x="108" y="108"/>
                  </a:cubicBezTo>
                  <a:cubicBezTo>
                    <a:pt x="111" y="108"/>
                    <a:pt x="113" y="110"/>
                    <a:pt x="112" y="110"/>
                  </a:cubicBezTo>
                  <a:cubicBezTo>
                    <a:pt x="113" y="110"/>
                    <a:pt x="116" y="108"/>
                    <a:pt x="118" y="107"/>
                  </a:cubicBezTo>
                  <a:cubicBezTo>
                    <a:pt x="120" y="106"/>
                    <a:pt x="118" y="103"/>
                    <a:pt x="117" y="102"/>
                  </a:cubicBezTo>
                  <a:cubicBezTo>
                    <a:pt x="116" y="101"/>
                    <a:pt x="116" y="97"/>
                    <a:pt x="118" y="96"/>
                  </a:cubicBezTo>
                  <a:cubicBezTo>
                    <a:pt x="119" y="96"/>
                    <a:pt x="121" y="93"/>
                    <a:pt x="120" y="92"/>
                  </a:cubicBezTo>
                  <a:cubicBezTo>
                    <a:pt x="120" y="92"/>
                    <a:pt x="121" y="92"/>
                    <a:pt x="122" y="92"/>
                  </a:cubicBezTo>
                  <a:cubicBezTo>
                    <a:pt x="124" y="92"/>
                    <a:pt x="127" y="92"/>
                    <a:pt x="128" y="91"/>
                  </a:cubicBezTo>
                  <a:cubicBezTo>
                    <a:pt x="131" y="89"/>
                    <a:pt x="129" y="95"/>
                    <a:pt x="127" y="97"/>
                  </a:cubicBezTo>
                  <a:cubicBezTo>
                    <a:pt x="126" y="100"/>
                    <a:pt x="129" y="102"/>
                    <a:pt x="130" y="102"/>
                  </a:cubicBezTo>
                  <a:cubicBezTo>
                    <a:pt x="131" y="101"/>
                    <a:pt x="132" y="103"/>
                    <a:pt x="132" y="104"/>
                  </a:cubicBezTo>
                  <a:cubicBezTo>
                    <a:pt x="132" y="104"/>
                    <a:pt x="133" y="104"/>
                    <a:pt x="134" y="104"/>
                  </a:cubicBezTo>
                  <a:cubicBezTo>
                    <a:pt x="135" y="103"/>
                    <a:pt x="136" y="103"/>
                    <a:pt x="136" y="104"/>
                  </a:cubicBezTo>
                  <a:cubicBezTo>
                    <a:pt x="138" y="104"/>
                    <a:pt x="139" y="101"/>
                    <a:pt x="139" y="100"/>
                  </a:cubicBezTo>
                  <a:cubicBezTo>
                    <a:pt x="139" y="99"/>
                    <a:pt x="135" y="96"/>
                    <a:pt x="135" y="95"/>
                  </a:cubicBezTo>
                  <a:cubicBezTo>
                    <a:pt x="134" y="93"/>
                    <a:pt x="134" y="84"/>
                    <a:pt x="134" y="82"/>
                  </a:cubicBezTo>
                  <a:cubicBezTo>
                    <a:pt x="134" y="80"/>
                    <a:pt x="131" y="77"/>
                    <a:pt x="130" y="78"/>
                  </a:cubicBezTo>
                  <a:cubicBezTo>
                    <a:pt x="130" y="78"/>
                    <a:pt x="128" y="73"/>
                    <a:pt x="127" y="71"/>
                  </a:cubicBezTo>
                  <a:cubicBezTo>
                    <a:pt x="125" y="70"/>
                    <a:pt x="125" y="68"/>
                    <a:pt x="125" y="67"/>
                  </a:cubicBezTo>
                  <a:cubicBezTo>
                    <a:pt x="125" y="66"/>
                    <a:pt x="121" y="61"/>
                    <a:pt x="120" y="59"/>
                  </a:cubicBezTo>
                  <a:cubicBezTo>
                    <a:pt x="118" y="57"/>
                    <a:pt x="117" y="57"/>
                    <a:pt x="117" y="58"/>
                  </a:cubicBezTo>
                  <a:cubicBezTo>
                    <a:pt x="117" y="59"/>
                    <a:pt x="114" y="60"/>
                    <a:pt x="112" y="59"/>
                  </a:cubicBezTo>
                  <a:cubicBezTo>
                    <a:pt x="111" y="59"/>
                    <a:pt x="110" y="54"/>
                    <a:pt x="110" y="52"/>
                  </a:cubicBezTo>
                  <a:cubicBezTo>
                    <a:pt x="110" y="51"/>
                    <a:pt x="104" y="50"/>
                    <a:pt x="103" y="49"/>
                  </a:cubicBezTo>
                  <a:cubicBezTo>
                    <a:pt x="102" y="47"/>
                    <a:pt x="98" y="48"/>
                    <a:pt x="98" y="47"/>
                  </a:cubicBezTo>
                  <a:cubicBezTo>
                    <a:pt x="97" y="46"/>
                    <a:pt x="94" y="45"/>
                    <a:pt x="93" y="45"/>
                  </a:cubicBezTo>
                  <a:cubicBezTo>
                    <a:pt x="93" y="46"/>
                    <a:pt x="93" y="59"/>
                    <a:pt x="92" y="63"/>
                  </a:cubicBezTo>
                  <a:cubicBezTo>
                    <a:pt x="92" y="66"/>
                    <a:pt x="89" y="70"/>
                    <a:pt x="87" y="69"/>
                  </a:cubicBezTo>
                  <a:cubicBezTo>
                    <a:pt x="87" y="69"/>
                    <a:pt x="87" y="70"/>
                    <a:pt x="87" y="71"/>
                  </a:cubicBezTo>
                  <a:cubicBezTo>
                    <a:pt x="87" y="71"/>
                    <a:pt x="87" y="72"/>
                    <a:pt x="88" y="72"/>
                  </a:cubicBezTo>
                  <a:cubicBezTo>
                    <a:pt x="89" y="72"/>
                    <a:pt x="86" y="76"/>
                    <a:pt x="85" y="79"/>
                  </a:cubicBezTo>
                  <a:cubicBezTo>
                    <a:pt x="85" y="81"/>
                    <a:pt x="82" y="78"/>
                    <a:pt x="82" y="76"/>
                  </a:cubicBezTo>
                  <a:cubicBezTo>
                    <a:pt x="81" y="73"/>
                    <a:pt x="78" y="70"/>
                    <a:pt x="78" y="71"/>
                  </a:cubicBezTo>
                  <a:cubicBezTo>
                    <a:pt x="78" y="71"/>
                    <a:pt x="77" y="71"/>
                    <a:pt x="76" y="71"/>
                  </a:cubicBezTo>
                  <a:cubicBezTo>
                    <a:pt x="76" y="70"/>
                    <a:pt x="75" y="70"/>
                    <a:pt x="75" y="70"/>
                  </a:cubicBezTo>
                  <a:cubicBezTo>
                    <a:pt x="74" y="71"/>
                    <a:pt x="69" y="67"/>
                    <a:pt x="67" y="66"/>
                  </a:cubicBezTo>
                  <a:cubicBezTo>
                    <a:pt x="64" y="65"/>
                    <a:pt x="63" y="59"/>
                    <a:pt x="62" y="58"/>
                  </a:cubicBezTo>
                  <a:cubicBezTo>
                    <a:pt x="61" y="58"/>
                    <a:pt x="62" y="57"/>
                    <a:pt x="62" y="56"/>
                  </a:cubicBezTo>
                  <a:cubicBezTo>
                    <a:pt x="62" y="55"/>
                    <a:pt x="66" y="51"/>
                    <a:pt x="67" y="50"/>
                  </a:cubicBezTo>
                  <a:cubicBezTo>
                    <a:pt x="68" y="48"/>
                    <a:pt x="73" y="42"/>
                    <a:pt x="75" y="41"/>
                  </a:cubicBezTo>
                  <a:cubicBezTo>
                    <a:pt x="76" y="40"/>
                    <a:pt x="78" y="37"/>
                    <a:pt x="77" y="36"/>
                  </a:cubicBezTo>
                  <a:cubicBezTo>
                    <a:pt x="77" y="35"/>
                    <a:pt x="85" y="33"/>
                    <a:pt x="87" y="32"/>
                  </a:cubicBezTo>
                  <a:cubicBezTo>
                    <a:pt x="89" y="31"/>
                    <a:pt x="91" y="25"/>
                    <a:pt x="91" y="24"/>
                  </a:cubicBezTo>
                  <a:cubicBezTo>
                    <a:pt x="92" y="22"/>
                    <a:pt x="90" y="19"/>
                    <a:pt x="89" y="18"/>
                  </a:cubicBezTo>
                  <a:cubicBezTo>
                    <a:pt x="88" y="18"/>
                    <a:pt x="92" y="18"/>
                    <a:pt x="93" y="18"/>
                  </a:cubicBezTo>
                  <a:cubicBezTo>
                    <a:pt x="94" y="19"/>
                    <a:pt x="95" y="18"/>
                    <a:pt x="97" y="18"/>
                  </a:cubicBezTo>
                  <a:cubicBezTo>
                    <a:pt x="98" y="18"/>
                    <a:pt x="100" y="18"/>
                    <a:pt x="100" y="18"/>
                  </a:cubicBezTo>
                  <a:cubicBezTo>
                    <a:pt x="102" y="19"/>
                    <a:pt x="105" y="21"/>
                    <a:pt x="108" y="22"/>
                  </a:cubicBezTo>
                  <a:cubicBezTo>
                    <a:pt x="108" y="22"/>
                    <a:pt x="108" y="22"/>
                    <a:pt x="107" y="27"/>
                  </a:cubicBezTo>
                  <a:cubicBezTo>
                    <a:pt x="106" y="34"/>
                    <a:pt x="106" y="34"/>
                    <a:pt x="106" y="34"/>
                  </a:cubicBezTo>
                  <a:cubicBezTo>
                    <a:pt x="100" y="37"/>
                    <a:pt x="98" y="41"/>
                    <a:pt x="100" y="41"/>
                  </a:cubicBezTo>
                  <a:cubicBezTo>
                    <a:pt x="103" y="41"/>
                    <a:pt x="113" y="45"/>
                    <a:pt x="115" y="47"/>
                  </a:cubicBezTo>
                  <a:cubicBezTo>
                    <a:pt x="118" y="49"/>
                    <a:pt x="119" y="44"/>
                    <a:pt x="120" y="43"/>
                  </a:cubicBezTo>
                  <a:cubicBezTo>
                    <a:pt x="121" y="41"/>
                    <a:pt x="120" y="36"/>
                    <a:pt x="120" y="35"/>
                  </a:cubicBezTo>
                  <a:cubicBezTo>
                    <a:pt x="119" y="35"/>
                    <a:pt x="123" y="35"/>
                    <a:pt x="124" y="36"/>
                  </a:cubicBezTo>
                  <a:cubicBezTo>
                    <a:pt x="125" y="37"/>
                    <a:pt x="127" y="35"/>
                    <a:pt x="127" y="34"/>
                  </a:cubicBezTo>
                  <a:cubicBezTo>
                    <a:pt x="128" y="34"/>
                    <a:pt x="129" y="30"/>
                    <a:pt x="129" y="29"/>
                  </a:cubicBezTo>
                  <a:cubicBezTo>
                    <a:pt x="130" y="28"/>
                    <a:pt x="127" y="28"/>
                    <a:pt x="127" y="27"/>
                  </a:cubicBezTo>
                  <a:cubicBezTo>
                    <a:pt x="127" y="25"/>
                    <a:pt x="123" y="24"/>
                    <a:pt x="121" y="23"/>
                  </a:cubicBezTo>
                  <a:cubicBezTo>
                    <a:pt x="120" y="22"/>
                    <a:pt x="119" y="19"/>
                    <a:pt x="120" y="19"/>
                  </a:cubicBezTo>
                  <a:cubicBezTo>
                    <a:pt x="121" y="18"/>
                    <a:pt x="120" y="14"/>
                    <a:pt x="119" y="13"/>
                  </a:cubicBezTo>
                  <a:cubicBezTo>
                    <a:pt x="118" y="11"/>
                    <a:pt x="113" y="10"/>
                    <a:pt x="112" y="10"/>
                  </a:cubicBezTo>
                  <a:cubicBezTo>
                    <a:pt x="110" y="10"/>
                    <a:pt x="109" y="7"/>
                    <a:pt x="108" y="6"/>
                  </a:cubicBezTo>
                  <a:cubicBezTo>
                    <a:pt x="107" y="6"/>
                    <a:pt x="101" y="5"/>
                    <a:pt x="100" y="6"/>
                  </a:cubicBezTo>
                  <a:cubicBezTo>
                    <a:pt x="99" y="6"/>
                    <a:pt x="98" y="5"/>
                    <a:pt x="97" y="4"/>
                  </a:cubicBezTo>
                  <a:cubicBezTo>
                    <a:pt x="96" y="3"/>
                    <a:pt x="94" y="2"/>
                    <a:pt x="93" y="3"/>
                  </a:cubicBezTo>
                  <a:cubicBezTo>
                    <a:pt x="90" y="4"/>
                    <a:pt x="88" y="1"/>
                    <a:pt x="87" y="0"/>
                  </a:cubicBezTo>
                  <a:cubicBezTo>
                    <a:pt x="85" y="0"/>
                    <a:pt x="80" y="6"/>
                    <a:pt x="80" y="11"/>
                  </a:cubicBezTo>
                  <a:cubicBezTo>
                    <a:pt x="80" y="15"/>
                    <a:pt x="82" y="19"/>
                    <a:pt x="83" y="19"/>
                  </a:cubicBezTo>
                  <a:cubicBezTo>
                    <a:pt x="84" y="19"/>
                    <a:pt x="83" y="23"/>
                    <a:pt x="82" y="25"/>
                  </a:cubicBezTo>
                  <a:cubicBezTo>
                    <a:pt x="81" y="26"/>
                    <a:pt x="78" y="23"/>
                    <a:pt x="79" y="22"/>
                  </a:cubicBezTo>
                  <a:cubicBezTo>
                    <a:pt x="80" y="21"/>
                    <a:pt x="77" y="17"/>
                    <a:pt x="75" y="15"/>
                  </a:cubicBezTo>
                  <a:cubicBezTo>
                    <a:pt x="74" y="14"/>
                    <a:pt x="71" y="12"/>
                    <a:pt x="69" y="11"/>
                  </a:cubicBezTo>
                  <a:cubicBezTo>
                    <a:pt x="68" y="13"/>
                    <a:pt x="67" y="14"/>
                    <a:pt x="66" y="15"/>
                  </a:cubicBezTo>
                  <a:cubicBezTo>
                    <a:pt x="66" y="17"/>
                    <a:pt x="67" y="19"/>
                    <a:pt x="66" y="21"/>
                  </a:cubicBezTo>
                  <a:cubicBezTo>
                    <a:pt x="65" y="23"/>
                    <a:pt x="63" y="24"/>
                    <a:pt x="63" y="23"/>
                  </a:cubicBezTo>
                  <a:cubicBezTo>
                    <a:pt x="63" y="22"/>
                    <a:pt x="62" y="22"/>
                    <a:pt x="60" y="22"/>
                  </a:cubicBezTo>
                  <a:cubicBezTo>
                    <a:pt x="28" y="61"/>
                    <a:pt x="6" y="110"/>
                    <a:pt x="0" y="163"/>
                  </a:cubicBezTo>
                  <a:cubicBezTo>
                    <a:pt x="1" y="165"/>
                    <a:pt x="2" y="166"/>
                    <a:pt x="3" y="168"/>
                  </a:cubicBezTo>
                  <a:cubicBezTo>
                    <a:pt x="4" y="170"/>
                    <a:pt x="8" y="172"/>
                    <a:pt x="8" y="172"/>
                  </a:cubicBezTo>
                  <a:cubicBezTo>
                    <a:pt x="9" y="173"/>
                    <a:pt x="9" y="168"/>
                    <a:pt x="9" y="166"/>
                  </a:cubicBezTo>
                  <a:cubicBezTo>
                    <a:pt x="8" y="165"/>
                    <a:pt x="10" y="164"/>
                    <a:pt x="10" y="165"/>
                  </a:cubicBezTo>
                  <a:cubicBezTo>
                    <a:pt x="10" y="166"/>
                    <a:pt x="14" y="171"/>
                    <a:pt x="15" y="172"/>
                  </a:cubicBezTo>
                  <a:cubicBezTo>
                    <a:pt x="16" y="174"/>
                    <a:pt x="18" y="184"/>
                    <a:pt x="19" y="186"/>
                  </a:cubicBezTo>
                  <a:cubicBezTo>
                    <a:pt x="20" y="188"/>
                    <a:pt x="32" y="193"/>
                    <a:pt x="36" y="194"/>
                  </a:cubicBezTo>
                  <a:cubicBezTo>
                    <a:pt x="40" y="195"/>
                    <a:pt x="45" y="199"/>
                    <a:pt x="45" y="200"/>
                  </a:cubicBezTo>
                  <a:cubicBezTo>
                    <a:pt x="46" y="201"/>
                    <a:pt x="51" y="202"/>
                    <a:pt x="52" y="203"/>
                  </a:cubicBezTo>
                  <a:cubicBezTo>
                    <a:pt x="53" y="203"/>
                    <a:pt x="56" y="206"/>
                    <a:pt x="57" y="207"/>
                  </a:cubicBezTo>
                  <a:cubicBezTo>
                    <a:pt x="58" y="208"/>
                    <a:pt x="59" y="210"/>
                    <a:pt x="59" y="211"/>
                  </a:cubicBezTo>
                  <a:cubicBezTo>
                    <a:pt x="59" y="211"/>
                    <a:pt x="66" y="214"/>
                    <a:pt x="67" y="215"/>
                  </a:cubicBezTo>
                  <a:cubicBezTo>
                    <a:pt x="69" y="217"/>
                    <a:pt x="72" y="217"/>
                    <a:pt x="72" y="216"/>
                  </a:cubicBezTo>
                  <a:cubicBezTo>
                    <a:pt x="73" y="215"/>
                    <a:pt x="74" y="220"/>
                    <a:pt x="75" y="221"/>
                  </a:cubicBezTo>
                  <a:cubicBezTo>
                    <a:pt x="75" y="223"/>
                    <a:pt x="76" y="226"/>
                    <a:pt x="75" y="227"/>
                  </a:cubicBezTo>
                  <a:cubicBezTo>
                    <a:pt x="75" y="227"/>
                    <a:pt x="74" y="234"/>
                    <a:pt x="72" y="236"/>
                  </a:cubicBezTo>
                  <a:cubicBezTo>
                    <a:pt x="71" y="237"/>
                    <a:pt x="69" y="247"/>
                    <a:pt x="69" y="249"/>
                  </a:cubicBezTo>
                  <a:cubicBezTo>
                    <a:pt x="70" y="251"/>
                    <a:pt x="73" y="255"/>
                    <a:pt x="74" y="255"/>
                  </a:cubicBezTo>
                  <a:cubicBezTo>
                    <a:pt x="76" y="256"/>
                    <a:pt x="75" y="258"/>
                    <a:pt x="74" y="258"/>
                  </a:cubicBezTo>
                  <a:cubicBezTo>
                    <a:pt x="73" y="258"/>
                    <a:pt x="74" y="268"/>
                    <a:pt x="76" y="269"/>
                  </a:cubicBezTo>
                  <a:cubicBezTo>
                    <a:pt x="79" y="270"/>
                    <a:pt x="81" y="275"/>
                    <a:pt x="80" y="275"/>
                  </a:cubicBezTo>
                  <a:cubicBezTo>
                    <a:pt x="80" y="276"/>
                    <a:pt x="85" y="281"/>
                    <a:pt x="87" y="283"/>
                  </a:cubicBezTo>
                  <a:cubicBezTo>
                    <a:pt x="89" y="284"/>
                    <a:pt x="93" y="292"/>
                    <a:pt x="93" y="295"/>
                  </a:cubicBezTo>
                  <a:cubicBezTo>
                    <a:pt x="94" y="298"/>
                    <a:pt x="94" y="302"/>
                    <a:pt x="93" y="303"/>
                  </a:cubicBezTo>
                  <a:cubicBezTo>
                    <a:pt x="93" y="304"/>
                    <a:pt x="94" y="306"/>
                    <a:pt x="95" y="307"/>
                  </a:cubicBezTo>
                  <a:cubicBezTo>
                    <a:pt x="95" y="308"/>
                    <a:pt x="93" y="316"/>
                    <a:pt x="94" y="320"/>
                  </a:cubicBezTo>
                  <a:cubicBezTo>
                    <a:pt x="94" y="323"/>
                    <a:pt x="90" y="333"/>
                    <a:pt x="90" y="338"/>
                  </a:cubicBezTo>
                  <a:cubicBezTo>
                    <a:pt x="90" y="343"/>
                    <a:pt x="92" y="349"/>
                    <a:pt x="93" y="349"/>
                  </a:cubicBezTo>
                  <a:cubicBezTo>
                    <a:pt x="94" y="348"/>
                    <a:pt x="94" y="353"/>
                    <a:pt x="93" y="354"/>
                  </a:cubicBezTo>
                  <a:cubicBezTo>
                    <a:pt x="91" y="354"/>
                    <a:pt x="90" y="358"/>
                    <a:pt x="91" y="359"/>
                  </a:cubicBezTo>
                  <a:cubicBezTo>
                    <a:pt x="91" y="359"/>
                    <a:pt x="90" y="363"/>
                    <a:pt x="91" y="364"/>
                  </a:cubicBezTo>
                  <a:cubicBezTo>
                    <a:pt x="91" y="366"/>
                    <a:pt x="92" y="376"/>
                    <a:pt x="93" y="379"/>
                  </a:cubicBezTo>
                  <a:cubicBezTo>
                    <a:pt x="93" y="381"/>
                    <a:pt x="96" y="387"/>
                    <a:pt x="97" y="390"/>
                  </a:cubicBezTo>
                  <a:cubicBezTo>
                    <a:pt x="98" y="392"/>
                    <a:pt x="99" y="396"/>
                    <a:pt x="99" y="396"/>
                  </a:cubicBezTo>
                  <a:cubicBezTo>
                    <a:pt x="99" y="397"/>
                    <a:pt x="100" y="398"/>
                    <a:pt x="100" y="398"/>
                  </a:cubicBezTo>
                  <a:cubicBezTo>
                    <a:pt x="100" y="398"/>
                    <a:pt x="103" y="399"/>
                    <a:pt x="104" y="399"/>
                  </a:cubicBezTo>
                  <a:cubicBezTo>
                    <a:pt x="105" y="400"/>
                    <a:pt x="110" y="400"/>
                    <a:pt x="112" y="399"/>
                  </a:cubicBezTo>
                  <a:cubicBezTo>
                    <a:pt x="114" y="399"/>
                    <a:pt x="112" y="397"/>
                    <a:pt x="112" y="396"/>
                  </a:cubicBezTo>
                  <a:cubicBezTo>
                    <a:pt x="111" y="395"/>
                    <a:pt x="110" y="391"/>
                    <a:pt x="109" y="390"/>
                  </a:cubicBezTo>
                  <a:cubicBezTo>
                    <a:pt x="108" y="390"/>
                    <a:pt x="108" y="384"/>
                    <a:pt x="108" y="383"/>
                  </a:cubicBezTo>
                  <a:cubicBezTo>
                    <a:pt x="109" y="381"/>
                    <a:pt x="113" y="379"/>
                    <a:pt x="113" y="378"/>
                  </a:cubicBezTo>
                  <a:cubicBezTo>
                    <a:pt x="113" y="377"/>
                    <a:pt x="114" y="372"/>
                    <a:pt x="113" y="371"/>
                  </a:cubicBezTo>
                  <a:cubicBezTo>
                    <a:pt x="112" y="371"/>
                    <a:pt x="113" y="364"/>
                    <a:pt x="112" y="361"/>
                  </a:cubicBezTo>
                  <a:cubicBezTo>
                    <a:pt x="112" y="358"/>
                    <a:pt x="118" y="356"/>
                    <a:pt x="118" y="353"/>
                  </a:cubicBezTo>
                  <a:cubicBezTo>
                    <a:pt x="118" y="351"/>
                    <a:pt x="125" y="348"/>
                    <a:pt x="126" y="347"/>
                  </a:cubicBezTo>
                  <a:cubicBezTo>
                    <a:pt x="128" y="346"/>
                    <a:pt x="129" y="339"/>
                    <a:pt x="128" y="337"/>
                  </a:cubicBezTo>
                  <a:cubicBezTo>
                    <a:pt x="128" y="336"/>
                    <a:pt x="131" y="334"/>
                    <a:pt x="132" y="334"/>
                  </a:cubicBezTo>
                  <a:cubicBezTo>
                    <a:pt x="133" y="334"/>
                    <a:pt x="135" y="334"/>
                    <a:pt x="136" y="334"/>
                  </a:cubicBezTo>
                  <a:cubicBezTo>
                    <a:pt x="136" y="333"/>
                    <a:pt x="138" y="330"/>
                    <a:pt x="139" y="330"/>
                  </a:cubicBezTo>
                  <a:cubicBezTo>
                    <a:pt x="140" y="329"/>
                    <a:pt x="141" y="322"/>
                    <a:pt x="143" y="320"/>
                  </a:cubicBezTo>
                  <a:cubicBezTo>
                    <a:pt x="145" y="319"/>
                    <a:pt x="146" y="315"/>
                    <a:pt x="146" y="314"/>
                  </a:cubicBezTo>
                  <a:cubicBezTo>
                    <a:pt x="146" y="312"/>
                    <a:pt x="148" y="308"/>
                    <a:pt x="149" y="307"/>
                  </a:cubicBezTo>
                  <a:cubicBezTo>
                    <a:pt x="150" y="306"/>
                    <a:pt x="156" y="303"/>
                    <a:pt x="157" y="303"/>
                  </a:cubicBezTo>
                  <a:cubicBezTo>
                    <a:pt x="158" y="302"/>
                    <a:pt x="160" y="293"/>
                    <a:pt x="160" y="289"/>
                  </a:cubicBezTo>
                  <a:cubicBezTo>
                    <a:pt x="161" y="286"/>
                    <a:pt x="163" y="281"/>
                    <a:pt x="163" y="280"/>
                  </a:cubicBezTo>
                  <a:cubicBezTo>
                    <a:pt x="163" y="279"/>
                    <a:pt x="165" y="278"/>
                    <a:pt x="165" y="277"/>
                  </a:cubicBezTo>
                  <a:cubicBezTo>
                    <a:pt x="166" y="277"/>
                    <a:pt x="167" y="272"/>
                    <a:pt x="168" y="27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69" name="Freeform 162">
              <a:extLst>
                <a:ext uri="{FF2B5EF4-FFF2-40B4-BE49-F238E27FC236}">
                  <a16:creationId xmlns:a16="http://schemas.microsoft.com/office/drawing/2014/main" id="{17953E3F-7BF6-4221-B251-3E766FF53EA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0" name="Freeform 163">
              <a:extLst>
                <a:ext uri="{FF2B5EF4-FFF2-40B4-BE49-F238E27FC236}">
                  <a16:creationId xmlns:a16="http://schemas.microsoft.com/office/drawing/2014/main" id="{37BB319E-1D3D-433B-AD55-C197546BC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2950" y="38385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1" name="Freeform 164">
              <a:extLst>
                <a:ext uri="{FF2B5EF4-FFF2-40B4-BE49-F238E27FC236}">
                  <a16:creationId xmlns:a16="http://schemas.microsoft.com/office/drawing/2014/main" id="{A13784B0-DC53-491E-930D-2649555788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6913" y="3598863"/>
              <a:ext cx="90488" cy="60325"/>
            </a:xfrm>
            <a:custGeom>
              <a:avLst/>
              <a:gdLst>
                <a:gd name="T0" fmla="*/ 26 w 57"/>
                <a:gd name="T1" fmla="*/ 23 h 38"/>
                <a:gd name="T2" fmla="*/ 36 w 57"/>
                <a:gd name="T3" fmla="*/ 18 h 38"/>
                <a:gd name="T4" fmla="*/ 43 w 57"/>
                <a:gd name="T5" fmla="*/ 13 h 38"/>
                <a:gd name="T6" fmla="*/ 47 w 57"/>
                <a:gd name="T7" fmla="*/ 8 h 38"/>
                <a:gd name="T8" fmla="*/ 54 w 57"/>
                <a:gd name="T9" fmla="*/ 3 h 38"/>
                <a:gd name="T10" fmla="*/ 56 w 57"/>
                <a:gd name="T11" fmla="*/ 0 h 38"/>
                <a:gd name="T12" fmla="*/ 34 w 57"/>
                <a:gd name="T13" fmla="*/ 12 h 38"/>
                <a:gd name="T14" fmla="*/ 0 w 57"/>
                <a:gd name="T15" fmla="*/ 38 h 38"/>
                <a:gd name="T16" fmla="*/ 11 w 57"/>
                <a:gd name="T17" fmla="*/ 37 h 38"/>
                <a:gd name="T18" fmla="*/ 20 w 57"/>
                <a:gd name="T19" fmla="*/ 35 h 38"/>
                <a:gd name="T20" fmla="*/ 19 w 57"/>
                <a:gd name="T21" fmla="*/ 31 h 38"/>
                <a:gd name="T22" fmla="*/ 21 w 57"/>
                <a:gd name="T23" fmla="*/ 31 h 38"/>
                <a:gd name="T24" fmla="*/ 26 w 57"/>
                <a:gd name="T25" fmla="*/ 2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38">
                  <a:moveTo>
                    <a:pt x="26" y="23"/>
                  </a:moveTo>
                  <a:cubicBezTo>
                    <a:pt x="27" y="21"/>
                    <a:pt x="34" y="19"/>
                    <a:pt x="36" y="18"/>
                  </a:cubicBezTo>
                  <a:cubicBezTo>
                    <a:pt x="38" y="17"/>
                    <a:pt x="42" y="13"/>
                    <a:pt x="43" y="13"/>
                  </a:cubicBezTo>
                  <a:cubicBezTo>
                    <a:pt x="45" y="12"/>
                    <a:pt x="47" y="9"/>
                    <a:pt x="47" y="8"/>
                  </a:cubicBezTo>
                  <a:cubicBezTo>
                    <a:pt x="46" y="7"/>
                    <a:pt x="52" y="4"/>
                    <a:pt x="54" y="3"/>
                  </a:cubicBezTo>
                  <a:cubicBezTo>
                    <a:pt x="56" y="2"/>
                    <a:pt x="57" y="0"/>
                    <a:pt x="56" y="0"/>
                  </a:cubicBezTo>
                  <a:cubicBezTo>
                    <a:pt x="55" y="0"/>
                    <a:pt x="44" y="6"/>
                    <a:pt x="34" y="12"/>
                  </a:cubicBezTo>
                  <a:cubicBezTo>
                    <a:pt x="22" y="20"/>
                    <a:pt x="11" y="29"/>
                    <a:pt x="0" y="38"/>
                  </a:cubicBezTo>
                  <a:cubicBezTo>
                    <a:pt x="4" y="38"/>
                    <a:pt x="9" y="38"/>
                    <a:pt x="11" y="37"/>
                  </a:cubicBezTo>
                  <a:cubicBezTo>
                    <a:pt x="14" y="37"/>
                    <a:pt x="19" y="36"/>
                    <a:pt x="20" y="35"/>
                  </a:cubicBezTo>
                  <a:cubicBezTo>
                    <a:pt x="20" y="34"/>
                    <a:pt x="20" y="32"/>
                    <a:pt x="19" y="31"/>
                  </a:cubicBezTo>
                  <a:cubicBezTo>
                    <a:pt x="20" y="31"/>
                    <a:pt x="21" y="31"/>
                    <a:pt x="21" y="31"/>
                  </a:cubicBezTo>
                  <a:cubicBezTo>
                    <a:pt x="22" y="31"/>
                    <a:pt x="24" y="24"/>
                    <a:pt x="26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2" name="Freeform 165">
              <a:extLst>
                <a:ext uri="{FF2B5EF4-FFF2-40B4-BE49-F238E27FC236}">
                  <a16:creationId xmlns:a16="http://schemas.microsoft.com/office/drawing/2014/main" id="{B4703874-0C34-4BF1-AB6A-3F501DF57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87888" y="3673476"/>
              <a:ext cx="376238" cy="520700"/>
            </a:xfrm>
            <a:custGeom>
              <a:avLst/>
              <a:gdLst>
                <a:gd name="T0" fmla="*/ 184 w 237"/>
                <a:gd name="T1" fmla="*/ 3 h 329"/>
                <a:gd name="T2" fmla="*/ 167 w 237"/>
                <a:gd name="T3" fmla="*/ 7 h 329"/>
                <a:gd name="T4" fmla="*/ 150 w 237"/>
                <a:gd name="T5" fmla="*/ 14 h 329"/>
                <a:gd name="T6" fmla="*/ 129 w 237"/>
                <a:gd name="T7" fmla="*/ 18 h 329"/>
                <a:gd name="T8" fmla="*/ 113 w 237"/>
                <a:gd name="T9" fmla="*/ 16 h 329"/>
                <a:gd name="T10" fmla="*/ 89 w 237"/>
                <a:gd name="T11" fmla="*/ 4 h 329"/>
                <a:gd name="T12" fmla="*/ 68 w 237"/>
                <a:gd name="T13" fmla="*/ 18 h 329"/>
                <a:gd name="T14" fmla="*/ 55 w 237"/>
                <a:gd name="T15" fmla="*/ 34 h 329"/>
                <a:gd name="T16" fmla="*/ 53 w 237"/>
                <a:gd name="T17" fmla="*/ 60 h 329"/>
                <a:gd name="T18" fmla="*/ 49 w 237"/>
                <a:gd name="T19" fmla="*/ 72 h 329"/>
                <a:gd name="T20" fmla="*/ 40 w 237"/>
                <a:gd name="T21" fmla="*/ 76 h 329"/>
                <a:gd name="T22" fmla="*/ 32 w 237"/>
                <a:gd name="T23" fmla="*/ 56 h 329"/>
                <a:gd name="T24" fmla="*/ 26 w 237"/>
                <a:gd name="T25" fmla="*/ 63 h 329"/>
                <a:gd name="T26" fmla="*/ 26 w 237"/>
                <a:gd name="T27" fmla="*/ 79 h 329"/>
                <a:gd name="T28" fmla="*/ 37 w 237"/>
                <a:gd name="T29" fmla="*/ 85 h 329"/>
                <a:gd name="T30" fmla="*/ 28 w 237"/>
                <a:gd name="T31" fmla="*/ 95 h 329"/>
                <a:gd name="T32" fmla="*/ 28 w 237"/>
                <a:gd name="T33" fmla="*/ 106 h 329"/>
                <a:gd name="T34" fmla="*/ 17 w 237"/>
                <a:gd name="T35" fmla="*/ 124 h 329"/>
                <a:gd name="T36" fmla="*/ 32 w 237"/>
                <a:gd name="T37" fmla="*/ 128 h 329"/>
                <a:gd name="T38" fmla="*/ 54 w 237"/>
                <a:gd name="T39" fmla="*/ 108 h 329"/>
                <a:gd name="T40" fmla="*/ 62 w 237"/>
                <a:gd name="T41" fmla="*/ 112 h 329"/>
                <a:gd name="T42" fmla="*/ 68 w 237"/>
                <a:gd name="T43" fmla="*/ 127 h 329"/>
                <a:gd name="T44" fmla="*/ 77 w 237"/>
                <a:gd name="T45" fmla="*/ 116 h 329"/>
                <a:gd name="T46" fmla="*/ 78 w 237"/>
                <a:gd name="T47" fmla="*/ 114 h 329"/>
                <a:gd name="T48" fmla="*/ 82 w 237"/>
                <a:gd name="T49" fmla="*/ 126 h 329"/>
                <a:gd name="T50" fmla="*/ 91 w 237"/>
                <a:gd name="T51" fmla="*/ 133 h 329"/>
                <a:gd name="T52" fmla="*/ 91 w 237"/>
                <a:gd name="T53" fmla="*/ 117 h 329"/>
                <a:gd name="T54" fmla="*/ 94 w 237"/>
                <a:gd name="T55" fmla="*/ 129 h 329"/>
                <a:gd name="T56" fmla="*/ 113 w 237"/>
                <a:gd name="T57" fmla="*/ 132 h 329"/>
                <a:gd name="T58" fmla="*/ 93 w 237"/>
                <a:gd name="T59" fmla="*/ 141 h 329"/>
                <a:gd name="T60" fmla="*/ 61 w 237"/>
                <a:gd name="T61" fmla="*/ 132 h 329"/>
                <a:gd name="T62" fmla="*/ 34 w 237"/>
                <a:gd name="T63" fmla="*/ 131 h 329"/>
                <a:gd name="T64" fmla="*/ 15 w 237"/>
                <a:gd name="T65" fmla="*/ 148 h 329"/>
                <a:gd name="T66" fmla="*/ 2 w 237"/>
                <a:gd name="T67" fmla="*/ 169 h 329"/>
                <a:gd name="T68" fmla="*/ 16 w 237"/>
                <a:gd name="T69" fmla="*/ 219 h 329"/>
                <a:gd name="T70" fmla="*/ 39 w 237"/>
                <a:gd name="T71" fmla="*/ 216 h 329"/>
                <a:gd name="T72" fmla="*/ 54 w 237"/>
                <a:gd name="T73" fmla="*/ 220 h 329"/>
                <a:gd name="T74" fmla="*/ 63 w 237"/>
                <a:gd name="T75" fmla="*/ 263 h 329"/>
                <a:gd name="T76" fmla="*/ 69 w 237"/>
                <a:gd name="T77" fmla="*/ 308 h 329"/>
                <a:gd name="T78" fmla="*/ 104 w 237"/>
                <a:gd name="T79" fmla="*/ 315 h 329"/>
                <a:gd name="T80" fmla="*/ 120 w 237"/>
                <a:gd name="T81" fmla="*/ 283 h 329"/>
                <a:gd name="T82" fmla="*/ 135 w 237"/>
                <a:gd name="T83" fmla="*/ 232 h 329"/>
                <a:gd name="T84" fmla="*/ 143 w 237"/>
                <a:gd name="T85" fmla="*/ 199 h 329"/>
                <a:gd name="T86" fmla="*/ 123 w 237"/>
                <a:gd name="T87" fmla="*/ 177 h 329"/>
                <a:gd name="T88" fmla="*/ 118 w 237"/>
                <a:gd name="T89" fmla="*/ 165 h 329"/>
                <a:gd name="T90" fmla="*/ 149 w 237"/>
                <a:gd name="T91" fmla="*/ 192 h 329"/>
                <a:gd name="T92" fmla="*/ 167 w 237"/>
                <a:gd name="T93" fmla="*/ 174 h 329"/>
                <a:gd name="T94" fmla="*/ 153 w 237"/>
                <a:gd name="T95" fmla="*/ 157 h 329"/>
                <a:gd name="T96" fmla="*/ 160 w 237"/>
                <a:gd name="T97" fmla="*/ 156 h 329"/>
                <a:gd name="T98" fmla="*/ 176 w 237"/>
                <a:gd name="T99" fmla="*/ 165 h 329"/>
                <a:gd name="T100" fmla="*/ 189 w 237"/>
                <a:gd name="T101" fmla="*/ 171 h 329"/>
                <a:gd name="T102" fmla="*/ 200 w 237"/>
                <a:gd name="T103" fmla="*/ 191 h 329"/>
                <a:gd name="T104" fmla="*/ 210 w 237"/>
                <a:gd name="T105" fmla="*/ 210 h 329"/>
                <a:gd name="T106" fmla="*/ 220 w 237"/>
                <a:gd name="T107" fmla="*/ 188 h 329"/>
                <a:gd name="T108" fmla="*/ 235 w 237"/>
                <a:gd name="T109" fmla="*/ 173 h 329"/>
                <a:gd name="T110" fmla="*/ 186 w 237"/>
                <a:gd name="T111" fmla="*/ 4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37" h="329">
                  <a:moveTo>
                    <a:pt x="186" y="4"/>
                  </a:moveTo>
                  <a:cubicBezTo>
                    <a:pt x="186" y="5"/>
                    <a:pt x="186" y="5"/>
                    <a:pt x="186" y="5"/>
                  </a:cubicBezTo>
                  <a:cubicBezTo>
                    <a:pt x="185" y="6"/>
                    <a:pt x="184" y="4"/>
                    <a:pt x="184" y="3"/>
                  </a:cubicBezTo>
                  <a:cubicBezTo>
                    <a:pt x="184" y="1"/>
                    <a:pt x="180" y="0"/>
                    <a:pt x="179" y="1"/>
                  </a:cubicBezTo>
                  <a:cubicBezTo>
                    <a:pt x="179" y="3"/>
                    <a:pt x="176" y="1"/>
                    <a:pt x="175" y="0"/>
                  </a:cubicBezTo>
                  <a:cubicBezTo>
                    <a:pt x="174" y="0"/>
                    <a:pt x="168" y="5"/>
                    <a:pt x="167" y="7"/>
                  </a:cubicBezTo>
                  <a:cubicBezTo>
                    <a:pt x="165" y="9"/>
                    <a:pt x="156" y="10"/>
                    <a:pt x="154" y="10"/>
                  </a:cubicBezTo>
                  <a:cubicBezTo>
                    <a:pt x="152" y="9"/>
                    <a:pt x="151" y="14"/>
                    <a:pt x="152" y="14"/>
                  </a:cubicBezTo>
                  <a:cubicBezTo>
                    <a:pt x="153" y="14"/>
                    <a:pt x="152" y="14"/>
                    <a:pt x="150" y="14"/>
                  </a:cubicBezTo>
                  <a:cubicBezTo>
                    <a:pt x="149" y="14"/>
                    <a:pt x="147" y="14"/>
                    <a:pt x="146" y="14"/>
                  </a:cubicBezTo>
                  <a:cubicBezTo>
                    <a:pt x="143" y="14"/>
                    <a:pt x="135" y="18"/>
                    <a:pt x="133" y="19"/>
                  </a:cubicBezTo>
                  <a:cubicBezTo>
                    <a:pt x="131" y="21"/>
                    <a:pt x="129" y="19"/>
                    <a:pt x="129" y="18"/>
                  </a:cubicBezTo>
                  <a:cubicBezTo>
                    <a:pt x="129" y="17"/>
                    <a:pt x="126" y="15"/>
                    <a:pt x="125" y="15"/>
                  </a:cubicBezTo>
                  <a:cubicBezTo>
                    <a:pt x="124" y="15"/>
                    <a:pt x="122" y="21"/>
                    <a:pt x="121" y="23"/>
                  </a:cubicBezTo>
                  <a:cubicBezTo>
                    <a:pt x="119" y="24"/>
                    <a:pt x="117" y="17"/>
                    <a:pt x="113" y="16"/>
                  </a:cubicBezTo>
                  <a:cubicBezTo>
                    <a:pt x="110" y="15"/>
                    <a:pt x="104" y="12"/>
                    <a:pt x="102" y="11"/>
                  </a:cubicBezTo>
                  <a:cubicBezTo>
                    <a:pt x="100" y="11"/>
                    <a:pt x="97" y="7"/>
                    <a:pt x="96" y="6"/>
                  </a:cubicBezTo>
                  <a:cubicBezTo>
                    <a:pt x="95" y="5"/>
                    <a:pt x="90" y="4"/>
                    <a:pt x="89" y="4"/>
                  </a:cubicBezTo>
                  <a:cubicBezTo>
                    <a:pt x="87" y="4"/>
                    <a:pt x="82" y="7"/>
                    <a:pt x="81" y="8"/>
                  </a:cubicBezTo>
                  <a:cubicBezTo>
                    <a:pt x="79" y="10"/>
                    <a:pt x="77" y="9"/>
                    <a:pt x="76" y="10"/>
                  </a:cubicBezTo>
                  <a:cubicBezTo>
                    <a:pt x="76" y="10"/>
                    <a:pt x="70" y="16"/>
                    <a:pt x="68" y="18"/>
                  </a:cubicBezTo>
                  <a:cubicBezTo>
                    <a:pt x="66" y="19"/>
                    <a:pt x="62" y="27"/>
                    <a:pt x="61" y="29"/>
                  </a:cubicBezTo>
                  <a:cubicBezTo>
                    <a:pt x="59" y="30"/>
                    <a:pt x="57" y="31"/>
                    <a:pt x="57" y="31"/>
                  </a:cubicBezTo>
                  <a:cubicBezTo>
                    <a:pt x="56" y="31"/>
                    <a:pt x="55" y="33"/>
                    <a:pt x="55" y="34"/>
                  </a:cubicBezTo>
                  <a:cubicBezTo>
                    <a:pt x="55" y="34"/>
                    <a:pt x="49" y="38"/>
                    <a:pt x="48" y="41"/>
                  </a:cubicBezTo>
                  <a:cubicBezTo>
                    <a:pt x="47" y="44"/>
                    <a:pt x="49" y="50"/>
                    <a:pt x="49" y="53"/>
                  </a:cubicBezTo>
                  <a:cubicBezTo>
                    <a:pt x="49" y="55"/>
                    <a:pt x="51" y="60"/>
                    <a:pt x="53" y="60"/>
                  </a:cubicBezTo>
                  <a:cubicBezTo>
                    <a:pt x="55" y="60"/>
                    <a:pt x="54" y="64"/>
                    <a:pt x="53" y="65"/>
                  </a:cubicBezTo>
                  <a:cubicBezTo>
                    <a:pt x="53" y="67"/>
                    <a:pt x="55" y="68"/>
                    <a:pt x="55" y="69"/>
                  </a:cubicBezTo>
                  <a:cubicBezTo>
                    <a:pt x="55" y="70"/>
                    <a:pt x="50" y="71"/>
                    <a:pt x="49" y="72"/>
                  </a:cubicBezTo>
                  <a:cubicBezTo>
                    <a:pt x="47" y="72"/>
                    <a:pt x="45" y="75"/>
                    <a:pt x="45" y="76"/>
                  </a:cubicBezTo>
                  <a:cubicBezTo>
                    <a:pt x="44" y="77"/>
                    <a:pt x="40" y="78"/>
                    <a:pt x="38" y="80"/>
                  </a:cubicBezTo>
                  <a:cubicBezTo>
                    <a:pt x="39" y="79"/>
                    <a:pt x="39" y="77"/>
                    <a:pt x="40" y="76"/>
                  </a:cubicBezTo>
                  <a:cubicBezTo>
                    <a:pt x="41" y="75"/>
                    <a:pt x="39" y="72"/>
                    <a:pt x="39" y="71"/>
                  </a:cubicBezTo>
                  <a:cubicBezTo>
                    <a:pt x="38" y="71"/>
                    <a:pt x="38" y="63"/>
                    <a:pt x="37" y="61"/>
                  </a:cubicBezTo>
                  <a:cubicBezTo>
                    <a:pt x="36" y="60"/>
                    <a:pt x="33" y="57"/>
                    <a:pt x="32" y="56"/>
                  </a:cubicBezTo>
                  <a:cubicBezTo>
                    <a:pt x="31" y="56"/>
                    <a:pt x="33" y="54"/>
                    <a:pt x="33" y="53"/>
                  </a:cubicBezTo>
                  <a:cubicBezTo>
                    <a:pt x="33" y="52"/>
                    <a:pt x="29" y="51"/>
                    <a:pt x="28" y="52"/>
                  </a:cubicBezTo>
                  <a:cubicBezTo>
                    <a:pt x="27" y="53"/>
                    <a:pt x="26" y="60"/>
                    <a:pt x="26" y="63"/>
                  </a:cubicBezTo>
                  <a:cubicBezTo>
                    <a:pt x="26" y="65"/>
                    <a:pt x="28" y="68"/>
                    <a:pt x="29" y="68"/>
                  </a:cubicBezTo>
                  <a:cubicBezTo>
                    <a:pt x="29" y="68"/>
                    <a:pt x="29" y="72"/>
                    <a:pt x="28" y="72"/>
                  </a:cubicBezTo>
                  <a:cubicBezTo>
                    <a:pt x="26" y="72"/>
                    <a:pt x="25" y="78"/>
                    <a:pt x="26" y="79"/>
                  </a:cubicBezTo>
                  <a:cubicBezTo>
                    <a:pt x="26" y="81"/>
                    <a:pt x="25" y="83"/>
                    <a:pt x="24" y="84"/>
                  </a:cubicBezTo>
                  <a:cubicBezTo>
                    <a:pt x="23" y="84"/>
                    <a:pt x="29" y="84"/>
                    <a:pt x="32" y="84"/>
                  </a:cubicBezTo>
                  <a:cubicBezTo>
                    <a:pt x="35" y="84"/>
                    <a:pt x="37" y="85"/>
                    <a:pt x="37" y="85"/>
                  </a:cubicBezTo>
                  <a:cubicBezTo>
                    <a:pt x="37" y="86"/>
                    <a:pt x="32" y="86"/>
                    <a:pt x="31" y="88"/>
                  </a:cubicBezTo>
                  <a:cubicBezTo>
                    <a:pt x="30" y="89"/>
                    <a:pt x="26" y="91"/>
                    <a:pt x="25" y="92"/>
                  </a:cubicBezTo>
                  <a:cubicBezTo>
                    <a:pt x="25" y="93"/>
                    <a:pt x="27" y="95"/>
                    <a:pt x="28" y="95"/>
                  </a:cubicBezTo>
                  <a:cubicBezTo>
                    <a:pt x="30" y="95"/>
                    <a:pt x="31" y="100"/>
                    <a:pt x="32" y="101"/>
                  </a:cubicBezTo>
                  <a:cubicBezTo>
                    <a:pt x="34" y="102"/>
                    <a:pt x="33" y="105"/>
                    <a:pt x="33" y="106"/>
                  </a:cubicBezTo>
                  <a:cubicBezTo>
                    <a:pt x="32" y="106"/>
                    <a:pt x="31" y="106"/>
                    <a:pt x="28" y="106"/>
                  </a:cubicBezTo>
                  <a:cubicBezTo>
                    <a:pt x="26" y="106"/>
                    <a:pt x="24" y="105"/>
                    <a:pt x="22" y="106"/>
                  </a:cubicBezTo>
                  <a:cubicBezTo>
                    <a:pt x="20" y="106"/>
                    <a:pt x="16" y="112"/>
                    <a:pt x="16" y="114"/>
                  </a:cubicBezTo>
                  <a:cubicBezTo>
                    <a:pt x="16" y="116"/>
                    <a:pt x="17" y="123"/>
                    <a:pt x="17" y="124"/>
                  </a:cubicBezTo>
                  <a:cubicBezTo>
                    <a:pt x="17" y="126"/>
                    <a:pt x="23" y="127"/>
                    <a:pt x="24" y="128"/>
                  </a:cubicBezTo>
                  <a:cubicBezTo>
                    <a:pt x="25" y="128"/>
                    <a:pt x="27" y="128"/>
                    <a:pt x="28" y="128"/>
                  </a:cubicBezTo>
                  <a:cubicBezTo>
                    <a:pt x="30" y="128"/>
                    <a:pt x="31" y="128"/>
                    <a:pt x="32" y="128"/>
                  </a:cubicBezTo>
                  <a:cubicBezTo>
                    <a:pt x="33" y="129"/>
                    <a:pt x="36" y="123"/>
                    <a:pt x="37" y="120"/>
                  </a:cubicBezTo>
                  <a:cubicBezTo>
                    <a:pt x="38" y="117"/>
                    <a:pt x="44" y="112"/>
                    <a:pt x="45" y="110"/>
                  </a:cubicBezTo>
                  <a:cubicBezTo>
                    <a:pt x="46" y="109"/>
                    <a:pt x="52" y="109"/>
                    <a:pt x="54" y="108"/>
                  </a:cubicBezTo>
                  <a:cubicBezTo>
                    <a:pt x="55" y="107"/>
                    <a:pt x="54" y="113"/>
                    <a:pt x="55" y="116"/>
                  </a:cubicBezTo>
                  <a:cubicBezTo>
                    <a:pt x="56" y="119"/>
                    <a:pt x="62" y="118"/>
                    <a:pt x="61" y="115"/>
                  </a:cubicBezTo>
                  <a:cubicBezTo>
                    <a:pt x="60" y="113"/>
                    <a:pt x="61" y="111"/>
                    <a:pt x="62" y="112"/>
                  </a:cubicBezTo>
                  <a:cubicBezTo>
                    <a:pt x="62" y="113"/>
                    <a:pt x="68" y="116"/>
                    <a:pt x="69" y="117"/>
                  </a:cubicBezTo>
                  <a:cubicBezTo>
                    <a:pt x="70" y="119"/>
                    <a:pt x="69" y="122"/>
                    <a:pt x="68" y="122"/>
                  </a:cubicBezTo>
                  <a:cubicBezTo>
                    <a:pt x="67" y="122"/>
                    <a:pt x="67" y="126"/>
                    <a:pt x="68" y="127"/>
                  </a:cubicBezTo>
                  <a:cubicBezTo>
                    <a:pt x="69" y="127"/>
                    <a:pt x="71" y="122"/>
                    <a:pt x="73" y="122"/>
                  </a:cubicBezTo>
                  <a:cubicBezTo>
                    <a:pt x="74" y="121"/>
                    <a:pt x="75" y="118"/>
                    <a:pt x="75" y="118"/>
                  </a:cubicBezTo>
                  <a:cubicBezTo>
                    <a:pt x="74" y="117"/>
                    <a:pt x="76" y="115"/>
                    <a:pt x="77" y="116"/>
                  </a:cubicBezTo>
                  <a:cubicBezTo>
                    <a:pt x="77" y="116"/>
                    <a:pt x="74" y="110"/>
                    <a:pt x="71" y="107"/>
                  </a:cubicBezTo>
                  <a:cubicBezTo>
                    <a:pt x="69" y="105"/>
                    <a:pt x="70" y="106"/>
                    <a:pt x="75" y="110"/>
                  </a:cubicBezTo>
                  <a:cubicBezTo>
                    <a:pt x="75" y="110"/>
                    <a:pt x="75" y="110"/>
                    <a:pt x="78" y="114"/>
                  </a:cubicBezTo>
                  <a:cubicBezTo>
                    <a:pt x="79" y="115"/>
                    <a:pt x="79" y="117"/>
                    <a:pt x="80" y="118"/>
                  </a:cubicBezTo>
                  <a:cubicBezTo>
                    <a:pt x="81" y="119"/>
                    <a:pt x="81" y="119"/>
                    <a:pt x="81" y="119"/>
                  </a:cubicBezTo>
                  <a:cubicBezTo>
                    <a:pt x="81" y="121"/>
                    <a:pt x="82" y="125"/>
                    <a:pt x="82" y="126"/>
                  </a:cubicBezTo>
                  <a:cubicBezTo>
                    <a:pt x="82" y="127"/>
                    <a:pt x="84" y="130"/>
                    <a:pt x="86" y="130"/>
                  </a:cubicBezTo>
                  <a:cubicBezTo>
                    <a:pt x="87" y="129"/>
                    <a:pt x="88" y="130"/>
                    <a:pt x="88" y="130"/>
                  </a:cubicBezTo>
                  <a:cubicBezTo>
                    <a:pt x="88" y="130"/>
                    <a:pt x="89" y="133"/>
                    <a:pt x="91" y="133"/>
                  </a:cubicBezTo>
                  <a:cubicBezTo>
                    <a:pt x="92" y="133"/>
                    <a:pt x="93" y="130"/>
                    <a:pt x="91" y="130"/>
                  </a:cubicBezTo>
                  <a:cubicBezTo>
                    <a:pt x="90" y="129"/>
                    <a:pt x="90" y="124"/>
                    <a:pt x="90" y="122"/>
                  </a:cubicBezTo>
                  <a:cubicBezTo>
                    <a:pt x="90" y="119"/>
                    <a:pt x="91" y="117"/>
                    <a:pt x="91" y="117"/>
                  </a:cubicBezTo>
                  <a:cubicBezTo>
                    <a:pt x="92" y="117"/>
                    <a:pt x="91" y="122"/>
                    <a:pt x="91" y="123"/>
                  </a:cubicBezTo>
                  <a:cubicBezTo>
                    <a:pt x="91" y="124"/>
                    <a:pt x="92" y="127"/>
                    <a:pt x="93" y="128"/>
                  </a:cubicBezTo>
                  <a:cubicBezTo>
                    <a:pt x="93" y="128"/>
                    <a:pt x="93" y="128"/>
                    <a:pt x="94" y="129"/>
                  </a:cubicBezTo>
                  <a:cubicBezTo>
                    <a:pt x="98" y="132"/>
                    <a:pt x="98" y="132"/>
                    <a:pt x="98" y="132"/>
                  </a:cubicBezTo>
                  <a:cubicBezTo>
                    <a:pt x="102" y="131"/>
                    <a:pt x="109" y="132"/>
                    <a:pt x="109" y="133"/>
                  </a:cubicBezTo>
                  <a:cubicBezTo>
                    <a:pt x="109" y="134"/>
                    <a:pt x="112" y="134"/>
                    <a:pt x="113" y="132"/>
                  </a:cubicBezTo>
                  <a:cubicBezTo>
                    <a:pt x="113" y="131"/>
                    <a:pt x="113" y="132"/>
                    <a:pt x="113" y="133"/>
                  </a:cubicBezTo>
                  <a:cubicBezTo>
                    <a:pt x="113" y="135"/>
                    <a:pt x="110" y="139"/>
                    <a:pt x="109" y="141"/>
                  </a:cubicBezTo>
                  <a:cubicBezTo>
                    <a:pt x="109" y="143"/>
                    <a:pt x="97" y="142"/>
                    <a:pt x="93" y="141"/>
                  </a:cubicBezTo>
                  <a:cubicBezTo>
                    <a:pt x="88" y="141"/>
                    <a:pt x="81" y="143"/>
                    <a:pt x="80" y="144"/>
                  </a:cubicBezTo>
                  <a:cubicBezTo>
                    <a:pt x="79" y="145"/>
                    <a:pt x="72" y="141"/>
                    <a:pt x="68" y="139"/>
                  </a:cubicBezTo>
                  <a:cubicBezTo>
                    <a:pt x="65" y="138"/>
                    <a:pt x="62" y="132"/>
                    <a:pt x="61" y="132"/>
                  </a:cubicBezTo>
                  <a:cubicBezTo>
                    <a:pt x="61" y="131"/>
                    <a:pt x="62" y="129"/>
                    <a:pt x="62" y="128"/>
                  </a:cubicBezTo>
                  <a:cubicBezTo>
                    <a:pt x="61" y="127"/>
                    <a:pt x="53" y="127"/>
                    <a:pt x="51" y="128"/>
                  </a:cubicBezTo>
                  <a:cubicBezTo>
                    <a:pt x="49" y="129"/>
                    <a:pt x="37" y="130"/>
                    <a:pt x="34" y="131"/>
                  </a:cubicBezTo>
                  <a:cubicBezTo>
                    <a:pt x="31" y="132"/>
                    <a:pt x="27" y="131"/>
                    <a:pt x="26" y="131"/>
                  </a:cubicBezTo>
                  <a:cubicBezTo>
                    <a:pt x="24" y="131"/>
                    <a:pt x="21" y="135"/>
                    <a:pt x="20" y="135"/>
                  </a:cubicBezTo>
                  <a:cubicBezTo>
                    <a:pt x="18" y="136"/>
                    <a:pt x="16" y="141"/>
                    <a:pt x="15" y="148"/>
                  </a:cubicBezTo>
                  <a:cubicBezTo>
                    <a:pt x="15" y="148"/>
                    <a:pt x="15" y="148"/>
                    <a:pt x="13" y="152"/>
                  </a:cubicBezTo>
                  <a:cubicBezTo>
                    <a:pt x="11" y="154"/>
                    <a:pt x="11" y="154"/>
                    <a:pt x="11" y="154"/>
                  </a:cubicBezTo>
                  <a:cubicBezTo>
                    <a:pt x="8" y="157"/>
                    <a:pt x="3" y="167"/>
                    <a:pt x="2" y="169"/>
                  </a:cubicBezTo>
                  <a:cubicBezTo>
                    <a:pt x="1" y="171"/>
                    <a:pt x="0" y="186"/>
                    <a:pt x="0" y="191"/>
                  </a:cubicBezTo>
                  <a:cubicBezTo>
                    <a:pt x="0" y="196"/>
                    <a:pt x="4" y="206"/>
                    <a:pt x="5" y="209"/>
                  </a:cubicBezTo>
                  <a:cubicBezTo>
                    <a:pt x="6" y="211"/>
                    <a:pt x="14" y="218"/>
                    <a:pt x="16" y="219"/>
                  </a:cubicBezTo>
                  <a:cubicBezTo>
                    <a:pt x="18" y="221"/>
                    <a:pt x="26" y="221"/>
                    <a:pt x="29" y="221"/>
                  </a:cubicBezTo>
                  <a:cubicBezTo>
                    <a:pt x="32" y="221"/>
                    <a:pt x="35" y="218"/>
                    <a:pt x="36" y="215"/>
                  </a:cubicBezTo>
                  <a:cubicBezTo>
                    <a:pt x="36" y="215"/>
                    <a:pt x="36" y="215"/>
                    <a:pt x="39" y="216"/>
                  </a:cubicBezTo>
                  <a:cubicBezTo>
                    <a:pt x="41" y="216"/>
                    <a:pt x="41" y="216"/>
                    <a:pt x="41" y="216"/>
                  </a:cubicBezTo>
                  <a:cubicBezTo>
                    <a:pt x="41" y="218"/>
                    <a:pt x="47" y="220"/>
                    <a:pt x="48" y="220"/>
                  </a:cubicBezTo>
                  <a:cubicBezTo>
                    <a:pt x="50" y="221"/>
                    <a:pt x="53" y="221"/>
                    <a:pt x="54" y="220"/>
                  </a:cubicBezTo>
                  <a:cubicBezTo>
                    <a:pt x="55" y="220"/>
                    <a:pt x="57" y="230"/>
                    <a:pt x="56" y="233"/>
                  </a:cubicBezTo>
                  <a:cubicBezTo>
                    <a:pt x="55" y="236"/>
                    <a:pt x="58" y="246"/>
                    <a:pt x="59" y="249"/>
                  </a:cubicBezTo>
                  <a:cubicBezTo>
                    <a:pt x="59" y="252"/>
                    <a:pt x="63" y="260"/>
                    <a:pt x="63" y="263"/>
                  </a:cubicBezTo>
                  <a:cubicBezTo>
                    <a:pt x="64" y="266"/>
                    <a:pt x="61" y="276"/>
                    <a:pt x="61" y="279"/>
                  </a:cubicBezTo>
                  <a:cubicBezTo>
                    <a:pt x="60" y="283"/>
                    <a:pt x="65" y="293"/>
                    <a:pt x="66" y="296"/>
                  </a:cubicBezTo>
                  <a:cubicBezTo>
                    <a:pt x="68" y="299"/>
                    <a:pt x="69" y="307"/>
                    <a:pt x="69" y="308"/>
                  </a:cubicBezTo>
                  <a:cubicBezTo>
                    <a:pt x="69" y="310"/>
                    <a:pt x="74" y="320"/>
                    <a:pt x="75" y="324"/>
                  </a:cubicBezTo>
                  <a:cubicBezTo>
                    <a:pt x="76" y="328"/>
                    <a:pt x="89" y="329"/>
                    <a:pt x="93" y="327"/>
                  </a:cubicBezTo>
                  <a:cubicBezTo>
                    <a:pt x="96" y="325"/>
                    <a:pt x="102" y="316"/>
                    <a:pt x="104" y="315"/>
                  </a:cubicBezTo>
                  <a:cubicBezTo>
                    <a:pt x="106" y="313"/>
                    <a:pt x="107" y="306"/>
                    <a:pt x="108" y="305"/>
                  </a:cubicBezTo>
                  <a:cubicBezTo>
                    <a:pt x="108" y="303"/>
                    <a:pt x="111" y="301"/>
                    <a:pt x="112" y="301"/>
                  </a:cubicBezTo>
                  <a:cubicBezTo>
                    <a:pt x="113" y="300"/>
                    <a:pt x="117" y="286"/>
                    <a:pt x="120" y="283"/>
                  </a:cubicBezTo>
                  <a:cubicBezTo>
                    <a:pt x="123" y="279"/>
                    <a:pt x="126" y="264"/>
                    <a:pt x="126" y="258"/>
                  </a:cubicBezTo>
                  <a:cubicBezTo>
                    <a:pt x="126" y="253"/>
                    <a:pt x="128" y="242"/>
                    <a:pt x="129" y="240"/>
                  </a:cubicBezTo>
                  <a:cubicBezTo>
                    <a:pt x="129" y="237"/>
                    <a:pt x="133" y="233"/>
                    <a:pt x="135" y="232"/>
                  </a:cubicBezTo>
                  <a:cubicBezTo>
                    <a:pt x="136" y="231"/>
                    <a:pt x="143" y="220"/>
                    <a:pt x="146" y="216"/>
                  </a:cubicBezTo>
                  <a:cubicBezTo>
                    <a:pt x="148" y="212"/>
                    <a:pt x="150" y="203"/>
                    <a:pt x="150" y="201"/>
                  </a:cubicBezTo>
                  <a:cubicBezTo>
                    <a:pt x="149" y="199"/>
                    <a:pt x="144" y="198"/>
                    <a:pt x="143" y="199"/>
                  </a:cubicBezTo>
                  <a:cubicBezTo>
                    <a:pt x="142" y="200"/>
                    <a:pt x="137" y="201"/>
                    <a:pt x="136" y="201"/>
                  </a:cubicBezTo>
                  <a:cubicBezTo>
                    <a:pt x="134" y="201"/>
                    <a:pt x="131" y="192"/>
                    <a:pt x="128" y="190"/>
                  </a:cubicBezTo>
                  <a:cubicBezTo>
                    <a:pt x="126" y="189"/>
                    <a:pt x="124" y="179"/>
                    <a:pt x="123" y="177"/>
                  </a:cubicBezTo>
                  <a:cubicBezTo>
                    <a:pt x="122" y="176"/>
                    <a:pt x="118" y="171"/>
                    <a:pt x="117" y="170"/>
                  </a:cubicBezTo>
                  <a:cubicBezTo>
                    <a:pt x="116" y="169"/>
                    <a:pt x="116" y="164"/>
                    <a:pt x="115" y="162"/>
                  </a:cubicBezTo>
                  <a:cubicBezTo>
                    <a:pt x="115" y="161"/>
                    <a:pt x="118" y="163"/>
                    <a:pt x="118" y="165"/>
                  </a:cubicBezTo>
                  <a:cubicBezTo>
                    <a:pt x="118" y="167"/>
                    <a:pt x="124" y="175"/>
                    <a:pt x="126" y="178"/>
                  </a:cubicBezTo>
                  <a:cubicBezTo>
                    <a:pt x="128" y="181"/>
                    <a:pt x="132" y="190"/>
                    <a:pt x="134" y="192"/>
                  </a:cubicBezTo>
                  <a:cubicBezTo>
                    <a:pt x="135" y="195"/>
                    <a:pt x="145" y="194"/>
                    <a:pt x="149" y="192"/>
                  </a:cubicBezTo>
                  <a:cubicBezTo>
                    <a:pt x="152" y="191"/>
                    <a:pt x="156" y="188"/>
                    <a:pt x="156" y="187"/>
                  </a:cubicBezTo>
                  <a:cubicBezTo>
                    <a:pt x="156" y="186"/>
                    <a:pt x="162" y="184"/>
                    <a:pt x="163" y="182"/>
                  </a:cubicBezTo>
                  <a:cubicBezTo>
                    <a:pt x="165" y="181"/>
                    <a:pt x="166" y="175"/>
                    <a:pt x="167" y="174"/>
                  </a:cubicBezTo>
                  <a:cubicBezTo>
                    <a:pt x="168" y="173"/>
                    <a:pt x="166" y="167"/>
                    <a:pt x="165" y="165"/>
                  </a:cubicBezTo>
                  <a:cubicBezTo>
                    <a:pt x="164" y="163"/>
                    <a:pt x="159" y="162"/>
                    <a:pt x="158" y="163"/>
                  </a:cubicBezTo>
                  <a:cubicBezTo>
                    <a:pt x="157" y="163"/>
                    <a:pt x="154" y="159"/>
                    <a:pt x="153" y="157"/>
                  </a:cubicBezTo>
                  <a:cubicBezTo>
                    <a:pt x="153" y="155"/>
                    <a:pt x="148" y="153"/>
                    <a:pt x="148" y="152"/>
                  </a:cubicBezTo>
                  <a:cubicBezTo>
                    <a:pt x="148" y="151"/>
                    <a:pt x="149" y="149"/>
                    <a:pt x="150" y="148"/>
                  </a:cubicBezTo>
                  <a:cubicBezTo>
                    <a:pt x="150" y="148"/>
                    <a:pt x="158" y="153"/>
                    <a:pt x="160" y="156"/>
                  </a:cubicBezTo>
                  <a:cubicBezTo>
                    <a:pt x="162" y="159"/>
                    <a:pt x="165" y="164"/>
                    <a:pt x="165" y="164"/>
                  </a:cubicBezTo>
                  <a:cubicBezTo>
                    <a:pt x="166" y="165"/>
                    <a:pt x="172" y="166"/>
                    <a:pt x="173" y="165"/>
                  </a:cubicBezTo>
                  <a:cubicBezTo>
                    <a:pt x="174" y="164"/>
                    <a:pt x="176" y="164"/>
                    <a:pt x="176" y="165"/>
                  </a:cubicBezTo>
                  <a:cubicBezTo>
                    <a:pt x="176" y="165"/>
                    <a:pt x="176" y="165"/>
                    <a:pt x="178" y="165"/>
                  </a:cubicBezTo>
                  <a:cubicBezTo>
                    <a:pt x="185" y="164"/>
                    <a:pt x="185" y="164"/>
                    <a:pt x="185" y="164"/>
                  </a:cubicBezTo>
                  <a:cubicBezTo>
                    <a:pt x="188" y="167"/>
                    <a:pt x="189" y="170"/>
                    <a:pt x="189" y="171"/>
                  </a:cubicBezTo>
                  <a:cubicBezTo>
                    <a:pt x="189" y="172"/>
                    <a:pt x="191" y="174"/>
                    <a:pt x="192" y="175"/>
                  </a:cubicBezTo>
                  <a:cubicBezTo>
                    <a:pt x="193" y="175"/>
                    <a:pt x="194" y="179"/>
                    <a:pt x="195" y="180"/>
                  </a:cubicBezTo>
                  <a:cubicBezTo>
                    <a:pt x="195" y="181"/>
                    <a:pt x="199" y="188"/>
                    <a:pt x="200" y="191"/>
                  </a:cubicBezTo>
                  <a:cubicBezTo>
                    <a:pt x="200" y="193"/>
                    <a:pt x="204" y="199"/>
                    <a:pt x="204" y="200"/>
                  </a:cubicBezTo>
                  <a:cubicBezTo>
                    <a:pt x="205" y="201"/>
                    <a:pt x="206" y="205"/>
                    <a:pt x="206" y="207"/>
                  </a:cubicBezTo>
                  <a:cubicBezTo>
                    <a:pt x="206" y="208"/>
                    <a:pt x="208" y="210"/>
                    <a:pt x="210" y="210"/>
                  </a:cubicBezTo>
                  <a:cubicBezTo>
                    <a:pt x="211" y="210"/>
                    <a:pt x="214" y="200"/>
                    <a:pt x="215" y="197"/>
                  </a:cubicBezTo>
                  <a:cubicBezTo>
                    <a:pt x="216" y="193"/>
                    <a:pt x="218" y="190"/>
                    <a:pt x="219" y="190"/>
                  </a:cubicBezTo>
                  <a:cubicBezTo>
                    <a:pt x="219" y="190"/>
                    <a:pt x="220" y="188"/>
                    <a:pt x="220" y="188"/>
                  </a:cubicBezTo>
                  <a:cubicBezTo>
                    <a:pt x="220" y="187"/>
                    <a:pt x="224" y="187"/>
                    <a:pt x="224" y="186"/>
                  </a:cubicBezTo>
                  <a:cubicBezTo>
                    <a:pt x="224" y="185"/>
                    <a:pt x="226" y="179"/>
                    <a:pt x="227" y="178"/>
                  </a:cubicBezTo>
                  <a:cubicBezTo>
                    <a:pt x="228" y="177"/>
                    <a:pt x="233" y="174"/>
                    <a:pt x="235" y="173"/>
                  </a:cubicBezTo>
                  <a:cubicBezTo>
                    <a:pt x="235" y="173"/>
                    <a:pt x="236" y="173"/>
                    <a:pt x="237" y="174"/>
                  </a:cubicBezTo>
                  <a:cubicBezTo>
                    <a:pt x="237" y="170"/>
                    <a:pt x="237" y="166"/>
                    <a:pt x="237" y="163"/>
                  </a:cubicBezTo>
                  <a:cubicBezTo>
                    <a:pt x="237" y="103"/>
                    <a:pt x="218" y="49"/>
                    <a:pt x="186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3" name="Freeform 166">
              <a:extLst>
                <a:ext uri="{FF2B5EF4-FFF2-40B4-BE49-F238E27FC236}">
                  <a16:creationId xmlns:a16="http://schemas.microsoft.com/office/drawing/2014/main" id="{D42B182F-935A-45DB-AEA8-49A7570583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26025" y="3997326"/>
              <a:ext cx="12700" cy="14288"/>
            </a:xfrm>
            <a:custGeom>
              <a:avLst/>
              <a:gdLst>
                <a:gd name="T0" fmla="*/ 7 w 8"/>
                <a:gd name="T1" fmla="*/ 8 h 9"/>
                <a:gd name="T2" fmla="*/ 5 w 8"/>
                <a:gd name="T3" fmla="*/ 1 h 9"/>
                <a:gd name="T4" fmla="*/ 1 w 8"/>
                <a:gd name="T5" fmla="*/ 3 h 9"/>
                <a:gd name="T6" fmla="*/ 7 w 8"/>
                <a:gd name="T7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9">
                  <a:moveTo>
                    <a:pt x="7" y="8"/>
                  </a:moveTo>
                  <a:cubicBezTo>
                    <a:pt x="8" y="7"/>
                    <a:pt x="6" y="3"/>
                    <a:pt x="5" y="1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5"/>
                    <a:pt x="6" y="9"/>
                    <a:pt x="7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4" name="Freeform 167">
              <a:extLst>
                <a:ext uri="{FF2B5EF4-FFF2-40B4-BE49-F238E27FC236}">
                  <a16:creationId xmlns:a16="http://schemas.microsoft.com/office/drawing/2014/main" id="{7E2C1729-37B1-4E42-8AF4-08E2933CDA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95850" y="4090988"/>
              <a:ext cx="26988" cy="65088"/>
            </a:xfrm>
            <a:custGeom>
              <a:avLst/>
              <a:gdLst>
                <a:gd name="T0" fmla="*/ 2 w 17"/>
                <a:gd name="T1" fmla="*/ 37 h 41"/>
                <a:gd name="T2" fmla="*/ 7 w 17"/>
                <a:gd name="T3" fmla="*/ 41 h 41"/>
                <a:gd name="T4" fmla="*/ 12 w 17"/>
                <a:gd name="T5" fmla="*/ 32 h 41"/>
                <a:gd name="T6" fmla="*/ 13 w 17"/>
                <a:gd name="T7" fmla="*/ 26 h 41"/>
                <a:gd name="T8" fmla="*/ 14 w 17"/>
                <a:gd name="T9" fmla="*/ 22 h 41"/>
                <a:gd name="T10" fmla="*/ 16 w 17"/>
                <a:gd name="T11" fmla="*/ 17 h 41"/>
                <a:gd name="T12" fmla="*/ 13 w 17"/>
                <a:gd name="T13" fmla="*/ 2 h 41"/>
                <a:gd name="T14" fmla="*/ 11 w 17"/>
                <a:gd name="T15" fmla="*/ 5 h 41"/>
                <a:gd name="T16" fmla="*/ 3 w 17"/>
                <a:gd name="T17" fmla="*/ 13 h 41"/>
                <a:gd name="T18" fmla="*/ 1 w 17"/>
                <a:gd name="T19" fmla="*/ 21 h 41"/>
                <a:gd name="T20" fmla="*/ 0 w 17"/>
                <a:gd name="T21" fmla="*/ 27 h 41"/>
                <a:gd name="T22" fmla="*/ 2 w 17"/>
                <a:gd name="T23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" h="41">
                  <a:moveTo>
                    <a:pt x="2" y="37"/>
                  </a:moveTo>
                  <a:cubicBezTo>
                    <a:pt x="2" y="39"/>
                    <a:pt x="6" y="41"/>
                    <a:pt x="7" y="41"/>
                  </a:cubicBezTo>
                  <a:cubicBezTo>
                    <a:pt x="9" y="40"/>
                    <a:pt x="12" y="34"/>
                    <a:pt x="12" y="32"/>
                  </a:cubicBezTo>
                  <a:cubicBezTo>
                    <a:pt x="13" y="30"/>
                    <a:pt x="13" y="26"/>
                    <a:pt x="13" y="26"/>
                  </a:cubicBezTo>
                  <a:cubicBezTo>
                    <a:pt x="13" y="25"/>
                    <a:pt x="14" y="23"/>
                    <a:pt x="14" y="22"/>
                  </a:cubicBezTo>
                  <a:cubicBezTo>
                    <a:pt x="15" y="22"/>
                    <a:pt x="16" y="20"/>
                    <a:pt x="16" y="17"/>
                  </a:cubicBezTo>
                  <a:cubicBezTo>
                    <a:pt x="17" y="15"/>
                    <a:pt x="13" y="4"/>
                    <a:pt x="13" y="2"/>
                  </a:cubicBezTo>
                  <a:cubicBezTo>
                    <a:pt x="13" y="0"/>
                    <a:pt x="11" y="3"/>
                    <a:pt x="11" y="5"/>
                  </a:cubicBezTo>
                  <a:cubicBezTo>
                    <a:pt x="10" y="7"/>
                    <a:pt x="4" y="11"/>
                    <a:pt x="3" y="13"/>
                  </a:cubicBezTo>
                  <a:cubicBezTo>
                    <a:pt x="2" y="14"/>
                    <a:pt x="1" y="20"/>
                    <a:pt x="1" y="21"/>
                  </a:cubicBezTo>
                  <a:cubicBezTo>
                    <a:pt x="2" y="22"/>
                    <a:pt x="1" y="26"/>
                    <a:pt x="0" y="27"/>
                  </a:cubicBezTo>
                  <a:cubicBezTo>
                    <a:pt x="0" y="28"/>
                    <a:pt x="1" y="35"/>
                    <a:pt x="2" y="37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5" name="Freeform 168">
              <a:extLst>
                <a:ext uri="{FF2B5EF4-FFF2-40B4-BE49-F238E27FC236}">
                  <a16:creationId xmlns:a16="http://schemas.microsoft.com/office/drawing/2014/main" id="{DC259A87-1133-4B0D-8D30-6A8288566F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81525" y="4265613"/>
              <a:ext cx="6350" cy="6350"/>
            </a:xfrm>
            <a:custGeom>
              <a:avLst/>
              <a:gdLst>
                <a:gd name="T0" fmla="*/ 0 w 4"/>
                <a:gd name="T1" fmla="*/ 4 h 4"/>
                <a:gd name="T2" fmla="*/ 4 w 4"/>
                <a:gd name="T3" fmla="*/ 4 h 4"/>
                <a:gd name="T4" fmla="*/ 0 w 4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0" y="4"/>
                  </a:moveTo>
                  <a:cubicBezTo>
                    <a:pt x="1" y="4"/>
                    <a:pt x="2" y="4"/>
                    <a:pt x="4" y="4"/>
                  </a:cubicBezTo>
                  <a:cubicBezTo>
                    <a:pt x="4" y="0"/>
                    <a:pt x="0" y="1"/>
                    <a:pt x="0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6" name="Freeform 169">
              <a:extLst>
                <a:ext uri="{FF2B5EF4-FFF2-40B4-BE49-F238E27FC236}">
                  <a16:creationId xmlns:a16="http://schemas.microsoft.com/office/drawing/2014/main" id="{F6E7506D-A425-435A-8818-26E0C14CB7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59300" y="3589338"/>
              <a:ext cx="182563" cy="165100"/>
            </a:xfrm>
            <a:custGeom>
              <a:avLst/>
              <a:gdLst>
                <a:gd name="T0" fmla="*/ 41 w 115"/>
                <a:gd name="T1" fmla="*/ 10 h 104"/>
                <a:gd name="T2" fmla="*/ 19 w 115"/>
                <a:gd name="T3" fmla="*/ 15 h 104"/>
                <a:gd name="T4" fmla="*/ 13 w 115"/>
                <a:gd name="T5" fmla="*/ 23 h 104"/>
                <a:gd name="T6" fmla="*/ 9 w 115"/>
                <a:gd name="T7" fmla="*/ 27 h 104"/>
                <a:gd name="T8" fmla="*/ 1 w 115"/>
                <a:gd name="T9" fmla="*/ 29 h 104"/>
                <a:gd name="T10" fmla="*/ 3 w 115"/>
                <a:gd name="T11" fmla="*/ 32 h 104"/>
                <a:gd name="T12" fmla="*/ 4 w 115"/>
                <a:gd name="T13" fmla="*/ 32 h 104"/>
                <a:gd name="T14" fmla="*/ 6 w 115"/>
                <a:gd name="T15" fmla="*/ 32 h 104"/>
                <a:gd name="T16" fmla="*/ 13 w 115"/>
                <a:gd name="T17" fmla="*/ 33 h 104"/>
                <a:gd name="T18" fmla="*/ 7 w 115"/>
                <a:gd name="T19" fmla="*/ 35 h 104"/>
                <a:gd name="T20" fmla="*/ 7 w 115"/>
                <a:gd name="T21" fmla="*/ 40 h 104"/>
                <a:gd name="T22" fmla="*/ 14 w 115"/>
                <a:gd name="T23" fmla="*/ 41 h 104"/>
                <a:gd name="T24" fmla="*/ 22 w 115"/>
                <a:gd name="T25" fmla="*/ 42 h 104"/>
                <a:gd name="T26" fmla="*/ 27 w 115"/>
                <a:gd name="T27" fmla="*/ 49 h 104"/>
                <a:gd name="T28" fmla="*/ 27 w 115"/>
                <a:gd name="T29" fmla="*/ 56 h 104"/>
                <a:gd name="T30" fmla="*/ 32 w 115"/>
                <a:gd name="T31" fmla="*/ 59 h 104"/>
                <a:gd name="T32" fmla="*/ 33 w 115"/>
                <a:gd name="T33" fmla="*/ 60 h 104"/>
                <a:gd name="T34" fmla="*/ 31 w 115"/>
                <a:gd name="T35" fmla="*/ 61 h 104"/>
                <a:gd name="T36" fmla="*/ 33 w 115"/>
                <a:gd name="T37" fmla="*/ 66 h 104"/>
                <a:gd name="T38" fmla="*/ 32 w 115"/>
                <a:gd name="T39" fmla="*/ 71 h 104"/>
                <a:gd name="T40" fmla="*/ 30 w 115"/>
                <a:gd name="T41" fmla="*/ 76 h 104"/>
                <a:gd name="T42" fmla="*/ 35 w 115"/>
                <a:gd name="T43" fmla="*/ 92 h 104"/>
                <a:gd name="T44" fmla="*/ 39 w 115"/>
                <a:gd name="T45" fmla="*/ 101 h 104"/>
                <a:gd name="T46" fmla="*/ 45 w 115"/>
                <a:gd name="T47" fmla="*/ 103 h 104"/>
                <a:gd name="T48" fmla="*/ 48 w 115"/>
                <a:gd name="T49" fmla="*/ 102 h 104"/>
                <a:gd name="T50" fmla="*/ 52 w 115"/>
                <a:gd name="T51" fmla="*/ 96 h 104"/>
                <a:gd name="T52" fmla="*/ 57 w 115"/>
                <a:gd name="T53" fmla="*/ 83 h 104"/>
                <a:gd name="T54" fmla="*/ 63 w 115"/>
                <a:gd name="T55" fmla="*/ 82 h 104"/>
                <a:gd name="T56" fmla="*/ 68 w 115"/>
                <a:gd name="T57" fmla="*/ 78 h 104"/>
                <a:gd name="T58" fmla="*/ 78 w 115"/>
                <a:gd name="T59" fmla="*/ 73 h 104"/>
                <a:gd name="T60" fmla="*/ 84 w 115"/>
                <a:gd name="T61" fmla="*/ 65 h 104"/>
                <a:gd name="T62" fmla="*/ 81 w 115"/>
                <a:gd name="T63" fmla="*/ 63 h 104"/>
                <a:gd name="T64" fmla="*/ 81 w 115"/>
                <a:gd name="T65" fmla="*/ 59 h 104"/>
                <a:gd name="T66" fmla="*/ 89 w 115"/>
                <a:gd name="T67" fmla="*/ 61 h 104"/>
                <a:gd name="T68" fmla="*/ 93 w 115"/>
                <a:gd name="T69" fmla="*/ 58 h 104"/>
                <a:gd name="T70" fmla="*/ 93 w 115"/>
                <a:gd name="T71" fmla="*/ 58 h 104"/>
                <a:gd name="T72" fmla="*/ 94 w 115"/>
                <a:gd name="T73" fmla="*/ 54 h 104"/>
                <a:gd name="T74" fmla="*/ 98 w 115"/>
                <a:gd name="T75" fmla="*/ 44 h 104"/>
                <a:gd name="T76" fmla="*/ 102 w 115"/>
                <a:gd name="T77" fmla="*/ 35 h 104"/>
                <a:gd name="T78" fmla="*/ 101 w 115"/>
                <a:gd name="T79" fmla="*/ 30 h 104"/>
                <a:gd name="T80" fmla="*/ 101 w 115"/>
                <a:gd name="T81" fmla="*/ 28 h 104"/>
                <a:gd name="T82" fmla="*/ 103 w 115"/>
                <a:gd name="T83" fmla="*/ 22 h 104"/>
                <a:gd name="T84" fmla="*/ 106 w 115"/>
                <a:gd name="T85" fmla="*/ 20 h 104"/>
                <a:gd name="T86" fmla="*/ 112 w 115"/>
                <a:gd name="T87" fmla="*/ 16 h 104"/>
                <a:gd name="T88" fmla="*/ 113 w 115"/>
                <a:gd name="T89" fmla="*/ 12 h 104"/>
                <a:gd name="T90" fmla="*/ 107 w 115"/>
                <a:gd name="T91" fmla="*/ 11 h 104"/>
                <a:gd name="T92" fmla="*/ 98 w 115"/>
                <a:gd name="T93" fmla="*/ 10 h 104"/>
                <a:gd name="T94" fmla="*/ 100 w 115"/>
                <a:gd name="T95" fmla="*/ 6 h 104"/>
                <a:gd name="T96" fmla="*/ 98 w 115"/>
                <a:gd name="T97" fmla="*/ 2 h 104"/>
                <a:gd name="T98" fmla="*/ 88 w 115"/>
                <a:gd name="T99" fmla="*/ 1 h 104"/>
                <a:gd name="T100" fmla="*/ 82 w 115"/>
                <a:gd name="T101" fmla="*/ 0 h 104"/>
                <a:gd name="T102" fmla="*/ 77 w 115"/>
                <a:gd name="T103" fmla="*/ 1 h 104"/>
                <a:gd name="T104" fmla="*/ 70 w 115"/>
                <a:gd name="T105" fmla="*/ 2 h 104"/>
                <a:gd name="T106" fmla="*/ 55 w 115"/>
                <a:gd name="T107" fmla="*/ 3 h 104"/>
                <a:gd name="T108" fmla="*/ 52 w 115"/>
                <a:gd name="T109" fmla="*/ 8 h 104"/>
                <a:gd name="T110" fmla="*/ 41 w 115"/>
                <a:gd name="T111" fmla="*/ 1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104">
                  <a:moveTo>
                    <a:pt x="41" y="10"/>
                  </a:moveTo>
                  <a:cubicBezTo>
                    <a:pt x="38" y="10"/>
                    <a:pt x="23" y="13"/>
                    <a:pt x="19" y="15"/>
                  </a:cubicBezTo>
                  <a:cubicBezTo>
                    <a:pt x="15" y="17"/>
                    <a:pt x="12" y="23"/>
                    <a:pt x="13" y="23"/>
                  </a:cubicBezTo>
                  <a:cubicBezTo>
                    <a:pt x="15" y="23"/>
                    <a:pt x="11" y="26"/>
                    <a:pt x="9" y="27"/>
                  </a:cubicBezTo>
                  <a:cubicBezTo>
                    <a:pt x="7" y="27"/>
                    <a:pt x="2" y="28"/>
                    <a:pt x="1" y="29"/>
                  </a:cubicBezTo>
                  <a:cubicBezTo>
                    <a:pt x="0" y="30"/>
                    <a:pt x="2" y="31"/>
                    <a:pt x="3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4" y="31"/>
                    <a:pt x="5" y="31"/>
                    <a:pt x="6" y="32"/>
                  </a:cubicBezTo>
                  <a:cubicBezTo>
                    <a:pt x="7" y="32"/>
                    <a:pt x="11" y="33"/>
                    <a:pt x="13" y="33"/>
                  </a:cubicBezTo>
                  <a:cubicBezTo>
                    <a:pt x="14" y="34"/>
                    <a:pt x="9" y="35"/>
                    <a:pt x="7" y="35"/>
                  </a:cubicBezTo>
                  <a:cubicBezTo>
                    <a:pt x="4" y="35"/>
                    <a:pt x="5" y="39"/>
                    <a:pt x="7" y="40"/>
                  </a:cubicBezTo>
                  <a:cubicBezTo>
                    <a:pt x="9" y="41"/>
                    <a:pt x="13" y="41"/>
                    <a:pt x="14" y="41"/>
                  </a:cubicBezTo>
                  <a:cubicBezTo>
                    <a:pt x="14" y="40"/>
                    <a:pt x="20" y="41"/>
                    <a:pt x="22" y="42"/>
                  </a:cubicBezTo>
                  <a:cubicBezTo>
                    <a:pt x="24" y="42"/>
                    <a:pt x="26" y="48"/>
                    <a:pt x="27" y="49"/>
                  </a:cubicBezTo>
                  <a:cubicBezTo>
                    <a:pt x="27" y="50"/>
                    <a:pt x="28" y="55"/>
                    <a:pt x="27" y="56"/>
                  </a:cubicBezTo>
                  <a:cubicBezTo>
                    <a:pt x="27" y="57"/>
                    <a:pt x="32" y="60"/>
                    <a:pt x="32" y="59"/>
                  </a:cubicBezTo>
                  <a:cubicBezTo>
                    <a:pt x="33" y="58"/>
                    <a:pt x="33" y="59"/>
                    <a:pt x="33" y="60"/>
                  </a:cubicBezTo>
                  <a:cubicBezTo>
                    <a:pt x="32" y="60"/>
                    <a:pt x="32" y="61"/>
                    <a:pt x="31" y="61"/>
                  </a:cubicBezTo>
                  <a:cubicBezTo>
                    <a:pt x="29" y="61"/>
                    <a:pt x="31" y="66"/>
                    <a:pt x="33" y="66"/>
                  </a:cubicBezTo>
                  <a:cubicBezTo>
                    <a:pt x="35" y="67"/>
                    <a:pt x="33" y="70"/>
                    <a:pt x="32" y="71"/>
                  </a:cubicBezTo>
                  <a:cubicBezTo>
                    <a:pt x="31" y="72"/>
                    <a:pt x="32" y="75"/>
                    <a:pt x="30" y="76"/>
                  </a:cubicBezTo>
                  <a:cubicBezTo>
                    <a:pt x="29" y="77"/>
                    <a:pt x="35" y="87"/>
                    <a:pt x="35" y="92"/>
                  </a:cubicBezTo>
                  <a:cubicBezTo>
                    <a:pt x="35" y="97"/>
                    <a:pt x="38" y="101"/>
                    <a:pt x="39" y="101"/>
                  </a:cubicBezTo>
                  <a:cubicBezTo>
                    <a:pt x="40" y="101"/>
                    <a:pt x="44" y="102"/>
                    <a:pt x="45" y="103"/>
                  </a:cubicBezTo>
                  <a:cubicBezTo>
                    <a:pt x="46" y="104"/>
                    <a:pt x="48" y="102"/>
                    <a:pt x="48" y="102"/>
                  </a:cubicBezTo>
                  <a:cubicBezTo>
                    <a:pt x="49" y="101"/>
                    <a:pt x="51" y="98"/>
                    <a:pt x="52" y="96"/>
                  </a:cubicBezTo>
                  <a:cubicBezTo>
                    <a:pt x="53" y="94"/>
                    <a:pt x="56" y="84"/>
                    <a:pt x="57" y="83"/>
                  </a:cubicBezTo>
                  <a:cubicBezTo>
                    <a:pt x="57" y="82"/>
                    <a:pt x="62" y="82"/>
                    <a:pt x="63" y="82"/>
                  </a:cubicBezTo>
                  <a:cubicBezTo>
                    <a:pt x="64" y="81"/>
                    <a:pt x="67" y="79"/>
                    <a:pt x="68" y="78"/>
                  </a:cubicBezTo>
                  <a:cubicBezTo>
                    <a:pt x="69" y="77"/>
                    <a:pt x="76" y="74"/>
                    <a:pt x="78" y="73"/>
                  </a:cubicBezTo>
                  <a:cubicBezTo>
                    <a:pt x="79" y="72"/>
                    <a:pt x="83" y="66"/>
                    <a:pt x="84" y="65"/>
                  </a:cubicBezTo>
                  <a:cubicBezTo>
                    <a:pt x="85" y="63"/>
                    <a:pt x="83" y="64"/>
                    <a:pt x="81" y="63"/>
                  </a:cubicBezTo>
                  <a:cubicBezTo>
                    <a:pt x="80" y="61"/>
                    <a:pt x="80" y="60"/>
                    <a:pt x="81" y="59"/>
                  </a:cubicBezTo>
                  <a:cubicBezTo>
                    <a:pt x="82" y="59"/>
                    <a:pt x="87" y="60"/>
                    <a:pt x="89" y="61"/>
                  </a:cubicBezTo>
                  <a:cubicBezTo>
                    <a:pt x="91" y="62"/>
                    <a:pt x="94" y="59"/>
                    <a:pt x="93" y="58"/>
                  </a:cubicBezTo>
                  <a:cubicBezTo>
                    <a:pt x="92" y="57"/>
                    <a:pt x="92" y="57"/>
                    <a:pt x="93" y="58"/>
                  </a:cubicBezTo>
                  <a:cubicBezTo>
                    <a:pt x="94" y="58"/>
                    <a:pt x="94" y="54"/>
                    <a:pt x="94" y="54"/>
                  </a:cubicBezTo>
                  <a:cubicBezTo>
                    <a:pt x="93" y="53"/>
                    <a:pt x="99" y="48"/>
                    <a:pt x="98" y="44"/>
                  </a:cubicBezTo>
                  <a:cubicBezTo>
                    <a:pt x="97" y="40"/>
                    <a:pt x="100" y="35"/>
                    <a:pt x="102" y="35"/>
                  </a:cubicBezTo>
                  <a:cubicBezTo>
                    <a:pt x="103" y="35"/>
                    <a:pt x="103" y="30"/>
                    <a:pt x="101" y="30"/>
                  </a:cubicBezTo>
                  <a:cubicBezTo>
                    <a:pt x="99" y="29"/>
                    <a:pt x="101" y="29"/>
                    <a:pt x="101" y="28"/>
                  </a:cubicBezTo>
                  <a:cubicBezTo>
                    <a:pt x="102" y="28"/>
                    <a:pt x="103" y="23"/>
                    <a:pt x="103" y="22"/>
                  </a:cubicBezTo>
                  <a:cubicBezTo>
                    <a:pt x="102" y="22"/>
                    <a:pt x="106" y="21"/>
                    <a:pt x="106" y="20"/>
                  </a:cubicBezTo>
                  <a:cubicBezTo>
                    <a:pt x="107" y="19"/>
                    <a:pt x="111" y="17"/>
                    <a:pt x="112" y="16"/>
                  </a:cubicBezTo>
                  <a:cubicBezTo>
                    <a:pt x="114" y="16"/>
                    <a:pt x="115" y="12"/>
                    <a:pt x="113" y="12"/>
                  </a:cubicBezTo>
                  <a:cubicBezTo>
                    <a:pt x="112" y="13"/>
                    <a:pt x="108" y="12"/>
                    <a:pt x="107" y="11"/>
                  </a:cubicBezTo>
                  <a:cubicBezTo>
                    <a:pt x="106" y="10"/>
                    <a:pt x="100" y="10"/>
                    <a:pt x="98" y="10"/>
                  </a:cubicBezTo>
                  <a:cubicBezTo>
                    <a:pt x="97" y="11"/>
                    <a:pt x="98" y="6"/>
                    <a:pt x="100" y="6"/>
                  </a:cubicBezTo>
                  <a:cubicBezTo>
                    <a:pt x="103" y="5"/>
                    <a:pt x="101" y="2"/>
                    <a:pt x="98" y="2"/>
                  </a:cubicBezTo>
                  <a:cubicBezTo>
                    <a:pt x="95" y="2"/>
                    <a:pt x="89" y="1"/>
                    <a:pt x="88" y="1"/>
                  </a:cubicBezTo>
                  <a:cubicBezTo>
                    <a:pt x="86" y="1"/>
                    <a:pt x="83" y="0"/>
                    <a:pt x="82" y="0"/>
                  </a:cubicBezTo>
                  <a:cubicBezTo>
                    <a:pt x="82" y="0"/>
                    <a:pt x="79" y="0"/>
                    <a:pt x="77" y="1"/>
                  </a:cubicBezTo>
                  <a:cubicBezTo>
                    <a:pt x="74" y="1"/>
                    <a:pt x="71" y="2"/>
                    <a:pt x="70" y="2"/>
                  </a:cubicBezTo>
                  <a:cubicBezTo>
                    <a:pt x="66" y="2"/>
                    <a:pt x="57" y="2"/>
                    <a:pt x="55" y="3"/>
                  </a:cubicBezTo>
                  <a:cubicBezTo>
                    <a:pt x="53" y="3"/>
                    <a:pt x="52" y="7"/>
                    <a:pt x="52" y="8"/>
                  </a:cubicBezTo>
                  <a:cubicBezTo>
                    <a:pt x="52" y="10"/>
                    <a:pt x="44" y="10"/>
                    <a:pt x="41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7" name="Freeform 170">
              <a:extLst>
                <a:ext uri="{FF2B5EF4-FFF2-40B4-BE49-F238E27FC236}">
                  <a16:creationId xmlns:a16="http://schemas.microsoft.com/office/drawing/2014/main" id="{0912BD38-F97C-4440-8488-96BC3C907F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72025" y="3613151"/>
              <a:ext cx="49213" cy="41275"/>
            </a:xfrm>
            <a:custGeom>
              <a:avLst/>
              <a:gdLst>
                <a:gd name="T0" fmla="*/ 11 w 31"/>
                <a:gd name="T1" fmla="*/ 23 h 26"/>
                <a:gd name="T2" fmla="*/ 16 w 31"/>
                <a:gd name="T3" fmla="*/ 26 h 26"/>
                <a:gd name="T4" fmla="*/ 20 w 31"/>
                <a:gd name="T5" fmla="*/ 19 h 26"/>
                <a:gd name="T6" fmla="*/ 28 w 31"/>
                <a:gd name="T7" fmla="*/ 19 h 26"/>
                <a:gd name="T8" fmla="*/ 28 w 31"/>
                <a:gd name="T9" fmla="*/ 10 h 26"/>
                <a:gd name="T10" fmla="*/ 22 w 31"/>
                <a:gd name="T11" fmla="*/ 9 h 26"/>
                <a:gd name="T12" fmla="*/ 18 w 31"/>
                <a:gd name="T13" fmla="*/ 7 h 26"/>
                <a:gd name="T14" fmla="*/ 14 w 31"/>
                <a:gd name="T15" fmla="*/ 1 h 26"/>
                <a:gd name="T16" fmla="*/ 9 w 31"/>
                <a:gd name="T17" fmla="*/ 4 h 26"/>
                <a:gd name="T18" fmla="*/ 7 w 31"/>
                <a:gd name="T19" fmla="*/ 3 h 26"/>
                <a:gd name="T20" fmla="*/ 3 w 31"/>
                <a:gd name="T21" fmla="*/ 3 h 26"/>
                <a:gd name="T22" fmla="*/ 1 w 31"/>
                <a:gd name="T23" fmla="*/ 10 h 26"/>
                <a:gd name="T24" fmla="*/ 3 w 31"/>
                <a:gd name="T25" fmla="*/ 15 h 26"/>
                <a:gd name="T26" fmla="*/ 10 w 31"/>
                <a:gd name="T27" fmla="*/ 14 h 26"/>
                <a:gd name="T28" fmla="*/ 9 w 31"/>
                <a:gd name="T29" fmla="*/ 19 h 26"/>
                <a:gd name="T30" fmla="*/ 11 w 31"/>
                <a:gd name="T31" fmla="*/ 2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26">
                  <a:moveTo>
                    <a:pt x="11" y="23"/>
                  </a:moveTo>
                  <a:cubicBezTo>
                    <a:pt x="13" y="23"/>
                    <a:pt x="14" y="26"/>
                    <a:pt x="16" y="26"/>
                  </a:cubicBezTo>
                  <a:cubicBezTo>
                    <a:pt x="17" y="26"/>
                    <a:pt x="20" y="21"/>
                    <a:pt x="20" y="19"/>
                  </a:cubicBezTo>
                  <a:cubicBezTo>
                    <a:pt x="21" y="17"/>
                    <a:pt x="26" y="18"/>
                    <a:pt x="28" y="19"/>
                  </a:cubicBezTo>
                  <a:cubicBezTo>
                    <a:pt x="30" y="20"/>
                    <a:pt x="31" y="11"/>
                    <a:pt x="28" y="10"/>
                  </a:cubicBezTo>
                  <a:cubicBezTo>
                    <a:pt x="26" y="9"/>
                    <a:pt x="23" y="9"/>
                    <a:pt x="22" y="9"/>
                  </a:cubicBezTo>
                  <a:cubicBezTo>
                    <a:pt x="21" y="8"/>
                    <a:pt x="20" y="7"/>
                    <a:pt x="18" y="7"/>
                  </a:cubicBezTo>
                  <a:cubicBezTo>
                    <a:pt x="17" y="6"/>
                    <a:pt x="16" y="2"/>
                    <a:pt x="14" y="1"/>
                  </a:cubicBezTo>
                  <a:cubicBezTo>
                    <a:pt x="12" y="0"/>
                    <a:pt x="9" y="2"/>
                    <a:pt x="9" y="4"/>
                  </a:cubicBezTo>
                  <a:cubicBezTo>
                    <a:pt x="9" y="4"/>
                    <a:pt x="9" y="4"/>
                    <a:pt x="7" y="3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1" y="5"/>
                    <a:pt x="0" y="9"/>
                    <a:pt x="1" y="10"/>
                  </a:cubicBezTo>
                  <a:cubicBezTo>
                    <a:pt x="2" y="10"/>
                    <a:pt x="3" y="14"/>
                    <a:pt x="3" y="15"/>
                  </a:cubicBezTo>
                  <a:cubicBezTo>
                    <a:pt x="3" y="15"/>
                    <a:pt x="8" y="15"/>
                    <a:pt x="10" y="14"/>
                  </a:cubicBezTo>
                  <a:cubicBezTo>
                    <a:pt x="11" y="13"/>
                    <a:pt x="11" y="18"/>
                    <a:pt x="9" y="19"/>
                  </a:cubicBezTo>
                  <a:cubicBezTo>
                    <a:pt x="8" y="20"/>
                    <a:pt x="10" y="23"/>
                    <a:pt x="11" y="2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8" name="Freeform 171">
              <a:extLst>
                <a:ext uri="{FF2B5EF4-FFF2-40B4-BE49-F238E27FC236}">
                  <a16:creationId xmlns:a16="http://schemas.microsoft.com/office/drawing/2014/main" id="{E70E21B4-4470-4E54-98A3-4953E6084D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2188" y="3609976"/>
              <a:ext cx="38100" cy="11113"/>
            </a:xfrm>
            <a:custGeom>
              <a:avLst/>
              <a:gdLst>
                <a:gd name="T0" fmla="*/ 23 w 24"/>
                <a:gd name="T1" fmla="*/ 3 h 7"/>
                <a:gd name="T2" fmla="*/ 8 w 24"/>
                <a:gd name="T3" fmla="*/ 0 h 7"/>
                <a:gd name="T4" fmla="*/ 1 w 24"/>
                <a:gd name="T5" fmla="*/ 1 h 7"/>
                <a:gd name="T6" fmla="*/ 14 w 24"/>
                <a:gd name="T7" fmla="*/ 7 h 7"/>
                <a:gd name="T8" fmla="*/ 23 w 24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7">
                  <a:moveTo>
                    <a:pt x="23" y="3"/>
                  </a:moveTo>
                  <a:cubicBezTo>
                    <a:pt x="24" y="2"/>
                    <a:pt x="13" y="0"/>
                    <a:pt x="8" y="0"/>
                  </a:cubicBezTo>
                  <a:cubicBezTo>
                    <a:pt x="4" y="0"/>
                    <a:pt x="0" y="0"/>
                    <a:pt x="1" y="1"/>
                  </a:cubicBezTo>
                  <a:cubicBezTo>
                    <a:pt x="1" y="2"/>
                    <a:pt x="10" y="6"/>
                    <a:pt x="14" y="7"/>
                  </a:cubicBezTo>
                  <a:cubicBezTo>
                    <a:pt x="18" y="7"/>
                    <a:pt x="22" y="4"/>
                    <a:pt x="23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79" name="Freeform 172">
              <a:extLst>
                <a:ext uri="{FF2B5EF4-FFF2-40B4-BE49-F238E27FC236}">
                  <a16:creationId xmlns:a16="http://schemas.microsoft.com/office/drawing/2014/main" id="{B2C49836-B013-45F0-9E68-6CFE2654FA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1700" y="3778251"/>
              <a:ext cx="12700" cy="15875"/>
            </a:xfrm>
            <a:custGeom>
              <a:avLst/>
              <a:gdLst>
                <a:gd name="T0" fmla="*/ 2 w 8"/>
                <a:gd name="T1" fmla="*/ 4 h 10"/>
                <a:gd name="T2" fmla="*/ 0 w 8"/>
                <a:gd name="T3" fmla="*/ 9 h 10"/>
                <a:gd name="T4" fmla="*/ 6 w 8"/>
                <a:gd name="T5" fmla="*/ 10 h 10"/>
                <a:gd name="T6" fmla="*/ 8 w 8"/>
                <a:gd name="T7" fmla="*/ 7 h 10"/>
                <a:gd name="T8" fmla="*/ 5 w 8"/>
                <a:gd name="T9" fmla="*/ 0 h 10"/>
                <a:gd name="T10" fmla="*/ 2 w 8"/>
                <a:gd name="T11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2" y="4"/>
                  </a:moveTo>
                  <a:cubicBezTo>
                    <a:pt x="1" y="4"/>
                    <a:pt x="0" y="8"/>
                    <a:pt x="0" y="9"/>
                  </a:cubicBezTo>
                  <a:cubicBezTo>
                    <a:pt x="1" y="10"/>
                    <a:pt x="4" y="10"/>
                    <a:pt x="6" y="10"/>
                  </a:cubicBezTo>
                  <a:cubicBezTo>
                    <a:pt x="7" y="10"/>
                    <a:pt x="8" y="9"/>
                    <a:pt x="8" y="7"/>
                  </a:cubicBezTo>
                  <a:cubicBezTo>
                    <a:pt x="8" y="6"/>
                    <a:pt x="6" y="0"/>
                    <a:pt x="5" y="0"/>
                  </a:cubicBezTo>
                  <a:cubicBezTo>
                    <a:pt x="4" y="0"/>
                    <a:pt x="3" y="5"/>
                    <a:pt x="2" y="4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0" name="Freeform 173">
              <a:extLst>
                <a:ext uri="{FF2B5EF4-FFF2-40B4-BE49-F238E27FC236}">
                  <a16:creationId xmlns:a16="http://schemas.microsoft.com/office/drawing/2014/main" id="{59620CA2-1D50-4916-A8A8-D28E6E6253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02175" y="3706813"/>
              <a:ext cx="31750" cy="25400"/>
            </a:xfrm>
            <a:custGeom>
              <a:avLst/>
              <a:gdLst>
                <a:gd name="T0" fmla="*/ 19 w 20"/>
                <a:gd name="T1" fmla="*/ 5 h 16"/>
                <a:gd name="T2" fmla="*/ 11 w 20"/>
                <a:gd name="T3" fmla="*/ 4 h 16"/>
                <a:gd name="T4" fmla="*/ 4 w 20"/>
                <a:gd name="T5" fmla="*/ 1 h 16"/>
                <a:gd name="T6" fmla="*/ 1 w 20"/>
                <a:gd name="T7" fmla="*/ 6 h 16"/>
                <a:gd name="T8" fmla="*/ 2 w 20"/>
                <a:gd name="T9" fmla="*/ 7 h 16"/>
                <a:gd name="T10" fmla="*/ 2 w 20"/>
                <a:gd name="T11" fmla="*/ 10 h 16"/>
                <a:gd name="T12" fmla="*/ 6 w 20"/>
                <a:gd name="T13" fmla="*/ 13 h 16"/>
                <a:gd name="T14" fmla="*/ 10 w 20"/>
                <a:gd name="T15" fmla="*/ 15 h 16"/>
                <a:gd name="T16" fmla="*/ 17 w 20"/>
                <a:gd name="T17" fmla="*/ 13 h 16"/>
                <a:gd name="T18" fmla="*/ 19 w 20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6">
                  <a:moveTo>
                    <a:pt x="19" y="5"/>
                  </a:moveTo>
                  <a:cubicBezTo>
                    <a:pt x="18" y="4"/>
                    <a:pt x="12" y="4"/>
                    <a:pt x="11" y="4"/>
                  </a:cubicBezTo>
                  <a:cubicBezTo>
                    <a:pt x="9" y="4"/>
                    <a:pt x="5" y="2"/>
                    <a:pt x="4" y="1"/>
                  </a:cubicBezTo>
                  <a:cubicBezTo>
                    <a:pt x="3" y="0"/>
                    <a:pt x="2" y="5"/>
                    <a:pt x="1" y="6"/>
                  </a:cubicBezTo>
                  <a:cubicBezTo>
                    <a:pt x="0" y="6"/>
                    <a:pt x="2" y="7"/>
                    <a:pt x="2" y="7"/>
                  </a:cubicBezTo>
                  <a:cubicBezTo>
                    <a:pt x="3" y="6"/>
                    <a:pt x="2" y="9"/>
                    <a:pt x="2" y="10"/>
                  </a:cubicBezTo>
                  <a:cubicBezTo>
                    <a:pt x="1" y="11"/>
                    <a:pt x="6" y="12"/>
                    <a:pt x="6" y="13"/>
                  </a:cubicBezTo>
                  <a:cubicBezTo>
                    <a:pt x="7" y="15"/>
                    <a:pt x="9" y="16"/>
                    <a:pt x="10" y="15"/>
                  </a:cubicBezTo>
                  <a:cubicBezTo>
                    <a:pt x="12" y="15"/>
                    <a:pt x="16" y="13"/>
                    <a:pt x="17" y="13"/>
                  </a:cubicBezTo>
                  <a:cubicBezTo>
                    <a:pt x="18" y="13"/>
                    <a:pt x="20" y="7"/>
                    <a:pt x="19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1" name="Freeform 174">
              <a:extLst>
                <a:ext uri="{FF2B5EF4-FFF2-40B4-BE49-F238E27FC236}">
                  <a16:creationId xmlns:a16="http://schemas.microsoft.com/office/drawing/2014/main" id="{025E5CF9-0A82-4D3A-A7FE-2EAEA3F30D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03788" y="3643313"/>
              <a:ext cx="47625" cy="47625"/>
            </a:xfrm>
            <a:custGeom>
              <a:avLst/>
              <a:gdLst>
                <a:gd name="T0" fmla="*/ 5 w 30"/>
                <a:gd name="T1" fmla="*/ 10 h 30"/>
                <a:gd name="T2" fmla="*/ 1 w 30"/>
                <a:gd name="T3" fmla="*/ 22 h 30"/>
                <a:gd name="T4" fmla="*/ 6 w 30"/>
                <a:gd name="T5" fmla="*/ 29 h 30"/>
                <a:gd name="T6" fmla="*/ 11 w 30"/>
                <a:gd name="T7" fmla="*/ 29 h 30"/>
                <a:gd name="T8" fmla="*/ 9 w 30"/>
                <a:gd name="T9" fmla="*/ 20 h 30"/>
                <a:gd name="T10" fmla="*/ 18 w 30"/>
                <a:gd name="T11" fmla="*/ 11 h 30"/>
                <a:gd name="T12" fmla="*/ 29 w 30"/>
                <a:gd name="T13" fmla="*/ 4 h 30"/>
                <a:gd name="T14" fmla="*/ 28 w 30"/>
                <a:gd name="T15" fmla="*/ 0 h 30"/>
                <a:gd name="T16" fmla="*/ 26 w 30"/>
                <a:gd name="T17" fmla="*/ 1 h 30"/>
                <a:gd name="T18" fmla="*/ 13 w 30"/>
                <a:gd name="T19" fmla="*/ 6 h 30"/>
                <a:gd name="T20" fmla="*/ 5 w 30"/>
                <a:gd name="T21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30">
                  <a:moveTo>
                    <a:pt x="5" y="10"/>
                  </a:moveTo>
                  <a:cubicBezTo>
                    <a:pt x="4" y="12"/>
                    <a:pt x="2" y="21"/>
                    <a:pt x="1" y="22"/>
                  </a:cubicBezTo>
                  <a:cubicBezTo>
                    <a:pt x="0" y="24"/>
                    <a:pt x="4" y="27"/>
                    <a:pt x="6" y="29"/>
                  </a:cubicBezTo>
                  <a:cubicBezTo>
                    <a:pt x="8" y="30"/>
                    <a:pt x="10" y="29"/>
                    <a:pt x="11" y="29"/>
                  </a:cubicBezTo>
                  <a:cubicBezTo>
                    <a:pt x="12" y="29"/>
                    <a:pt x="10" y="22"/>
                    <a:pt x="9" y="20"/>
                  </a:cubicBezTo>
                  <a:cubicBezTo>
                    <a:pt x="8" y="17"/>
                    <a:pt x="16" y="13"/>
                    <a:pt x="18" y="11"/>
                  </a:cubicBezTo>
                  <a:cubicBezTo>
                    <a:pt x="20" y="9"/>
                    <a:pt x="28" y="6"/>
                    <a:pt x="29" y="4"/>
                  </a:cubicBezTo>
                  <a:cubicBezTo>
                    <a:pt x="30" y="2"/>
                    <a:pt x="29" y="0"/>
                    <a:pt x="28" y="0"/>
                  </a:cubicBezTo>
                  <a:cubicBezTo>
                    <a:pt x="27" y="0"/>
                    <a:pt x="26" y="1"/>
                    <a:pt x="26" y="1"/>
                  </a:cubicBezTo>
                  <a:cubicBezTo>
                    <a:pt x="26" y="2"/>
                    <a:pt x="16" y="4"/>
                    <a:pt x="13" y="6"/>
                  </a:cubicBezTo>
                  <a:cubicBezTo>
                    <a:pt x="10" y="7"/>
                    <a:pt x="6" y="9"/>
                    <a:pt x="5" y="10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2" name="Freeform 175">
              <a:extLst>
                <a:ext uri="{FF2B5EF4-FFF2-40B4-BE49-F238E27FC236}">
                  <a16:creationId xmlns:a16="http://schemas.microsoft.com/office/drawing/2014/main" id="{A28975BA-CB03-4BC3-998F-5BBF3D0360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14900" y="3613151"/>
              <a:ext cx="14288" cy="11113"/>
            </a:xfrm>
            <a:custGeom>
              <a:avLst/>
              <a:gdLst>
                <a:gd name="T0" fmla="*/ 0 w 9"/>
                <a:gd name="T1" fmla="*/ 5 h 7"/>
                <a:gd name="T2" fmla="*/ 5 w 9"/>
                <a:gd name="T3" fmla="*/ 5 h 7"/>
                <a:gd name="T4" fmla="*/ 9 w 9"/>
                <a:gd name="T5" fmla="*/ 4 h 7"/>
                <a:gd name="T6" fmla="*/ 9 w 9"/>
                <a:gd name="T7" fmla="*/ 3 h 7"/>
                <a:gd name="T8" fmla="*/ 5 w 9"/>
                <a:gd name="T9" fmla="*/ 0 h 7"/>
                <a:gd name="T10" fmla="*/ 0 w 9"/>
                <a:gd name="T1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0" y="5"/>
                  </a:moveTo>
                  <a:cubicBezTo>
                    <a:pt x="2" y="7"/>
                    <a:pt x="4" y="6"/>
                    <a:pt x="5" y="5"/>
                  </a:cubicBezTo>
                  <a:cubicBezTo>
                    <a:pt x="6" y="4"/>
                    <a:pt x="7" y="4"/>
                    <a:pt x="9" y="4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2"/>
                    <a:pt x="6" y="1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3" name="Freeform 176">
              <a:extLst>
                <a:ext uri="{FF2B5EF4-FFF2-40B4-BE49-F238E27FC236}">
                  <a16:creationId xmlns:a16="http://schemas.microsoft.com/office/drawing/2014/main" id="{7DD00532-3B6B-4C07-BF39-21EBD59094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8975" y="3722688"/>
              <a:ext cx="20638" cy="14288"/>
            </a:xfrm>
            <a:custGeom>
              <a:avLst/>
              <a:gdLst>
                <a:gd name="T0" fmla="*/ 1 w 13"/>
                <a:gd name="T1" fmla="*/ 3 h 9"/>
                <a:gd name="T2" fmla="*/ 2 w 13"/>
                <a:gd name="T3" fmla="*/ 9 h 9"/>
                <a:gd name="T4" fmla="*/ 5 w 13"/>
                <a:gd name="T5" fmla="*/ 6 h 9"/>
                <a:gd name="T6" fmla="*/ 9 w 13"/>
                <a:gd name="T7" fmla="*/ 3 h 9"/>
                <a:gd name="T8" fmla="*/ 12 w 13"/>
                <a:gd name="T9" fmla="*/ 5 h 9"/>
                <a:gd name="T10" fmla="*/ 5 w 13"/>
                <a:gd name="T11" fmla="*/ 1 h 9"/>
                <a:gd name="T12" fmla="*/ 1 w 13"/>
                <a:gd name="T13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9">
                  <a:moveTo>
                    <a:pt x="1" y="3"/>
                  </a:moveTo>
                  <a:cubicBezTo>
                    <a:pt x="0" y="4"/>
                    <a:pt x="1" y="9"/>
                    <a:pt x="2" y="9"/>
                  </a:cubicBezTo>
                  <a:cubicBezTo>
                    <a:pt x="3" y="9"/>
                    <a:pt x="4" y="7"/>
                    <a:pt x="5" y="6"/>
                  </a:cubicBezTo>
                  <a:cubicBezTo>
                    <a:pt x="7" y="4"/>
                    <a:pt x="8" y="3"/>
                    <a:pt x="9" y="3"/>
                  </a:cubicBezTo>
                  <a:cubicBezTo>
                    <a:pt x="11" y="5"/>
                    <a:pt x="13" y="5"/>
                    <a:pt x="12" y="5"/>
                  </a:cubicBezTo>
                  <a:cubicBezTo>
                    <a:pt x="12" y="4"/>
                    <a:pt x="6" y="1"/>
                    <a:pt x="5" y="1"/>
                  </a:cubicBezTo>
                  <a:cubicBezTo>
                    <a:pt x="4" y="0"/>
                    <a:pt x="2" y="3"/>
                    <a:pt x="1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4" name="Freeform 177">
              <a:extLst>
                <a:ext uri="{FF2B5EF4-FFF2-40B4-BE49-F238E27FC236}">
                  <a16:creationId xmlns:a16="http://schemas.microsoft.com/office/drawing/2014/main" id="{4037E1D4-A017-44DC-97E1-0943B4F5A3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37075" y="3959226"/>
              <a:ext cx="7938" cy="6350"/>
            </a:xfrm>
            <a:custGeom>
              <a:avLst/>
              <a:gdLst>
                <a:gd name="T0" fmla="*/ 0 w 5"/>
                <a:gd name="T1" fmla="*/ 3 h 4"/>
                <a:gd name="T2" fmla="*/ 4 w 5"/>
                <a:gd name="T3" fmla="*/ 2 h 4"/>
                <a:gd name="T4" fmla="*/ 3 w 5"/>
                <a:gd name="T5" fmla="*/ 0 h 4"/>
                <a:gd name="T6" fmla="*/ 0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0" y="3"/>
                  </a:moveTo>
                  <a:cubicBezTo>
                    <a:pt x="0" y="4"/>
                    <a:pt x="3" y="4"/>
                    <a:pt x="4" y="2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5" name="Freeform 178">
              <a:extLst>
                <a:ext uri="{FF2B5EF4-FFF2-40B4-BE49-F238E27FC236}">
                  <a16:creationId xmlns:a16="http://schemas.microsoft.com/office/drawing/2014/main" id="{D3F9F0C5-8141-42F5-A45D-478CA0E452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6750" y="3940176"/>
              <a:ext cx="52388" cy="23813"/>
            </a:xfrm>
            <a:custGeom>
              <a:avLst/>
              <a:gdLst>
                <a:gd name="T0" fmla="*/ 20 w 33"/>
                <a:gd name="T1" fmla="*/ 8 h 15"/>
                <a:gd name="T2" fmla="*/ 22 w 33"/>
                <a:gd name="T3" fmla="*/ 12 h 15"/>
                <a:gd name="T4" fmla="*/ 27 w 33"/>
                <a:gd name="T5" fmla="*/ 15 h 15"/>
                <a:gd name="T6" fmla="*/ 30 w 33"/>
                <a:gd name="T7" fmla="*/ 14 h 15"/>
                <a:gd name="T8" fmla="*/ 32 w 33"/>
                <a:gd name="T9" fmla="*/ 14 h 15"/>
                <a:gd name="T10" fmla="*/ 32 w 33"/>
                <a:gd name="T11" fmla="*/ 11 h 15"/>
                <a:gd name="T12" fmla="*/ 29 w 33"/>
                <a:gd name="T13" fmla="*/ 8 h 15"/>
                <a:gd name="T14" fmla="*/ 23 w 33"/>
                <a:gd name="T15" fmla="*/ 5 h 15"/>
                <a:gd name="T16" fmla="*/ 18 w 33"/>
                <a:gd name="T17" fmla="*/ 1 h 15"/>
                <a:gd name="T18" fmla="*/ 6 w 33"/>
                <a:gd name="T19" fmla="*/ 0 h 15"/>
                <a:gd name="T20" fmla="*/ 0 w 33"/>
                <a:gd name="T21" fmla="*/ 3 h 15"/>
                <a:gd name="T22" fmla="*/ 6 w 33"/>
                <a:gd name="T23" fmla="*/ 4 h 15"/>
                <a:gd name="T24" fmla="*/ 14 w 33"/>
                <a:gd name="T25" fmla="*/ 6 h 15"/>
                <a:gd name="T26" fmla="*/ 20 w 33"/>
                <a:gd name="T27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15">
                  <a:moveTo>
                    <a:pt x="20" y="8"/>
                  </a:moveTo>
                  <a:cubicBezTo>
                    <a:pt x="22" y="8"/>
                    <a:pt x="21" y="11"/>
                    <a:pt x="22" y="12"/>
                  </a:cubicBezTo>
                  <a:cubicBezTo>
                    <a:pt x="22" y="13"/>
                    <a:pt x="27" y="14"/>
                    <a:pt x="27" y="15"/>
                  </a:cubicBezTo>
                  <a:cubicBezTo>
                    <a:pt x="28" y="15"/>
                    <a:pt x="29" y="15"/>
                    <a:pt x="30" y="14"/>
                  </a:cubicBezTo>
                  <a:cubicBezTo>
                    <a:pt x="31" y="14"/>
                    <a:pt x="32" y="14"/>
                    <a:pt x="32" y="14"/>
                  </a:cubicBezTo>
                  <a:cubicBezTo>
                    <a:pt x="33" y="14"/>
                    <a:pt x="33" y="12"/>
                    <a:pt x="32" y="11"/>
                  </a:cubicBezTo>
                  <a:cubicBezTo>
                    <a:pt x="32" y="9"/>
                    <a:pt x="30" y="8"/>
                    <a:pt x="29" y="8"/>
                  </a:cubicBezTo>
                  <a:cubicBezTo>
                    <a:pt x="26" y="8"/>
                    <a:pt x="23" y="5"/>
                    <a:pt x="23" y="5"/>
                  </a:cubicBezTo>
                  <a:cubicBezTo>
                    <a:pt x="22" y="4"/>
                    <a:pt x="19" y="2"/>
                    <a:pt x="18" y="1"/>
                  </a:cubicBezTo>
                  <a:cubicBezTo>
                    <a:pt x="17" y="1"/>
                    <a:pt x="9" y="0"/>
                    <a:pt x="6" y="0"/>
                  </a:cubicBezTo>
                  <a:cubicBezTo>
                    <a:pt x="4" y="0"/>
                    <a:pt x="1" y="3"/>
                    <a:pt x="0" y="3"/>
                  </a:cubicBezTo>
                  <a:cubicBezTo>
                    <a:pt x="0" y="4"/>
                    <a:pt x="5" y="5"/>
                    <a:pt x="6" y="4"/>
                  </a:cubicBezTo>
                  <a:cubicBezTo>
                    <a:pt x="7" y="4"/>
                    <a:pt x="13" y="5"/>
                    <a:pt x="14" y="6"/>
                  </a:cubicBezTo>
                  <a:cubicBezTo>
                    <a:pt x="16" y="8"/>
                    <a:pt x="18" y="9"/>
                    <a:pt x="20" y="8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6" name="Freeform 179">
              <a:extLst>
                <a:ext uri="{FF2B5EF4-FFF2-40B4-BE49-F238E27FC236}">
                  <a16:creationId xmlns:a16="http://schemas.microsoft.com/office/drawing/2014/main" id="{5F0CC899-7D22-4090-B3CE-F560575537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5800" y="3960813"/>
              <a:ext cx="9525" cy="3175"/>
            </a:xfrm>
            <a:custGeom>
              <a:avLst/>
              <a:gdLst>
                <a:gd name="T0" fmla="*/ 0 w 6"/>
                <a:gd name="T1" fmla="*/ 2 h 2"/>
                <a:gd name="T2" fmla="*/ 3 w 6"/>
                <a:gd name="T3" fmla="*/ 2 h 2"/>
                <a:gd name="T4" fmla="*/ 5 w 6"/>
                <a:gd name="T5" fmla="*/ 2 h 2"/>
                <a:gd name="T6" fmla="*/ 5 w 6"/>
                <a:gd name="T7" fmla="*/ 1 h 2"/>
                <a:gd name="T8" fmla="*/ 0 w 6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2"/>
                    <a:pt x="2" y="2"/>
                    <a:pt x="3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6" y="2"/>
                    <a:pt x="5" y="1"/>
                  </a:cubicBezTo>
                  <a:cubicBezTo>
                    <a:pt x="4" y="0"/>
                    <a:pt x="0" y="1"/>
                    <a:pt x="0" y="2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7" name="Freeform 180">
              <a:extLst>
                <a:ext uri="{FF2B5EF4-FFF2-40B4-BE49-F238E27FC236}">
                  <a16:creationId xmlns:a16="http://schemas.microsoft.com/office/drawing/2014/main" id="{7FFF99DA-5905-49EB-A1D2-7FDAC4CA42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97388" y="3930651"/>
              <a:ext cx="4763" cy="6350"/>
            </a:xfrm>
            <a:custGeom>
              <a:avLst/>
              <a:gdLst>
                <a:gd name="T0" fmla="*/ 2 w 3"/>
                <a:gd name="T1" fmla="*/ 1 h 4"/>
                <a:gd name="T2" fmla="*/ 0 w 3"/>
                <a:gd name="T3" fmla="*/ 3 h 4"/>
                <a:gd name="T4" fmla="*/ 1 w 3"/>
                <a:gd name="T5" fmla="*/ 4 h 4"/>
                <a:gd name="T6" fmla="*/ 2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3"/>
                    <a:pt x="0" y="4"/>
                    <a:pt x="1" y="4"/>
                  </a:cubicBezTo>
                  <a:cubicBezTo>
                    <a:pt x="2" y="4"/>
                    <a:pt x="3" y="1"/>
                    <a:pt x="2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8" name="Freeform 181">
              <a:extLst>
                <a:ext uri="{FF2B5EF4-FFF2-40B4-BE49-F238E27FC236}">
                  <a16:creationId xmlns:a16="http://schemas.microsoft.com/office/drawing/2014/main" id="{1D3C5398-00CF-45EB-AC52-3032E03F6E9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0" y="3930651"/>
              <a:ext cx="4763" cy="6350"/>
            </a:xfrm>
            <a:custGeom>
              <a:avLst/>
              <a:gdLst>
                <a:gd name="T0" fmla="*/ 3 w 3"/>
                <a:gd name="T1" fmla="*/ 1 h 4"/>
                <a:gd name="T2" fmla="*/ 0 w 3"/>
                <a:gd name="T3" fmla="*/ 0 h 4"/>
                <a:gd name="T4" fmla="*/ 0 w 3"/>
                <a:gd name="T5" fmla="*/ 3 h 4"/>
                <a:gd name="T6" fmla="*/ 3 w 3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4">
                  <a:moveTo>
                    <a:pt x="3" y="1"/>
                  </a:moveTo>
                  <a:cubicBezTo>
                    <a:pt x="3" y="1"/>
                    <a:pt x="1" y="0"/>
                    <a:pt x="0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3" y="2"/>
                    <a:pt x="3" y="1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89" name="Freeform 182">
              <a:extLst>
                <a:ext uri="{FF2B5EF4-FFF2-40B4-BE49-F238E27FC236}">
                  <a16:creationId xmlns:a16="http://schemas.microsoft.com/office/drawing/2014/main" id="{99148B67-329F-4D13-AC21-55CA79FDCF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14850" y="3937001"/>
              <a:ext cx="11113" cy="11113"/>
            </a:xfrm>
            <a:custGeom>
              <a:avLst/>
              <a:gdLst>
                <a:gd name="T0" fmla="*/ 5 w 7"/>
                <a:gd name="T1" fmla="*/ 6 h 7"/>
                <a:gd name="T2" fmla="*/ 6 w 7"/>
                <a:gd name="T3" fmla="*/ 4 h 7"/>
                <a:gd name="T4" fmla="*/ 2 w 7"/>
                <a:gd name="T5" fmla="*/ 1 h 7"/>
                <a:gd name="T6" fmla="*/ 0 w 7"/>
                <a:gd name="T7" fmla="*/ 3 h 7"/>
                <a:gd name="T8" fmla="*/ 2 w 7"/>
                <a:gd name="T9" fmla="*/ 5 h 7"/>
                <a:gd name="T10" fmla="*/ 3 w 7"/>
                <a:gd name="T11" fmla="*/ 6 h 7"/>
                <a:gd name="T12" fmla="*/ 5 w 7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5" y="6"/>
                  </a:moveTo>
                  <a:cubicBezTo>
                    <a:pt x="7" y="6"/>
                    <a:pt x="7" y="4"/>
                    <a:pt x="6" y="4"/>
                  </a:cubicBezTo>
                  <a:cubicBezTo>
                    <a:pt x="5" y="4"/>
                    <a:pt x="3" y="1"/>
                    <a:pt x="2" y="1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3" y="6"/>
                  </a:cubicBezTo>
                  <a:cubicBezTo>
                    <a:pt x="3" y="6"/>
                    <a:pt x="4" y="7"/>
                    <a:pt x="5" y="6"/>
                  </a:cubicBezTo>
                </a:path>
              </a:pathLst>
            </a:custGeom>
            <a:solidFill>
              <a:srgbClr val="F6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0" name="Freeform 183">
              <a:extLst>
                <a:ext uri="{FF2B5EF4-FFF2-40B4-BE49-F238E27FC236}">
                  <a16:creationId xmlns:a16="http://schemas.microsoft.com/office/drawing/2014/main" id="{91A72C7B-D5AF-4341-8F5D-4280B5D353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6563" y="3533776"/>
              <a:ext cx="192088" cy="204788"/>
            </a:xfrm>
            <a:custGeom>
              <a:avLst/>
              <a:gdLst>
                <a:gd name="T0" fmla="*/ 61 w 121"/>
                <a:gd name="T1" fmla="*/ 129 h 129"/>
                <a:gd name="T2" fmla="*/ 121 w 121"/>
                <a:gd name="T3" fmla="*/ 47 h 129"/>
                <a:gd name="T4" fmla="*/ 73 w 121"/>
                <a:gd name="T5" fmla="*/ 0 h 129"/>
                <a:gd name="T6" fmla="*/ 1 w 121"/>
                <a:gd name="T7" fmla="*/ 99 h 129"/>
                <a:gd name="T8" fmla="*/ 0 w 121"/>
                <a:gd name="T9" fmla="*/ 102 h 129"/>
                <a:gd name="T10" fmla="*/ 1 w 121"/>
                <a:gd name="T11" fmla="*/ 99 h 129"/>
                <a:gd name="T12" fmla="*/ 61 w 121"/>
                <a:gd name="T1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1" h="129">
                  <a:moveTo>
                    <a:pt x="61" y="129"/>
                  </a:moveTo>
                  <a:cubicBezTo>
                    <a:pt x="76" y="100"/>
                    <a:pt x="96" y="72"/>
                    <a:pt x="121" y="4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42" y="30"/>
                    <a:pt x="21" y="60"/>
                    <a:pt x="1" y="99"/>
                  </a:cubicBezTo>
                  <a:cubicBezTo>
                    <a:pt x="1" y="100"/>
                    <a:pt x="0" y="101"/>
                    <a:pt x="0" y="102"/>
                  </a:cubicBezTo>
                  <a:cubicBezTo>
                    <a:pt x="0" y="101"/>
                    <a:pt x="1" y="100"/>
                    <a:pt x="1" y="99"/>
                  </a:cubicBezTo>
                  <a:cubicBezTo>
                    <a:pt x="61" y="129"/>
                    <a:pt x="61" y="129"/>
                    <a:pt x="61" y="129"/>
                  </a:cubicBezTo>
                </a:path>
              </a:pathLst>
            </a:custGeom>
            <a:solidFill>
              <a:srgbClr val="84F0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1" name="Freeform 184">
              <a:extLst>
                <a:ext uri="{FF2B5EF4-FFF2-40B4-BE49-F238E27FC236}">
                  <a16:creationId xmlns:a16="http://schemas.microsoft.com/office/drawing/2014/main" id="{6485DC17-CB72-4A85-86D1-AAD88B1A5E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240213" y="3524251"/>
              <a:ext cx="206375" cy="223838"/>
            </a:xfrm>
            <a:custGeom>
              <a:avLst/>
              <a:gdLst>
                <a:gd name="T0" fmla="*/ 65 w 130"/>
                <a:gd name="T1" fmla="*/ 135 h 141"/>
                <a:gd name="T2" fmla="*/ 69 w 130"/>
                <a:gd name="T3" fmla="*/ 137 h 141"/>
                <a:gd name="T4" fmla="*/ 127 w 130"/>
                <a:gd name="T5" fmla="*/ 56 h 141"/>
                <a:gd name="T6" fmla="*/ 130 w 130"/>
                <a:gd name="T7" fmla="*/ 53 h 141"/>
                <a:gd name="T8" fmla="*/ 77 w 130"/>
                <a:gd name="T9" fmla="*/ 0 h 141"/>
                <a:gd name="T10" fmla="*/ 74 w 130"/>
                <a:gd name="T11" fmla="*/ 3 h 141"/>
                <a:gd name="T12" fmla="*/ 2 w 130"/>
                <a:gd name="T13" fmla="*/ 103 h 141"/>
                <a:gd name="T14" fmla="*/ 5 w 130"/>
                <a:gd name="T15" fmla="*/ 105 h 141"/>
                <a:gd name="T16" fmla="*/ 2 w 130"/>
                <a:gd name="T17" fmla="*/ 103 h 141"/>
                <a:gd name="T18" fmla="*/ 0 w 130"/>
                <a:gd name="T19" fmla="*/ 106 h 141"/>
                <a:gd name="T20" fmla="*/ 7 w 130"/>
                <a:gd name="T21" fmla="*/ 110 h 141"/>
                <a:gd name="T22" fmla="*/ 9 w 130"/>
                <a:gd name="T23" fmla="*/ 107 h 141"/>
                <a:gd name="T24" fmla="*/ 5 w 130"/>
                <a:gd name="T25" fmla="*/ 105 h 141"/>
                <a:gd name="T26" fmla="*/ 3 w 130"/>
                <a:gd name="T27" fmla="*/ 108 h 141"/>
                <a:gd name="T28" fmla="*/ 67 w 130"/>
                <a:gd name="T29" fmla="*/ 141 h 141"/>
                <a:gd name="T30" fmla="*/ 69 w 130"/>
                <a:gd name="T31" fmla="*/ 137 h 141"/>
                <a:gd name="T32" fmla="*/ 65 w 130"/>
                <a:gd name="T33" fmla="*/ 135 h 141"/>
                <a:gd name="T34" fmla="*/ 67 w 130"/>
                <a:gd name="T35" fmla="*/ 132 h 141"/>
                <a:gd name="T36" fmla="*/ 3 w 130"/>
                <a:gd name="T37" fmla="*/ 99 h 141"/>
                <a:gd name="T38" fmla="*/ 2 w 130"/>
                <a:gd name="T39" fmla="*/ 103 h 141"/>
                <a:gd name="T40" fmla="*/ 0 w 130"/>
                <a:gd name="T41" fmla="*/ 106 h 141"/>
                <a:gd name="T42" fmla="*/ 7 w 130"/>
                <a:gd name="T43" fmla="*/ 109 h 141"/>
                <a:gd name="T44" fmla="*/ 9 w 130"/>
                <a:gd name="T45" fmla="*/ 106 h 141"/>
                <a:gd name="T46" fmla="*/ 9 w 130"/>
                <a:gd name="T47" fmla="*/ 106 h 141"/>
                <a:gd name="T48" fmla="*/ 80 w 130"/>
                <a:gd name="T49" fmla="*/ 8 h 141"/>
                <a:gd name="T50" fmla="*/ 77 w 130"/>
                <a:gd name="T51" fmla="*/ 6 h 141"/>
                <a:gd name="T52" fmla="*/ 74 w 130"/>
                <a:gd name="T53" fmla="*/ 8 h 141"/>
                <a:gd name="T54" fmla="*/ 122 w 130"/>
                <a:gd name="T55" fmla="*/ 56 h 141"/>
                <a:gd name="T56" fmla="*/ 125 w 130"/>
                <a:gd name="T57" fmla="*/ 53 h 141"/>
                <a:gd name="T58" fmla="*/ 122 w 130"/>
                <a:gd name="T59" fmla="*/ 50 h 141"/>
                <a:gd name="T60" fmla="*/ 61 w 130"/>
                <a:gd name="T61" fmla="*/ 133 h 141"/>
                <a:gd name="T62" fmla="*/ 65 w 130"/>
                <a:gd name="T63" fmla="*/ 135 h 141"/>
                <a:gd name="T64" fmla="*/ 67 w 130"/>
                <a:gd name="T65" fmla="*/ 132 h 141"/>
                <a:gd name="T66" fmla="*/ 65 w 130"/>
                <a:gd name="T67" fmla="*/ 13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0" h="141">
                  <a:moveTo>
                    <a:pt x="65" y="135"/>
                  </a:moveTo>
                  <a:cubicBezTo>
                    <a:pt x="69" y="137"/>
                    <a:pt x="69" y="137"/>
                    <a:pt x="69" y="137"/>
                  </a:cubicBezTo>
                  <a:cubicBezTo>
                    <a:pt x="83" y="108"/>
                    <a:pt x="103" y="80"/>
                    <a:pt x="127" y="56"/>
                  </a:cubicBezTo>
                  <a:cubicBezTo>
                    <a:pt x="130" y="53"/>
                    <a:pt x="130" y="53"/>
                    <a:pt x="130" y="53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4" y="3"/>
                    <a:pt x="74" y="3"/>
                    <a:pt x="74" y="3"/>
                  </a:cubicBezTo>
                  <a:cubicBezTo>
                    <a:pt x="43" y="34"/>
                    <a:pt x="21" y="64"/>
                    <a:pt x="2" y="103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0" y="105"/>
                    <a:pt x="0" y="106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8" y="108"/>
                    <a:pt x="8" y="107"/>
                    <a:pt x="9" y="107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67" y="141"/>
                    <a:pt x="67" y="141"/>
                    <a:pt x="67" y="141"/>
                  </a:cubicBezTo>
                  <a:cubicBezTo>
                    <a:pt x="69" y="137"/>
                    <a:pt x="69" y="137"/>
                    <a:pt x="69" y="137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3" y="99"/>
                    <a:pt x="3" y="99"/>
                    <a:pt x="3" y="9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1" y="104"/>
                    <a:pt x="1" y="105"/>
                    <a:pt x="0" y="106"/>
                  </a:cubicBezTo>
                  <a:cubicBezTo>
                    <a:pt x="7" y="109"/>
                    <a:pt x="7" y="109"/>
                    <a:pt x="7" y="109"/>
                  </a:cubicBezTo>
                  <a:cubicBezTo>
                    <a:pt x="8" y="108"/>
                    <a:pt x="8" y="107"/>
                    <a:pt x="9" y="106"/>
                  </a:cubicBezTo>
                  <a:cubicBezTo>
                    <a:pt x="9" y="106"/>
                    <a:pt x="9" y="106"/>
                    <a:pt x="9" y="106"/>
                  </a:cubicBezTo>
                  <a:cubicBezTo>
                    <a:pt x="28" y="68"/>
                    <a:pt x="50" y="39"/>
                    <a:pt x="80" y="8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4" y="8"/>
                    <a:pt x="74" y="8"/>
                    <a:pt x="74" y="8"/>
                  </a:cubicBezTo>
                  <a:cubicBezTo>
                    <a:pt x="122" y="56"/>
                    <a:pt x="122" y="56"/>
                    <a:pt x="122" y="56"/>
                  </a:cubicBezTo>
                  <a:cubicBezTo>
                    <a:pt x="125" y="53"/>
                    <a:pt x="125" y="53"/>
                    <a:pt x="125" y="53"/>
                  </a:cubicBezTo>
                  <a:cubicBezTo>
                    <a:pt x="122" y="50"/>
                    <a:pt x="122" y="50"/>
                    <a:pt x="122" y="50"/>
                  </a:cubicBezTo>
                  <a:cubicBezTo>
                    <a:pt x="97" y="75"/>
                    <a:pt x="77" y="103"/>
                    <a:pt x="61" y="133"/>
                  </a:cubicBezTo>
                  <a:cubicBezTo>
                    <a:pt x="65" y="135"/>
                    <a:pt x="65" y="135"/>
                    <a:pt x="65" y="135"/>
                  </a:cubicBezTo>
                  <a:cubicBezTo>
                    <a:pt x="67" y="132"/>
                    <a:pt x="67" y="132"/>
                    <a:pt x="67" y="132"/>
                  </a:cubicBezTo>
                  <a:cubicBezTo>
                    <a:pt x="65" y="135"/>
                    <a:pt x="65" y="135"/>
                    <a:pt x="65" y="135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2" name="Freeform 185">
              <a:extLst>
                <a:ext uri="{FF2B5EF4-FFF2-40B4-BE49-F238E27FC236}">
                  <a16:creationId xmlns:a16="http://schemas.microsoft.com/office/drawing/2014/main" id="{55748852-73B1-47CF-ACA5-ED74191455A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7400" y="4454526"/>
              <a:ext cx="595313" cy="176213"/>
            </a:xfrm>
            <a:custGeom>
              <a:avLst/>
              <a:gdLst>
                <a:gd name="T0" fmla="*/ 0 w 375"/>
                <a:gd name="T1" fmla="*/ 65 h 111"/>
                <a:gd name="T2" fmla="*/ 375 w 375"/>
                <a:gd name="T3" fmla="*/ 0 h 111"/>
                <a:gd name="T4" fmla="*/ 0 w 375"/>
                <a:gd name="T5" fmla="*/ 65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111">
                  <a:moveTo>
                    <a:pt x="0" y="65"/>
                  </a:moveTo>
                  <a:cubicBezTo>
                    <a:pt x="129" y="111"/>
                    <a:pt x="268" y="87"/>
                    <a:pt x="375" y="0"/>
                  </a:cubicBezTo>
                  <a:cubicBezTo>
                    <a:pt x="268" y="87"/>
                    <a:pt x="125" y="109"/>
                    <a:pt x="0" y="65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3" name="Freeform 186">
              <a:extLst>
                <a:ext uri="{FF2B5EF4-FFF2-40B4-BE49-F238E27FC236}">
                  <a16:creationId xmlns:a16="http://schemas.microsoft.com/office/drawing/2014/main" id="{183FDAF7-2150-43F2-AB4B-EF53B0FAA7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94225" y="4448176"/>
              <a:ext cx="603250" cy="152400"/>
            </a:xfrm>
            <a:custGeom>
              <a:avLst/>
              <a:gdLst>
                <a:gd name="T0" fmla="*/ 2 w 380"/>
                <a:gd name="T1" fmla="*/ 69 h 96"/>
                <a:gd name="T2" fmla="*/ 0 w 380"/>
                <a:gd name="T3" fmla="*/ 73 h 96"/>
                <a:gd name="T4" fmla="*/ 133 w 380"/>
                <a:gd name="T5" fmla="*/ 96 h 96"/>
                <a:gd name="T6" fmla="*/ 380 w 380"/>
                <a:gd name="T7" fmla="*/ 7 h 96"/>
                <a:gd name="T8" fmla="*/ 375 w 380"/>
                <a:gd name="T9" fmla="*/ 0 h 96"/>
                <a:gd name="T10" fmla="*/ 131 w 380"/>
                <a:gd name="T11" fmla="*/ 87 h 96"/>
                <a:gd name="T12" fmla="*/ 3 w 380"/>
                <a:gd name="T13" fmla="*/ 65 h 96"/>
                <a:gd name="T14" fmla="*/ 0 w 380"/>
                <a:gd name="T15" fmla="*/ 73 h 96"/>
                <a:gd name="T16" fmla="*/ 2 w 380"/>
                <a:gd name="T17" fmla="*/ 69 h 96"/>
                <a:gd name="T18" fmla="*/ 0 w 380"/>
                <a:gd name="T19" fmla="*/ 73 h 96"/>
                <a:gd name="T20" fmla="*/ 131 w 380"/>
                <a:gd name="T21" fmla="*/ 95 h 96"/>
                <a:gd name="T22" fmla="*/ 380 w 380"/>
                <a:gd name="T23" fmla="*/ 7 h 96"/>
                <a:gd name="T24" fmla="*/ 375 w 380"/>
                <a:gd name="T25" fmla="*/ 1 h 96"/>
                <a:gd name="T26" fmla="*/ 133 w 380"/>
                <a:gd name="T27" fmla="*/ 88 h 96"/>
                <a:gd name="T28" fmla="*/ 3 w 380"/>
                <a:gd name="T29" fmla="*/ 65 h 96"/>
                <a:gd name="T30" fmla="*/ 0 w 380"/>
                <a:gd name="T31" fmla="*/ 73 h 96"/>
                <a:gd name="T32" fmla="*/ 2 w 380"/>
                <a:gd name="T33" fmla="*/ 6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0" h="96">
                  <a:moveTo>
                    <a:pt x="2" y="69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44" y="88"/>
                    <a:pt x="89" y="96"/>
                    <a:pt x="133" y="96"/>
                  </a:cubicBezTo>
                  <a:cubicBezTo>
                    <a:pt x="221" y="96"/>
                    <a:pt x="308" y="66"/>
                    <a:pt x="380" y="7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04" y="58"/>
                    <a:pt x="217" y="87"/>
                    <a:pt x="131" y="87"/>
                  </a:cubicBezTo>
                  <a:cubicBezTo>
                    <a:pt x="88" y="87"/>
                    <a:pt x="44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42" y="87"/>
                    <a:pt x="87" y="95"/>
                    <a:pt x="131" y="95"/>
                  </a:cubicBezTo>
                  <a:cubicBezTo>
                    <a:pt x="219" y="95"/>
                    <a:pt x="307" y="65"/>
                    <a:pt x="380" y="7"/>
                  </a:cubicBezTo>
                  <a:cubicBezTo>
                    <a:pt x="375" y="1"/>
                    <a:pt x="375" y="1"/>
                    <a:pt x="375" y="1"/>
                  </a:cubicBezTo>
                  <a:cubicBezTo>
                    <a:pt x="304" y="58"/>
                    <a:pt x="220" y="88"/>
                    <a:pt x="133" y="88"/>
                  </a:cubicBezTo>
                  <a:cubicBezTo>
                    <a:pt x="90" y="88"/>
                    <a:pt x="46" y="80"/>
                    <a:pt x="3" y="6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2" y="69"/>
                    <a:pt x="2" y="69"/>
                    <a:pt x="2" y="69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4" name="Freeform 187">
              <a:extLst>
                <a:ext uri="{FF2B5EF4-FFF2-40B4-BE49-F238E27FC236}">
                  <a16:creationId xmlns:a16="http://schemas.microsoft.com/office/drawing/2014/main" id="{CFDD8672-FD76-4071-9B8B-F1E1D53AE0F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54388"/>
              <a:ext cx="401638" cy="254000"/>
            </a:xfrm>
            <a:custGeom>
              <a:avLst/>
              <a:gdLst>
                <a:gd name="T0" fmla="*/ 0 w 253"/>
                <a:gd name="T1" fmla="*/ 0 h 160"/>
                <a:gd name="T2" fmla="*/ 24 w 253"/>
                <a:gd name="T3" fmla="*/ 3 h 160"/>
                <a:gd name="T4" fmla="*/ 14 w 253"/>
                <a:gd name="T5" fmla="*/ 69 h 160"/>
                <a:gd name="T6" fmla="*/ 192 w 253"/>
                <a:gd name="T7" fmla="*/ 160 h 160"/>
                <a:gd name="T8" fmla="*/ 240 w 253"/>
                <a:gd name="T9" fmla="*/ 113 h 160"/>
                <a:gd name="T10" fmla="*/ 240 w 253"/>
                <a:gd name="T11" fmla="*/ 113 h 160"/>
                <a:gd name="T12" fmla="*/ 253 w 253"/>
                <a:gd name="T13" fmla="*/ 127 h 160"/>
                <a:gd name="T14" fmla="*/ 240 w 253"/>
                <a:gd name="T15" fmla="*/ 113 h 160"/>
                <a:gd name="T16" fmla="*/ 0 w 253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60">
                  <a:moveTo>
                    <a:pt x="0" y="0"/>
                  </a:moveTo>
                  <a:cubicBezTo>
                    <a:pt x="8" y="0"/>
                    <a:pt x="16" y="2"/>
                    <a:pt x="24" y="3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79" y="79"/>
                    <a:pt x="142" y="110"/>
                    <a:pt x="192" y="160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0" y="113"/>
                    <a:pt x="240" y="113"/>
                    <a:pt x="240" y="113"/>
                  </a:cubicBezTo>
                  <a:cubicBezTo>
                    <a:pt x="244" y="117"/>
                    <a:pt x="249" y="122"/>
                    <a:pt x="253" y="127"/>
                  </a:cubicBezTo>
                  <a:cubicBezTo>
                    <a:pt x="249" y="122"/>
                    <a:pt x="244" y="117"/>
                    <a:pt x="240" y="113"/>
                  </a:cubicBezTo>
                  <a:cubicBezTo>
                    <a:pt x="173" y="46"/>
                    <a:pt x="88" y="8"/>
                    <a:pt x="0" y="0"/>
                  </a:cubicBezTo>
                </a:path>
              </a:pathLst>
            </a:custGeom>
            <a:solidFill>
              <a:srgbClr val="FBD2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5" name="Freeform 188">
              <a:extLst>
                <a:ext uri="{FF2B5EF4-FFF2-40B4-BE49-F238E27FC236}">
                  <a16:creationId xmlns:a16="http://schemas.microsoft.com/office/drawing/2014/main" id="{DDB36C8A-5658-49AA-B72C-614EE8DC8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60925" y="3348038"/>
              <a:ext cx="406400" cy="269875"/>
            </a:xfrm>
            <a:custGeom>
              <a:avLst/>
              <a:gdLst>
                <a:gd name="T0" fmla="*/ 0 w 256"/>
                <a:gd name="T1" fmla="*/ 4 h 170"/>
                <a:gd name="T2" fmla="*/ 0 w 256"/>
                <a:gd name="T3" fmla="*/ 8 h 170"/>
                <a:gd name="T4" fmla="*/ 23 w 256"/>
                <a:gd name="T5" fmla="*/ 11 h 170"/>
                <a:gd name="T6" fmla="*/ 24 w 256"/>
                <a:gd name="T7" fmla="*/ 7 h 170"/>
                <a:gd name="T8" fmla="*/ 20 w 256"/>
                <a:gd name="T9" fmla="*/ 6 h 170"/>
                <a:gd name="T10" fmla="*/ 9 w 256"/>
                <a:gd name="T11" fmla="*/ 76 h 170"/>
                <a:gd name="T12" fmla="*/ 13 w 256"/>
                <a:gd name="T13" fmla="*/ 77 h 170"/>
                <a:gd name="T14" fmla="*/ 189 w 256"/>
                <a:gd name="T15" fmla="*/ 167 h 170"/>
                <a:gd name="T16" fmla="*/ 192 w 256"/>
                <a:gd name="T17" fmla="*/ 170 h 170"/>
                <a:gd name="T18" fmla="*/ 242 w 256"/>
                <a:gd name="T19" fmla="*/ 119 h 170"/>
                <a:gd name="T20" fmla="*/ 240 w 256"/>
                <a:gd name="T21" fmla="*/ 117 h 170"/>
                <a:gd name="T22" fmla="*/ 237 w 256"/>
                <a:gd name="T23" fmla="*/ 119 h 170"/>
                <a:gd name="T24" fmla="*/ 237 w 256"/>
                <a:gd name="T25" fmla="*/ 119 h 170"/>
                <a:gd name="T26" fmla="*/ 250 w 256"/>
                <a:gd name="T27" fmla="*/ 134 h 170"/>
                <a:gd name="T28" fmla="*/ 256 w 256"/>
                <a:gd name="T29" fmla="*/ 128 h 170"/>
                <a:gd name="T30" fmla="*/ 242 w 256"/>
                <a:gd name="T31" fmla="*/ 114 h 170"/>
                <a:gd name="T32" fmla="*/ 1 w 256"/>
                <a:gd name="T33" fmla="*/ 0 h 170"/>
                <a:gd name="T34" fmla="*/ 0 w 256"/>
                <a:gd name="T35" fmla="*/ 8 h 170"/>
                <a:gd name="T36" fmla="*/ 0 w 256"/>
                <a:gd name="T37" fmla="*/ 4 h 170"/>
                <a:gd name="T38" fmla="*/ 0 w 256"/>
                <a:gd name="T39" fmla="*/ 8 h 170"/>
                <a:gd name="T40" fmla="*/ 237 w 256"/>
                <a:gd name="T41" fmla="*/ 119 h 170"/>
                <a:gd name="T42" fmla="*/ 250 w 256"/>
                <a:gd name="T43" fmla="*/ 134 h 170"/>
                <a:gd name="T44" fmla="*/ 256 w 256"/>
                <a:gd name="T45" fmla="*/ 128 h 170"/>
                <a:gd name="T46" fmla="*/ 242 w 256"/>
                <a:gd name="T47" fmla="*/ 114 h 170"/>
                <a:gd name="T48" fmla="*/ 242 w 256"/>
                <a:gd name="T49" fmla="*/ 114 h 170"/>
                <a:gd name="T50" fmla="*/ 240 w 256"/>
                <a:gd name="T51" fmla="*/ 111 h 170"/>
                <a:gd name="T52" fmla="*/ 189 w 256"/>
                <a:gd name="T53" fmla="*/ 161 h 170"/>
                <a:gd name="T54" fmla="*/ 192 w 256"/>
                <a:gd name="T55" fmla="*/ 164 h 170"/>
                <a:gd name="T56" fmla="*/ 195 w 256"/>
                <a:gd name="T57" fmla="*/ 161 h 170"/>
                <a:gd name="T58" fmla="*/ 14 w 256"/>
                <a:gd name="T59" fmla="*/ 69 h 170"/>
                <a:gd name="T60" fmla="*/ 14 w 256"/>
                <a:gd name="T61" fmla="*/ 73 h 170"/>
                <a:gd name="T62" fmla="*/ 17 w 256"/>
                <a:gd name="T63" fmla="*/ 74 h 170"/>
                <a:gd name="T64" fmla="*/ 29 w 256"/>
                <a:gd name="T65" fmla="*/ 3 h 170"/>
                <a:gd name="T66" fmla="*/ 25 w 256"/>
                <a:gd name="T67" fmla="*/ 3 h 170"/>
                <a:gd name="T68" fmla="*/ 1 w 256"/>
                <a:gd name="T69" fmla="*/ 0 h 170"/>
                <a:gd name="T70" fmla="*/ 0 w 256"/>
                <a:gd name="T71" fmla="*/ 8 h 170"/>
                <a:gd name="T72" fmla="*/ 0 w 256"/>
                <a:gd name="T73" fmla="*/ 4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56" h="170">
                  <a:moveTo>
                    <a:pt x="0" y="4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8" y="8"/>
                    <a:pt x="16" y="9"/>
                    <a:pt x="23" y="11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9" y="76"/>
                    <a:pt x="9" y="76"/>
                    <a:pt x="9" y="76"/>
                  </a:cubicBezTo>
                  <a:cubicBezTo>
                    <a:pt x="13" y="77"/>
                    <a:pt x="13" y="77"/>
                    <a:pt x="13" y="77"/>
                  </a:cubicBezTo>
                  <a:cubicBezTo>
                    <a:pt x="78" y="87"/>
                    <a:pt x="140" y="117"/>
                    <a:pt x="189" y="167"/>
                  </a:cubicBezTo>
                  <a:cubicBezTo>
                    <a:pt x="192" y="170"/>
                    <a:pt x="192" y="170"/>
                    <a:pt x="192" y="170"/>
                  </a:cubicBezTo>
                  <a:cubicBezTo>
                    <a:pt x="242" y="119"/>
                    <a:pt x="242" y="119"/>
                    <a:pt x="242" y="119"/>
                  </a:cubicBezTo>
                  <a:cubicBezTo>
                    <a:pt x="240" y="117"/>
                    <a:pt x="240" y="117"/>
                    <a:pt x="240" y="11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8"/>
                    <a:pt x="242" y="114"/>
                  </a:cubicBezTo>
                  <a:cubicBezTo>
                    <a:pt x="175" y="46"/>
                    <a:pt x="89" y="8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86" y="16"/>
                    <a:pt x="171" y="53"/>
                    <a:pt x="237" y="119"/>
                  </a:cubicBezTo>
                  <a:cubicBezTo>
                    <a:pt x="241" y="124"/>
                    <a:pt x="246" y="129"/>
                    <a:pt x="250" y="134"/>
                  </a:cubicBezTo>
                  <a:cubicBezTo>
                    <a:pt x="256" y="128"/>
                    <a:pt x="256" y="128"/>
                    <a:pt x="256" y="128"/>
                  </a:cubicBezTo>
                  <a:cubicBezTo>
                    <a:pt x="252" y="123"/>
                    <a:pt x="247" y="119"/>
                    <a:pt x="242" y="114"/>
                  </a:cubicBezTo>
                  <a:cubicBezTo>
                    <a:pt x="242" y="114"/>
                    <a:pt x="242" y="114"/>
                    <a:pt x="242" y="114"/>
                  </a:cubicBezTo>
                  <a:cubicBezTo>
                    <a:pt x="240" y="111"/>
                    <a:pt x="240" y="111"/>
                    <a:pt x="240" y="111"/>
                  </a:cubicBezTo>
                  <a:cubicBezTo>
                    <a:pt x="189" y="161"/>
                    <a:pt x="189" y="161"/>
                    <a:pt x="189" y="161"/>
                  </a:cubicBezTo>
                  <a:cubicBezTo>
                    <a:pt x="192" y="164"/>
                    <a:pt x="192" y="164"/>
                    <a:pt x="192" y="164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44" y="110"/>
                    <a:pt x="80" y="80"/>
                    <a:pt x="14" y="69"/>
                  </a:cubicBezTo>
                  <a:cubicBezTo>
                    <a:pt x="14" y="73"/>
                    <a:pt x="14" y="73"/>
                    <a:pt x="14" y="73"/>
                  </a:cubicBezTo>
                  <a:cubicBezTo>
                    <a:pt x="17" y="74"/>
                    <a:pt x="17" y="74"/>
                    <a:pt x="17" y="74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5" y="3"/>
                    <a:pt x="25" y="3"/>
                    <a:pt x="25" y="3"/>
                  </a:cubicBezTo>
                  <a:cubicBezTo>
                    <a:pt x="17" y="2"/>
                    <a:pt x="9" y="0"/>
                    <a:pt x="1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6" name="Freeform 189">
              <a:extLst>
                <a:ext uri="{FF2B5EF4-FFF2-40B4-BE49-F238E27FC236}">
                  <a16:creationId xmlns:a16="http://schemas.microsoft.com/office/drawing/2014/main" id="{8C3B4ADA-4D91-491F-847F-4878DFE74E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30675" y="3690938"/>
              <a:ext cx="1284288" cy="936625"/>
            </a:xfrm>
            <a:custGeom>
              <a:avLst/>
              <a:gdLst>
                <a:gd name="T0" fmla="*/ 652 w 809"/>
                <a:gd name="T1" fmla="*/ 407 h 591"/>
                <a:gd name="T2" fmla="*/ 194 w 809"/>
                <a:gd name="T3" fmla="*/ 407 h 591"/>
                <a:gd name="T4" fmla="*/ 134 w 809"/>
                <a:gd name="T5" fmla="*/ 30 h 591"/>
                <a:gd name="T6" fmla="*/ 74 w 809"/>
                <a:gd name="T7" fmla="*/ 0 h 591"/>
                <a:gd name="T8" fmla="*/ 73 w 809"/>
                <a:gd name="T9" fmla="*/ 3 h 591"/>
                <a:gd name="T10" fmla="*/ 66 w 809"/>
                <a:gd name="T11" fmla="*/ 16 h 591"/>
                <a:gd name="T12" fmla="*/ 64 w 809"/>
                <a:gd name="T13" fmla="*/ 20 h 591"/>
                <a:gd name="T14" fmla="*/ 135 w 809"/>
                <a:gd name="T15" fmla="*/ 443 h 591"/>
                <a:gd name="T16" fmla="*/ 143 w 809"/>
                <a:gd name="T17" fmla="*/ 451 h 591"/>
                <a:gd name="T18" fmla="*/ 146 w 809"/>
                <a:gd name="T19" fmla="*/ 454 h 591"/>
                <a:gd name="T20" fmla="*/ 147 w 809"/>
                <a:gd name="T21" fmla="*/ 455 h 591"/>
                <a:gd name="T22" fmla="*/ 158 w 809"/>
                <a:gd name="T23" fmla="*/ 466 h 591"/>
                <a:gd name="T24" fmla="*/ 162 w 809"/>
                <a:gd name="T25" fmla="*/ 469 h 591"/>
                <a:gd name="T26" fmla="*/ 171 w 809"/>
                <a:gd name="T27" fmla="*/ 477 h 591"/>
                <a:gd name="T28" fmla="*/ 177 w 809"/>
                <a:gd name="T29" fmla="*/ 482 h 591"/>
                <a:gd name="T30" fmla="*/ 183 w 809"/>
                <a:gd name="T31" fmla="*/ 486 h 591"/>
                <a:gd name="T32" fmla="*/ 194 w 809"/>
                <a:gd name="T33" fmla="*/ 495 h 591"/>
                <a:gd name="T34" fmla="*/ 195 w 809"/>
                <a:gd name="T35" fmla="*/ 495 h 591"/>
                <a:gd name="T36" fmla="*/ 282 w 809"/>
                <a:gd name="T37" fmla="*/ 543 h 591"/>
                <a:gd name="T38" fmla="*/ 293 w 809"/>
                <a:gd name="T39" fmla="*/ 547 h 591"/>
                <a:gd name="T40" fmla="*/ 294 w 809"/>
                <a:gd name="T41" fmla="*/ 547 h 591"/>
                <a:gd name="T42" fmla="*/ 669 w 809"/>
                <a:gd name="T43" fmla="*/ 482 h 591"/>
                <a:gd name="T44" fmla="*/ 671 w 809"/>
                <a:gd name="T45" fmla="*/ 480 h 591"/>
                <a:gd name="T46" fmla="*/ 682 w 809"/>
                <a:gd name="T47" fmla="*/ 471 h 591"/>
                <a:gd name="T48" fmla="*/ 687 w 809"/>
                <a:gd name="T49" fmla="*/ 466 h 591"/>
                <a:gd name="T50" fmla="*/ 694 w 809"/>
                <a:gd name="T51" fmla="*/ 460 h 591"/>
                <a:gd name="T52" fmla="*/ 700 w 809"/>
                <a:gd name="T53" fmla="*/ 454 h 591"/>
                <a:gd name="T54" fmla="*/ 809 w 809"/>
                <a:gd name="T55" fmla="*/ 239 h 591"/>
                <a:gd name="T56" fmla="*/ 743 w 809"/>
                <a:gd name="T57" fmla="*/ 228 h 591"/>
                <a:gd name="T58" fmla="*/ 652 w 809"/>
                <a:gd name="T59" fmla="*/ 407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9" h="591">
                  <a:moveTo>
                    <a:pt x="652" y="407"/>
                  </a:moveTo>
                  <a:cubicBezTo>
                    <a:pt x="526" y="533"/>
                    <a:pt x="320" y="533"/>
                    <a:pt x="194" y="407"/>
                  </a:cubicBezTo>
                  <a:cubicBezTo>
                    <a:pt x="92" y="305"/>
                    <a:pt x="72" y="152"/>
                    <a:pt x="134" y="3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"/>
                    <a:pt x="73" y="2"/>
                    <a:pt x="73" y="3"/>
                  </a:cubicBezTo>
                  <a:cubicBezTo>
                    <a:pt x="70" y="7"/>
                    <a:pt x="68" y="12"/>
                    <a:pt x="66" y="16"/>
                  </a:cubicBezTo>
                  <a:cubicBezTo>
                    <a:pt x="65" y="18"/>
                    <a:pt x="65" y="19"/>
                    <a:pt x="64" y="20"/>
                  </a:cubicBezTo>
                  <a:cubicBezTo>
                    <a:pt x="0" y="165"/>
                    <a:pt x="27" y="326"/>
                    <a:pt x="135" y="443"/>
                  </a:cubicBezTo>
                  <a:cubicBezTo>
                    <a:pt x="137" y="445"/>
                    <a:pt x="140" y="448"/>
                    <a:pt x="143" y="451"/>
                  </a:cubicBezTo>
                  <a:cubicBezTo>
                    <a:pt x="144" y="452"/>
                    <a:pt x="145" y="453"/>
                    <a:pt x="146" y="454"/>
                  </a:cubicBezTo>
                  <a:cubicBezTo>
                    <a:pt x="147" y="455"/>
                    <a:pt x="147" y="455"/>
                    <a:pt x="147" y="455"/>
                  </a:cubicBezTo>
                  <a:cubicBezTo>
                    <a:pt x="150" y="458"/>
                    <a:pt x="154" y="462"/>
                    <a:pt x="158" y="466"/>
                  </a:cubicBezTo>
                  <a:cubicBezTo>
                    <a:pt x="159" y="467"/>
                    <a:pt x="160" y="468"/>
                    <a:pt x="162" y="469"/>
                  </a:cubicBezTo>
                  <a:cubicBezTo>
                    <a:pt x="165" y="472"/>
                    <a:pt x="168" y="474"/>
                    <a:pt x="171" y="477"/>
                  </a:cubicBezTo>
                  <a:cubicBezTo>
                    <a:pt x="173" y="479"/>
                    <a:pt x="175" y="480"/>
                    <a:pt x="177" y="482"/>
                  </a:cubicBezTo>
                  <a:cubicBezTo>
                    <a:pt x="179" y="484"/>
                    <a:pt x="181" y="485"/>
                    <a:pt x="183" y="486"/>
                  </a:cubicBezTo>
                  <a:cubicBezTo>
                    <a:pt x="186" y="489"/>
                    <a:pt x="190" y="492"/>
                    <a:pt x="194" y="495"/>
                  </a:cubicBezTo>
                  <a:cubicBezTo>
                    <a:pt x="195" y="495"/>
                    <a:pt x="195" y="495"/>
                    <a:pt x="195" y="495"/>
                  </a:cubicBezTo>
                  <a:cubicBezTo>
                    <a:pt x="222" y="515"/>
                    <a:pt x="251" y="531"/>
                    <a:pt x="282" y="543"/>
                  </a:cubicBezTo>
                  <a:cubicBezTo>
                    <a:pt x="286" y="544"/>
                    <a:pt x="289" y="545"/>
                    <a:pt x="293" y="547"/>
                  </a:cubicBezTo>
                  <a:cubicBezTo>
                    <a:pt x="294" y="547"/>
                    <a:pt x="294" y="547"/>
                    <a:pt x="294" y="547"/>
                  </a:cubicBezTo>
                  <a:cubicBezTo>
                    <a:pt x="419" y="591"/>
                    <a:pt x="562" y="569"/>
                    <a:pt x="669" y="482"/>
                  </a:cubicBezTo>
                  <a:cubicBezTo>
                    <a:pt x="670" y="481"/>
                    <a:pt x="670" y="481"/>
                    <a:pt x="671" y="480"/>
                  </a:cubicBezTo>
                  <a:cubicBezTo>
                    <a:pt x="675" y="477"/>
                    <a:pt x="678" y="474"/>
                    <a:pt x="682" y="471"/>
                  </a:cubicBezTo>
                  <a:cubicBezTo>
                    <a:pt x="683" y="469"/>
                    <a:pt x="685" y="468"/>
                    <a:pt x="687" y="466"/>
                  </a:cubicBezTo>
                  <a:cubicBezTo>
                    <a:pt x="689" y="464"/>
                    <a:pt x="691" y="462"/>
                    <a:pt x="694" y="460"/>
                  </a:cubicBezTo>
                  <a:cubicBezTo>
                    <a:pt x="696" y="458"/>
                    <a:pt x="698" y="456"/>
                    <a:pt x="700" y="454"/>
                  </a:cubicBezTo>
                  <a:cubicBezTo>
                    <a:pt x="760" y="393"/>
                    <a:pt x="797" y="317"/>
                    <a:pt x="809" y="239"/>
                  </a:cubicBezTo>
                  <a:cubicBezTo>
                    <a:pt x="743" y="228"/>
                    <a:pt x="743" y="228"/>
                    <a:pt x="743" y="228"/>
                  </a:cubicBezTo>
                  <a:cubicBezTo>
                    <a:pt x="733" y="293"/>
                    <a:pt x="703" y="356"/>
                    <a:pt x="652" y="407"/>
                  </a:cubicBezTo>
                </a:path>
              </a:pathLst>
            </a:custGeom>
            <a:solidFill>
              <a:srgbClr val="FFA3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7" name="Freeform 190">
              <a:extLst>
                <a:ext uri="{FF2B5EF4-FFF2-40B4-BE49-F238E27FC236}">
                  <a16:creationId xmlns:a16="http://schemas.microsoft.com/office/drawing/2014/main" id="{D038851E-A11D-4E0A-91BE-CCC0169558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1950" y="3681413"/>
              <a:ext cx="1250950" cy="917575"/>
            </a:xfrm>
            <a:custGeom>
              <a:avLst/>
              <a:gdLst>
                <a:gd name="T0" fmla="*/ 623 w 788"/>
                <a:gd name="T1" fmla="*/ 410 h 579"/>
                <a:gd name="T2" fmla="*/ 170 w 788"/>
                <a:gd name="T3" fmla="*/ 410 h 579"/>
                <a:gd name="T4" fmla="*/ 112 w 788"/>
                <a:gd name="T5" fmla="*/ 38 h 579"/>
                <a:gd name="T6" fmla="*/ 46 w 788"/>
                <a:gd name="T7" fmla="*/ 0 h 579"/>
                <a:gd name="T8" fmla="*/ 43 w 788"/>
                <a:gd name="T9" fmla="*/ 7 h 579"/>
                <a:gd name="T10" fmla="*/ 36 w 788"/>
                <a:gd name="T11" fmla="*/ 21 h 579"/>
                <a:gd name="T12" fmla="*/ 38 w 788"/>
                <a:gd name="T13" fmla="*/ 26 h 579"/>
                <a:gd name="T14" fmla="*/ 0 w 788"/>
                <a:gd name="T15" fmla="*/ 186 h 579"/>
                <a:gd name="T16" fmla="*/ 114 w 788"/>
                <a:gd name="T17" fmla="*/ 459 h 579"/>
                <a:gd name="T18" fmla="*/ 117 w 788"/>
                <a:gd name="T19" fmla="*/ 463 h 579"/>
                <a:gd name="T20" fmla="*/ 121 w 788"/>
                <a:gd name="T21" fmla="*/ 461 h 579"/>
                <a:gd name="T22" fmla="*/ 129 w 788"/>
                <a:gd name="T23" fmla="*/ 475 h 579"/>
                <a:gd name="T24" fmla="*/ 129 w 788"/>
                <a:gd name="T25" fmla="*/ 475 h 579"/>
                <a:gd name="T26" fmla="*/ 142 w 788"/>
                <a:gd name="T27" fmla="*/ 486 h 579"/>
                <a:gd name="T28" fmla="*/ 149 w 788"/>
                <a:gd name="T29" fmla="*/ 491 h 579"/>
                <a:gd name="T30" fmla="*/ 154 w 788"/>
                <a:gd name="T31" fmla="*/ 496 h 579"/>
                <a:gd name="T32" fmla="*/ 166 w 788"/>
                <a:gd name="T33" fmla="*/ 504 h 579"/>
                <a:gd name="T34" fmla="*/ 166 w 788"/>
                <a:gd name="T35" fmla="*/ 505 h 579"/>
                <a:gd name="T36" fmla="*/ 166 w 788"/>
                <a:gd name="T37" fmla="*/ 505 h 579"/>
                <a:gd name="T38" fmla="*/ 254 w 788"/>
                <a:gd name="T39" fmla="*/ 552 h 579"/>
                <a:gd name="T40" fmla="*/ 266 w 788"/>
                <a:gd name="T41" fmla="*/ 557 h 579"/>
                <a:gd name="T42" fmla="*/ 266 w 788"/>
                <a:gd name="T43" fmla="*/ 557 h 579"/>
                <a:gd name="T44" fmla="*/ 646 w 788"/>
                <a:gd name="T45" fmla="*/ 491 h 579"/>
                <a:gd name="T46" fmla="*/ 648 w 788"/>
                <a:gd name="T47" fmla="*/ 489 h 579"/>
                <a:gd name="T48" fmla="*/ 658 w 788"/>
                <a:gd name="T49" fmla="*/ 480 h 579"/>
                <a:gd name="T50" fmla="*/ 670 w 788"/>
                <a:gd name="T51" fmla="*/ 469 h 579"/>
                <a:gd name="T52" fmla="*/ 676 w 788"/>
                <a:gd name="T53" fmla="*/ 463 h 579"/>
                <a:gd name="T54" fmla="*/ 788 w 788"/>
                <a:gd name="T55" fmla="*/ 241 h 579"/>
                <a:gd name="T56" fmla="*/ 713 w 788"/>
                <a:gd name="T57" fmla="*/ 233 h 579"/>
                <a:gd name="T58" fmla="*/ 626 w 788"/>
                <a:gd name="T59" fmla="*/ 413 h 579"/>
                <a:gd name="T60" fmla="*/ 721 w 788"/>
                <a:gd name="T61" fmla="*/ 235 h 579"/>
                <a:gd name="T62" fmla="*/ 716 w 788"/>
                <a:gd name="T63" fmla="*/ 238 h 579"/>
                <a:gd name="T64" fmla="*/ 783 w 788"/>
                <a:gd name="T65" fmla="*/ 245 h 579"/>
                <a:gd name="T66" fmla="*/ 671 w 788"/>
                <a:gd name="T67" fmla="*/ 457 h 579"/>
                <a:gd name="T68" fmla="*/ 665 w 788"/>
                <a:gd name="T69" fmla="*/ 463 h 579"/>
                <a:gd name="T70" fmla="*/ 653 w 788"/>
                <a:gd name="T71" fmla="*/ 474 h 579"/>
                <a:gd name="T72" fmla="*/ 642 w 788"/>
                <a:gd name="T73" fmla="*/ 483 h 579"/>
                <a:gd name="T74" fmla="*/ 641 w 788"/>
                <a:gd name="T75" fmla="*/ 484 h 579"/>
                <a:gd name="T76" fmla="*/ 269 w 788"/>
                <a:gd name="T77" fmla="*/ 549 h 579"/>
                <a:gd name="T78" fmla="*/ 269 w 788"/>
                <a:gd name="T79" fmla="*/ 549 h 579"/>
                <a:gd name="T80" fmla="*/ 269 w 788"/>
                <a:gd name="T81" fmla="*/ 549 h 579"/>
                <a:gd name="T82" fmla="*/ 257 w 788"/>
                <a:gd name="T83" fmla="*/ 545 h 579"/>
                <a:gd name="T84" fmla="*/ 171 w 788"/>
                <a:gd name="T85" fmla="*/ 498 h 579"/>
                <a:gd name="T86" fmla="*/ 168 w 788"/>
                <a:gd name="T87" fmla="*/ 501 h 579"/>
                <a:gd name="T88" fmla="*/ 159 w 788"/>
                <a:gd name="T89" fmla="*/ 489 h 579"/>
                <a:gd name="T90" fmla="*/ 154 w 788"/>
                <a:gd name="T91" fmla="*/ 485 h 579"/>
                <a:gd name="T92" fmla="*/ 147 w 788"/>
                <a:gd name="T93" fmla="*/ 480 h 579"/>
                <a:gd name="T94" fmla="*/ 138 w 788"/>
                <a:gd name="T95" fmla="*/ 472 h 579"/>
                <a:gd name="T96" fmla="*/ 135 w 788"/>
                <a:gd name="T97" fmla="*/ 469 h 579"/>
                <a:gd name="T98" fmla="*/ 124 w 788"/>
                <a:gd name="T99" fmla="*/ 458 h 579"/>
                <a:gd name="T100" fmla="*/ 123 w 788"/>
                <a:gd name="T101" fmla="*/ 457 h 579"/>
                <a:gd name="T102" fmla="*/ 123 w 788"/>
                <a:gd name="T103" fmla="*/ 457 h 579"/>
                <a:gd name="T104" fmla="*/ 120 w 788"/>
                <a:gd name="T105" fmla="*/ 454 h 579"/>
                <a:gd name="T106" fmla="*/ 8 w 788"/>
                <a:gd name="T107" fmla="*/ 186 h 579"/>
                <a:gd name="T108" fmla="*/ 42 w 788"/>
                <a:gd name="T109" fmla="*/ 28 h 579"/>
                <a:gd name="T110" fmla="*/ 44 w 788"/>
                <a:gd name="T111" fmla="*/ 24 h 579"/>
                <a:gd name="T112" fmla="*/ 52 w 788"/>
                <a:gd name="T113" fmla="*/ 8 h 579"/>
                <a:gd name="T114" fmla="*/ 46 w 788"/>
                <a:gd name="T115" fmla="*/ 9 h 579"/>
                <a:gd name="T116" fmla="*/ 108 w 788"/>
                <a:gd name="T117" fmla="*/ 36 h 579"/>
                <a:gd name="T118" fmla="*/ 69 w 788"/>
                <a:gd name="T119" fmla="*/ 183 h 579"/>
                <a:gd name="T120" fmla="*/ 397 w 788"/>
                <a:gd name="T121" fmla="*/ 512 h 579"/>
                <a:gd name="T122" fmla="*/ 626 w 788"/>
                <a:gd name="T123" fmla="*/ 413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88" h="579">
                  <a:moveTo>
                    <a:pt x="626" y="413"/>
                  </a:moveTo>
                  <a:cubicBezTo>
                    <a:pt x="623" y="410"/>
                    <a:pt x="623" y="410"/>
                    <a:pt x="623" y="410"/>
                  </a:cubicBezTo>
                  <a:cubicBezTo>
                    <a:pt x="561" y="472"/>
                    <a:pt x="479" y="504"/>
                    <a:pt x="397" y="504"/>
                  </a:cubicBezTo>
                  <a:cubicBezTo>
                    <a:pt x="315" y="504"/>
                    <a:pt x="233" y="472"/>
                    <a:pt x="170" y="410"/>
                  </a:cubicBezTo>
                  <a:cubicBezTo>
                    <a:pt x="108" y="347"/>
                    <a:pt x="77" y="265"/>
                    <a:pt x="77" y="183"/>
                  </a:cubicBezTo>
                  <a:cubicBezTo>
                    <a:pt x="77" y="133"/>
                    <a:pt x="88" y="84"/>
                    <a:pt x="112" y="38"/>
                  </a:cubicBezTo>
                  <a:cubicBezTo>
                    <a:pt x="113" y="34"/>
                    <a:pt x="113" y="34"/>
                    <a:pt x="113" y="34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4" y="5"/>
                    <a:pt x="44" y="6"/>
                    <a:pt x="43" y="7"/>
                  </a:cubicBezTo>
                  <a:cubicBezTo>
                    <a:pt x="41" y="11"/>
                    <a:pt x="39" y="16"/>
                    <a:pt x="36" y="21"/>
                  </a:cubicBezTo>
                  <a:cubicBezTo>
                    <a:pt x="36" y="21"/>
                    <a:pt x="36" y="21"/>
                    <a:pt x="36" y="21"/>
                  </a:cubicBezTo>
                  <a:cubicBezTo>
                    <a:pt x="36" y="22"/>
                    <a:pt x="35" y="23"/>
                    <a:pt x="35" y="25"/>
                  </a:cubicBezTo>
                  <a:cubicBezTo>
                    <a:pt x="38" y="26"/>
                    <a:pt x="38" y="26"/>
                    <a:pt x="38" y="26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12" y="77"/>
                    <a:pt x="0" y="132"/>
                    <a:pt x="0" y="186"/>
                  </a:cubicBezTo>
                  <a:cubicBezTo>
                    <a:pt x="0" y="282"/>
                    <a:pt x="36" y="376"/>
                    <a:pt x="106" y="451"/>
                  </a:cubicBezTo>
                  <a:cubicBezTo>
                    <a:pt x="109" y="454"/>
                    <a:pt x="111" y="457"/>
                    <a:pt x="114" y="459"/>
                  </a:cubicBezTo>
                  <a:cubicBezTo>
                    <a:pt x="114" y="459"/>
                    <a:pt x="114" y="459"/>
                    <a:pt x="114" y="459"/>
                  </a:cubicBezTo>
                  <a:cubicBezTo>
                    <a:pt x="115" y="461"/>
                    <a:pt x="116" y="462"/>
                    <a:pt x="117" y="463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1" y="461"/>
                    <a:pt x="121" y="461"/>
                    <a:pt x="121" y="461"/>
                  </a:cubicBezTo>
                  <a:cubicBezTo>
                    <a:pt x="118" y="464"/>
                    <a:pt x="118" y="464"/>
                    <a:pt x="118" y="464"/>
                  </a:cubicBezTo>
                  <a:cubicBezTo>
                    <a:pt x="122" y="467"/>
                    <a:pt x="126" y="471"/>
                    <a:pt x="129" y="475"/>
                  </a:cubicBezTo>
                  <a:cubicBezTo>
                    <a:pt x="132" y="472"/>
                    <a:pt x="132" y="472"/>
                    <a:pt x="132" y="472"/>
                  </a:cubicBezTo>
                  <a:cubicBezTo>
                    <a:pt x="129" y="475"/>
                    <a:pt x="129" y="475"/>
                    <a:pt x="129" y="475"/>
                  </a:cubicBezTo>
                  <a:cubicBezTo>
                    <a:pt x="131" y="476"/>
                    <a:pt x="132" y="477"/>
                    <a:pt x="133" y="478"/>
                  </a:cubicBezTo>
                  <a:cubicBezTo>
                    <a:pt x="136" y="481"/>
                    <a:pt x="139" y="483"/>
                    <a:pt x="142" y="486"/>
                  </a:cubicBezTo>
                  <a:cubicBezTo>
                    <a:pt x="142" y="486"/>
                    <a:pt x="142" y="486"/>
                    <a:pt x="142" y="486"/>
                  </a:cubicBezTo>
                  <a:cubicBezTo>
                    <a:pt x="144" y="488"/>
                    <a:pt x="147" y="489"/>
                    <a:pt x="149" y="491"/>
                  </a:cubicBezTo>
                  <a:cubicBezTo>
                    <a:pt x="149" y="491"/>
                    <a:pt x="149" y="491"/>
                    <a:pt x="149" y="491"/>
                  </a:cubicBezTo>
                  <a:cubicBezTo>
                    <a:pt x="151" y="493"/>
                    <a:pt x="153" y="494"/>
                    <a:pt x="154" y="496"/>
                  </a:cubicBezTo>
                  <a:cubicBezTo>
                    <a:pt x="154" y="496"/>
                    <a:pt x="154" y="496"/>
                    <a:pt x="154" y="496"/>
                  </a:cubicBezTo>
                  <a:cubicBezTo>
                    <a:pt x="158" y="498"/>
                    <a:pt x="162" y="501"/>
                    <a:pt x="166" y="504"/>
                  </a:cubicBezTo>
                  <a:cubicBezTo>
                    <a:pt x="166" y="504"/>
                    <a:pt x="166" y="504"/>
                    <a:pt x="166" y="504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69" y="501"/>
                    <a:pt x="169" y="501"/>
                    <a:pt x="169" y="501"/>
                  </a:cubicBezTo>
                  <a:cubicBezTo>
                    <a:pt x="166" y="505"/>
                    <a:pt x="166" y="505"/>
                    <a:pt x="166" y="505"/>
                  </a:cubicBezTo>
                  <a:cubicBezTo>
                    <a:pt x="194" y="524"/>
                    <a:pt x="224" y="540"/>
                    <a:pt x="254" y="552"/>
                  </a:cubicBezTo>
                  <a:cubicBezTo>
                    <a:pt x="254" y="552"/>
                    <a:pt x="254" y="552"/>
                    <a:pt x="254" y="552"/>
                  </a:cubicBezTo>
                  <a:cubicBezTo>
                    <a:pt x="258" y="554"/>
                    <a:pt x="262" y="555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266" y="557"/>
                    <a:pt x="266" y="557"/>
                    <a:pt x="266" y="557"/>
                  </a:cubicBezTo>
                  <a:cubicBezTo>
                    <a:pt x="308" y="571"/>
                    <a:pt x="353" y="579"/>
                    <a:pt x="397" y="579"/>
                  </a:cubicBezTo>
                  <a:cubicBezTo>
                    <a:pt x="485" y="579"/>
                    <a:pt x="573" y="549"/>
                    <a:pt x="646" y="491"/>
                  </a:cubicBezTo>
                  <a:cubicBezTo>
                    <a:pt x="646" y="491"/>
                    <a:pt x="646" y="491"/>
                    <a:pt x="646" y="491"/>
                  </a:cubicBezTo>
                  <a:cubicBezTo>
                    <a:pt x="646" y="490"/>
                    <a:pt x="647" y="490"/>
                    <a:pt x="648" y="489"/>
                  </a:cubicBezTo>
                  <a:cubicBezTo>
                    <a:pt x="651" y="486"/>
                    <a:pt x="655" y="483"/>
                    <a:pt x="658" y="480"/>
                  </a:cubicBezTo>
                  <a:cubicBezTo>
                    <a:pt x="658" y="480"/>
                    <a:pt x="658" y="480"/>
                    <a:pt x="658" y="480"/>
                  </a:cubicBezTo>
                  <a:cubicBezTo>
                    <a:pt x="660" y="478"/>
                    <a:pt x="662" y="477"/>
                    <a:pt x="664" y="475"/>
                  </a:cubicBezTo>
                  <a:cubicBezTo>
                    <a:pt x="666" y="473"/>
                    <a:pt x="668" y="471"/>
                    <a:pt x="670" y="469"/>
                  </a:cubicBezTo>
                  <a:cubicBezTo>
                    <a:pt x="672" y="467"/>
                    <a:pt x="674" y="465"/>
                    <a:pt x="676" y="463"/>
                  </a:cubicBezTo>
                  <a:cubicBezTo>
                    <a:pt x="676" y="463"/>
                    <a:pt x="676" y="463"/>
                    <a:pt x="676" y="463"/>
                  </a:cubicBezTo>
                  <a:cubicBezTo>
                    <a:pt x="738" y="402"/>
                    <a:pt x="775" y="325"/>
                    <a:pt x="787" y="245"/>
                  </a:cubicBezTo>
                  <a:cubicBezTo>
                    <a:pt x="788" y="241"/>
                    <a:pt x="788" y="241"/>
                    <a:pt x="788" y="241"/>
                  </a:cubicBezTo>
                  <a:cubicBezTo>
                    <a:pt x="714" y="229"/>
                    <a:pt x="714" y="229"/>
                    <a:pt x="714" y="229"/>
                  </a:cubicBezTo>
                  <a:cubicBezTo>
                    <a:pt x="713" y="233"/>
                    <a:pt x="713" y="233"/>
                    <a:pt x="713" y="233"/>
                  </a:cubicBezTo>
                  <a:cubicBezTo>
                    <a:pt x="703" y="298"/>
                    <a:pt x="673" y="360"/>
                    <a:pt x="623" y="410"/>
                  </a:cubicBezTo>
                  <a:cubicBezTo>
                    <a:pt x="626" y="413"/>
                    <a:pt x="626" y="413"/>
                    <a:pt x="626" y="413"/>
                  </a:cubicBezTo>
                  <a:cubicBezTo>
                    <a:pt x="629" y="415"/>
                    <a:pt x="629" y="415"/>
                    <a:pt x="629" y="415"/>
                  </a:cubicBezTo>
                  <a:cubicBezTo>
                    <a:pt x="680" y="364"/>
                    <a:pt x="711" y="301"/>
                    <a:pt x="721" y="235"/>
                  </a:cubicBezTo>
                  <a:cubicBezTo>
                    <a:pt x="717" y="234"/>
                    <a:pt x="717" y="234"/>
                    <a:pt x="717" y="234"/>
                  </a:cubicBezTo>
                  <a:cubicBezTo>
                    <a:pt x="716" y="238"/>
                    <a:pt x="716" y="238"/>
                    <a:pt x="716" y="238"/>
                  </a:cubicBezTo>
                  <a:cubicBezTo>
                    <a:pt x="783" y="249"/>
                    <a:pt x="783" y="249"/>
                    <a:pt x="783" y="249"/>
                  </a:cubicBezTo>
                  <a:cubicBezTo>
                    <a:pt x="783" y="245"/>
                    <a:pt x="783" y="245"/>
                    <a:pt x="783" y="245"/>
                  </a:cubicBezTo>
                  <a:cubicBezTo>
                    <a:pt x="779" y="244"/>
                    <a:pt x="779" y="244"/>
                    <a:pt x="779" y="244"/>
                  </a:cubicBezTo>
                  <a:cubicBezTo>
                    <a:pt x="767" y="322"/>
                    <a:pt x="731" y="397"/>
                    <a:pt x="671" y="457"/>
                  </a:cubicBezTo>
                  <a:cubicBezTo>
                    <a:pt x="671" y="457"/>
                    <a:pt x="671" y="457"/>
                    <a:pt x="671" y="457"/>
                  </a:cubicBezTo>
                  <a:cubicBezTo>
                    <a:pt x="669" y="459"/>
                    <a:pt x="667" y="461"/>
                    <a:pt x="665" y="463"/>
                  </a:cubicBezTo>
                  <a:cubicBezTo>
                    <a:pt x="663" y="465"/>
                    <a:pt x="660" y="467"/>
                    <a:pt x="658" y="469"/>
                  </a:cubicBezTo>
                  <a:cubicBezTo>
                    <a:pt x="656" y="471"/>
                    <a:pt x="655" y="472"/>
                    <a:pt x="653" y="474"/>
                  </a:cubicBezTo>
                  <a:cubicBezTo>
                    <a:pt x="653" y="474"/>
                    <a:pt x="653" y="474"/>
                    <a:pt x="653" y="474"/>
                  </a:cubicBezTo>
                  <a:cubicBezTo>
                    <a:pt x="649" y="477"/>
                    <a:pt x="646" y="480"/>
                    <a:pt x="642" y="483"/>
                  </a:cubicBezTo>
                  <a:cubicBezTo>
                    <a:pt x="642" y="484"/>
                    <a:pt x="641" y="484"/>
                    <a:pt x="641" y="485"/>
                  </a:cubicBezTo>
                  <a:cubicBezTo>
                    <a:pt x="641" y="484"/>
                    <a:pt x="641" y="484"/>
                    <a:pt x="641" y="484"/>
                  </a:cubicBezTo>
                  <a:cubicBezTo>
                    <a:pt x="570" y="542"/>
                    <a:pt x="483" y="571"/>
                    <a:pt x="397" y="571"/>
                  </a:cubicBezTo>
                  <a:cubicBezTo>
                    <a:pt x="354" y="571"/>
                    <a:pt x="310" y="564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7" y="553"/>
                    <a:pt x="267" y="553"/>
                    <a:pt x="267" y="553"/>
                  </a:cubicBezTo>
                  <a:cubicBezTo>
                    <a:pt x="269" y="549"/>
                    <a:pt x="269" y="549"/>
                    <a:pt x="269" y="549"/>
                  </a:cubicBezTo>
                  <a:cubicBezTo>
                    <a:pt x="265" y="548"/>
                    <a:pt x="261" y="546"/>
                    <a:pt x="257" y="545"/>
                  </a:cubicBezTo>
                  <a:cubicBezTo>
                    <a:pt x="257" y="545"/>
                    <a:pt x="257" y="545"/>
                    <a:pt x="257" y="545"/>
                  </a:cubicBezTo>
                  <a:cubicBezTo>
                    <a:pt x="227" y="533"/>
                    <a:pt x="198" y="518"/>
                    <a:pt x="171" y="498"/>
                  </a:cubicBezTo>
                  <a:cubicBezTo>
                    <a:pt x="171" y="498"/>
                    <a:pt x="171" y="498"/>
                    <a:pt x="171" y="498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8" y="501"/>
                    <a:pt x="168" y="501"/>
                    <a:pt x="168" y="501"/>
                  </a:cubicBezTo>
                  <a:cubicBezTo>
                    <a:pt x="170" y="498"/>
                    <a:pt x="170" y="498"/>
                    <a:pt x="170" y="498"/>
                  </a:cubicBezTo>
                  <a:cubicBezTo>
                    <a:pt x="167" y="495"/>
                    <a:pt x="163" y="492"/>
                    <a:pt x="159" y="489"/>
                  </a:cubicBezTo>
                  <a:cubicBezTo>
                    <a:pt x="159" y="489"/>
                    <a:pt x="159" y="489"/>
                    <a:pt x="159" y="489"/>
                  </a:cubicBezTo>
                  <a:cubicBezTo>
                    <a:pt x="157" y="488"/>
                    <a:pt x="156" y="486"/>
                    <a:pt x="154" y="485"/>
                  </a:cubicBezTo>
                  <a:cubicBezTo>
                    <a:pt x="154" y="485"/>
                    <a:pt x="154" y="485"/>
                    <a:pt x="154" y="485"/>
                  </a:cubicBezTo>
                  <a:cubicBezTo>
                    <a:pt x="152" y="483"/>
                    <a:pt x="150" y="482"/>
                    <a:pt x="147" y="480"/>
                  </a:cubicBezTo>
                  <a:cubicBezTo>
                    <a:pt x="147" y="480"/>
                    <a:pt x="147" y="480"/>
                    <a:pt x="147" y="480"/>
                  </a:cubicBezTo>
                  <a:cubicBezTo>
                    <a:pt x="144" y="477"/>
                    <a:pt x="141" y="474"/>
                    <a:pt x="138" y="472"/>
                  </a:cubicBezTo>
                  <a:cubicBezTo>
                    <a:pt x="137" y="471"/>
                    <a:pt x="136" y="470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5" y="469"/>
                    <a:pt x="135" y="469"/>
                    <a:pt x="135" y="469"/>
                  </a:cubicBezTo>
                  <a:cubicBezTo>
                    <a:pt x="131" y="465"/>
                    <a:pt x="127" y="462"/>
                    <a:pt x="124" y="458"/>
                  </a:cubicBezTo>
                  <a:cubicBezTo>
                    <a:pt x="124" y="458"/>
                    <a:pt x="124" y="458"/>
                    <a:pt x="124" y="458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0" y="460"/>
                    <a:pt x="120" y="460"/>
                    <a:pt x="120" y="460"/>
                  </a:cubicBezTo>
                  <a:cubicBezTo>
                    <a:pt x="123" y="457"/>
                    <a:pt x="123" y="457"/>
                    <a:pt x="123" y="457"/>
                  </a:cubicBezTo>
                  <a:cubicBezTo>
                    <a:pt x="122" y="456"/>
                    <a:pt x="121" y="455"/>
                    <a:pt x="120" y="454"/>
                  </a:cubicBezTo>
                  <a:cubicBezTo>
                    <a:pt x="120" y="454"/>
                    <a:pt x="120" y="454"/>
                    <a:pt x="120" y="454"/>
                  </a:cubicBezTo>
                  <a:cubicBezTo>
                    <a:pt x="117" y="451"/>
                    <a:pt x="114" y="449"/>
                    <a:pt x="112" y="446"/>
                  </a:cubicBezTo>
                  <a:cubicBezTo>
                    <a:pt x="44" y="372"/>
                    <a:pt x="8" y="280"/>
                    <a:pt x="8" y="186"/>
                  </a:cubicBezTo>
                  <a:cubicBezTo>
                    <a:pt x="8" y="133"/>
                    <a:pt x="19" y="79"/>
                    <a:pt x="42" y="28"/>
                  </a:cubicBezTo>
                  <a:cubicBezTo>
                    <a:pt x="42" y="28"/>
                    <a:pt x="42" y="28"/>
                    <a:pt x="42" y="28"/>
                  </a:cubicBezTo>
                  <a:cubicBezTo>
                    <a:pt x="43" y="27"/>
                    <a:pt x="43" y="25"/>
                    <a:pt x="44" y="24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6" y="19"/>
                    <a:pt x="48" y="15"/>
                    <a:pt x="50" y="10"/>
                  </a:cubicBezTo>
                  <a:cubicBezTo>
                    <a:pt x="51" y="9"/>
                    <a:pt x="51" y="8"/>
                    <a:pt x="52" y="8"/>
                  </a:cubicBezTo>
                  <a:cubicBezTo>
                    <a:pt x="48" y="6"/>
                    <a:pt x="48" y="6"/>
                    <a:pt x="48" y="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06" y="40"/>
                    <a:pt x="106" y="40"/>
                    <a:pt x="106" y="40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104" y="34"/>
                    <a:pt x="104" y="34"/>
                    <a:pt x="104" y="34"/>
                  </a:cubicBezTo>
                  <a:cubicBezTo>
                    <a:pt x="81" y="81"/>
                    <a:pt x="69" y="132"/>
                    <a:pt x="69" y="183"/>
                  </a:cubicBezTo>
                  <a:cubicBezTo>
                    <a:pt x="69" y="267"/>
                    <a:pt x="101" y="351"/>
                    <a:pt x="165" y="415"/>
                  </a:cubicBezTo>
                  <a:cubicBezTo>
                    <a:pt x="229" y="479"/>
                    <a:pt x="313" y="512"/>
                    <a:pt x="397" y="512"/>
                  </a:cubicBezTo>
                  <a:cubicBezTo>
                    <a:pt x="481" y="512"/>
                    <a:pt x="565" y="480"/>
                    <a:pt x="629" y="415"/>
                  </a:cubicBezTo>
                  <a:cubicBezTo>
                    <a:pt x="626" y="413"/>
                    <a:pt x="626" y="413"/>
                    <a:pt x="626" y="413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8" name="Freeform 191">
              <a:extLst>
                <a:ext uri="{FF2B5EF4-FFF2-40B4-BE49-F238E27FC236}">
                  <a16:creationId xmlns:a16="http://schemas.microsoft.com/office/drawing/2014/main" id="{22B107AD-E17C-4C0D-B89E-63108E7EA4C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62450" y="3335338"/>
              <a:ext cx="536575" cy="273050"/>
            </a:xfrm>
            <a:custGeom>
              <a:avLst/>
              <a:gdLst>
                <a:gd name="T0" fmla="*/ 48 w 338"/>
                <a:gd name="T1" fmla="*/ 172 h 172"/>
                <a:gd name="T2" fmla="*/ 328 w 338"/>
                <a:gd name="T3" fmla="*/ 81 h 172"/>
                <a:gd name="T4" fmla="*/ 338 w 338"/>
                <a:gd name="T5" fmla="*/ 15 h 172"/>
                <a:gd name="T6" fmla="*/ 314 w 338"/>
                <a:gd name="T7" fmla="*/ 12 h 172"/>
                <a:gd name="T8" fmla="*/ 15 w 338"/>
                <a:gd name="T9" fmla="*/ 110 h 172"/>
                <a:gd name="T10" fmla="*/ 0 w 338"/>
                <a:gd name="T11" fmla="*/ 125 h 172"/>
                <a:gd name="T12" fmla="*/ 0 w 338"/>
                <a:gd name="T13" fmla="*/ 125 h 172"/>
                <a:gd name="T14" fmla="*/ 0 w 338"/>
                <a:gd name="T15" fmla="*/ 125 h 172"/>
                <a:gd name="T16" fmla="*/ 48 w 338"/>
                <a:gd name="T17" fmla="*/ 172 h 172"/>
                <a:gd name="T18" fmla="*/ 48 w 338"/>
                <a:gd name="T19" fmla="*/ 172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8" h="172">
                  <a:moveTo>
                    <a:pt x="48" y="172"/>
                  </a:moveTo>
                  <a:cubicBezTo>
                    <a:pt x="124" y="96"/>
                    <a:pt x="229" y="66"/>
                    <a:pt x="328" y="81"/>
                  </a:cubicBezTo>
                  <a:cubicBezTo>
                    <a:pt x="338" y="15"/>
                    <a:pt x="338" y="15"/>
                    <a:pt x="338" y="15"/>
                  </a:cubicBezTo>
                  <a:cubicBezTo>
                    <a:pt x="330" y="14"/>
                    <a:pt x="322" y="12"/>
                    <a:pt x="314" y="12"/>
                  </a:cubicBezTo>
                  <a:cubicBezTo>
                    <a:pt x="202" y="0"/>
                    <a:pt x="99" y="34"/>
                    <a:pt x="15" y="110"/>
                  </a:cubicBezTo>
                  <a:cubicBezTo>
                    <a:pt x="10" y="115"/>
                    <a:pt x="5" y="120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48" y="172"/>
                    <a:pt x="48" y="172"/>
                    <a:pt x="48" y="172"/>
                  </a:cubicBezTo>
                  <a:cubicBezTo>
                    <a:pt x="48" y="172"/>
                    <a:pt x="48" y="172"/>
                    <a:pt x="48" y="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99" name="Freeform 192">
              <a:extLst>
                <a:ext uri="{FF2B5EF4-FFF2-40B4-BE49-F238E27FC236}">
                  <a16:creationId xmlns:a16="http://schemas.microsoft.com/office/drawing/2014/main" id="{83011A4D-B64E-4A2A-B589-0FC7D637B3E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56100" y="3343276"/>
              <a:ext cx="550863" cy="273050"/>
            </a:xfrm>
            <a:custGeom>
              <a:avLst/>
              <a:gdLst>
                <a:gd name="T0" fmla="*/ 52 w 347"/>
                <a:gd name="T1" fmla="*/ 167 h 172"/>
                <a:gd name="T2" fmla="*/ 54 w 347"/>
                <a:gd name="T3" fmla="*/ 170 h 172"/>
                <a:gd name="T4" fmla="*/ 281 w 347"/>
                <a:gd name="T5" fmla="*/ 76 h 172"/>
                <a:gd name="T6" fmla="*/ 331 w 347"/>
                <a:gd name="T7" fmla="*/ 80 h 172"/>
                <a:gd name="T8" fmla="*/ 335 w 347"/>
                <a:gd name="T9" fmla="*/ 81 h 172"/>
                <a:gd name="T10" fmla="*/ 347 w 347"/>
                <a:gd name="T11" fmla="*/ 6 h 172"/>
                <a:gd name="T12" fmla="*/ 343 w 347"/>
                <a:gd name="T13" fmla="*/ 6 h 172"/>
                <a:gd name="T14" fmla="*/ 319 w 347"/>
                <a:gd name="T15" fmla="*/ 3 h 172"/>
                <a:gd name="T16" fmla="*/ 276 w 347"/>
                <a:gd name="T17" fmla="*/ 0 h 172"/>
                <a:gd name="T18" fmla="*/ 17 w 347"/>
                <a:gd name="T19" fmla="*/ 102 h 172"/>
                <a:gd name="T20" fmla="*/ 17 w 347"/>
                <a:gd name="T21" fmla="*/ 102 h 172"/>
                <a:gd name="T22" fmla="*/ 1 w 347"/>
                <a:gd name="T23" fmla="*/ 117 h 172"/>
                <a:gd name="T24" fmla="*/ 4 w 347"/>
                <a:gd name="T25" fmla="*/ 120 h 172"/>
                <a:gd name="T26" fmla="*/ 2 w 347"/>
                <a:gd name="T27" fmla="*/ 116 h 172"/>
                <a:gd name="T28" fmla="*/ 2 w 347"/>
                <a:gd name="T29" fmla="*/ 116 h 172"/>
                <a:gd name="T30" fmla="*/ 0 w 347"/>
                <a:gd name="T31" fmla="*/ 118 h 172"/>
                <a:gd name="T32" fmla="*/ 0 w 347"/>
                <a:gd name="T33" fmla="*/ 120 h 172"/>
                <a:gd name="T34" fmla="*/ 0 w 347"/>
                <a:gd name="T35" fmla="*/ 121 h 172"/>
                <a:gd name="T36" fmla="*/ 51 w 347"/>
                <a:gd name="T37" fmla="*/ 172 h 172"/>
                <a:gd name="T38" fmla="*/ 54 w 347"/>
                <a:gd name="T39" fmla="*/ 170 h 172"/>
                <a:gd name="T40" fmla="*/ 54 w 347"/>
                <a:gd name="T41" fmla="*/ 170 h 172"/>
                <a:gd name="T42" fmla="*/ 54 w 347"/>
                <a:gd name="T43" fmla="*/ 170 h 172"/>
                <a:gd name="T44" fmla="*/ 52 w 347"/>
                <a:gd name="T45" fmla="*/ 167 h 172"/>
                <a:gd name="T46" fmla="*/ 49 w 347"/>
                <a:gd name="T47" fmla="*/ 164 h 172"/>
                <a:gd name="T48" fmla="*/ 49 w 347"/>
                <a:gd name="T49" fmla="*/ 164 h 172"/>
                <a:gd name="T50" fmla="*/ 52 w 347"/>
                <a:gd name="T51" fmla="*/ 167 h 172"/>
                <a:gd name="T52" fmla="*/ 54 w 347"/>
                <a:gd name="T53" fmla="*/ 164 h 172"/>
                <a:gd name="T54" fmla="*/ 7 w 347"/>
                <a:gd name="T55" fmla="*/ 117 h 172"/>
                <a:gd name="T56" fmla="*/ 4 w 347"/>
                <a:gd name="T57" fmla="*/ 120 h 172"/>
                <a:gd name="T58" fmla="*/ 8 w 347"/>
                <a:gd name="T59" fmla="*/ 120 h 172"/>
                <a:gd name="T60" fmla="*/ 8 w 347"/>
                <a:gd name="T61" fmla="*/ 120 h 172"/>
                <a:gd name="T62" fmla="*/ 4 w 347"/>
                <a:gd name="T63" fmla="*/ 120 h 172"/>
                <a:gd name="T64" fmla="*/ 7 w 347"/>
                <a:gd name="T65" fmla="*/ 123 h 172"/>
                <a:gd name="T66" fmla="*/ 7 w 347"/>
                <a:gd name="T67" fmla="*/ 123 h 172"/>
                <a:gd name="T68" fmla="*/ 7 w 347"/>
                <a:gd name="T69" fmla="*/ 122 h 172"/>
                <a:gd name="T70" fmla="*/ 7 w 347"/>
                <a:gd name="T71" fmla="*/ 122 h 172"/>
                <a:gd name="T72" fmla="*/ 22 w 347"/>
                <a:gd name="T73" fmla="*/ 108 h 172"/>
                <a:gd name="T74" fmla="*/ 22 w 347"/>
                <a:gd name="T75" fmla="*/ 108 h 172"/>
                <a:gd name="T76" fmla="*/ 276 w 347"/>
                <a:gd name="T77" fmla="*/ 8 h 172"/>
                <a:gd name="T78" fmla="*/ 318 w 347"/>
                <a:gd name="T79" fmla="*/ 11 h 172"/>
                <a:gd name="T80" fmla="*/ 341 w 347"/>
                <a:gd name="T81" fmla="*/ 14 h 172"/>
                <a:gd name="T82" fmla="*/ 342 w 347"/>
                <a:gd name="T83" fmla="*/ 10 h 172"/>
                <a:gd name="T84" fmla="*/ 338 w 347"/>
                <a:gd name="T85" fmla="*/ 9 h 172"/>
                <a:gd name="T86" fmla="*/ 328 w 347"/>
                <a:gd name="T87" fmla="*/ 76 h 172"/>
                <a:gd name="T88" fmla="*/ 332 w 347"/>
                <a:gd name="T89" fmla="*/ 76 h 172"/>
                <a:gd name="T90" fmla="*/ 332 w 347"/>
                <a:gd name="T91" fmla="*/ 72 h 172"/>
                <a:gd name="T92" fmla="*/ 281 w 347"/>
                <a:gd name="T93" fmla="*/ 68 h 172"/>
                <a:gd name="T94" fmla="*/ 49 w 347"/>
                <a:gd name="T95" fmla="*/ 164 h 172"/>
                <a:gd name="T96" fmla="*/ 52 w 347"/>
                <a:gd name="T97" fmla="*/ 167 h 172"/>
                <a:gd name="T98" fmla="*/ 49 w 347"/>
                <a:gd name="T99" fmla="*/ 164 h 172"/>
                <a:gd name="T100" fmla="*/ 52 w 347"/>
                <a:gd name="T101" fmla="*/ 167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47" h="172">
                  <a:moveTo>
                    <a:pt x="52" y="167"/>
                  </a:moveTo>
                  <a:cubicBezTo>
                    <a:pt x="54" y="170"/>
                    <a:pt x="54" y="170"/>
                    <a:pt x="54" y="170"/>
                  </a:cubicBezTo>
                  <a:cubicBezTo>
                    <a:pt x="117" y="107"/>
                    <a:pt x="199" y="76"/>
                    <a:pt x="281" y="76"/>
                  </a:cubicBezTo>
                  <a:cubicBezTo>
                    <a:pt x="298" y="76"/>
                    <a:pt x="314" y="77"/>
                    <a:pt x="331" y="80"/>
                  </a:cubicBezTo>
                  <a:cubicBezTo>
                    <a:pt x="335" y="81"/>
                    <a:pt x="335" y="81"/>
                    <a:pt x="335" y="81"/>
                  </a:cubicBezTo>
                  <a:cubicBezTo>
                    <a:pt x="347" y="6"/>
                    <a:pt x="347" y="6"/>
                    <a:pt x="347" y="6"/>
                  </a:cubicBezTo>
                  <a:cubicBezTo>
                    <a:pt x="343" y="6"/>
                    <a:pt x="343" y="6"/>
                    <a:pt x="343" y="6"/>
                  </a:cubicBezTo>
                  <a:cubicBezTo>
                    <a:pt x="335" y="5"/>
                    <a:pt x="327" y="3"/>
                    <a:pt x="319" y="3"/>
                  </a:cubicBezTo>
                  <a:cubicBezTo>
                    <a:pt x="304" y="1"/>
                    <a:pt x="290" y="0"/>
                    <a:pt x="276" y="0"/>
                  </a:cubicBezTo>
                  <a:cubicBezTo>
                    <a:pt x="179" y="0"/>
                    <a:pt x="90" y="35"/>
                    <a:pt x="17" y="102"/>
                  </a:cubicBezTo>
                  <a:cubicBezTo>
                    <a:pt x="17" y="102"/>
                    <a:pt x="17" y="102"/>
                    <a:pt x="17" y="102"/>
                  </a:cubicBezTo>
                  <a:cubicBezTo>
                    <a:pt x="11" y="107"/>
                    <a:pt x="6" y="112"/>
                    <a:pt x="1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2" y="116"/>
                    <a:pt x="2" y="116"/>
                    <a:pt x="2" y="11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51" y="172"/>
                    <a:pt x="51" y="172"/>
                    <a:pt x="51" y="172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4" y="170"/>
                    <a:pt x="54" y="170"/>
                    <a:pt x="54" y="170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54" y="164"/>
                    <a:pt x="54" y="164"/>
                    <a:pt x="54" y="164"/>
                  </a:cubicBezTo>
                  <a:cubicBezTo>
                    <a:pt x="7" y="117"/>
                    <a:pt x="7" y="117"/>
                    <a:pt x="7" y="117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4" y="120"/>
                    <a:pt x="4" y="120"/>
                    <a:pt x="4" y="120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3"/>
                    <a:pt x="7" y="123"/>
                    <a:pt x="7" y="123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7" y="122"/>
                    <a:pt x="7" y="122"/>
                    <a:pt x="7" y="122"/>
                  </a:cubicBezTo>
                  <a:cubicBezTo>
                    <a:pt x="12" y="117"/>
                    <a:pt x="17" y="113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94" y="42"/>
                    <a:pt x="181" y="8"/>
                    <a:pt x="276" y="8"/>
                  </a:cubicBezTo>
                  <a:cubicBezTo>
                    <a:pt x="290" y="8"/>
                    <a:pt x="304" y="9"/>
                    <a:pt x="318" y="11"/>
                  </a:cubicBezTo>
                  <a:cubicBezTo>
                    <a:pt x="326" y="11"/>
                    <a:pt x="334" y="12"/>
                    <a:pt x="341" y="14"/>
                  </a:cubicBezTo>
                  <a:cubicBezTo>
                    <a:pt x="342" y="10"/>
                    <a:pt x="342" y="10"/>
                    <a:pt x="342" y="10"/>
                  </a:cubicBezTo>
                  <a:cubicBezTo>
                    <a:pt x="338" y="9"/>
                    <a:pt x="338" y="9"/>
                    <a:pt x="338" y="9"/>
                  </a:cubicBezTo>
                  <a:cubicBezTo>
                    <a:pt x="328" y="76"/>
                    <a:pt x="328" y="76"/>
                    <a:pt x="328" y="76"/>
                  </a:cubicBezTo>
                  <a:cubicBezTo>
                    <a:pt x="332" y="76"/>
                    <a:pt x="332" y="76"/>
                    <a:pt x="332" y="76"/>
                  </a:cubicBezTo>
                  <a:cubicBezTo>
                    <a:pt x="332" y="72"/>
                    <a:pt x="332" y="72"/>
                    <a:pt x="332" y="72"/>
                  </a:cubicBezTo>
                  <a:cubicBezTo>
                    <a:pt x="315" y="70"/>
                    <a:pt x="298" y="68"/>
                    <a:pt x="281" y="68"/>
                  </a:cubicBezTo>
                  <a:cubicBezTo>
                    <a:pt x="197" y="68"/>
                    <a:pt x="113" y="100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52" y="167"/>
                    <a:pt x="52" y="167"/>
                    <a:pt x="52" y="167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0" name="Freeform 193">
              <a:extLst>
                <a:ext uri="{FF2B5EF4-FFF2-40B4-BE49-F238E27FC236}">
                  <a16:creationId xmlns:a16="http://schemas.microsoft.com/office/drawing/2014/main" id="{CAF0BC03-3095-4D4C-A1C6-CC5FB2F37E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65725" y="3533776"/>
              <a:ext cx="273050" cy="536575"/>
            </a:xfrm>
            <a:custGeom>
              <a:avLst/>
              <a:gdLst>
                <a:gd name="T0" fmla="*/ 48 w 172"/>
                <a:gd name="T1" fmla="*/ 0 h 338"/>
                <a:gd name="T2" fmla="*/ 0 w 172"/>
                <a:gd name="T3" fmla="*/ 47 h 338"/>
                <a:gd name="T4" fmla="*/ 0 w 172"/>
                <a:gd name="T5" fmla="*/ 47 h 338"/>
                <a:gd name="T6" fmla="*/ 0 w 172"/>
                <a:gd name="T7" fmla="*/ 47 h 338"/>
                <a:gd name="T8" fmla="*/ 89 w 172"/>
                <a:gd name="T9" fmla="*/ 215 h 338"/>
                <a:gd name="T10" fmla="*/ 91 w 172"/>
                <a:gd name="T11" fmla="*/ 327 h 338"/>
                <a:gd name="T12" fmla="*/ 157 w 172"/>
                <a:gd name="T13" fmla="*/ 338 h 338"/>
                <a:gd name="T14" fmla="*/ 157 w 172"/>
                <a:gd name="T15" fmla="*/ 337 h 338"/>
                <a:gd name="T16" fmla="*/ 160 w 172"/>
                <a:gd name="T17" fmla="*/ 315 h 338"/>
                <a:gd name="T18" fmla="*/ 75 w 172"/>
                <a:gd name="T19" fmla="*/ 29 h 338"/>
                <a:gd name="T20" fmla="*/ 73 w 172"/>
                <a:gd name="T21" fmla="*/ 28 h 338"/>
                <a:gd name="T22" fmla="*/ 63 w 172"/>
                <a:gd name="T23" fmla="*/ 16 h 338"/>
                <a:gd name="T24" fmla="*/ 62 w 172"/>
                <a:gd name="T25" fmla="*/ 15 h 338"/>
                <a:gd name="T26" fmla="*/ 61 w 172"/>
                <a:gd name="T27" fmla="*/ 14 h 338"/>
                <a:gd name="T28" fmla="*/ 48 w 172"/>
                <a:gd name="T29" fmla="*/ 0 h 338"/>
                <a:gd name="T30" fmla="*/ 48 w 172"/>
                <a:gd name="T3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2" h="338">
                  <a:moveTo>
                    <a:pt x="48" y="0"/>
                  </a:move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8" y="95"/>
                    <a:pt x="77" y="154"/>
                    <a:pt x="89" y="215"/>
                  </a:cubicBezTo>
                  <a:cubicBezTo>
                    <a:pt x="96" y="252"/>
                    <a:pt x="97" y="290"/>
                    <a:pt x="91" y="327"/>
                  </a:cubicBezTo>
                  <a:cubicBezTo>
                    <a:pt x="157" y="338"/>
                    <a:pt x="157" y="338"/>
                    <a:pt x="157" y="338"/>
                  </a:cubicBezTo>
                  <a:cubicBezTo>
                    <a:pt x="157" y="337"/>
                    <a:pt x="157" y="337"/>
                    <a:pt x="157" y="337"/>
                  </a:cubicBezTo>
                  <a:cubicBezTo>
                    <a:pt x="159" y="330"/>
                    <a:pt x="160" y="322"/>
                    <a:pt x="160" y="315"/>
                  </a:cubicBezTo>
                  <a:cubicBezTo>
                    <a:pt x="172" y="209"/>
                    <a:pt x="142" y="111"/>
                    <a:pt x="75" y="29"/>
                  </a:cubicBezTo>
                  <a:cubicBezTo>
                    <a:pt x="74" y="29"/>
                    <a:pt x="74" y="28"/>
                    <a:pt x="73" y="28"/>
                  </a:cubicBezTo>
                  <a:cubicBezTo>
                    <a:pt x="70" y="24"/>
                    <a:pt x="66" y="20"/>
                    <a:pt x="63" y="16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1" y="14"/>
                    <a:pt x="61" y="14"/>
                    <a:pt x="61" y="14"/>
                  </a:cubicBezTo>
                  <a:cubicBezTo>
                    <a:pt x="57" y="9"/>
                    <a:pt x="52" y="4"/>
                    <a:pt x="48" y="0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1" name="Freeform 194">
              <a:extLst>
                <a:ext uri="{FF2B5EF4-FFF2-40B4-BE49-F238E27FC236}">
                  <a16:creationId xmlns:a16="http://schemas.microsoft.com/office/drawing/2014/main" id="{FAFABF3F-3C84-4D3C-BFEA-A2DDCB81A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57788" y="3524251"/>
              <a:ext cx="273050" cy="552450"/>
            </a:xfrm>
            <a:custGeom>
              <a:avLst/>
              <a:gdLst>
                <a:gd name="T0" fmla="*/ 50 w 172"/>
                <a:gd name="T1" fmla="*/ 3 h 348"/>
                <a:gd name="T2" fmla="*/ 2 w 172"/>
                <a:gd name="T3" fmla="*/ 56 h 348"/>
                <a:gd name="T4" fmla="*/ 2 w 172"/>
                <a:gd name="T5" fmla="*/ 55 h 348"/>
                <a:gd name="T6" fmla="*/ 2 w 172"/>
                <a:gd name="T7" fmla="*/ 56 h 348"/>
                <a:gd name="T8" fmla="*/ 90 w 172"/>
                <a:gd name="T9" fmla="*/ 222 h 348"/>
                <a:gd name="T10" fmla="*/ 92 w 172"/>
                <a:gd name="T11" fmla="*/ 332 h 348"/>
                <a:gd name="T12" fmla="*/ 167 w 172"/>
                <a:gd name="T13" fmla="*/ 348 h 348"/>
                <a:gd name="T14" fmla="*/ 162 w 172"/>
                <a:gd name="T15" fmla="*/ 343 h 348"/>
                <a:gd name="T16" fmla="*/ 169 w 172"/>
                <a:gd name="T17" fmla="*/ 321 h 348"/>
                <a:gd name="T18" fmla="*/ 172 w 172"/>
                <a:gd name="T19" fmla="*/ 278 h 348"/>
                <a:gd name="T20" fmla="*/ 83 w 172"/>
                <a:gd name="T21" fmla="*/ 33 h 348"/>
                <a:gd name="T22" fmla="*/ 81 w 172"/>
                <a:gd name="T23" fmla="*/ 31 h 348"/>
                <a:gd name="T24" fmla="*/ 81 w 172"/>
                <a:gd name="T25" fmla="*/ 31 h 348"/>
                <a:gd name="T26" fmla="*/ 71 w 172"/>
                <a:gd name="T27" fmla="*/ 19 h 348"/>
                <a:gd name="T28" fmla="*/ 69 w 172"/>
                <a:gd name="T29" fmla="*/ 17 h 348"/>
                <a:gd name="T30" fmla="*/ 55 w 172"/>
                <a:gd name="T31" fmla="*/ 3 h 348"/>
                <a:gd name="T32" fmla="*/ 53 w 172"/>
                <a:gd name="T33" fmla="*/ 0 h 348"/>
                <a:gd name="T34" fmla="*/ 53 w 172"/>
                <a:gd name="T35" fmla="*/ 6 h 348"/>
                <a:gd name="T36" fmla="*/ 50 w 172"/>
                <a:gd name="T37" fmla="*/ 8 h 348"/>
                <a:gd name="T38" fmla="*/ 63 w 172"/>
                <a:gd name="T39" fmla="*/ 23 h 348"/>
                <a:gd name="T40" fmla="*/ 64 w 172"/>
                <a:gd name="T41" fmla="*/ 24 h 348"/>
                <a:gd name="T42" fmla="*/ 68 w 172"/>
                <a:gd name="T43" fmla="*/ 22 h 348"/>
                <a:gd name="T44" fmla="*/ 75 w 172"/>
                <a:gd name="T45" fmla="*/ 36 h 348"/>
                <a:gd name="T46" fmla="*/ 77 w 172"/>
                <a:gd name="T47" fmla="*/ 38 h 348"/>
                <a:gd name="T48" fmla="*/ 77 w 172"/>
                <a:gd name="T49" fmla="*/ 38 h 348"/>
                <a:gd name="T50" fmla="*/ 161 w 172"/>
                <a:gd name="T51" fmla="*/ 321 h 348"/>
                <a:gd name="T52" fmla="*/ 158 w 172"/>
                <a:gd name="T53" fmla="*/ 343 h 348"/>
                <a:gd name="T54" fmla="*/ 158 w 172"/>
                <a:gd name="T55" fmla="*/ 344 h 348"/>
                <a:gd name="T56" fmla="*/ 163 w 172"/>
                <a:gd name="T57" fmla="*/ 340 h 348"/>
                <a:gd name="T58" fmla="*/ 96 w 172"/>
                <a:gd name="T59" fmla="*/ 333 h 348"/>
                <a:gd name="T60" fmla="*/ 104 w 172"/>
                <a:gd name="T61" fmla="*/ 282 h 348"/>
                <a:gd name="T62" fmla="*/ 8 w 172"/>
                <a:gd name="T63" fmla="*/ 50 h 348"/>
                <a:gd name="T64" fmla="*/ 8 w 172"/>
                <a:gd name="T65" fmla="*/ 51 h 348"/>
                <a:gd name="T66" fmla="*/ 8 w 172"/>
                <a:gd name="T67" fmla="*/ 51 h 348"/>
                <a:gd name="T68" fmla="*/ 5 w 172"/>
                <a:gd name="T69" fmla="*/ 53 h 348"/>
                <a:gd name="T70" fmla="*/ 55 w 172"/>
                <a:gd name="T71" fmla="*/ 8 h 348"/>
                <a:gd name="T72" fmla="*/ 50 w 172"/>
                <a:gd name="T73" fmla="*/ 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2" h="348">
                  <a:moveTo>
                    <a:pt x="53" y="6"/>
                  </a:moveTo>
                  <a:cubicBezTo>
                    <a:pt x="50" y="3"/>
                    <a:pt x="50" y="3"/>
                    <a:pt x="50" y="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5"/>
                    <a:pt x="2" y="55"/>
                    <a:pt x="2" y="5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49" y="103"/>
                    <a:pt x="79" y="161"/>
                    <a:pt x="90" y="222"/>
                  </a:cubicBezTo>
                  <a:cubicBezTo>
                    <a:pt x="94" y="242"/>
                    <a:pt x="96" y="262"/>
                    <a:pt x="96" y="282"/>
                  </a:cubicBezTo>
                  <a:cubicBezTo>
                    <a:pt x="96" y="299"/>
                    <a:pt x="95" y="316"/>
                    <a:pt x="92" y="332"/>
                  </a:cubicBezTo>
                  <a:cubicBezTo>
                    <a:pt x="91" y="336"/>
                    <a:pt x="91" y="336"/>
                    <a:pt x="91" y="336"/>
                  </a:cubicBezTo>
                  <a:cubicBezTo>
                    <a:pt x="167" y="348"/>
                    <a:pt x="167" y="348"/>
                    <a:pt x="167" y="348"/>
                  </a:cubicBezTo>
                  <a:cubicBezTo>
                    <a:pt x="166" y="343"/>
                    <a:pt x="166" y="343"/>
                    <a:pt x="166" y="343"/>
                  </a:cubicBezTo>
                  <a:cubicBezTo>
                    <a:pt x="162" y="343"/>
                    <a:pt x="162" y="343"/>
                    <a:pt x="162" y="343"/>
                  </a:cubicBezTo>
                  <a:cubicBezTo>
                    <a:pt x="166" y="344"/>
                    <a:pt x="166" y="344"/>
                    <a:pt x="166" y="344"/>
                  </a:cubicBezTo>
                  <a:cubicBezTo>
                    <a:pt x="168" y="337"/>
                    <a:pt x="169" y="329"/>
                    <a:pt x="169" y="321"/>
                  </a:cubicBezTo>
                  <a:cubicBezTo>
                    <a:pt x="169" y="321"/>
                    <a:pt x="169" y="321"/>
                    <a:pt x="169" y="321"/>
                  </a:cubicBezTo>
                  <a:cubicBezTo>
                    <a:pt x="171" y="307"/>
                    <a:pt x="172" y="292"/>
                    <a:pt x="172" y="278"/>
                  </a:cubicBezTo>
                  <a:cubicBezTo>
                    <a:pt x="172" y="187"/>
                    <a:pt x="141" y="104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3" y="33"/>
                    <a:pt x="83" y="33"/>
                    <a:pt x="83" y="33"/>
                  </a:cubicBezTo>
                  <a:cubicBezTo>
                    <a:pt x="82" y="32"/>
                    <a:pt x="82" y="32"/>
                    <a:pt x="81" y="31"/>
                  </a:cubicBezTo>
                  <a:cubicBezTo>
                    <a:pt x="78" y="34"/>
                    <a:pt x="78" y="34"/>
                    <a:pt x="78" y="3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8" y="27"/>
                    <a:pt x="74" y="23"/>
                    <a:pt x="71" y="19"/>
                  </a:cubicBezTo>
                  <a:cubicBezTo>
                    <a:pt x="71" y="19"/>
                    <a:pt x="71" y="19"/>
                    <a:pt x="71" y="19"/>
                  </a:cubicBezTo>
                  <a:cubicBezTo>
                    <a:pt x="70" y="18"/>
                    <a:pt x="70" y="18"/>
                    <a:pt x="70" y="18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5" y="12"/>
                    <a:pt x="60" y="8"/>
                    <a:pt x="55" y="3"/>
                  </a:cubicBezTo>
                  <a:cubicBezTo>
                    <a:pt x="55" y="3"/>
                    <a:pt x="55" y="3"/>
                    <a:pt x="55" y="3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4" y="13"/>
                    <a:pt x="59" y="18"/>
                    <a:pt x="63" y="23"/>
                  </a:cubicBezTo>
                  <a:cubicBezTo>
                    <a:pt x="63" y="23"/>
                    <a:pt x="63" y="23"/>
                    <a:pt x="63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68" y="28"/>
                    <a:pt x="72" y="32"/>
                    <a:pt x="75" y="36"/>
                  </a:cubicBezTo>
                  <a:cubicBezTo>
                    <a:pt x="75" y="36"/>
                    <a:pt x="75" y="36"/>
                    <a:pt x="75" y="36"/>
                  </a:cubicBezTo>
                  <a:cubicBezTo>
                    <a:pt x="76" y="37"/>
                    <a:pt x="76" y="38"/>
                    <a:pt x="77" y="38"/>
                  </a:cubicBezTo>
                  <a:cubicBezTo>
                    <a:pt x="80" y="35"/>
                    <a:pt x="80" y="35"/>
                    <a:pt x="80" y="35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134" y="107"/>
                    <a:pt x="164" y="189"/>
                    <a:pt x="164" y="278"/>
                  </a:cubicBezTo>
                  <a:cubicBezTo>
                    <a:pt x="164" y="292"/>
                    <a:pt x="163" y="306"/>
                    <a:pt x="161" y="321"/>
                  </a:cubicBezTo>
                  <a:cubicBezTo>
                    <a:pt x="161" y="321"/>
                    <a:pt x="161" y="321"/>
                    <a:pt x="161" y="321"/>
                  </a:cubicBezTo>
                  <a:cubicBezTo>
                    <a:pt x="161" y="328"/>
                    <a:pt x="160" y="335"/>
                    <a:pt x="158" y="343"/>
                  </a:cubicBezTo>
                  <a:cubicBezTo>
                    <a:pt x="158" y="343"/>
                    <a:pt x="158" y="343"/>
                    <a:pt x="158" y="343"/>
                  </a:cubicBezTo>
                  <a:cubicBezTo>
                    <a:pt x="158" y="344"/>
                    <a:pt x="158" y="344"/>
                    <a:pt x="158" y="344"/>
                  </a:cubicBezTo>
                  <a:cubicBezTo>
                    <a:pt x="162" y="344"/>
                    <a:pt x="162" y="344"/>
                    <a:pt x="162" y="344"/>
                  </a:cubicBezTo>
                  <a:cubicBezTo>
                    <a:pt x="163" y="340"/>
                    <a:pt x="163" y="340"/>
                    <a:pt x="163" y="340"/>
                  </a:cubicBezTo>
                  <a:cubicBezTo>
                    <a:pt x="97" y="329"/>
                    <a:pt x="97" y="329"/>
                    <a:pt x="97" y="329"/>
                  </a:cubicBezTo>
                  <a:cubicBezTo>
                    <a:pt x="96" y="333"/>
                    <a:pt x="96" y="333"/>
                    <a:pt x="96" y="333"/>
                  </a:cubicBezTo>
                  <a:cubicBezTo>
                    <a:pt x="100" y="334"/>
                    <a:pt x="100" y="334"/>
                    <a:pt x="100" y="334"/>
                  </a:cubicBezTo>
                  <a:cubicBezTo>
                    <a:pt x="103" y="317"/>
                    <a:pt x="104" y="299"/>
                    <a:pt x="104" y="282"/>
                  </a:cubicBezTo>
                  <a:cubicBezTo>
                    <a:pt x="104" y="262"/>
                    <a:pt x="102" y="241"/>
                    <a:pt x="98" y="220"/>
                  </a:cubicBezTo>
                  <a:cubicBezTo>
                    <a:pt x="86" y="158"/>
                    <a:pt x="56" y="98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1"/>
                    <a:pt x="8" y="51"/>
                    <a:pt x="8" y="5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8" y="56"/>
                    <a:pt x="8" y="56"/>
                    <a:pt x="8" y="56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8"/>
                    <a:pt x="50" y="8"/>
                    <a:pt x="50" y="8"/>
                  </a:cubicBezTo>
                  <a:cubicBezTo>
                    <a:pt x="53" y="6"/>
                    <a:pt x="53" y="6"/>
                    <a:pt x="53" y="6"/>
                  </a:cubicBezTo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2" name="Rectangle 195">
              <a:extLst>
                <a:ext uri="{FF2B5EF4-FFF2-40B4-BE49-F238E27FC236}">
                  <a16:creationId xmlns:a16="http://schemas.microsoft.com/office/drawing/2014/main" id="{C8F84720-EBF9-4223-81F8-09AE4A23CC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3" name="Rectangle 196">
              <a:extLst>
                <a:ext uri="{FF2B5EF4-FFF2-40B4-BE49-F238E27FC236}">
                  <a16:creationId xmlns:a16="http://schemas.microsoft.com/office/drawing/2014/main" id="{62CE578F-28A4-4A26-84BA-7C4FBF0DE9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2375" y="3335338"/>
              <a:ext cx="822325" cy="1162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4" name="Freeform 197">
              <a:extLst>
                <a:ext uri="{FF2B5EF4-FFF2-40B4-BE49-F238E27FC236}">
                  <a16:creationId xmlns:a16="http://schemas.microsoft.com/office/drawing/2014/main" id="{EDC05FBD-2FD4-4946-85E8-A55245AA2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5" name="Freeform 198">
              <a:extLst>
                <a:ext uri="{FF2B5EF4-FFF2-40B4-BE49-F238E27FC236}">
                  <a16:creationId xmlns:a16="http://schemas.microsoft.com/office/drawing/2014/main" id="{23ADE144-4336-43D8-B3F9-5FC93E5844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3328988"/>
              <a:ext cx="835025" cy="1174750"/>
            </a:xfrm>
            <a:custGeom>
              <a:avLst/>
              <a:gdLst>
                <a:gd name="T0" fmla="*/ 522 w 526"/>
                <a:gd name="T1" fmla="*/ 736 h 740"/>
                <a:gd name="T2" fmla="*/ 522 w 526"/>
                <a:gd name="T3" fmla="*/ 732 h 740"/>
                <a:gd name="T4" fmla="*/ 8 w 526"/>
                <a:gd name="T5" fmla="*/ 732 h 740"/>
                <a:gd name="T6" fmla="*/ 8 w 526"/>
                <a:gd name="T7" fmla="*/ 8 h 740"/>
                <a:gd name="T8" fmla="*/ 518 w 526"/>
                <a:gd name="T9" fmla="*/ 8 h 740"/>
                <a:gd name="T10" fmla="*/ 518 w 526"/>
                <a:gd name="T11" fmla="*/ 736 h 740"/>
                <a:gd name="T12" fmla="*/ 522 w 526"/>
                <a:gd name="T13" fmla="*/ 736 h 740"/>
                <a:gd name="T14" fmla="*/ 522 w 526"/>
                <a:gd name="T15" fmla="*/ 732 h 740"/>
                <a:gd name="T16" fmla="*/ 522 w 526"/>
                <a:gd name="T17" fmla="*/ 736 h 740"/>
                <a:gd name="T18" fmla="*/ 526 w 526"/>
                <a:gd name="T19" fmla="*/ 736 h 740"/>
                <a:gd name="T20" fmla="*/ 526 w 526"/>
                <a:gd name="T21" fmla="*/ 0 h 740"/>
                <a:gd name="T22" fmla="*/ 0 w 526"/>
                <a:gd name="T23" fmla="*/ 0 h 740"/>
                <a:gd name="T24" fmla="*/ 0 w 526"/>
                <a:gd name="T25" fmla="*/ 740 h 740"/>
                <a:gd name="T26" fmla="*/ 526 w 526"/>
                <a:gd name="T27" fmla="*/ 740 h 740"/>
                <a:gd name="T28" fmla="*/ 526 w 526"/>
                <a:gd name="T29" fmla="*/ 736 h 740"/>
                <a:gd name="T30" fmla="*/ 522 w 526"/>
                <a:gd name="T31" fmla="*/ 736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26" h="740">
                  <a:moveTo>
                    <a:pt x="522" y="736"/>
                  </a:moveTo>
                  <a:lnTo>
                    <a:pt x="522" y="732"/>
                  </a:lnTo>
                  <a:lnTo>
                    <a:pt x="8" y="732"/>
                  </a:lnTo>
                  <a:lnTo>
                    <a:pt x="8" y="8"/>
                  </a:lnTo>
                  <a:lnTo>
                    <a:pt x="518" y="8"/>
                  </a:lnTo>
                  <a:lnTo>
                    <a:pt x="518" y="736"/>
                  </a:lnTo>
                  <a:lnTo>
                    <a:pt x="522" y="736"/>
                  </a:lnTo>
                  <a:lnTo>
                    <a:pt x="522" y="732"/>
                  </a:lnTo>
                  <a:lnTo>
                    <a:pt x="522" y="736"/>
                  </a:lnTo>
                  <a:lnTo>
                    <a:pt x="526" y="736"/>
                  </a:lnTo>
                  <a:lnTo>
                    <a:pt x="526" y="0"/>
                  </a:lnTo>
                  <a:lnTo>
                    <a:pt x="0" y="0"/>
                  </a:lnTo>
                  <a:lnTo>
                    <a:pt x="0" y="740"/>
                  </a:lnTo>
                  <a:lnTo>
                    <a:pt x="526" y="740"/>
                  </a:lnTo>
                  <a:lnTo>
                    <a:pt x="526" y="736"/>
                  </a:lnTo>
                  <a:lnTo>
                    <a:pt x="522" y="73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6" name="Rectangle 199">
              <a:extLst>
                <a:ext uri="{FF2B5EF4-FFF2-40B4-BE49-F238E27FC236}">
                  <a16:creationId xmlns:a16="http://schemas.microsoft.com/office/drawing/2014/main" id="{F8985831-356F-4698-866F-5E6166CB0D4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7" name="Rectangle 200">
              <a:extLst>
                <a:ext uri="{FF2B5EF4-FFF2-40B4-BE49-F238E27FC236}">
                  <a16:creationId xmlns:a16="http://schemas.microsoft.com/office/drawing/2014/main" id="{A7E81500-C890-45C0-BA53-06CB12B88A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584576"/>
              <a:ext cx="195263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8" name="Rectangle 201">
              <a:extLst>
                <a:ext uri="{FF2B5EF4-FFF2-40B4-BE49-F238E27FC236}">
                  <a16:creationId xmlns:a16="http://schemas.microsoft.com/office/drawing/2014/main" id="{F34500D9-2C2A-409E-80DB-3FACD7BF6D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09" name="Rectangle 202">
              <a:extLst>
                <a:ext uri="{FF2B5EF4-FFF2-40B4-BE49-F238E27FC236}">
                  <a16:creationId xmlns:a16="http://schemas.microsoft.com/office/drawing/2014/main" id="{C6B3D55D-4158-43E5-B527-53F674FCFE2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584576"/>
              <a:ext cx="333375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0" name="Rectangle 203">
              <a:extLst>
                <a:ext uri="{FF2B5EF4-FFF2-40B4-BE49-F238E27FC236}">
                  <a16:creationId xmlns:a16="http://schemas.microsoft.com/office/drawing/2014/main" id="{FBF0ACAF-DEE7-4161-A111-72C3F75913F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1" name="Rectangle 204">
              <a:extLst>
                <a:ext uri="{FF2B5EF4-FFF2-40B4-BE49-F238E27FC236}">
                  <a16:creationId xmlns:a16="http://schemas.microsoft.com/office/drawing/2014/main" id="{A898BF71-0EB7-4D9E-8945-34AF605CAA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446463"/>
              <a:ext cx="312738" cy="33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2" name="Rectangle 205">
              <a:extLst>
                <a:ext uri="{FF2B5EF4-FFF2-40B4-BE49-F238E27FC236}">
                  <a16:creationId xmlns:a16="http://schemas.microsoft.com/office/drawing/2014/main" id="{B9B11C12-330F-4647-A0DF-6AC6CE627C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3" name="Rectangle 206">
              <a:extLst>
                <a:ext uri="{FF2B5EF4-FFF2-40B4-BE49-F238E27FC236}">
                  <a16:creationId xmlns:a16="http://schemas.microsoft.com/office/drawing/2014/main" id="{EFF5E778-3EF1-4EA9-A17E-6952E4BF76E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36963"/>
              <a:ext cx="158750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4" name="Freeform 207">
              <a:extLst>
                <a:ext uri="{FF2B5EF4-FFF2-40B4-BE49-F238E27FC236}">
                  <a16:creationId xmlns:a16="http://schemas.microsoft.com/office/drawing/2014/main" id="{ABA430DE-F52A-4701-A63F-A29FEFCE66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5" name="Freeform 208">
              <a:extLst>
                <a:ext uri="{FF2B5EF4-FFF2-40B4-BE49-F238E27FC236}">
                  <a16:creationId xmlns:a16="http://schemas.microsoft.com/office/drawing/2014/main" id="{BF2B1CAB-5DFC-493D-A9D8-080FFE363E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30613"/>
              <a:ext cx="171450" cy="69850"/>
            </a:xfrm>
            <a:custGeom>
              <a:avLst/>
              <a:gdLst>
                <a:gd name="T0" fmla="*/ 104 w 108"/>
                <a:gd name="T1" fmla="*/ 4 h 44"/>
                <a:gd name="T2" fmla="*/ 104 w 108"/>
                <a:gd name="T3" fmla="*/ 0 h 44"/>
                <a:gd name="T4" fmla="*/ 0 w 108"/>
                <a:gd name="T5" fmla="*/ 0 h 44"/>
                <a:gd name="T6" fmla="*/ 0 w 108"/>
                <a:gd name="T7" fmla="*/ 44 h 44"/>
                <a:gd name="T8" fmla="*/ 108 w 108"/>
                <a:gd name="T9" fmla="*/ 44 h 44"/>
                <a:gd name="T10" fmla="*/ 108 w 108"/>
                <a:gd name="T11" fmla="*/ 0 h 44"/>
                <a:gd name="T12" fmla="*/ 104 w 108"/>
                <a:gd name="T13" fmla="*/ 0 h 44"/>
                <a:gd name="T14" fmla="*/ 104 w 108"/>
                <a:gd name="T15" fmla="*/ 4 h 44"/>
                <a:gd name="T16" fmla="*/ 100 w 108"/>
                <a:gd name="T17" fmla="*/ 4 h 44"/>
                <a:gd name="T18" fmla="*/ 100 w 108"/>
                <a:gd name="T19" fmla="*/ 36 h 44"/>
                <a:gd name="T20" fmla="*/ 8 w 108"/>
                <a:gd name="T21" fmla="*/ 36 h 44"/>
                <a:gd name="T22" fmla="*/ 8 w 108"/>
                <a:gd name="T23" fmla="*/ 8 h 44"/>
                <a:gd name="T24" fmla="*/ 104 w 108"/>
                <a:gd name="T25" fmla="*/ 8 h 44"/>
                <a:gd name="T26" fmla="*/ 104 w 108"/>
                <a:gd name="T27" fmla="*/ 4 h 44"/>
                <a:gd name="T28" fmla="*/ 100 w 108"/>
                <a:gd name="T29" fmla="*/ 4 h 44"/>
                <a:gd name="T30" fmla="*/ 104 w 108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44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08" y="44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6" name="Rectangle 209">
              <a:extLst>
                <a:ext uri="{FF2B5EF4-FFF2-40B4-BE49-F238E27FC236}">
                  <a16:creationId xmlns:a16="http://schemas.microsoft.com/office/drawing/2014/main" id="{7989FB09-45FB-4BE8-9DCD-DF23FA9CA8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7" name="Rectangle 210">
              <a:extLst>
                <a:ext uri="{FF2B5EF4-FFF2-40B4-BE49-F238E27FC236}">
                  <a16:creationId xmlns:a16="http://schemas.microsoft.com/office/drawing/2014/main" id="{A867DE14-3760-41F1-8DCC-C65B4DB8559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692526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8" name="Freeform 211">
              <a:extLst>
                <a:ext uri="{FF2B5EF4-FFF2-40B4-BE49-F238E27FC236}">
                  <a16:creationId xmlns:a16="http://schemas.microsoft.com/office/drawing/2014/main" id="{D6A4EB1D-C0B8-4827-B39A-85A6931F60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19" name="Freeform 212">
              <a:extLst>
                <a:ext uri="{FF2B5EF4-FFF2-40B4-BE49-F238E27FC236}">
                  <a16:creationId xmlns:a16="http://schemas.microsoft.com/office/drawing/2014/main" id="{49B62952-B979-46FC-9D76-DD74848AA2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686176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0" name="Rectangle 213">
              <a:extLst>
                <a:ext uri="{FF2B5EF4-FFF2-40B4-BE49-F238E27FC236}">
                  <a16:creationId xmlns:a16="http://schemas.microsoft.com/office/drawing/2014/main" id="{D9E0A6FF-51E6-415F-AA89-617F75C59C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solidFill>
              <a:srgbClr val="88D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1" name="Rectangle 214">
              <a:extLst>
                <a:ext uri="{FF2B5EF4-FFF2-40B4-BE49-F238E27FC236}">
                  <a16:creationId xmlns:a16="http://schemas.microsoft.com/office/drawing/2014/main" id="{99F9A9E0-B9A8-4BA4-AEF7-769D73632F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36963"/>
              <a:ext cx="26511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2" name="Freeform 215">
              <a:extLst>
                <a:ext uri="{FF2B5EF4-FFF2-40B4-BE49-F238E27FC236}">
                  <a16:creationId xmlns:a16="http://schemas.microsoft.com/office/drawing/2014/main" id="{11FF2282-1EF5-47B6-BA47-143368EEE0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3" name="Freeform 216">
              <a:extLst>
                <a:ext uri="{FF2B5EF4-FFF2-40B4-BE49-F238E27FC236}">
                  <a16:creationId xmlns:a16="http://schemas.microsoft.com/office/drawing/2014/main" id="{47A52548-BB33-4BA4-8408-7F443AD8E7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30613"/>
              <a:ext cx="277813" cy="69850"/>
            </a:xfrm>
            <a:custGeom>
              <a:avLst/>
              <a:gdLst>
                <a:gd name="T0" fmla="*/ 171 w 175"/>
                <a:gd name="T1" fmla="*/ 4 h 44"/>
                <a:gd name="T2" fmla="*/ 171 w 175"/>
                <a:gd name="T3" fmla="*/ 0 h 44"/>
                <a:gd name="T4" fmla="*/ 0 w 175"/>
                <a:gd name="T5" fmla="*/ 0 h 44"/>
                <a:gd name="T6" fmla="*/ 0 w 175"/>
                <a:gd name="T7" fmla="*/ 44 h 44"/>
                <a:gd name="T8" fmla="*/ 175 w 175"/>
                <a:gd name="T9" fmla="*/ 44 h 44"/>
                <a:gd name="T10" fmla="*/ 175 w 175"/>
                <a:gd name="T11" fmla="*/ 0 h 44"/>
                <a:gd name="T12" fmla="*/ 171 w 175"/>
                <a:gd name="T13" fmla="*/ 0 h 44"/>
                <a:gd name="T14" fmla="*/ 171 w 175"/>
                <a:gd name="T15" fmla="*/ 4 h 44"/>
                <a:gd name="T16" fmla="*/ 167 w 175"/>
                <a:gd name="T17" fmla="*/ 4 h 44"/>
                <a:gd name="T18" fmla="*/ 167 w 175"/>
                <a:gd name="T19" fmla="*/ 36 h 44"/>
                <a:gd name="T20" fmla="*/ 8 w 175"/>
                <a:gd name="T21" fmla="*/ 36 h 44"/>
                <a:gd name="T22" fmla="*/ 8 w 175"/>
                <a:gd name="T23" fmla="*/ 8 h 44"/>
                <a:gd name="T24" fmla="*/ 171 w 175"/>
                <a:gd name="T25" fmla="*/ 8 h 44"/>
                <a:gd name="T26" fmla="*/ 171 w 175"/>
                <a:gd name="T27" fmla="*/ 4 h 44"/>
                <a:gd name="T28" fmla="*/ 167 w 175"/>
                <a:gd name="T29" fmla="*/ 4 h 44"/>
                <a:gd name="T30" fmla="*/ 171 w 175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4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75" y="44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4" name="Rectangle 217">
              <a:extLst>
                <a:ext uri="{FF2B5EF4-FFF2-40B4-BE49-F238E27FC236}">
                  <a16:creationId xmlns:a16="http://schemas.microsoft.com/office/drawing/2014/main" id="{38F4E936-896B-450A-8F56-39DA5A966BC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5" name="Rectangle 218">
              <a:extLst>
                <a:ext uri="{FF2B5EF4-FFF2-40B4-BE49-F238E27FC236}">
                  <a16:creationId xmlns:a16="http://schemas.microsoft.com/office/drawing/2014/main" id="{1D81F5D2-A8A6-4791-A285-FBA2F0F78D1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692526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6" name="Freeform 219">
              <a:extLst>
                <a:ext uri="{FF2B5EF4-FFF2-40B4-BE49-F238E27FC236}">
                  <a16:creationId xmlns:a16="http://schemas.microsoft.com/office/drawing/2014/main" id="{B0A2FA8E-5B2B-4E44-A794-7F4AE15732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7" name="Freeform 220">
              <a:extLst>
                <a:ext uri="{FF2B5EF4-FFF2-40B4-BE49-F238E27FC236}">
                  <a16:creationId xmlns:a16="http://schemas.microsoft.com/office/drawing/2014/main" id="{39248EE1-FF04-4FA0-886D-925F7A3EE4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686176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8" name="Rectangle 221">
              <a:extLst>
                <a:ext uri="{FF2B5EF4-FFF2-40B4-BE49-F238E27FC236}">
                  <a16:creationId xmlns:a16="http://schemas.microsoft.com/office/drawing/2014/main" id="{1CDD73A9-2692-41D4-8733-ABDCEF443C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solidFill>
              <a:srgbClr val="47B8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29" name="Rectangle 222">
              <a:extLst>
                <a:ext uri="{FF2B5EF4-FFF2-40B4-BE49-F238E27FC236}">
                  <a16:creationId xmlns:a16="http://schemas.microsoft.com/office/drawing/2014/main" id="{A040A041-86A4-441D-A2CC-4C31116EBF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36963"/>
              <a:ext cx="195263" cy="57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0" name="Freeform 223">
              <a:extLst>
                <a:ext uri="{FF2B5EF4-FFF2-40B4-BE49-F238E27FC236}">
                  <a16:creationId xmlns:a16="http://schemas.microsoft.com/office/drawing/2014/main" id="{D7497EA8-CF8E-4A32-8228-08318AB1F6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1" name="Freeform 224">
              <a:extLst>
                <a:ext uri="{FF2B5EF4-FFF2-40B4-BE49-F238E27FC236}">
                  <a16:creationId xmlns:a16="http://schemas.microsoft.com/office/drawing/2014/main" id="{2B96CCE3-6A6B-457E-8DA9-77E52EA67D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30613"/>
              <a:ext cx="207963" cy="69850"/>
            </a:xfrm>
            <a:custGeom>
              <a:avLst/>
              <a:gdLst>
                <a:gd name="T0" fmla="*/ 127 w 131"/>
                <a:gd name="T1" fmla="*/ 4 h 44"/>
                <a:gd name="T2" fmla="*/ 127 w 131"/>
                <a:gd name="T3" fmla="*/ 0 h 44"/>
                <a:gd name="T4" fmla="*/ 0 w 131"/>
                <a:gd name="T5" fmla="*/ 0 h 44"/>
                <a:gd name="T6" fmla="*/ 0 w 131"/>
                <a:gd name="T7" fmla="*/ 44 h 44"/>
                <a:gd name="T8" fmla="*/ 131 w 131"/>
                <a:gd name="T9" fmla="*/ 44 h 44"/>
                <a:gd name="T10" fmla="*/ 131 w 131"/>
                <a:gd name="T11" fmla="*/ 0 h 44"/>
                <a:gd name="T12" fmla="*/ 127 w 131"/>
                <a:gd name="T13" fmla="*/ 0 h 44"/>
                <a:gd name="T14" fmla="*/ 127 w 131"/>
                <a:gd name="T15" fmla="*/ 4 h 44"/>
                <a:gd name="T16" fmla="*/ 123 w 131"/>
                <a:gd name="T17" fmla="*/ 4 h 44"/>
                <a:gd name="T18" fmla="*/ 123 w 131"/>
                <a:gd name="T19" fmla="*/ 36 h 44"/>
                <a:gd name="T20" fmla="*/ 8 w 131"/>
                <a:gd name="T21" fmla="*/ 36 h 44"/>
                <a:gd name="T22" fmla="*/ 8 w 131"/>
                <a:gd name="T23" fmla="*/ 8 h 44"/>
                <a:gd name="T24" fmla="*/ 127 w 131"/>
                <a:gd name="T25" fmla="*/ 8 h 44"/>
                <a:gd name="T26" fmla="*/ 127 w 131"/>
                <a:gd name="T27" fmla="*/ 4 h 44"/>
                <a:gd name="T28" fmla="*/ 123 w 131"/>
                <a:gd name="T29" fmla="*/ 4 h 44"/>
                <a:gd name="T30" fmla="*/ 127 w 131"/>
                <a:gd name="T31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44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44"/>
                  </a:lnTo>
                  <a:lnTo>
                    <a:pt x="131" y="44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6"/>
                  </a:lnTo>
                  <a:lnTo>
                    <a:pt x="8" y="36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2" name="Rectangle 225">
              <a:extLst>
                <a:ext uri="{FF2B5EF4-FFF2-40B4-BE49-F238E27FC236}">
                  <a16:creationId xmlns:a16="http://schemas.microsoft.com/office/drawing/2014/main" id="{F079FA16-FFB3-4AD1-9660-73177BE45B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3" name="Rectangle 226">
              <a:extLst>
                <a:ext uri="{FF2B5EF4-FFF2-40B4-BE49-F238E27FC236}">
                  <a16:creationId xmlns:a16="http://schemas.microsoft.com/office/drawing/2014/main" id="{9FC3514C-A7BD-440E-93FC-7FD577778C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692526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4" name="Freeform 227">
              <a:extLst>
                <a:ext uri="{FF2B5EF4-FFF2-40B4-BE49-F238E27FC236}">
                  <a16:creationId xmlns:a16="http://schemas.microsoft.com/office/drawing/2014/main" id="{C005DBFC-0BB5-4C3A-8A25-190D67A956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5" name="Freeform 228">
              <a:extLst>
                <a:ext uri="{FF2B5EF4-FFF2-40B4-BE49-F238E27FC236}">
                  <a16:creationId xmlns:a16="http://schemas.microsoft.com/office/drawing/2014/main" id="{40642364-2E84-4AC2-83BF-8925FC658FF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686176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6" name="Rectangle 229">
              <a:extLst>
                <a:ext uri="{FF2B5EF4-FFF2-40B4-BE49-F238E27FC236}">
                  <a16:creationId xmlns:a16="http://schemas.microsoft.com/office/drawing/2014/main" id="{8537DD71-868B-4B33-85A8-51CD763CE80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7" name="Rectangle 230">
              <a:extLst>
                <a:ext uri="{FF2B5EF4-FFF2-40B4-BE49-F238E27FC236}">
                  <a16:creationId xmlns:a16="http://schemas.microsoft.com/office/drawing/2014/main" id="{F7A6E3C1-5FDD-4D98-AEB7-52751268D5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41738"/>
              <a:ext cx="158750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8" name="Freeform 231">
              <a:extLst>
                <a:ext uri="{FF2B5EF4-FFF2-40B4-BE49-F238E27FC236}">
                  <a16:creationId xmlns:a16="http://schemas.microsoft.com/office/drawing/2014/main" id="{6BC2EE05-C311-4FFD-8245-A1997B427F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39" name="Freeform 232">
              <a:extLst>
                <a:ext uri="{FF2B5EF4-FFF2-40B4-BE49-F238E27FC236}">
                  <a16:creationId xmlns:a16="http://schemas.microsoft.com/office/drawing/2014/main" id="{735E0CEF-0DB4-4A25-A6AD-C7140D1945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35388"/>
              <a:ext cx="171450" cy="60325"/>
            </a:xfrm>
            <a:custGeom>
              <a:avLst/>
              <a:gdLst>
                <a:gd name="T0" fmla="*/ 104 w 108"/>
                <a:gd name="T1" fmla="*/ 4 h 38"/>
                <a:gd name="T2" fmla="*/ 104 w 108"/>
                <a:gd name="T3" fmla="*/ 0 h 38"/>
                <a:gd name="T4" fmla="*/ 0 w 108"/>
                <a:gd name="T5" fmla="*/ 0 h 38"/>
                <a:gd name="T6" fmla="*/ 0 w 108"/>
                <a:gd name="T7" fmla="*/ 38 h 38"/>
                <a:gd name="T8" fmla="*/ 108 w 108"/>
                <a:gd name="T9" fmla="*/ 38 h 38"/>
                <a:gd name="T10" fmla="*/ 108 w 108"/>
                <a:gd name="T11" fmla="*/ 0 h 38"/>
                <a:gd name="T12" fmla="*/ 104 w 108"/>
                <a:gd name="T13" fmla="*/ 0 h 38"/>
                <a:gd name="T14" fmla="*/ 104 w 108"/>
                <a:gd name="T15" fmla="*/ 4 h 38"/>
                <a:gd name="T16" fmla="*/ 100 w 108"/>
                <a:gd name="T17" fmla="*/ 4 h 38"/>
                <a:gd name="T18" fmla="*/ 100 w 108"/>
                <a:gd name="T19" fmla="*/ 30 h 38"/>
                <a:gd name="T20" fmla="*/ 8 w 108"/>
                <a:gd name="T21" fmla="*/ 30 h 38"/>
                <a:gd name="T22" fmla="*/ 8 w 108"/>
                <a:gd name="T23" fmla="*/ 8 h 38"/>
                <a:gd name="T24" fmla="*/ 104 w 108"/>
                <a:gd name="T25" fmla="*/ 8 h 38"/>
                <a:gd name="T26" fmla="*/ 104 w 108"/>
                <a:gd name="T27" fmla="*/ 4 h 38"/>
                <a:gd name="T28" fmla="*/ 100 w 108"/>
                <a:gd name="T29" fmla="*/ 4 h 38"/>
                <a:gd name="T30" fmla="*/ 104 w 108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8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08" y="38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0" name="Rectangle 233">
              <a:extLst>
                <a:ext uri="{FF2B5EF4-FFF2-40B4-BE49-F238E27FC236}">
                  <a16:creationId xmlns:a16="http://schemas.microsoft.com/office/drawing/2014/main" id="{CB8287C1-791A-46FD-BCE0-917FA03DA5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1" name="Rectangle 234">
              <a:extLst>
                <a:ext uri="{FF2B5EF4-FFF2-40B4-BE49-F238E27FC236}">
                  <a16:creationId xmlns:a16="http://schemas.microsoft.com/office/drawing/2014/main" id="{14EB6643-328E-4125-9CBB-6158A4E22C8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41738"/>
              <a:ext cx="26511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2" name="Freeform 235">
              <a:extLst>
                <a:ext uri="{FF2B5EF4-FFF2-40B4-BE49-F238E27FC236}">
                  <a16:creationId xmlns:a16="http://schemas.microsoft.com/office/drawing/2014/main" id="{C616192F-B6F3-40C0-958D-7C6F952F54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3" name="Freeform 236">
              <a:extLst>
                <a:ext uri="{FF2B5EF4-FFF2-40B4-BE49-F238E27FC236}">
                  <a16:creationId xmlns:a16="http://schemas.microsoft.com/office/drawing/2014/main" id="{16CB85A1-249A-4E6D-A343-92CDC68A47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35388"/>
              <a:ext cx="277813" cy="60325"/>
            </a:xfrm>
            <a:custGeom>
              <a:avLst/>
              <a:gdLst>
                <a:gd name="T0" fmla="*/ 171 w 175"/>
                <a:gd name="T1" fmla="*/ 4 h 38"/>
                <a:gd name="T2" fmla="*/ 171 w 175"/>
                <a:gd name="T3" fmla="*/ 0 h 38"/>
                <a:gd name="T4" fmla="*/ 0 w 175"/>
                <a:gd name="T5" fmla="*/ 0 h 38"/>
                <a:gd name="T6" fmla="*/ 0 w 175"/>
                <a:gd name="T7" fmla="*/ 38 h 38"/>
                <a:gd name="T8" fmla="*/ 175 w 175"/>
                <a:gd name="T9" fmla="*/ 38 h 38"/>
                <a:gd name="T10" fmla="*/ 175 w 175"/>
                <a:gd name="T11" fmla="*/ 0 h 38"/>
                <a:gd name="T12" fmla="*/ 171 w 175"/>
                <a:gd name="T13" fmla="*/ 0 h 38"/>
                <a:gd name="T14" fmla="*/ 171 w 175"/>
                <a:gd name="T15" fmla="*/ 4 h 38"/>
                <a:gd name="T16" fmla="*/ 167 w 175"/>
                <a:gd name="T17" fmla="*/ 4 h 38"/>
                <a:gd name="T18" fmla="*/ 167 w 175"/>
                <a:gd name="T19" fmla="*/ 30 h 38"/>
                <a:gd name="T20" fmla="*/ 8 w 175"/>
                <a:gd name="T21" fmla="*/ 30 h 38"/>
                <a:gd name="T22" fmla="*/ 8 w 175"/>
                <a:gd name="T23" fmla="*/ 8 h 38"/>
                <a:gd name="T24" fmla="*/ 171 w 175"/>
                <a:gd name="T25" fmla="*/ 8 h 38"/>
                <a:gd name="T26" fmla="*/ 171 w 175"/>
                <a:gd name="T27" fmla="*/ 4 h 38"/>
                <a:gd name="T28" fmla="*/ 167 w 175"/>
                <a:gd name="T29" fmla="*/ 4 h 38"/>
                <a:gd name="T30" fmla="*/ 171 w 175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8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75" y="38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4" name="Rectangle 237">
              <a:extLst>
                <a:ext uri="{FF2B5EF4-FFF2-40B4-BE49-F238E27FC236}">
                  <a16:creationId xmlns:a16="http://schemas.microsoft.com/office/drawing/2014/main" id="{39494401-0806-4143-807C-980C29E06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5" name="Rectangle 238">
              <a:extLst>
                <a:ext uri="{FF2B5EF4-FFF2-40B4-BE49-F238E27FC236}">
                  <a16:creationId xmlns:a16="http://schemas.microsoft.com/office/drawing/2014/main" id="{4EAC9155-A414-4B08-B03B-D9C042B7825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41738"/>
              <a:ext cx="195263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6" name="Freeform 239">
              <a:extLst>
                <a:ext uri="{FF2B5EF4-FFF2-40B4-BE49-F238E27FC236}">
                  <a16:creationId xmlns:a16="http://schemas.microsoft.com/office/drawing/2014/main" id="{1A4AAA18-ECC9-4564-8313-09DD286F16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7" name="Freeform 240">
              <a:extLst>
                <a:ext uri="{FF2B5EF4-FFF2-40B4-BE49-F238E27FC236}">
                  <a16:creationId xmlns:a16="http://schemas.microsoft.com/office/drawing/2014/main" id="{833EBB3E-BEAE-4958-8B19-5C20B67555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35388"/>
              <a:ext cx="207963" cy="60325"/>
            </a:xfrm>
            <a:custGeom>
              <a:avLst/>
              <a:gdLst>
                <a:gd name="T0" fmla="*/ 127 w 131"/>
                <a:gd name="T1" fmla="*/ 4 h 38"/>
                <a:gd name="T2" fmla="*/ 127 w 131"/>
                <a:gd name="T3" fmla="*/ 0 h 38"/>
                <a:gd name="T4" fmla="*/ 0 w 131"/>
                <a:gd name="T5" fmla="*/ 0 h 38"/>
                <a:gd name="T6" fmla="*/ 0 w 131"/>
                <a:gd name="T7" fmla="*/ 38 h 38"/>
                <a:gd name="T8" fmla="*/ 131 w 131"/>
                <a:gd name="T9" fmla="*/ 38 h 38"/>
                <a:gd name="T10" fmla="*/ 131 w 131"/>
                <a:gd name="T11" fmla="*/ 0 h 38"/>
                <a:gd name="T12" fmla="*/ 127 w 131"/>
                <a:gd name="T13" fmla="*/ 0 h 38"/>
                <a:gd name="T14" fmla="*/ 127 w 131"/>
                <a:gd name="T15" fmla="*/ 4 h 38"/>
                <a:gd name="T16" fmla="*/ 123 w 131"/>
                <a:gd name="T17" fmla="*/ 4 h 38"/>
                <a:gd name="T18" fmla="*/ 123 w 131"/>
                <a:gd name="T19" fmla="*/ 30 h 38"/>
                <a:gd name="T20" fmla="*/ 8 w 131"/>
                <a:gd name="T21" fmla="*/ 30 h 38"/>
                <a:gd name="T22" fmla="*/ 8 w 131"/>
                <a:gd name="T23" fmla="*/ 8 h 38"/>
                <a:gd name="T24" fmla="*/ 127 w 131"/>
                <a:gd name="T25" fmla="*/ 8 h 38"/>
                <a:gd name="T26" fmla="*/ 127 w 131"/>
                <a:gd name="T27" fmla="*/ 4 h 38"/>
                <a:gd name="T28" fmla="*/ 123 w 131"/>
                <a:gd name="T29" fmla="*/ 4 h 38"/>
                <a:gd name="T30" fmla="*/ 127 w 131"/>
                <a:gd name="T3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8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8"/>
                  </a:lnTo>
                  <a:lnTo>
                    <a:pt x="131" y="38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0"/>
                  </a:lnTo>
                  <a:lnTo>
                    <a:pt x="8" y="30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8" name="Rectangle 241">
              <a:extLst>
                <a:ext uri="{FF2B5EF4-FFF2-40B4-BE49-F238E27FC236}">
                  <a16:creationId xmlns:a16="http://schemas.microsoft.com/office/drawing/2014/main" id="{6CF74BDE-E91F-439E-9B47-219F9E445A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49" name="Rectangle 242">
              <a:extLst>
                <a:ext uri="{FF2B5EF4-FFF2-40B4-BE49-F238E27FC236}">
                  <a16:creationId xmlns:a16="http://schemas.microsoft.com/office/drawing/2014/main" id="{D440858C-3A64-4C78-9948-977EBA7BB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789363"/>
              <a:ext cx="158750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0" name="Freeform 243">
              <a:extLst>
                <a:ext uri="{FF2B5EF4-FFF2-40B4-BE49-F238E27FC236}">
                  <a16:creationId xmlns:a16="http://schemas.microsoft.com/office/drawing/2014/main" id="{DCDB3A24-80C0-4402-B16D-A618D9695E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1" name="Freeform 244">
              <a:extLst>
                <a:ext uri="{FF2B5EF4-FFF2-40B4-BE49-F238E27FC236}">
                  <a16:creationId xmlns:a16="http://schemas.microsoft.com/office/drawing/2014/main" id="{C6EAA19E-D5E7-475D-850A-B7E6E528E7C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9213" y="3783013"/>
              <a:ext cx="171450" cy="61913"/>
            </a:xfrm>
            <a:custGeom>
              <a:avLst/>
              <a:gdLst>
                <a:gd name="T0" fmla="*/ 104 w 108"/>
                <a:gd name="T1" fmla="*/ 4 h 39"/>
                <a:gd name="T2" fmla="*/ 104 w 108"/>
                <a:gd name="T3" fmla="*/ 0 h 39"/>
                <a:gd name="T4" fmla="*/ 0 w 108"/>
                <a:gd name="T5" fmla="*/ 0 h 39"/>
                <a:gd name="T6" fmla="*/ 0 w 108"/>
                <a:gd name="T7" fmla="*/ 39 h 39"/>
                <a:gd name="T8" fmla="*/ 108 w 108"/>
                <a:gd name="T9" fmla="*/ 39 h 39"/>
                <a:gd name="T10" fmla="*/ 108 w 108"/>
                <a:gd name="T11" fmla="*/ 0 h 39"/>
                <a:gd name="T12" fmla="*/ 104 w 108"/>
                <a:gd name="T13" fmla="*/ 0 h 39"/>
                <a:gd name="T14" fmla="*/ 104 w 108"/>
                <a:gd name="T15" fmla="*/ 4 h 39"/>
                <a:gd name="T16" fmla="*/ 100 w 108"/>
                <a:gd name="T17" fmla="*/ 4 h 39"/>
                <a:gd name="T18" fmla="*/ 100 w 108"/>
                <a:gd name="T19" fmla="*/ 31 h 39"/>
                <a:gd name="T20" fmla="*/ 8 w 108"/>
                <a:gd name="T21" fmla="*/ 31 h 39"/>
                <a:gd name="T22" fmla="*/ 8 w 108"/>
                <a:gd name="T23" fmla="*/ 8 h 39"/>
                <a:gd name="T24" fmla="*/ 104 w 108"/>
                <a:gd name="T25" fmla="*/ 8 h 39"/>
                <a:gd name="T26" fmla="*/ 104 w 108"/>
                <a:gd name="T27" fmla="*/ 4 h 39"/>
                <a:gd name="T28" fmla="*/ 100 w 108"/>
                <a:gd name="T29" fmla="*/ 4 h 39"/>
                <a:gd name="T30" fmla="*/ 104 w 108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8" h="39">
                  <a:moveTo>
                    <a:pt x="104" y="4"/>
                  </a:moveTo>
                  <a:lnTo>
                    <a:pt x="104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08" y="39"/>
                  </a:lnTo>
                  <a:lnTo>
                    <a:pt x="108" y="0"/>
                  </a:lnTo>
                  <a:lnTo>
                    <a:pt x="104" y="0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0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04" y="8"/>
                  </a:lnTo>
                  <a:lnTo>
                    <a:pt x="104" y="4"/>
                  </a:lnTo>
                  <a:lnTo>
                    <a:pt x="100" y="4"/>
                  </a:lnTo>
                  <a:lnTo>
                    <a:pt x="104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2" name="Rectangle 245">
              <a:extLst>
                <a:ext uri="{FF2B5EF4-FFF2-40B4-BE49-F238E27FC236}">
                  <a16:creationId xmlns:a16="http://schemas.microsoft.com/office/drawing/2014/main" id="{0A99F28E-0F25-48A8-BCC8-AEE37DAB89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3" name="Rectangle 246">
              <a:extLst>
                <a:ext uri="{FF2B5EF4-FFF2-40B4-BE49-F238E27FC236}">
                  <a16:creationId xmlns:a16="http://schemas.microsoft.com/office/drawing/2014/main" id="{E2F44C10-7928-4ADA-96EF-9D790DB202D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562725" y="3789363"/>
              <a:ext cx="26511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4" name="Freeform 247">
              <a:extLst>
                <a:ext uri="{FF2B5EF4-FFF2-40B4-BE49-F238E27FC236}">
                  <a16:creationId xmlns:a16="http://schemas.microsoft.com/office/drawing/2014/main" id="{822AFFD0-0AFB-4376-8920-C60401B40D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5" name="Freeform 248">
              <a:extLst>
                <a:ext uri="{FF2B5EF4-FFF2-40B4-BE49-F238E27FC236}">
                  <a16:creationId xmlns:a16="http://schemas.microsoft.com/office/drawing/2014/main" id="{9A2CB03F-FAD2-4B51-B439-597E5F297D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56375" y="3783013"/>
              <a:ext cx="277813" cy="61913"/>
            </a:xfrm>
            <a:custGeom>
              <a:avLst/>
              <a:gdLst>
                <a:gd name="T0" fmla="*/ 171 w 175"/>
                <a:gd name="T1" fmla="*/ 4 h 39"/>
                <a:gd name="T2" fmla="*/ 171 w 175"/>
                <a:gd name="T3" fmla="*/ 0 h 39"/>
                <a:gd name="T4" fmla="*/ 0 w 175"/>
                <a:gd name="T5" fmla="*/ 0 h 39"/>
                <a:gd name="T6" fmla="*/ 0 w 175"/>
                <a:gd name="T7" fmla="*/ 39 h 39"/>
                <a:gd name="T8" fmla="*/ 175 w 175"/>
                <a:gd name="T9" fmla="*/ 39 h 39"/>
                <a:gd name="T10" fmla="*/ 175 w 175"/>
                <a:gd name="T11" fmla="*/ 0 h 39"/>
                <a:gd name="T12" fmla="*/ 171 w 175"/>
                <a:gd name="T13" fmla="*/ 0 h 39"/>
                <a:gd name="T14" fmla="*/ 171 w 175"/>
                <a:gd name="T15" fmla="*/ 4 h 39"/>
                <a:gd name="T16" fmla="*/ 167 w 175"/>
                <a:gd name="T17" fmla="*/ 4 h 39"/>
                <a:gd name="T18" fmla="*/ 167 w 175"/>
                <a:gd name="T19" fmla="*/ 31 h 39"/>
                <a:gd name="T20" fmla="*/ 8 w 175"/>
                <a:gd name="T21" fmla="*/ 31 h 39"/>
                <a:gd name="T22" fmla="*/ 8 w 175"/>
                <a:gd name="T23" fmla="*/ 8 h 39"/>
                <a:gd name="T24" fmla="*/ 171 w 175"/>
                <a:gd name="T25" fmla="*/ 8 h 39"/>
                <a:gd name="T26" fmla="*/ 171 w 175"/>
                <a:gd name="T27" fmla="*/ 4 h 39"/>
                <a:gd name="T28" fmla="*/ 167 w 175"/>
                <a:gd name="T29" fmla="*/ 4 h 39"/>
                <a:gd name="T30" fmla="*/ 171 w 175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39">
                  <a:moveTo>
                    <a:pt x="171" y="4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75" y="39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67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71" y="8"/>
                  </a:lnTo>
                  <a:lnTo>
                    <a:pt x="171" y="4"/>
                  </a:lnTo>
                  <a:lnTo>
                    <a:pt x="167" y="4"/>
                  </a:lnTo>
                  <a:lnTo>
                    <a:pt x="171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6" name="Rectangle 249">
              <a:extLst>
                <a:ext uri="{FF2B5EF4-FFF2-40B4-BE49-F238E27FC236}">
                  <a16:creationId xmlns:a16="http://schemas.microsoft.com/office/drawing/2014/main" id="{1E7D7216-2498-4256-8D2F-2E75797536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solidFill>
              <a:srgbClr val="C3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7" name="Rectangle 250">
              <a:extLst>
                <a:ext uri="{FF2B5EF4-FFF2-40B4-BE49-F238E27FC236}">
                  <a16:creationId xmlns:a16="http://schemas.microsoft.com/office/drawing/2014/main" id="{3981BAB0-BC22-4969-A460-0F80767A6F2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824663" y="3789363"/>
              <a:ext cx="195263" cy="49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8" name="Freeform 251">
              <a:extLst>
                <a:ext uri="{FF2B5EF4-FFF2-40B4-BE49-F238E27FC236}">
                  <a16:creationId xmlns:a16="http://schemas.microsoft.com/office/drawing/2014/main" id="{5416BE36-EED6-4747-9D71-F40B330641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  <a:close/>
                </a:path>
              </a:pathLst>
            </a:custGeom>
            <a:solidFill>
              <a:srgbClr val="368C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59" name="Freeform 252">
              <a:extLst>
                <a:ext uri="{FF2B5EF4-FFF2-40B4-BE49-F238E27FC236}">
                  <a16:creationId xmlns:a16="http://schemas.microsoft.com/office/drawing/2014/main" id="{1F7F02C4-CD23-45AA-B647-468B22B0CCC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18313" y="3783013"/>
              <a:ext cx="207963" cy="61913"/>
            </a:xfrm>
            <a:custGeom>
              <a:avLst/>
              <a:gdLst>
                <a:gd name="T0" fmla="*/ 127 w 131"/>
                <a:gd name="T1" fmla="*/ 4 h 39"/>
                <a:gd name="T2" fmla="*/ 127 w 131"/>
                <a:gd name="T3" fmla="*/ 0 h 39"/>
                <a:gd name="T4" fmla="*/ 0 w 131"/>
                <a:gd name="T5" fmla="*/ 0 h 39"/>
                <a:gd name="T6" fmla="*/ 0 w 131"/>
                <a:gd name="T7" fmla="*/ 39 h 39"/>
                <a:gd name="T8" fmla="*/ 131 w 131"/>
                <a:gd name="T9" fmla="*/ 39 h 39"/>
                <a:gd name="T10" fmla="*/ 131 w 131"/>
                <a:gd name="T11" fmla="*/ 0 h 39"/>
                <a:gd name="T12" fmla="*/ 127 w 131"/>
                <a:gd name="T13" fmla="*/ 0 h 39"/>
                <a:gd name="T14" fmla="*/ 127 w 131"/>
                <a:gd name="T15" fmla="*/ 4 h 39"/>
                <a:gd name="T16" fmla="*/ 123 w 131"/>
                <a:gd name="T17" fmla="*/ 4 h 39"/>
                <a:gd name="T18" fmla="*/ 123 w 131"/>
                <a:gd name="T19" fmla="*/ 31 h 39"/>
                <a:gd name="T20" fmla="*/ 8 w 131"/>
                <a:gd name="T21" fmla="*/ 31 h 39"/>
                <a:gd name="T22" fmla="*/ 8 w 131"/>
                <a:gd name="T23" fmla="*/ 8 h 39"/>
                <a:gd name="T24" fmla="*/ 127 w 131"/>
                <a:gd name="T25" fmla="*/ 8 h 39"/>
                <a:gd name="T26" fmla="*/ 127 w 131"/>
                <a:gd name="T27" fmla="*/ 4 h 39"/>
                <a:gd name="T28" fmla="*/ 123 w 131"/>
                <a:gd name="T29" fmla="*/ 4 h 39"/>
                <a:gd name="T30" fmla="*/ 127 w 131"/>
                <a:gd name="T31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39">
                  <a:moveTo>
                    <a:pt x="127" y="4"/>
                  </a:moveTo>
                  <a:lnTo>
                    <a:pt x="127" y="0"/>
                  </a:lnTo>
                  <a:lnTo>
                    <a:pt x="0" y="0"/>
                  </a:lnTo>
                  <a:lnTo>
                    <a:pt x="0" y="39"/>
                  </a:lnTo>
                  <a:lnTo>
                    <a:pt x="131" y="39"/>
                  </a:lnTo>
                  <a:lnTo>
                    <a:pt x="131" y="0"/>
                  </a:lnTo>
                  <a:lnTo>
                    <a:pt x="127" y="0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3" y="31"/>
                  </a:lnTo>
                  <a:lnTo>
                    <a:pt x="8" y="31"/>
                  </a:lnTo>
                  <a:lnTo>
                    <a:pt x="8" y="8"/>
                  </a:lnTo>
                  <a:lnTo>
                    <a:pt x="127" y="8"/>
                  </a:lnTo>
                  <a:lnTo>
                    <a:pt x="127" y="4"/>
                  </a:lnTo>
                  <a:lnTo>
                    <a:pt x="123" y="4"/>
                  </a:lnTo>
                  <a:lnTo>
                    <a:pt x="127" y="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60" name="Rectangle 253">
              <a:extLst>
                <a:ext uri="{FF2B5EF4-FFF2-40B4-BE49-F238E27FC236}">
                  <a16:creationId xmlns:a16="http://schemas.microsoft.com/office/drawing/2014/main" id="{E25054EC-F557-40D4-9D96-1AD1D9E9431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405563" y="3838576"/>
              <a:ext cx="158750" cy="47625"/>
            </a:xfrm>
            <a:prstGeom prst="rect">
              <a:avLst/>
            </a:prstGeom>
            <a:solidFill>
              <a:srgbClr val="F1FA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9884" name="Group 455">
              <a:extLst>
                <a:ext uri="{FF2B5EF4-FFF2-40B4-BE49-F238E27FC236}">
                  <a16:creationId xmlns:a16="http://schemas.microsoft.com/office/drawing/2014/main" id="{1BB78D7C-5E37-4E8E-8A66-3AC8AE1D88E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36800" y="3505201"/>
              <a:ext cx="7235825" cy="2997200"/>
              <a:chOff x="1472" y="2208"/>
              <a:chExt cx="4558" cy="1888"/>
            </a:xfrm>
          </p:grpSpPr>
          <p:sp>
            <p:nvSpPr>
              <p:cNvPr id="10661" name="Rectangle 255">
                <a:extLst>
                  <a:ext uri="{FF2B5EF4-FFF2-40B4-BE49-F238E27FC236}">
                    <a16:creationId xmlns:a16="http://schemas.microsoft.com/office/drawing/2014/main" id="{58D8A71C-B3D5-45E3-94F7-5C92B3A060F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1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2" name="Freeform 256">
                <a:extLst>
                  <a:ext uri="{FF2B5EF4-FFF2-40B4-BE49-F238E27FC236}">
                    <a16:creationId xmlns:a16="http://schemas.microsoft.com/office/drawing/2014/main" id="{7CF98321-9122-4E53-A7D7-1603582B2D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3" name="Freeform 257">
                <a:extLst>
                  <a:ext uri="{FF2B5EF4-FFF2-40B4-BE49-F238E27FC236}">
                    <a16:creationId xmlns:a16="http://schemas.microsoft.com/office/drawing/2014/main" id="{715018F8-9784-468A-B040-17472D1DE2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1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4" name="Rectangle 258">
                <a:extLst>
                  <a:ext uri="{FF2B5EF4-FFF2-40B4-BE49-F238E27FC236}">
                    <a16:creationId xmlns:a16="http://schemas.microsoft.com/office/drawing/2014/main" id="{FEBF7C43-9D8D-42D2-A72F-F8F3BF7B2A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5" name="Rectangle 259">
                <a:extLst>
                  <a:ext uri="{FF2B5EF4-FFF2-40B4-BE49-F238E27FC236}">
                    <a16:creationId xmlns:a16="http://schemas.microsoft.com/office/drawing/2014/main" id="{4B7A36E2-10C3-4EB0-BC06-5B35512002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1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6" name="Freeform 260">
                <a:extLst>
                  <a:ext uri="{FF2B5EF4-FFF2-40B4-BE49-F238E27FC236}">
                    <a16:creationId xmlns:a16="http://schemas.microsoft.com/office/drawing/2014/main" id="{8665670C-04BE-4F5D-8F1B-724E5F1B05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7" name="Freeform 261">
                <a:extLst>
                  <a:ext uri="{FF2B5EF4-FFF2-40B4-BE49-F238E27FC236}">
                    <a16:creationId xmlns:a16="http://schemas.microsoft.com/office/drawing/2014/main" id="{7959DCBB-1061-465B-BA2F-7A1810C019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8" name="Rectangle 262">
                <a:extLst>
                  <a:ext uri="{FF2B5EF4-FFF2-40B4-BE49-F238E27FC236}">
                    <a16:creationId xmlns:a16="http://schemas.microsoft.com/office/drawing/2014/main" id="{A77985FF-A58A-4B1F-A19C-0477FDB558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9" name="Rectangle 263">
                <a:extLst>
                  <a:ext uri="{FF2B5EF4-FFF2-40B4-BE49-F238E27FC236}">
                    <a16:creationId xmlns:a16="http://schemas.microsoft.com/office/drawing/2014/main" id="{DFF7028A-52E8-4C61-A17A-FE30BFA1B6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1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0" name="Freeform 264">
                <a:extLst>
                  <a:ext uri="{FF2B5EF4-FFF2-40B4-BE49-F238E27FC236}">
                    <a16:creationId xmlns:a16="http://schemas.microsoft.com/office/drawing/2014/main" id="{7EC4347E-0650-4890-8B63-67BC00BEB0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1" name="Freeform 265">
                <a:extLst>
                  <a:ext uri="{FF2B5EF4-FFF2-40B4-BE49-F238E27FC236}">
                    <a16:creationId xmlns:a16="http://schemas.microsoft.com/office/drawing/2014/main" id="{92AA22C0-438F-49B8-A174-CEF5A28F10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1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2" name="Rectangle 266">
                <a:extLst>
                  <a:ext uri="{FF2B5EF4-FFF2-40B4-BE49-F238E27FC236}">
                    <a16:creationId xmlns:a16="http://schemas.microsoft.com/office/drawing/2014/main" id="{D66BB7A6-9C79-482A-A256-216A3CD4ED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3" name="Rectangle 267">
                <a:extLst>
                  <a:ext uri="{FF2B5EF4-FFF2-40B4-BE49-F238E27FC236}">
                    <a16:creationId xmlns:a16="http://schemas.microsoft.com/office/drawing/2014/main" id="{10652092-6F74-406E-8D12-B8FA1B7A77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48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4" name="Freeform 268">
                <a:extLst>
                  <a:ext uri="{FF2B5EF4-FFF2-40B4-BE49-F238E27FC236}">
                    <a16:creationId xmlns:a16="http://schemas.microsoft.com/office/drawing/2014/main" id="{CEAA8970-E471-4606-957D-5D54A16E32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5" name="Freeform 269">
                <a:extLst>
                  <a:ext uri="{FF2B5EF4-FFF2-40B4-BE49-F238E27FC236}">
                    <a16:creationId xmlns:a16="http://schemas.microsoft.com/office/drawing/2014/main" id="{725D2307-5182-4892-A612-FD75C46EB6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44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6" name="Rectangle 270">
                <a:extLst>
                  <a:ext uri="{FF2B5EF4-FFF2-40B4-BE49-F238E27FC236}">
                    <a16:creationId xmlns:a16="http://schemas.microsoft.com/office/drawing/2014/main" id="{BE19773F-7F81-4E27-9EC4-2C4BBF8E50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7" name="Rectangle 271">
                <a:extLst>
                  <a:ext uri="{FF2B5EF4-FFF2-40B4-BE49-F238E27FC236}">
                    <a16:creationId xmlns:a16="http://schemas.microsoft.com/office/drawing/2014/main" id="{DBDBB027-9A32-4370-BB8E-E079648B5F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48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8" name="Freeform 272">
                <a:extLst>
                  <a:ext uri="{FF2B5EF4-FFF2-40B4-BE49-F238E27FC236}">
                    <a16:creationId xmlns:a16="http://schemas.microsoft.com/office/drawing/2014/main" id="{6245B52F-CDF3-4F84-B8B1-FDFEFFF1F4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9" name="Freeform 273">
                <a:extLst>
                  <a:ext uri="{FF2B5EF4-FFF2-40B4-BE49-F238E27FC236}">
                    <a16:creationId xmlns:a16="http://schemas.microsoft.com/office/drawing/2014/main" id="{023B8567-9762-4F40-BB53-B3F7B833FC3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0" name="Rectangle 274">
                <a:extLst>
                  <a:ext uri="{FF2B5EF4-FFF2-40B4-BE49-F238E27FC236}">
                    <a16:creationId xmlns:a16="http://schemas.microsoft.com/office/drawing/2014/main" id="{03DC5D7D-7463-41DC-BCF6-948349316A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1" name="Rectangle 275">
                <a:extLst>
                  <a:ext uri="{FF2B5EF4-FFF2-40B4-BE49-F238E27FC236}">
                    <a16:creationId xmlns:a16="http://schemas.microsoft.com/office/drawing/2014/main" id="{6AC715FB-EB8D-4973-92FA-83285ED810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48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2" name="Freeform 276">
                <a:extLst>
                  <a:ext uri="{FF2B5EF4-FFF2-40B4-BE49-F238E27FC236}">
                    <a16:creationId xmlns:a16="http://schemas.microsoft.com/office/drawing/2014/main" id="{19CF23B8-4B07-4485-8E0C-2ACA3BF3E9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3" name="Freeform 277">
                <a:extLst>
                  <a:ext uri="{FF2B5EF4-FFF2-40B4-BE49-F238E27FC236}">
                    <a16:creationId xmlns:a16="http://schemas.microsoft.com/office/drawing/2014/main" id="{0CA856DA-4099-4129-9B56-76762E11C6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44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4" name="Rectangle 278">
                <a:extLst>
                  <a:ext uri="{FF2B5EF4-FFF2-40B4-BE49-F238E27FC236}">
                    <a16:creationId xmlns:a16="http://schemas.microsoft.com/office/drawing/2014/main" id="{B8F31FC0-31BB-4425-A700-122755399BA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5" name="Rectangle 279">
                <a:extLst>
                  <a:ext uri="{FF2B5EF4-FFF2-40B4-BE49-F238E27FC236}">
                    <a16:creationId xmlns:a16="http://schemas.microsoft.com/office/drawing/2014/main" id="{8F2D5889-5E2D-4FBF-9851-8D4377EF3B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478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6" name="Freeform 280">
                <a:extLst>
                  <a:ext uri="{FF2B5EF4-FFF2-40B4-BE49-F238E27FC236}">
                    <a16:creationId xmlns:a16="http://schemas.microsoft.com/office/drawing/2014/main" id="{8A81E651-24D1-4C04-84A1-C5C06CE7B5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7" name="Freeform 281">
                <a:extLst>
                  <a:ext uri="{FF2B5EF4-FFF2-40B4-BE49-F238E27FC236}">
                    <a16:creationId xmlns:a16="http://schemas.microsoft.com/office/drawing/2014/main" id="{EAF1F7F2-39F5-4BA7-B94A-75989990AF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474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8" name="Rectangle 282">
                <a:extLst>
                  <a:ext uri="{FF2B5EF4-FFF2-40B4-BE49-F238E27FC236}">
                    <a16:creationId xmlns:a16="http://schemas.microsoft.com/office/drawing/2014/main" id="{1AF3A778-74F2-4D80-982F-1D518B8411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9" name="Rectangle 283">
                <a:extLst>
                  <a:ext uri="{FF2B5EF4-FFF2-40B4-BE49-F238E27FC236}">
                    <a16:creationId xmlns:a16="http://schemas.microsoft.com/office/drawing/2014/main" id="{A1BDF697-3047-4223-AD4F-1F92443B75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478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0" name="Freeform 284">
                <a:extLst>
                  <a:ext uri="{FF2B5EF4-FFF2-40B4-BE49-F238E27FC236}">
                    <a16:creationId xmlns:a16="http://schemas.microsoft.com/office/drawing/2014/main" id="{44735F05-A90E-46D6-A3D6-0BF9B21236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1" name="Freeform 285">
                <a:extLst>
                  <a:ext uri="{FF2B5EF4-FFF2-40B4-BE49-F238E27FC236}">
                    <a16:creationId xmlns:a16="http://schemas.microsoft.com/office/drawing/2014/main" id="{664175BB-74E8-4CA0-B6AF-CA22B6546D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2" name="Rectangle 286">
                <a:extLst>
                  <a:ext uri="{FF2B5EF4-FFF2-40B4-BE49-F238E27FC236}">
                    <a16:creationId xmlns:a16="http://schemas.microsoft.com/office/drawing/2014/main" id="{E0A886D9-2669-44CF-A227-33C9DDB7FE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3" name="Rectangle 287">
                <a:extLst>
                  <a:ext uri="{FF2B5EF4-FFF2-40B4-BE49-F238E27FC236}">
                    <a16:creationId xmlns:a16="http://schemas.microsoft.com/office/drawing/2014/main" id="{3434859D-1265-44BE-B8D3-872CB924D3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478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4" name="Freeform 288">
                <a:extLst>
                  <a:ext uri="{FF2B5EF4-FFF2-40B4-BE49-F238E27FC236}">
                    <a16:creationId xmlns:a16="http://schemas.microsoft.com/office/drawing/2014/main" id="{42944DBE-0BE6-463E-BADC-44837859EA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5" name="Freeform 289">
                <a:extLst>
                  <a:ext uri="{FF2B5EF4-FFF2-40B4-BE49-F238E27FC236}">
                    <a16:creationId xmlns:a16="http://schemas.microsoft.com/office/drawing/2014/main" id="{9B0A5274-4284-4862-B851-9AED2F30F6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474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6" name="Rectangle 290">
                <a:extLst>
                  <a:ext uri="{FF2B5EF4-FFF2-40B4-BE49-F238E27FC236}">
                    <a16:creationId xmlns:a16="http://schemas.microsoft.com/office/drawing/2014/main" id="{763AE691-E63F-4028-9404-7CA241A4D0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7" name="Rectangle 291">
                <a:extLst>
                  <a:ext uri="{FF2B5EF4-FFF2-40B4-BE49-F238E27FC236}">
                    <a16:creationId xmlns:a16="http://schemas.microsoft.com/office/drawing/2014/main" id="{1A4F1A2E-99F9-4F4C-AF37-88CD26F597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0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8" name="Freeform 292">
                <a:extLst>
                  <a:ext uri="{FF2B5EF4-FFF2-40B4-BE49-F238E27FC236}">
                    <a16:creationId xmlns:a16="http://schemas.microsoft.com/office/drawing/2014/main" id="{35238C3D-FD64-4EB2-B168-10AA31C90D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9" name="Freeform 293">
                <a:extLst>
                  <a:ext uri="{FF2B5EF4-FFF2-40B4-BE49-F238E27FC236}">
                    <a16:creationId xmlns:a16="http://schemas.microsoft.com/office/drawing/2014/main" id="{55FBEA83-DC47-4987-A367-6ED78A88C7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0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0" name="Rectangle 294">
                <a:extLst>
                  <a:ext uri="{FF2B5EF4-FFF2-40B4-BE49-F238E27FC236}">
                    <a16:creationId xmlns:a16="http://schemas.microsoft.com/office/drawing/2014/main" id="{A195CE69-2095-4C96-BFED-11CA022095D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1" name="Rectangle 295">
                <a:extLst>
                  <a:ext uri="{FF2B5EF4-FFF2-40B4-BE49-F238E27FC236}">
                    <a16:creationId xmlns:a16="http://schemas.microsoft.com/office/drawing/2014/main" id="{BD141000-7004-40DB-9CFB-8B651B943C0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0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2" name="Freeform 296">
                <a:extLst>
                  <a:ext uri="{FF2B5EF4-FFF2-40B4-BE49-F238E27FC236}">
                    <a16:creationId xmlns:a16="http://schemas.microsoft.com/office/drawing/2014/main" id="{80135A11-1280-44EC-901A-41066F1592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3" name="Freeform 297">
                <a:extLst>
                  <a:ext uri="{FF2B5EF4-FFF2-40B4-BE49-F238E27FC236}">
                    <a16:creationId xmlns:a16="http://schemas.microsoft.com/office/drawing/2014/main" id="{B9B94582-FEEF-4817-A2E3-3388BEE937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4" name="Rectangle 298">
                <a:extLst>
                  <a:ext uri="{FF2B5EF4-FFF2-40B4-BE49-F238E27FC236}">
                    <a16:creationId xmlns:a16="http://schemas.microsoft.com/office/drawing/2014/main" id="{98018A72-7D9D-4613-952E-53E472FFFD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5" name="Rectangle 299">
                <a:extLst>
                  <a:ext uri="{FF2B5EF4-FFF2-40B4-BE49-F238E27FC236}">
                    <a16:creationId xmlns:a16="http://schemas.microsoft.com/office/drawing/2014/main" id="{D3EF1B31-04D2-4723-9427-4B69CDEACE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0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6" name="Freeform 300">
                <a:extLst>
                  <a:ext uri="{FF2B5EF4-FFF2-40B4-BE49-F238E27FC236}">
                    <a16:creationId xmlns:a16="http://schemas.microsoft.com/office/drawing/2014/main" id="{60022BF0-4496-484E-A9DB-2A66F7FF9D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7" name="Freeform 301">
                <a:extLst>
                  <a:ext uri="{FF2B5EF4-FFF2-40B4-BE49-F238E27FC236}">
                    <a16:creationId xmlns:a16="http://schemas.microsoft.com/office/drawing/2014/main" id="{AF57F16A-D227-4168-B8B6-B7BC76F3AE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0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8" name="Rectangle 302">
                <a:extLst>
                  <a:ext uri="{FF2B5EF4-FFF2-40B4-BE49-F238E27FC236}">
                    <a16:creationId xmlns:a16="http://schemas.microsoft.com/office/drawing/2014/main" id="{E4A5F915-A003-46F5-95A6-50B8B2F196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9" name="Rectangle 303">
                <a:extLst>
                  <a:ext uri="{FF2B5EF4-FFF2-40B4-BE49-F238E27FC236}">
                    <a16:creationId xmlns:a16="http://schemas.microsoft.com/office/drawing/2014/main" id="{57549ABB-0FED-4F40-84B1-A78DCC12F3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3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0" name="Freeform 304">
                <a:extLst>
                  <a:ext uri="{FF2B5EF4-FFF2-40B4-BE49-F238E27FC236}">
                    <a16:creationId xmlns:a16="http://schemas.microsoft.com/office/drawing/2014/main" id="{9E10B72A-FF0A-433E-9C50-32EC89C874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1" name="Freeform 305">
                <a:extLst>
                  <a:ext uri="{FF2B5EF4-FFF2-40B4-BE49-F238E27FC236}">
                    <a16:creationId xmlns:a16="http://schemas.microsoft.com/office/drawing/2014/main" id="{2E7DBF3D-10AE-4FC2-A952-8E2241F5FB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3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1 h 38"/>
                  <a:gd name="T20" fmla="*/ 8 w 108"/>
                  <a:gd name="T21" fmla="*/ 31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2" name="Rectangle 306">
                <a:extLst>
                  <a:ext uri="{FF2B5EF4-FFF2-40B4-BE49-F238E27FC236}">
                    <a16:creationId xmlns:a16="http://schemas.microsoft.com/office/drawing/2014/main" id="{913A25E9-3DE0-4F53-8120-7EA3DBD098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3" name="Rectangle 307">
                <a:extLst>
                  <a:ext uri="{FF2B5EF4-FFF2-40B4-BE49-F238E27FC236}">
                    <a16:creationId xmlns:a16="http://schemas.microsoft.com/office/drawing/2014/main" id="{555317A7-749C-4D25-8BF3-234DCF1444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3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4" name="Freeform 308">
                <a:extLst>
                  <a:ext uri="{FF2B5EF4-FFF2-40B4-BE49-F238E27FC236}">
                    <a16:creationId xmlns:a16="http://schemas.microsoft.com/office/drawing/2014/main" id="{D49B0C8F-C8E9-4952-986D-4EE6BEA5E7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5" name="Freeform 309">
                <a:extLst>
                  <a:ext uri="{FF2B5EF4-FFF2-40B4-BE49-F238E27FC236}">
                    <a16:creationId xmlns:a16="http://schemas.microsoft.com/office/drawing/2014/main" id="{9474BBE3-BAB2-4E4E-BCD0-547605FBA4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1 h 38"/>
                  <a:gd name="T20" fmla="*/ 8 w 175"/>
                  <a:gd name="T21" fmla="*/ 31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6" name="Rectangle 310">
                <a:extLst>
                  <a:ext uri="{FF2B5EF4-FFF2-40B4-BE49-F238E27FC236}">
                    <a16:creationId xmlns:a16="http://schemas.microsoft.com/office/drawing/2014/main" id="{22EBFF73-7703-4703-9638-60CCE4552C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7" name="Rectangle 311">
                <a:extLst>
                  <a:ext uri="{FF2B5EF4-FFF2-40B4-BE49-F238E27FC236}">
                    <a16:creationId xmlns:a16="http://schemas.microsoft.com/office/drawing/2014/main" id="{5694A94A-A522-41B2-AC57-1748AB1FF2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3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8" name="Freeform 312">
                <a:extLst>
                  <a:ext uri="{FF2B5EF4-FFF2-40B4-BE49-F238E27FC236}">
                    <a16:creationId xmlns:a16="http://schemas.microsoft.com/office/drawing/2014/main" id="{FAC197C8-3838-4747-9B49-D9841309335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9" name="Freeform 313">
                <a:extLst>
                  <a:ext uri="{FF2B5EF4-FFF2-40B4-BE49-F238E27FC236}">
                    <a16:creationId xmlns:a16="http://schemas.microsoft.com/office/drawing/2014/main" id="{CB870682-5AA0-4928-A9B7-2C79D981B6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3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1 h 38"/>
                  <a:gd name="T20" fmla="*/ 8 w 131"/>
                  <a:gd name="T21" fmla="*/ 31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0" name="Rectangle 314">
                <a:extLst>
                  <a:ext uri="{FF2B5EF4-FFF2-40B4-BE49-F238E27FC236}">
                    <a16:creationId xmlns:a16="http://schemas.microsoft.com/office/drawing/2014/main" id="{28F9E586-96C7-4F8B-9A79-8F3DA1A9F7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1" name="Rectangle 315">
                <a:extLst>
                  <a:ext uri="{FF2B5EF4-FFF2-40B4-BE49-F238E27FC236}">
                    <a16:creationId xmlns:a16="http://schemas.microsoft.com/office/drawing/2014/main" id="{6B92D237-AB32-4D2D-8C35-94E057A13FF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70"/>
                <a:ext cx="100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2" name="Freeform 316">
                <a:extLst>
                  <a:ext uri="{FF2B5EF4-FFF2-40B4-BE49-F238E27FC236}">
                    <a16:creationId xmlns:a16="http://schemas.microsoft.com/office/drawing/2014/main" id="{491AE36E-91B7-4B13-A6D3-3C60EEDB69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3" name="Freeform 317">
                <a:extLst>
                  <a:ext uri="{FF2B5EF4-FFF2-40B4-BE49-F238E27FC236}">
                    <a16:creationId xmlns:a16="http://schemas.microsoft.com/office/drawing/2014/main" id="{DCA34B31-7680-45C7-9929-D17AAAE37A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66"/>
                <a:ext cx="108" cy="37"/>
              </a:xfrm>
              <a:custGeom>
                <a:avLst/>
                <a:gdLst>
                  <a:gd name="T0" fmla="*/ 104 w 108"/>
                  <a:gd name="T1" fmla="*/ 4 h 37"/>
                  <a:gd name="T2" fmla="*/ 104 w 108"/>
                  <a:gd name="T3" fmla="*/ 0 h 37"/>
                  <a:gd name="T4" fmla="*/ 0 w 108"/>
                  <a:gd name="T5" fmla="*/ 0 h 37"/>
                  <a:gd name="T6" fmla="*/ 0 w 108"/>
                  <a:gd name="T7" fmla="*/ 37 h 37"/>
                  <a:gd name="T8" fmla="*/ 108 w 108"/>
                  <a:gd name="T9" fmla="*/ 37 h 37"/>
                  <a:gd name="T10" fmla="*/ 108 w 108"/>
                  <a:gd name="T11" fmla="*/ 0 h 37"/>
                  <a:gd name="T12" fmla="*/ 104 w 108"/>
                  <a:gd name="T13" fmla="*/ 0 h 37"/>
                  <a:gd name="T14" fmla="*/ 104 w 108"/>
                  <a:gd name="T15" fmla="*/ 4 h 37"/>
                  <a:gd name="T16" fmla="*/ 100 w 108"/>
                  <a:gd name="T17" fmla="*/ 4 h 37"/>
                  <a:gd name="T18" fmla="*/ 100 w 108"/>
                  <a:gd name="T19" fmla="*/ 29 h 37"/>
                  <a:gd name="T20" fmla="*/ 8 w 108"/>
                  <a:gd name="T21" fmla="*/ 29 h 37"/>
                  <a:gd name="T22" fmla="*/ 8 w 108"/>
                  <a:gd name="T23" fmla="*/ 7 h 37"/>
                  <a:gd name="T24" fmla="*/ 104 w 108"/>
                  <a:gd name="T25" fmla="*/ 7 h 37"/>
                  <a:gd name="T26" fmla="*/ 104 w 108"/>
                  <a:gd name="T27" fmla="*/ 4 h 37"/>
                  <a:gd name="T28" fmla="*/ 100 w 108"/>
                  <a:gd name="T29" fmla="*/ 4 h 37"/>
                  <a:gd name="T30" fmla="*/ 104 w 108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7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08" y="37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04" y="7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4" name="Rectangle 318">
                <a:extLst>
                  <a:ext uri="{FF2B5EF4-FFF2-40B4-BE49-F238E27FC236}">
                    <a16:creationId xmlns:a16="http://schemas.microsoft.com/office/drawing/2014/main" id="{62673038-FE0A-4191-B2E1-63D56ED35E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5" name="Rectangle 319">
                <a:extLst>
                  <a:ext uri="{FF2B5EF4-FFF2-40B4-BE49-F238E27FC236}">
                    <a16:creationId xmlns:a16="http://schemas.microsoft.com/office/drawing/2014/main" id="{5B52C091-FEBB-4959-81B9-A436FAD09C3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70"/>
                <a:ext cx="167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6" name="Freeform 320">
                <a:extLst>
                  <a:ext uri="{FF2B5EF4-FFF2-40B4-BE49-F238E27FC236}">
                    <a16:creationId xmlns:a16="http://schemas.microsoft.com/office/drawing/2014/main" id="{956132CE-9202-4FA2-A3FB-26D53F411D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7" name="Freeform 321">
                <a:extLst>
                  <a:ext uri="{FF2B5EF4-FFF2-40B4-BE49-F238E27FC236}">
                    <a16:creationId xmlns:a16="http://schemas.microsoft.com/office/drawing/2014/main" id="{94087E8B-C4F1-48A0-8A7B-5ADEDAF8F8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75" cy="37"/>
              </a:xfrm>
              <a:custGeom>
                <a:avLst/>
                <a:gdLst>
                  <a:gd name="T0" fmla="*/ 171 w 175"/>
                  <a:gd name="T1" fmla="*/ 4 h 37"/>
                  <a:gd name="T2" fmla="*/ 171 w 175"/>
                  <a:gd name="T3" fmla="*/ 0 h 37"/>
                  <a:gd name="T4" fmla="*/ 0 w 175"/>
                  <a:gd name="T5" fmla="*/ 0 h 37"/>
                  <a:gd name="T6" fmla="*/ 0 w 175"/>
                  <a:gd name="T7" fmla="*/ 37 h 37"/>
                  <a:gd name="T8" fmla="*/ 175 w 175"/>
                  <a:gd name="T9" fmla="*/ 37 h 37"/>
                  <a:gd name="T10" fmla="*/ 175 w 175"/>
                  <a:gd name="T11" fmla="*/ 0 h 37"/>
                  <a:gd name="T12" fmla="*/ 171 w 175"/>
                  <a:gd name="T13" fmla="*/ 0 h 37"/>
                  <a:gd name="T14" fmla="*/ 171 w 175"/>
                  <a:gd name="T15" fmla="*/ 4 h 37"/>
                  <a:gd name="T16" fmla="*/ 167 w 175"/>
                  <a:gd name="T17" fmla="*/ 4 h 37"/>
                  <a:gd name="T18" fmla="*/ 167 w 175"/>
                  <a:gd name="T19" fmla="*/ 29 h 37"/>
                  <a:gd name="T20" fmla="*/ 8 w 175"/>
                  <a:gd name="T21" fmla="*/ 29 h 37"/>
                  <a:gd name="T22" fmla="*/ 8 w 175"/>
                  <a:gd name="T23" fmla="*/ 7 h 37"/>
                  <a:gd name="T24" fmla="*/ 171 w 175"/>
                  <a:gd name="T25" fmla="*/ 7 h 37"/>
                  <a:gd name="T26" fmla="*/ 171 w 175"/>
                  <a:gd name="T27" fmla="*/ 4 h 37"/>
                  <a:gd name="T28" fmla="*/ 167 w 175"/>
                  <a:gd name="T29" fmla="*/ 4 h 37"/>
                  <a:gd name="T30" fmla="*/ 171 w 175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7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75" y="37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71" y="7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8" name="Rectangle 322">
                <a:extLst>
                  <a:ext uri="{FF2B5EF4-FFF2-40B4-BE49-F238E27FC236}">
                    <a16:creationId xmlns:a16="http://schemas.microsoft.com/office/drawing/2014/main" id="{6A14B7DD-EB16-4927-A8E7-370C7D3D92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9" name="Rectangle 323">
                <a:extLst>
                  <a:ext uri="{FF2B5EF4-FFF2-40B4-BE49-F238E27FC236}">
                    <a16:creationId xmlns:a16="http://schemas.microsoft.com/office/drawing/2014/main" id="{DE34BF2A-B62F-4E3C-9498-84623A3FD9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70"/>
                <a:ext cx="123" cy="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0" name="Freeform 324">
                <a:extLst>
                  <a:ext uri="{FF2B5EF4-FFF2-40B4-BE49-F238E27FC236}">
                    <a16:creationId xmlns:a16="http://schemas.microsoft.com/office/drawing/2014/main" id="{B124E691-A12A-42D0-85CA-5D58564640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1" name="Freeform 325">
                <a:extLst>
                  <a:ext uri="{FF2B5EF4-FFF2-40B4-BE49-F238E27FC236}">
                    <a16:creationId xmlns:a16="http://schemas.microsoft.com/office/drawing/2014/main" id="{84DA6269-10C0-4782-9E1E-EDED25ACD7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66"/>
                <a:ext cx="131" cy="37"/>
              </a:xfrm>
              <a:custGeom>
                <a:avLst/>
                <a:gdLst>
                  <a:gd name="T0" fmla="*/ 127 w 131"/>
                  <a:gd name="T1" fmla="*/ 4 h 37"/>
                  <a:gd name="T2" fmla="*/ 127 w 131"/>
                  <a:gd name="T3" fmla="*/ 0 h 37"/>
                  <a:gd name="T4" fmla="*/ 0 w 131"/>
                  <a:gd name="T5" fmla="*/ 0 h 37"/>
                  <a:gd name="T6" fmla="*/ 0 w 131"/>
                  <a:gd name="T7" fmla="*/ 37 h 37"/>
                  <a:gd name="T8" fmla="*/ 131 w 131"/>
                  <a:gd name="T9" fmla="*/ 37 h 37"/>
                  <a:gd name="T10" fmla="*/ 131 w 131"/>
                  <a:gd name="T11" fmla="*/ 0 h 37"/>
                  <a:gd name="T12" fmla="*/ 127 w 131"/>
                  <a:gd name="T13" fmla="*/ 0 h 37"/>
                  <a:gd name="T14" fmla="*/ 127 w 131"/>
                  <a:gd name="T15" fmla="*/ 4 h 37"/>
                  <a:gd name="T16" fmla="*/ 123 w 131"/>
                  <a:gd name="T17" fmla="*/ 4 h 37"/>
                  <a:gd name="T18" fmla="*/ 123 w 131"/>
                  <a:gd name="T19" fmla="*/ 29 h 37"/>
                  <a:gd name="T20" fmla="*/ 8 w 131"/>
                  <a:gd name="T21" fmla="*/ 29 h 37"/>
                  <a:gd name="T22" fmla="*/ 8 w 131"/>
                  <a:gd name="T23" fmla="*/ 7 h 37"/>
                  <a:gd name="T24" fmla="*/ 127 w 131"/>
                  <a:gd name="T25" fmla="*/ 7 h 37"/>
                  <a:gd name="T26" fmla="*/ 127 w 131"/>
                  <a:gd name="T27" fmla="*/ 4 h 37"/>
                  <a:gd name="T28" fmla="*/ 123 w 131"/>
                  <a:gd name="T29" fmla="*/ 4 h 37"/>
                  <a:gd name="T30" fmla="*/ 127 w 131"/>
                  <a:gd name="T31" fmla="*/ 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7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131" y="37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29"/>
                    </a:lnTo>
                    <a:lnTo>
                      <a:pt x="8" y="29"/>
                    </a:lnTo>
                    <a:lnTo>
                      <a:pt x="8" y="7"/>
                    </a:lnTo>
                    <a:lnTo>
                      <a:pt x="127" y="7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2" name="Rectangle 326">
                <a:extLst>
                  <a:ext uri="{FF2B5EF4-FFF2-40B4-BE49-F238E27FC236}">
                    <a16:creationId xmlns:a16="http://schemas.microsoft.com/office/drawing/2014/main" id="{8ACAF1FD-02BD-4E75-BD5D-50120F936B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3" name="Rectangle 327">
                <a:extLst>
                  <a:ext uri="{FF2B5EF4-FFF2-40B4-BE49-F238E27FC236}">
                    <a16:creationId xmlns:a16="http://schemas.microsoft.com/office/drawing/2014/main" id="{F6636094-C008-4403-ABBB-0E2745F8E5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599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4" name="Freeform 328">
                <a:extLst>
                  <a:ext uri="{FF2B5EF4-FFF2-40B4-BE49-F238E27FC236}">
                    <a16:creationId xmlns:a16="http://schemas.microsoft.com/office/drawing/2014/main" id="{2E39DCB0-1236-44A7-8B74-E19E1C6E99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5" name="Freeform 329">
                <a:extLst>
                  <a:ext uri="{FF2B5EF4-FFF2-40B4-BE49-F238E27FC236}">
                    <a16:creationId xmlns:a16="http://schemas.microsoft.com/office/drawing/2014/main" id="{704578B2-D7D6-461E-A555-607F3BA58E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595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6" name="Rectangle 330">
                <a:extLst>
                  <a:ext uri="{FF2B5EF4-FFF2-40B4-BE49-F238E27FC236}">
                    <a16:creationId xmlns:a16="http://schemas.microsoft.com/office/drawing/2014/main" id="{6FB8013A-B5D2-4E51-B2BC-2BDB6E58D5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7" name="Rectangle 331">
                <a:extLst>
                  <a:ext uri="{FF2B5EF4-FFF2-40B4-BE49-F238E27FC236}">
                    <a16:creationId xmlns:a16="http://schemas.microsoft.com/office/drawing/2014/main" id="{27BA12C0-598F-45CF-919E-5E05356289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599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8" name="Freeform 332">
                <a:extLst>
                  <a:ext uri="{FF2B5EF4-FFF2-40B4-BE49-F238E27FC236}">
                    <a16:creationId xmlns:a16="http://schemas.microsoft.com/office/drawing/2014/main" id="{E737259D-1EAE-4DE4-BE97-29A871285B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9" name="Freeform 333">
                <a:extLst>
                  <a:ext uri="{FF2B5EF4-FFF2-40B4-BE49-F238E27FC236}">
                    <a16:creationId xmlns:a16="http://schemas.microsoft.com/office/drawing/2014/main" id="{2499506D-D9EF-44A2-A44E-2936DF6606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95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0" name="Rectangle 334">
                <a:extLst>
                  <a:ext uri="{FF2B5EF4-FFF2-40B4-BE49-F238E27FC236}">
                    <a16:creationId xmlns:a16="http://schemas.microsoft.com/office/drawing/2014/main" id="{1772320C-0AFD-46FC-A138-43D8D82E8F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1" name="Rectangle 335">
                <a:extLst>
                  <a:ext uri="{FF2B5EF4-FFF2-40B4-BE49-F238E27FC236}">
                    <a16:creationId xmlns:a16="http://schemas.microsoft.com/office/drawing/2014/main" id="{A9D3202E-C7F8-44E7-ADCB-82FC9F348C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599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2" name="Freeform 336">
                <a:extLst>
                  <a:ext uri="{FF2B5EF4-FFF2-40B4-BE49-F238E27FC236}">
                    <a16:creationId xmlns:a16="http://schemas.microsoft.com/office/drawing/2014/main" id="{AFB8783B-080D-4E4B-A7C4-53EBD9D90D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3" name="Freeform 337">
                <a:extLst>
                  <a:ext uri="{FF2B5EF4-FFF2-40B4-BE49-F238E27FC236}">
                    <a16:creationId xmlns:a16="http://schemas.microsoft.com/office/drawing/2014/main" id="{FED880F3-2C04-4903-AB16-A434C2D60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595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4" name="Rectangle 338">
                <a:extLst>
                  <a:ext uri="{FF2B5EF4-FFF2-40B4-BE49-F238E27FC236}">
                    <a16:creationId xmlns:a16="http://schemas.microsoft.com/office/drawing/2014/main" id="{FEC80414-1FDC-4E81-A7C4-100007855F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5" name="Rectangle 339">
                <a:extLst>
                  <a:ext uri="{FF2B5EF4-FFF2-40B4-BE49-F238E27FC236}">
                    <a16:creationId xmlns:a16="http://schemas.microsoft.com/office/drawing/2014/main" id="{3C40EAEB-4CDA-4A20-BCE1-7E52C33EAE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29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6" name="Freeform 340">
                <a:extLst>
                  <a:ext uri="{FF2B5EF4-FFF2-40B4-BE49-F238E27FC236}">
                    <a16:creationId xmlns:a16="http://schemas.microsoft.com/office/drawing/2014/main" id="{182C2876-4762-4CA1-8112-9CD135FA54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7" name="Freeform 341">
                <a:extLst>
                  <a:ext uri="{FF2B5EF4-FFF2-40B4-BE49-F238E27FC236}">
                    <a16:creationId xmlns:a16="http://schemas.microsoft.com/office/drawing/2014/main" id="{64E7C2F6-E5EE-45EC-828D-332B182DDC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25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8" name="Rectangle 342">
                <a:extLst>
                  <a:ext uri="{FF2B5EF4-FFF2-40B4-BE49-F238E27FC236}">
                    <a16:creationId xmlns:a16="http://schemas.microsoft.com/office/drawing/2014/main" id="{1828DE91-3369-4002-8DD1-081C15CC20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9" name="Rectangle 343">
                <a:extLst>
                  <a:ext uri="{FF2B5EF4-FFF2-40B4-BE49-F238E27FC236}">
                    <a16:creationId xmlns:a16="http://schemas.microsoft.com/office/drawing/2014/main" id="{2D8DFE23-927A-42A7-ACFA-1D01C3E6CB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29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0" name="Freeform 344">
                <a:extLst>
                  <a:ext uri="{FF2B5EF4-FFF2-40B4-BE49-F238E27FC236}">
                    <a16:creationId xmlns:a16="http://schemas.microsoft.com/office/drawing/2014/main" id="{CF1E957E-B7DD-485E-9E33-CD9797E675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1" name="Freeform 345">
                <a:extLst>
                  <a:ext uri="{FF2B5EF4-FFF2-40B4-BE49-F238E27FC236}">
                    <a16:creationId xmlns:a16="http://schemas.microsoft.com/office/drawing/2014/main" id="{B756CA2C-75FE-4DB2-AFAD-BD9E39024E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25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2" name="Rectangle 346">
                <a:extLst>
                  <a:ext uri="{FF2B5EF4-FFF2-40B4-BE49-F238E27FC236}">
                    <a16:creationId xmlns:a16="http://schemas.microsoft.com/office/drawing/2014/main" id="{71061A61-48F7-4C0F-A9DE-3F919483AA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3" name="Rectangle 347">
                <a:extLst>
                  <a:ext uri="{FF2B5EF4-FFF2-40B4-BE49-F238E27FC236}">
                    <a16:creationId xmlns:a16="http://schemas.microsoft.com/office/drawing/2014/main" id="{D8BC058F-ECA7-4210-B665-0AE3D85882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29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4" name="Freeform 348">
                <a:extLst>
                  <a:ext uri="{FF2B5EF4-FFF2-40B4-BE49-F238E27FC236}">
                    <a16:creationId xmlns:a16="http://schemas.microsoft.com/office/drawing/2014/main" id="{CC5E8EF7-DA7C-48E6-9EF3-3F437046F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5" name="Freeform 349">
                <a:extLst>
                  <a:ext uri="{FF2B5EF4-FFF2-40B4-BE49-F238E27FC236}">
                    <a16:creationId xmlns:a16="http://schemas.microsoft.com/office/drawing/2014/main" id="{BC56D348-1368-4B00-B754-A9D4BE6100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25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6" name="Rectangle 350">
                <a:extLst>
                  <a:ext uri="{FF2B5EF4-FFF2-40B4-BE49-F238E27FC236}">
                    <a16:creationId xmlns:a16="http://schemas.microsoft.com/office/drawing/2014/main" id="{2AAB31A0-B47F-4A9F-9543-32FB1BE92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7" name="Rectangle 351">
                <a:extLst>
                  <a:ext uri="{FF2B5EF4-FFF2-40B4-BE49-F238E27FC236}">
                    <a16:creationId xmlns:a16="http://schemas.microsoft.com/office/drawing/2014/main" id="{3A809A82-09C7-4A13-83BC-E28199B16C0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60"/>
                <a:ext cx="100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8" name="Freeform 352">
                <a:extLst>
                  <a:ext uri="{FF2B5EF4-FFF2-40B4-BE49-F238E27FC236}">
                    <a16:creationId xmlns:a16="http://schemas.microsoft.com/office/drawing/2014/main" id="{494C76C1-FBC3-4C3E-8F06-CE90CAF95D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59" name="Freeform 353">
                <a:extLst>
                  <a:ext uri="{FF2B5EF4-FFF2-40B4-BE49-F238E27FC236}">
                    <a16:creationId xmlns:a16="http://schemas.microsoft.com/office/drawing/2014/main" id="{F66E2842-5438-4B8D-850B-7E6D5D7801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56"/>
                <a:ext cx="108" cy="38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0" name="Rectangle 354">
                <a:extLst>
                  <a:ext uri="{FF2B5EF4-FFF2-40B4-BE49-F238E27FC236}">
                    <a16:creationId xmlns:a16="http://schemas.microsoft.com/office/drawing/2014/main" id="{5B0AF420-CB0A-4E77-9A1B-5E6385D96A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1" name="Rectangle 355">
                <a:extLst>
                  <a:ext uri="{FF2B5EF4-FFF2-40B4-BE49-F238E27FC236}">
                    <a16:creationId xmlns:a16="http://schemas.microsoft.com/office/drawing/2014/main" id="{83720A97-3BF2-45E5-A078-F36B299527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60"/>
                <a:ext cx="167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2" name="Freeform 356">
                <a:extLst>
                  <a:ext uri="{FF2B5EF4-FFF2-40B4-BE49-F238E27FC236}">
                    <a16:creationId xmlns:a16="http://schemas.microsoft.com/office/drawing/2014/main" id="{23C844DA-5CF2-43F3-AB25-0C4482F0DF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3" name="Freeform 357">
                <a:extLst>
                  <a:ext uri="{FF2B5EF4-FFF2-40B4-BE49-F238E27FC236}">
                    <a16:creationId xmlns:a16="http://schemas.microsoft.com/office/drawing/2014/main" id="{4F18F551-2454-4F74-A52C-3A0B6D797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56"/>
                <a:ext cx="175" cy="38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4" name="Rectangle 358">
                <a:extLst>
                  <a:ext uri="{FF2B5EF4-FFF2-40B4-BE49-F238E27FC236}">
                    <a16:creationId xmlns:a16="http://schemas.microsoft.com/office/drawing/2014/main" id="{4A4F64E5-D2C6-47F2-AC24-CAED1597B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5" name="Rectangle 359">
                <a:extLst>
                  <a:ext uri="{FF2B5EF4-FFF2-40B4-BE49-F238E27FC236}">
                    <a16:creationId xmlns:a16="http://schemas.microsoft.com/office/drawing/2014/main" id="{28D40B95-2E0C-4623-A177-B55854CAD3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60"/>
                <a:ext cx="123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6" name="Freeform 360">
                <a:extLst>
                  <a:ext uri="{FF2B5EF4-FFF2-40B4-BE49-F238E27FC236}">
                    <a16:creationId xmlns:a16="http://schemas.microsoft.com/office/drawing/2014/main" id="{EEB8A93B-C823-4CBF-903C-025CEA2E3C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7" name="Freeform 361">
                <a:extLst>
                  <a:ext uri="{FF2B5EF4-FFF2-40B4-BE49-F238E27FC236}">
                    <a16:creationId xmlns:a16="http://schemas.microsoft.com/office/drawing/2014/main" id="{8BEA30B4-006F-4937-91DE-B970F4DE5A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56"/>
                <a:ext cx="131" cy="38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8" name="Rectangle 362">
                <a:extLst>
                  <a:ext uri="{FF2B5EF4-FFF2-40B4-BE49-F238E27FC236}">
                    <a16:creationId xmlns:a16="http://schemas.microsoft.com/office/drawing/2014/main" id="{0904CA98-0C91-4B04-AD8C-4A7ADA8CAD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69" name="Rectangle 363">
                <a:extLst>
                  <a:ext uri="{FF2B5EF4-FFF2-40B4-BE49-F238E27FC236}">
                    <a16:creationId xmlns:a16="http://schemas.microsoft.com/office/drawing/2014/main" id="{BF4F9507-7381-4F55-A580-1B3CB8E3860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035" y="2690"/>
                <a:ext cx="100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0" name="Freeform 364">
                <a:extLst>
                  <a:ext uri="{FF2B5EF4-FFF2-40B4-BE49-F238E27FC236}">
                    <a16:creationId xmlns:a16="http://schemas.microsoft.com/office/drawing/2014/main" id="{497CE8E3-800B-4DA5-94CE-03B0C41165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1" name="Freeform 365">
                <a:extLst>
                  <a:ext uri="{FF2B5EF4-FFF2-40B4-BE49-F238E27FC236}">
                    <a16:creationId xmlns:a16="http://schemas.microsoft.com/office/drawing/2014/main" id="{75100A11-7DD7-4C3D-82C7-3E32173747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31" y="2686"/>
                <a:ext cx="108" cy="39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2" name="Rectangle 366">
                <a:extLst>
                  <a:ext uri="{FF2B5EF4-FFF2-40B4-BE49-F238E27FC236}">
                    <a16:creationId xmlns:a16="http://schemas.microsoft.com/office/drawing/2014/main" id="{496C9AEC-DE1B-4C46-B4E2-0BEED777873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3" name="Rectangle 367">
                <a:extLst>
                  <a:ext uri="{FF2B5EF4-FFF2-40B4-BE49-F238E27FC236}">
                    <a16:creationId xmlns:a16="http://schemas.microsoft.com/office/drawing/2014/main" id="{3BDE433C-8813-4987-B9B5-47D3A9E54D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4" y="2690"/>
                <a:ext cx="167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4" name="Freeform 368">
                <a:extLst>
                  <a:ext uri="{FF2B5EF4-FFF2-40B4-BE49-F238E27FC236}">
                    <a16:creationId xmlns:a16="http://schemas.microsoft.com/office/drawing/2014/main" id="{ADAA88B7-0C1A-4254-B9C0-366A75374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5" name="Freeform 369">
                <a:extLst>
                  <a:ext uri="{FF2B5EF4-FFF2-40B4-BE49-F238E27FC236}">
                    <a16:creationId xmlns:a16="http://schemas.microsoft.com/office/drawing/2014/main" id="{148088D0-1271-40C6-9C2D-D013AFF92D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686"/>
                <a:ext cx="175" cy="39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6" name="Rectangle 370">
                <a:extLst>
                  <a:ext uri="{FF2B5EF4-FFF2-40B4-BE49-F238E27FC236}">
                    <a16:creationId xmlns:a16="http://schemas.microsoft.com/office/drawing/2014/main" id="{B5EA5B2A-D733-4257-8432-4445E00A3C9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7" name="Rectangle 371">
                <a:extLst>
                  <a:ext uri="{FF2B5EF4-FFF2-40B4-BE49-F238E27FC236}">
                    <a16:creationId xmlns:a16="http://schemas.microsoft.com/office/drawing/2014/main" id="{866E591A-88EA-451E-880F-055D5DB735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99" y="2690"/>
                <a:ext cx="123" cy="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8" name="Freeform 372">
                <a:extLst>
                  <a:ext uri="{FF2B5EF4-FFF2-40B4-BE49-F238E27FC236}">
                    <a16:creationId xmlns:a16="http://schemas.microsoft.com/office/drawing/2014/main" id="{577F7FA5-E637-40C1-B8A5-F331417E3F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79" name="Freeform 373">
                <a:extLst>
                  <a:ext uri="{FF2B5EF4-FFF2-40B4-BE49-F238E27FC236}">
                    <a16:creationId xmlns:a16="http://schemas.microsoft.com/office/drawing/2014/main" id="{4EEE6927-9B50-43C3-B583-D4B0AA9288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5" y="2686"/>
                <a:ext cx="131" cy="39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0" name="Freeform 374">
                <a:extLst>
                  <a:ext uri="{FF2B5EF4-FFF2-40B4-BE49-F238E27FC236}">
                    <a16:creationId xmlns:a16="http://schemas.microsoft.com/office/drawing/2014/main" id="{92C85E1D-7B77-44C1-B484-9847D218DA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6" y="2736"/>
                <a:ext cx="62" cy="62"/>
              </a:xfrm>
              <a:custGeom>
                <a:avLst/>
                <a:gdLst>
                  <a:gd name="T0" fmla="*/ 58 w 62"/>
                  <a:gd name="T1" fmla="*/ 31 h 62"/>
                  <a:gd name="T2" fmla="*/ 54 w 62"/>
                  <a:gd name="T3" fmla="*/ 31 h 62"/>
                  <a:gd name="T4" fmla="*/ 47 w 62"/>
                  <a:gd name="T5" fmla="*/ 47 h 62"/>
                  <a:gd name="T6" fmla="*/ 31 w 62"/>
                  <a:gd name="T7" fmla="*/ 54 h 62"/>
                  <a:gd name="T8" fmla="*/ 15 w 62"/>
                  <a:gd name="T9" fmla="*/ 47 h 62"/>
                  <a:gd name="T10" fmla="*/ 8 w 62"/>
                  <a:gd name="T11" fmla="*/ 31 h 62"/>
                  <a:gd name="T12" fmla="*/ 15 w 62"/>
                  <a:gd name="T13" fmla="*/ 15 h 62"/>
                  <a:gd name="T14" fmla="*/ 31 w 62"/>
                  <a:gd name="T15" fmla="*/ 8 h 62"/>
                  <a:gd name="T16" fmla="*/ 47 w 62"/>
                  <a:gd name="T17" fmla="*/ 15 h 62"/>
                  <a:gd name="T18" fmla="*/ 54 w 62"/>
                  <a:gd name="T19" fmla="*/ 31 h 62"/>
                  <a:gd name="T20" fmla="*/ 58 w 62"/>
                  <a:gd name="T21" fmla="*/ 31 h 62"/>
                  <a:gd name="T22" fmla="*/ 62 w 62"/>
                  <a:gd name="T23" fmla="*/ 31 h 62"/>
                  <a:gd name="T24" fmla="*/ 31 w 62"/>
                  <a:gd name="T25" fmla="*/ 0 h 62"/>
                  <a:gd name="T26" fmla="*/ 0 w 62"/>
                  <a:gd name="T27" fmla="*/ 31 h 62"/>
                  <a:gd name="T28" fmla="*/ 31 w 62"/>
                  <a:gd name="T29" fmla="*/ 62 h 62"/>
                  <a:gd name="T30" fmla="*/ 62 w 62"/>
                  <a:gd name="T31" fmla="*/ 31 h 62"/>
                  <a:gd name="T32" fmla="*/ 58 w 62"/>
                  <a:gd name="T33" fmla="*/ 3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62">
                    <a:moveTo>
                      <a:pt x="58" y="31"/>
                    </a:moveTo>
                    <a:cubicBezTo>
                      <a:pt x="54" y="31"/>
                      <a:pt x="54" y="31"/>
                      <a:pt x="54" y="31"/>
                    </a:cubicBezTo>
                    <a:cubicBezTo>
                      <a:pt x="54" y="37"/>
                      <a:pt x="52" y="43"/>
                      <a:pt x="47" y="47"/>
                    </a:cubicBezTo>
                    <a:cubicBezTo>
                      <a:pt x="43" y="52"/>
                      <a:pt x="37" y="54"/>
                      <a:pt x="31" y="54"/>
                    </a:cubicBezTo>
                    <a:cubicBezTo>
                      <a:pt x="25" y="54"/>
                      <a:pt x="19" y="52"/>
                      <a:pt x="15" y="47"/>
                    </a:cubicBezTo>
                    <a:cubicBezTo>
                      <a:pt x="10" y="43"/>
                      <a:pt x="8" y="37"/>
                      <a:pt x="8" y="31"/>
                    </a:cubicBezTo>
                    <a:cubicBezTo>
                      <a:pt x="8" y="25"/>
                      <a:pt x="10" y="19"/>
                      <a:pt x="15" y="15"/>
                    </a:cubicBezTo>
                    <a:cubicBezTo>
                      <a:pt x="19" y="10"/>
                      <a:pt x="25" y="8"/>
                      <a:pt x="31" y="8"/>
                    </a:cubicBezTo>
                    <a:cubicBezTo>
                      <a:pt x="37" y="8"/>
                      <a:pt x="43" y="10"/>
                      <a:pt x="47" y="15"/>
                    </a:cubicBezTo>
                    <a:cubicBezTo>
                      <a:pt x="52" y="19"/>
                      <a:pt x="54" y="25"/>
                      <a:pt x="54" y="31"/>
                    </a:cubicBezTo>
                    <a:cubicBezTo>
                      <a:pt x="58" y="31"/>
                      <a:pt x="58" y="31"/>
                      <a:pt x="58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62" y="14"/>
                      <a:pt x="48" y="0"/>
                      <a:pt x="31" y="0"/>
                    </a:cubicBezTo>
                    <a:cubicBezTo>
                      <a:pt x="14" y="0"/>
                      <a:pt x="0" y="14"/>
                      <a:pt x="0" y="31"/>
                    </a:cubicBezTo>
                    <a:cubicBezTo>
                      <a:pt x="0" y="48"/>
                      <a:pt x="14" y="62"/>
                      <a:pt x="31" y="62"/>
                    </a:cubicBezTo>
                    <a:cubicBezTo>
                      <a:pt x="48" y="62"/>
                      <a:pt x="62" y="48"/>
                      <a:pt x="62" y="31"/>
                    </a:cubicBezTo>
                    <a:cubicBezTo>
                      <a:pt x="58" y="31"/>
                      <a:pt x="58" y="31"/>
                      <a:pt x="58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1" name="Freeform 375">
                <a:extLst>
                  <a:ext uri="{FF2B5EF4-FFF2-40B4-BE49-F238E27FC236}">
                    <a16:creationId xmlns:a16="http://schemas.microsoft.com/office/drawing/2014/main" id="{E910B512-DAED-48AD-9E8A-770FEC8453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3" y="2743"/>
                <a:ext cx="48" cy="48"/>
              </a:xfrm>
              <a:custGeom>
                <a:avLst/>
                <a:gdLst>
                  <a:gd name="T0" fmla="*/ 44 w 48"/>
                  <a:gd name="T1" fmla="*/ 24 h 48"/>
                  <a:gd name="T2" fmla="*/ 40 w 48"/>
                  <a:gd name="T3" fmla="*/ 24 h 48"/>
                  <a:gd name="T4" fmla="*/ 35 w 48"/>
                  <a:gd name="T5" fmla="*/ 35 h 48"/>
                  <a:gd name="T6" fmla="*/ 24 w 48"/>
                  <a:gd name="T7" fmla="*/ 40 h 48"/>
                  <a:gd name="T8" fmla="*/ 13 w 48"/>
                  <a:gd name="T9" fmla="*/ 35 h 48"/>
                  <a:gd name="T10" fmla="*/ 8 w 48"/>
                  <a:gd name="T11" fmla="*/ 24 h 48"/>
                  <a:gd name="T12" fmla="*/ 13 w 48"/>
                  <a:gd name="T13" fmla="*/ 13 h 48"/>
                  <a:gd name="T14" fmla="*/ 24 w 48"/>
                  <a:gd name="T15" fmla="*/ 8 h 48"/>
                  <a:gd name="T16" fmla="*/ 35 w 48"/>
                  <a:gd name="T17" fmla="*/ 13 h 48"/>
                  <a:gd name="T18" fmla="*/ 40 w 48"/>
                  <a:gd name="T19" fmla="*/ 24 h 48"/>
                  <a:gd name="T20" fmla="*/ 44 w 48"/>
                  <a:gd name="T21" fmla="*/ 24 h 48"/>
                  <a:gd name="T22" fmla="*/ 48 w 48"/>
                  <a:gd name="T23" fmla="*/ 24 h 48"/>
                  <a:gd name="T24" fmla="*/ 24 w 48"/>
                  <a:gd name="T25" fmla="*/ 0 h 48"/>
                  <a:gd name="T26" fmla="*/ 0 w 48"/>
                  <a:gd name="T27" fmla="*/ 24 h 48"/>
                  <a:gd name="T28" fmla="*/ 24 w 48"/>
                  <a:gd name="T29" fmla="*/ 48 h 48"/>
                  <a:gd name="T30" fmla="*/ 48 w 48"/>
                  <a:gd name="T31" fmla="*/ 24 h 48"/>
                  <a:gd name="T32" fmla="*/ 44 w 48"/>
                  <a:gd name="T33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8" h="48">
                    <a:moveTo>
                      <a:pt x="44" y="24"/>
                    </a:moveTo>
                    <a:cubicBezTo>
                      <a:pt x="40" y="24"/>
                      <a:pt x="40" y="24"/>
                      <a:pt x="40" y="24"/>
                    </a:cubicBezTo>
                    <a:cubicBezTo>
                      <a:pt x="40" y="28"/>
                      <a:pt x="38" y="32"/>
                      <a:pt x="35" y="35"/>
                    </a:cubicBezTo>
                    <a:cubicBezTo>
                      <a:pt x="32" y="38"/>
                      <a:pt x="28" y="40"/>
                      <a:pt x="24" y="40"/>
                    </a:cubicBezTo>
                    <a:cubicBezTo>
                      <a:pt x="20" y="40"/>
                      <a:pt x="16" y="38"/>
                      <a:pt x="13" y="35"/>
                    </a:cubicBezTo>
                    <a:cubicBezTo>
                      <a:pt x="10" y="32"/>
                      <a:pt x="8" y="28"/>
                      <a:pt x="8" y="24"/>
                    </a:cubicBezTo>
                    <a:cubicBezTo>
                      <a:pt x="8" y="20"/>
                      <a:pt x="10" y="16"/>
                      <a:pt x="13" y="13"/>
                    </a:cubicBezTo>
                    <a:cubicBezTo>
                      <a:pt x="16" y="10"/>
                      <a:pt x="20" y="8"/>
                      <a:pt x="24" y="8"/>
                    </a:cubicBezTo>
                    <a:cubicBezTo>
                      <a:pt x="28" y="8"/>
                      <a:pt x="32" y="10"/>
                      <a:pt x="35" y="13"/>
                    </a:cubicBezTo>
                    <a:cubicBezTo>
                      <a:pt x="38" y="16"/>
                      <a:pt x="40" y="20"/>
                      <a:pt x="40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7"/>
                      <a:pt x="11" y="48"/>
                      <a:pt x="24" y="48"/>
                    </a:cubicBezTo>
                    <a:cubicBezTo>
                      <a:pt x="37" y="48"/>
                      <a:pt x="48" y="37"/>
                      <a:pt x="48" y="24"/>
                    </a:cubicBezTo>
                    <a:cubicBezTo>
                      <a:pt x="44" y="24"/>
                      <a:pt x="44" y="24"/>
                      <a:pt x="44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2" name="Freeform 376">
                <a:extLst>
                  <a:ext uri="{FF2B5EF4-FFF2-40B4-BE49-F238E27FC236}">
                    <a16:creationId xmlns:a16="http://schemas.microsoft.com/office/drawing/2014/main" id="{1F5F0CD9-B67D-4C08-B1EF-50436280CF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7" y="2754"/>
                <a:ext cx="20" cy="21"/>
              </a:xfrm>
              <a:custGeom>
                <a:avLst/>
                <a:gdLst>
                  <a:gd name="T0" fmla="*/ 16 w 20"/>
                  <a:gd name="T1" fmla="*/ 4 h 21"/>
                  <a:gd name="T2" fmla="*/ 12 w 20"/>
                  <a:gd name="T3" fmla="*/ 4 h 21"/>
                  <a:gd name="T4" fmla="*/ 12 w 20"/>
                  <a:gd name="T5" fmla="*/ 10 h 21"/>
                  <a:gd name="T6" fmla="*/ 10 w 20"/>
                  <a:gd name="T7" fmla="*/ 13 h 21"/>
                  <a:gd name="T8" fmla="*/ 8 w 20"/>
                  <a:gd name="T9" fmla="*/ 10 h 21"/>
                  <a:gd name="T10" fmla="*/ 8 w 20"/>
                  <a:gd name="T11" fmla="*/ 8 h 21"/>
                  <a:gd name="T12" fmla="*/ 16 w 20"/>
                  <a:gd name="T13" fmla="*/ 8 h 21"/>
                  <a:gd name="T14" fmla="*/ 16 w 20"/>
                  <a:gd name="T15" fmla="*/ 4 h 21"/>
                  <a:gd name="T16" fmla="*/ 12 w 20"/>
                  <a:gd name="T17" fmla="*/ 4 h 21"/>
                  <a:gd name="T18" fmla="*/ 16 w 20"/>
                  <a:gd name="T19" fmla="*/ 4 h 21"/>
                  <a:gd name="T20" fmla="*/ 16 w 20"/>
                  <a:gd name="T21" fmla="*/ 0 h 21"/>
                  <a:gd name="T22" fmla="*/ 4 w 20"/>
                  <a:gd name="T23" fmla="*/ 0 h 21"/>
                  <a:gd name="T24" fmla="*/ 1 w 20"/>
                  <a:gd name="T25" fmla="*/ 1 h 21"/>
                  <a:gd name="T26" fmla="*/ 0 w 20"/>
                  <a:gd name="T27" fmla="*/ 4 h 21"/>
                  <a:gd name="T28" fmla="*/ 0 w 20"/>
                  <a:gd name="T29" fmla="*/ 10 h 21"/>
                  <a:gd name="T30" fmla="*/ 10 w 20"/>
                  <a:gd name="T31" fmla="*/ 21 h 21"/>
                  <a:gd name="T32" fmla="*/ 20 w 20"/>
                  <a:gd name="T33" fmla="*/ 10 h 21"/>
                  <a:gd name="T34" fmla="*/ 20 w 20"/>
                  <a:gd name="T35" fmla="*/ 4 h 21"/>
                  <a:gd name="T36" fmla="*/ 19 w 20"/>
                  <a:gd name="T37" fmla="*/ 1 h 21"/>
                  <a:gd name="T38" fmla="*/ 16 w 20"/>
                  <a:gd name="T39" fmla="*/ 0 h 21"/>
                  <a:gd name="T40" fmla="*/ 16 w 20"/>
                  <a:gd name="T41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" h="21">
                    <a:moveTo>
                      <a:pt x="16" y="4"/>
                    </a:moveTo>
                    <a:cubicBezTo>
                      <a:pt x="12" y="4"/>
                      <a:pt x="12" y="4"/>
                      <a:pt x="12" y="4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1"/>
                      <a:pt x="11" y="13"/>
                      <a:pt x="10" y="13"/>
                    </a:cubicBezTo>
                    <a:cubicBezTo>
                      <a:pt x="9" y="13"/>
                      <a:pt x="8" y="11"/>
                      <a:pt x="8" y="10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6" y="4"/>
                      <a:pt x="16" y="4"/>
                      <a:pt x="16" y="4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4" y="21"/>
                      <a:pt x="10" y="21"/>
                    </a:cubicBezTo>
                    <a:cubicBezTo>
                      <a:pt x="16" y="21"/>
                      <a:pt x="20" y="16"/>
                      <a:pt x="20" y="10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20" y="2"/>
                      <a:pt x="20" y="1"/>
                      <a:pt x="19" y="1"/>
                    </a:cubicBezTo>
                    <a:cubicBezTo>
                      <a:pt x="19" y="0"/>
                      <a:pt x="18" y="0"/>
                      <a:pt x="16" y="0"/>
                    </a:cubicBezTo>
                    <a:cubicBezTo>
                      <a:pt x="16" y="4"/>
                      <a:pt x="16" y="4"/>
                      <a:pt x="16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3" name="Freeform 377">
                <a:extLst>
                  <a:ext uri="{FF2B5EF4-FFF2-40B4-BE49-F238E27FC236}">
                    <a16:creationId xmlns:a16="http://schemas.microsoft.com/office/drawing/2014/main" id="{4D0B4D87-D7B6-419B-B6E8-D4843BB556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2" y="2754"/>
                <a:ext cx="13" cy="14"/>
              </a:xfrm>
              <a:custGeom>
                <a:avLst/>
                <a:gdLst>
                  <a:gd name="T0" fmla="*/ 8 w 13"/>
                  <a:gd name="T1" fmla="*/ 6 h 14"/>
                  <a:gd name="T2" fmla="*/ 8 w 13"/>
                  <a:gd name="T3" fmla="*/ 6 h 14"/>
                  <a:gd name="T4" fmla="*/ 8 w 13"/>
                  <a:gd name="T5" fmla="*/ 6 h 14"/>
                  <a:gd name="T6" fmla="*/ 8 w 13"/>
                  <a:gd name="T7" fmla="*/ 6 h 14"/>
                  <a:gd name="T8" fmla="*/ 8 w 13"/>
                  <a:gd name="T9" fmla="*/ 6 h 14"/>
                  <a:gd name="T10" fmla="*/ 8 w 13"/>
                  <a:gd name="T11" fmla="*/ 6 h 14"/>
                  <a:gd name="T12" fmla="*/ 8 w 13"/>
                  <a:gd name="T13" fmla="*/ 4 h 14"/>
                  <a:gd name="T14" fmla="*/ 4 w 13"/>
                  <a:gd name="T15" fmla="*/ 4 h 14"/>
                  <a:gd name="T16" fmla="*/ 4 w 13"/>
                  <a:gd name="T17" fmla="*/ 8 h 14"/>
                  <a:gd name="T18" fmla="*/ 9 w 13"/>
                  <a:gd name="T19" fmla="*/ 8 h 14"/>
                  <a:gd name="T20" fmla="*/ 13 w 13"/>
                  <a:gd name="T21" fmla="*/ 4 h 14"/>
                  <a:gd name="T22" fmla="*/ 9 w 13"/>
                  <a:gd name="T23" fmla="*/ 0 h 14"/>
                  <a:gd name="T24" fmla="*/ 4 w 13"/>
                  <a:gd name="T25" fmla="*/ 0 h 14"/>
                  <a:gd name="T26" fmla="*/ 1 w 13"/>
                  <a:gd name="T27" fmla="*/ 1 h 14"/>
                  <a:gd name="T28" fmla="*/ 0 w 13"/>
                  <a:gd name="T29" fmla="*/ 4 h 14"/>
                  <a:gd name="T30" fmla="*/ 0 w 13"/>
                  <a:gd name="T31" fmla="*/ 6 h 14"/>
                  <a:gd name="T32" fmla="*/ 8 w 13"/>
                  <a:gd name="T33" fmla="*/ 14 h 14"/>
                  <a:gd name="T34" fmla="*/ 12 w 13"/>
                  <a:gd name="T35" fmla="*/ 10 h 14"/>
                  <a:gd name="T36" fmla="*/ 8 w 13"/>
                  <a:gd name="T37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8" y="6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8"/>
                      <a:pt x="13" y="6"/>
                      <a:pt x="13" y="4"/>
                    </a:cubicBezTo>
                    <a:cubicBezTo>
                      <a:pt x="13" y="1"/>
                      <a:pt x="11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0"/>
                      <a:pt x="4" y="14"/>
                      <a:pt x="8" y="14"/>
                    </a:cubicBezTo>
                    <a:cubicBezTo>
                      <a:pt x="10" y="14"/>
                      <a:pt x="12" y="12"/>
                      <a:pt x="12" y="10"/>
                    </a:cubicBezTo>
                    <a:cubicBezTo>
                      <a:pt x="12" y="8"/>
                      <a:pt x="10" y="6"/>
                      <a:pt x="8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4" name="Freeform 378">
                <a:extLst>
                  <a:ext uri="{FF2B5EF4-FFF2-40B4-BE49-F238E27FC236}">
                    <a16:creationId xmlns:a16="http://schemas.microsoft.com/office/drawing/2014/main" id="{D8DEC28A-1B29-4AF1-B4F4-7C42F1059DF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9" y="2754"/>
                <a:ext cx="13" cy="14"/>
              </a:xfrm>
              <a:custGeom>
                <a:avLst/>
                <a:gdLst>
                  <a:gd name="T0" fmla="*/ 5 w 13"/>
                  <a:gd name="T1" fmla="*/ 14 h 14"/>
                  <a:gd name="T2" fmla="*/ 13 w 13"/>
                  <a:gd name="T3" fmla="*/ 6 h 14"/>
                  <a:gd name="T4" fmla="*/ 13 w 13"/>
                  <a:gd name="T5" fmla="*/ 4 h 14"/>
                  <a:gd name="T6" fmla="*/ 12 w 13"/>
                  <a:gd name="T7" fmla="*/ 1 h 14"/>
                  <a:gd name="T8" fmla="*/ 9 w 13"/>
                  <a:gd name="T9" fmla="*/ 0 h 14"/>
                  <a:gd name="T10" fmla="*/ 4 w 13"/>
                  <a:gd name="T11" fmla="*/ 0 h 14"/>
                  <a:gd name="T12" fmla="*/ 0 w 13"/>
                  <a:gd name="T13" fmla="*/ 4 h 14"/>
                  <a:gd name="T14" fmla="*/ 4 w 13"/>
                  <a:gd name="T15" fmla="*/ 8 h 14"/>
                  <a:gd name="T16" fmla="*/ 9 w 13"/>
                  <a:gd name="T17" fmla="*/ 8 h 14"/>
                  <a:gd name="T18" fmla="*/ 9 w 13"/>
                  <a:gd name="T19" fmla="*/ 4 h 14"/>
                  <a:gd name="T20" fmla="*/ 5 w 13"/>
                  <a:gd name="T21" fmla="*/ 4 h 14"/>
                  <a:gd name="T22" fmla="*/ 5 w 13"/>
                  <a:gd name="T23" fmla="*/ 6 h 14"/>
                  <a:gd name="T24" fmla="*/ 5 w 13"/>
                  <a:gd name="T25" fmla="*/ 6 h 14"/>
                  <a:gd name="T26" fmla="*/ 5 w 13"/>
                  <a:gd name="T27" fmla="*/ 6 h 14"/>
                  <a:gd name="T28" fmla="*/ 5 w 13"/>
                  <a:gd name="T29" fmla="*/ 6 h 14"/>
                  <a:gd name="T30" fmla="*/ 5 w 13"/>
                  <a:gd name="T31" fmla="*/ 6 h 14"/>
                  <a:gd name="T32" fmla="*/ 5 w 13"/>
                  <a:gd name="T33" fmla="*/ 6 h 14"/>
                  <a:gd name="T34" fmla="*/ 1 w 13"/>
                  <a:gd name="T35" fmla="*/ 10 h 14"/>
                  <a:gd name="T36" fmla="*/ 5 w 13"/>
                  <a:gd name="T3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">
                    <a:moveTo>
                      <a:pt x="5" y="14"/>
                    </a:moveTo>
                    <a:cubicBezTo>
                      <a:pt x="9" y="14"/>
                      <a:pt x="13" y="10"/>
                      <a:pt x="13" y="6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3" y="2"/>
                      <a:pt x="12" y="1"/>
                      <a:pt x="12" y="1"/>
                    </a:cubicBezTo>
                    <a:cubicBezTo>
                      <a:pt x="11" y="0"/>
                      <a:pt x="10" y="0"/>
                      <a:pt x="9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3" y="6"/>
                      <a:pt x="1" y="8"/>
                      <a:pt x="1" y="10"/>
                    </a:cubicBezTo>
                    <a:cubicBezTo>
                      <a:pt x="1" y="12"/>
                      <a:pt x="3" y="14"/>
                      <a:pt x="5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5" name="Freeform 379">
                <a:extLst>
                  <a:ext uri="{FF2B5EF4-FFF2-40B4-BE49-F238E27FC236}">
                    <a16:creationId xmlns:a16="http://schemas.microsoft.com/office/drawing/2014/main" id="{C5256801-BBA8-4B0C-8B1E-CF8E7F4D40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2767"/>
                <a:ext cx="8" cy="11"/>
              </a:xfrm>
              <a:custGeom>
                <a:avLst/>
                <a:gdLst>
                  <a:gd name="T0" fmla="*/ 0 w 8"/>
                  <a:gd name="T1" fmla="*/ 4 h 11"/>
                  <a:gd name="T2" fmla="*/ 0 w 8"/>
                  <a:gd name="T3" fmla="*/ 7 h 11"/>
                  <a:gd name="T4" fmla="*/ 4 w 8"/>
                  <a:gd name="T5" fmla="*/ 11 h 11"/>
                  <a:gd name="T6" fmla="*/ 8 w 8"/>
                  <a:gd name="T7" fmla="*/ 7 h 11"/>
                  <a:gd name="T8" fmla="*/ 8 w 8"/>
                  <a:gd name="T9" fmla="*/ 4 h 11"/>
                  <a:gd name="T10" fmla="*/ 4 w 8"/>
                  <a:gd name="T11" fmla="*/ 0 h 11"/>
                  <a:gd name="T12" fmla="*/ 0 w 8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11">
                    <a:moveTo>
                      <a:pt x="0" y="4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9"/>
                      <a:pt x="2" y="11"/>
                      <a:pt x="4" y="11"/>
                    </a:cubicBezTo>
                    <a:cubicBezTo>
                      <a:pt x="6" y="11"/>
                      <a:pt x="8" y="9"/>
                      <a:pt x="8" y="7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6" name="Freeform 380">
                <a:extLst>
                  <a:ext uri="{FF2B5EF4-FFF2-40B4-BE49-F238E27FC236}">
                    <a16:creationId xmlns:a16="http://schemas.microsoft.com/office/drawing/2014/main" id="{E4A38394-50C0-4055-90DE-D05F804212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6" y="2773"/>
                <a:ext cx="22" cy="8"/>
              </a:xfrm>
              <a:custGeom>
                <a:avLst/>
                <a:gdLst>
                  <a:gd name="T0" fmla="*/ 18 w 22"/>
                  <a:gd name="T1" fmla="*/ 0 h 8"/>
                  <a:gd name="T2" fmla="*/ 4 w 22"/>
                  <a:gd name="T3" fmla="*/ 0 h 8"/>
                  <a:gd name="T4" fmla="*/ 0 w 22"/>
                  <a:gd name="T5" fmla="*/ 4 h 8"/>
                  <a:gd name="T6" fmla="*/ 4 w 22"/>
                  <a:gd name="T7" fmla="*/ 8 h 8"/>
                  <a:gd name="T8" fmla="*/ 18 w 22"/>
                  <a:gd name="T9" fmla="*/ 8 h 8"/>
                  <a:gd name="T10" fmla="*/ 22 w 22"/>
                  <a:gd name="T11" fmla="*/ 4 h 8"/>
                  <a:gd name="T12" fmla="*/ 18 w 2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8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20" y="8"/>
                      <a:pt x="22" y="6"/>
                      <a:pt x="22" y="4"/>
                    </a:cubicBezTo>
                    <a:cubicBezTo>
                      <a:pt x="22" y="1"/>
                      <a:pt x="20" y="0"/>
                      <a:pt x="18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7" name="Freeform 381">
                <a:extLst>
                  <a:ext uri="{FF2B5EF4-FFF2-40B4-BE49-F238E27FC236}">
                    <a16:creationId xmlns:a16="http://schemas.microsoft.com/office/drawing/2014/main" id="{FA3FB0D7-20DA-49A7-82CA-D8566FCD52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0" y="2770"/>
                <a:ext cx="14" cy="8"/>
              </a:xfrm>
              <a:custGeom>
                <a:avLst/>
                <a:gdLst>
                  <a:gd name="T0" fmla="*/ 10 w 14"/>
                  <a:gd name="T1" fmla="*/ 0 h 8"/>
                  <a:gd name="T2" fmla="*/ 4 w 14"/>
                  <a:gd name="T3" fmla="*/ 0 h 8"/>
                  <a:gd name="T4" fmla="*/ 0 w 14"/>
                  <a:gd name="T5" fmla="*/ 4 h 8"/>
                  <a:gd name="T6" fmla="*/ 4 w 14"/>
                  <a:gd name="T7" fmla="*/ 8 h 8"/>
                  <a:gd name="T8" fmla="*/ 10 w 14"/>
                  <a:gd name="T9" fmla="*/ 8 h 8"/>
                  <a:gd name="T10" fmla="*/ 14 w 14"/>
                  <a:gd name="T11" fmla="*/ 4 h 8"/>
                  <a:gd name="T12" fmla="*/ 10 w 14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8">
                    <a:moveTo>
                      <a:pt x="1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2" y="8"/>
                      <a:pt x="14" y="6"/>
                      <a:pt x="14" y="4"/>
                    </a:cubicBezTo>
                    <a:cubicBezTo>
                      <a:pt x="14" y="2"/>
                      <a:pt x="12" y="0"/>
                      <a:pt x="1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8" name="Freeform 382">
                <a:extLst>
                  <a:ext uri="{FF2B5EF4-FFF2-40B4-BE49-F238E27FC236}">
                    <a16:creationId xmlns:a16="http://schemas.microsoft.com/office/drawing/2014/main" id="{F802A202-092D-414A-9579-33B31BE3C6C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513" y="3743"/>
                <a:ext cx="306" cy="319"/>
              </a:xfrm>
              <a:custGeom>
                <a:avLst/>
                <a:gdLst>
                  <a:gd name="T0" fmla="*/ 6 w 306"/>
                  <a:gd name="T1" fmla="*/ 320 h 320"/>
                  <a:gd name="T2" fmla="*/ 0 w 306"/>
                  <a:gd name="T3" fmla="*/ 313 h 320"/>
                  <a:gd name="T4" fmla="*/ 0 w 306"/>
                  <a:gd name="T5" fmla="*/ 7 h 320"/>
                  <a:gd name="T6" fmla="*/ 6 w 306"/>
                  <a:gd name="T7" fmla="*/ 0 h 320"/>
                  <a:gd name="T8" fmla="*/ 299 w 306"/>
                  <a:gd name="T9" fmla="*/ 0 h 320"/>
                  <a:gd name="T10" fmla="*/ 306 w 306"/>
                  <a:gd name="T11" fmla="*/ 7 h 320"/>
                  <a:gd name="T12" fmla="*/ 306 w 306"/>
                  <a:gd name="T13" fmla="*/ 313 h 320"/>
                  <a:gd name="T14" fmla="*/ 299 w 306"/>
                  <a:gd name="T15" fmla="*/ 320 h 320"/>
                  <a:gd name="T16" fmla="*/ 6 w 306"/>
                  <a:gd name="T1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6" h="320">
                    <a:moveTo>
                      <a:pt x="6" y="320"/>
                    </a:moveTo>
                    <a:cubicBezTo>
                      <a:pt x="3" y="320"/>
                      <a:pt x="0" y="317"/>
                      <a:pt x="0" y="313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303" y="0"/>
                      <a:pt x="306" y="3"/>
                      <a:pt x="306" y="7"/>
                    </a:cubicBezTo>
                    <a:cubicBezTo>
                      <a:pt x="306" y="313"/>
                      <a:pt x="306" y="313"/>
                      <a:pt x="306" y="313"/>
                    </a:cubicBezTo>
                    <a:cubicBezTo>
                      <a:pt x="306" y="317"/>
                      <a:pt x="303" y="320"/>
                      <a:pt x="299" y="320"/>
                    </a:cubicBezTo>
                    <a:cubicBezTo>
                      <a:pt x="6" y="320"/>
                      <a:pt x="6" y="320"/>
                      <a:pt x="6" y="320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9" name="Freeform 383">
                <a:extLst>
                  <a:ext uri="{FF2B5EF4-FFF2-40B4-BE49-F238E27FC236}">
                    <a16:creationId xmlns:a16="http://schemas.microsoft.com/office/drawing/2014/main" id="{989D0955-8D5F-4936-B3A4-2B1368D45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506" y="3736"/>
                <a:ext cx="320" cy="333"/>
              </a:xfrm>
              <a:custGeom>
                <a:avLst/>
                <a:gdLst>
                  <a:gd name="T0" fmla="*/ 306 w 320"/>
                  <a:gd name="T1" fmla="*/ 14 h 334"/>
                  <a:gd name="T2" fmla="*/ 306 w 320"/>
                  <a:gd name="T3" fmla="*/ 320 h 334"/>
                  <a:gd name="T4" fmla="*/ 13 w 320"/>
                  <a:gd name="T5" fmla="*/ 320 h 334"/>
                  <a:gd name="T6" fmla="*/ 13 w 320"/>
                  <a:gd name="T7" fmla="*/ 14 h 334"/>
                  <a:gd name="T8" fmla="*/ 306 w 320"/>
                  <a:gd name="T9" fmla="*/ 14 h 334"/>
                  <a:gd name="T10" fmla="*/ 306 w 320"/>
                  <a:gd name="T11" fmla="*/ 0 h 334"/>
                  <a:gd name="T12" fmla="*/ 13 w 320"/>
                  <a:gd name="T13" fmla="*/ 0 h 334"/>
                  <a:gd name="T14" fmla="*/ 0 w 320"/>
                  <a:gd name="T15" fmla="*/ 14 h 334"/>
                  <a:gd name="T16" fmla="*/ 0 w 320"/>
                  <a:gd name="T17" fmla="*/ 320 h 334"/>
                  <a:gd name="T18" fmla="*/ 13 w 320"/>
                  <a:gd name="T19" fmla="*/ 334 h 334"/>
                  <a:gd name="T20" fmla="*/ 306 w 320"/>
                  <a:gd name="T21" fmla="*/ 334 h 334"/>
                  <a:gd name="T22" fmla="*/ 320 w 320"/>
                  <a:gd name="T23" fmla="*/ 320 h 334"/>
                  <a:gd name="T24" fmla="*/ 320 w 320"/>
                  <a:gd name="T25" fmla="*/ 14 h 334"/>
                  <a:gd name="T26" fmla="*/ 306 w 320"/>
                  <a:gd name="T27" fmla="*/ 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20" h="334">
                    <a:moveTo>
                      <a:pt x="306" y="14"/>
                    </a:moveTo>
                    <a:cubicBezTo>
                      <a:pt x="306" y="320"/>
                      <a:pt x="306" y="320"/>
                      <a:pt x="306" y="320"/>
                    </a:cubicBezTo>
                    <a:cubicBezTo>
                      <a:pt x="13" y="320"/>
                      <a:pt x="13" y="320"/>
                      <a:pt x="13" y="320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306" y="14"/>
                      <a:pt x="306" y="14"/>
                      <a:pt x="306" y="14"/>
                    </a:cubicBezTo>
                    <a:moveTo>
                      <a:pt x="306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6" y="334"/>
                      <a:pt x="13" y="334"/>
                    </a:cubicBezTo>
                    <a:cubicBezTo>
                      <a:pt x="306" y="334"/>
                      <a:pt x="306" y="334"/>
                      <a:pt x="306" y="334"/>
                    </a:cubicBezTo>
                    <a:cubicBezTo>
                      <a:pt x="313" y="334"/>
                      <a:pt x="320" y="328"/>
                      <a:pt x="320" y="320"/>
                    </a:cubicBezTo>
                    <a:cubicBezTo>
                      <a:pt x="320" y="14"/>
                      <a:pt x="320" y="14"/>
                      <a:pt x="320" y="14"/>
                    </a:cubicBezTo>
                    <a:cubicBezTo>
                      <a:pt x="320" y="6"/>
                      <a:pt x="313" y="0"/>
                      <a:pt x="30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0" name="Freeform 384">
                <a:extLst>
                  <a:ext uri="{FF2B5EF4-FFF2-40B4-BE49-F238E27FC236}">
                    <a16:creationId xmlns:a16="http://schemas.microsoft.com/office/drawing/2014/main" id="{38FBC107-3B42-4FBF-A18D-3B16DBA488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29 h 237"/>
                  <a:gd name="T2" fmla="*/ 35 w 101"/>
                  <a:gd name="T3" fmla="*/ 201 h 237"/>
                  <a:gd name="T4" fmla="*/ 8 w 101"/>
                  <a:gd name="T5" fmla="*/ 135 h 237"/>
                  <a:gd name="T6" fmla="*/ 8 w 101"/>
                  <a:gd name="T7" fmla="*/ 0 h 237"/>
                  <a:gd name="T8" fmla="*/ 0 w 101"/>
                  <a:gd name="T9" fmla="*/ 0 h 237"/>
                  <a:gd name="T10" fmla="*/ 0 w 101"/>
                  <a:gd name="T11" fmla="*/ 135 h 237"/>
                  <a:gd name="T12" fmla="*/ 101 w 101"/>
                  <a:gd name="T13" fmla="*/ 237 h 237"/>
                  <a:gd name="T14" fmla="*/ 101 w 101"/>
                  <a:gd name="T15" fmla="*/ 229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" h="237">
                    <a:moveTo>
                      <a:pt x="101" y="229"/>
                    </a:move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5" y="237"/>
                      <a:pt x="101" y="237"/>
                    </a:cubicBezTo>
                    <a:cubicBezTo>
                      <a:pt x="101" y="229"/>
                      <a:pt x="101" y="229"/>
                      <a:pt x="101" y="2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1" name="Freeform 385">
                <a:extLst>
                  <a:ext uri="{FF2B5EF4-FFF2-40B4-BE49-F238E27FC236}">
                    <a16:creationId xmlns:a16="http://schemas.microsoft.com/office/drawing/2014/main" id="{F572B677-46A1-44FB-8DD0-4BC1028EDFA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8 w 110"/>
                  <a:gd name="T1" fmla="*/ 432 h 432"/>
                  <a:gd name="T2" fmla="*/ 8 w 110"/>
                  <a:gd name="T3" fmla="*/ 55 h 432"/>
                  <a:gd name="T4" fmla="*/ 21 w 110"/>
                  <a:gd name="T5" fmla="*/ 21 h 432"/>
                  <a:gd name="T6" fmla="*/ 55 w 110"/>
                  <a:gd name="T7" fmla="*/ 8 h 432"/>
                  <a:gd name="T8" fmla="*/ 88 w 110"/>
                  <a:gd name="T9" fmla="*/ 21 h 432"/>
                  <a:gd name="T10" fmla="*/ 102 w 110"/>
                  <a:gd name="T11" fmla="*/ 55 h 432"/>
                  <a:gd name="T12" fmla="*/ 102 w 110"/>
                  <a:gd name="T13" fmla="*/ 200 h 432"/>
                  <a:gd name="T14" fmla="*/ 110 w 110"/>
                  <a:gd name="T15" fmla="*/ 200 h 432"/>
                  <a:gd name="T16" fmla="*/ 110 w 110"/>
                  <a:gd name="T17" fmla="*/ 55 h 432"/>
                  <a:gd name="T18" fmla="*/ 55 w 110"/>
                  <a:gd name="T19" fmla="*/ 0 h 432"/>
                  <a:gd name="T20" fmla="*/ 0 w 110"/>
                  <a:gd name="T21" fmla="*/ 55 h 432"/>
                  <a:gd name="T22" fmla="*/ 0 w 110"/>
                  <a:gd name="T23" fmla="*/ 432 h 432"/>
                  <a:gd name="T24" fmla="*/ 8 w 110"/>
                  <a:gd name="T25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0" h="432">
                    <a:moveTo>
                      <a:pt x="8" y="432"/>
                    </a:move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  <a:cubicBezTo>
                      <a:pt x="24" y="0"/>
                      <a:pt x="0" y="24"/>
                      <a:pt x="0" y="55"/>
                    </a:cubicBezTo>
                    <a:cubicBezTo>
                      <a:pt x="0" y="432"/>
                      <a:pt x="0" y="432"/>
                      <a:pt x="0" y="432"/>
                    </a:cubicBezTo>
                    <a:cubicBezTo>
                      <a:pt x="8" y="432"/>
                      <a:pt x="8" y="432"/>
                      <a:pt x="8" y="43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2" name="Freeform 386">
                <a:extLst>
                  <a:ext uri="{FF2B5EF4-FFF2-40B4-BE49-F238E27FC236}">
                    <a16:creationId xmlns:a16="http://schemas.microsoft.com/office/drawing/2014/main" id="{74826DF5-DE24-4C6A-B16A-D6A3BD970C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8 w 136"/>
                  <a:gd name="T1" fmla="*/ 173 h 763"/>
                  <a:gd name="T2" fmla="*/ 8 w 136"/>
                  <a:gd name="T3" fmla="*/ 68 h 763"/>
                  <a:gd name="T4" fmla="*/ 26 w 136"/>
                  <a:gd name="T5" fmla="*/ 26 h 763"/>
                  <a:gd name="T6" fmla="*/ 68 w 136"/>
                  <a:gd name="T7" fmla="*/ 8 h 763"/>
                  <a:gd name="T8" fmla="*/ 110 w 136"/>
                  <a:gd name="T9" fmla="*/ 26 h 763"/>
                  <a:gd name="T10" fmla="*/ 128 w 136"/>
                  <a:gd name="T11" fmla="*/ 68 h 763"/>
                  <a:gd name="T12" fmla="*/ 128 w 136"/>
                  <a:gd name="T13" fmla="*/ 763 h 763"/>
                  <a:gd name="T14" fmla="*/ 136 w 136"/>
                  <a:gd name="T15" fmla="*/ 763 h 763"/>
                  <a:gd name="T16" fmla="*/ 136 w 136"/>
                  <a:gd name="T17" fmla="*/ 68 h 763"/>
                  <a:gd name="T18" fmla="*/ 68 w 136"/>
                  <a:gd name="T19" fmla="*/ 0 h 763"/>
                  <a:gd name="T20" fmla="*/ 0 w 136"/>
                  <a:gd name="T21" fmla="*/ 68 h 763"/>
                  <a:gd name="T22" fmla="*/ 0 w 136"/>
                  <a:gd name="T23" fmla="*/ 173 h 763"/>
                  <a:gd name="T24" fmla="*/ 8 w 136"/>
                  <a:gd name="T25" fmla="*/ 173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6" h="763">
                    <a:moveTo>
                      <a:pt x="8" y="173"/>
                    </a:move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63"/>
                      <a:pt x="128" y="763"/>
                      <a:pt x="128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  <a:cubicBezTo>
                      <a:pt x="31" y="0"/>
                      <a:pt x="0" y="30"/>
                      <a:pt x="0" y="68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8" y="173"/>
                      <a:pt x="8" y="173"/>
                      <a:pt x="8" y="1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3" name="Freeform 387">
                <a:extLst>
                  <a:ext uri="{FF2B5EF4-FFF2-40B4-BE49-F238E27FC236}">
                    <a16:creationId xmlns:a16="http://schemas.microsoft.com/office/drawing/2014/main" id="{CFBFBE7A-A30A-4CB7-8EDD-ADC5E71483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57 w 65"/>
                  <a:gd name="T1" fmla="*/ 0 h 101"/>
                  <a:gd name="T2" fmla="*/ 57 w 65"/>
                  <a:gd name="T3" fmla="*/ 69 h 101"/>
                  <a:gd name="T4" fmla="*/ 32 w 65"/>
                  <a:gd name="T5" fmla="*/ 93 h 101"/>
                  <a:gd name="T6" fmla="*/ 8 w 65"/>
                  <a:gd name="T7" fmla="*/ 69 h 101"/>
                  <a:gd name="T8" fmla="*/ 8 w 65"/>
                  <a:gd name="T9" fmla="*/ 0 h 101"/>
                  <a:gd name="T10" fmla="*/ 0 w 65"/>
                  <a:gd name="T11" fmla="*/ 0 h 101"/>
                  <a:gd name="T12" fmla="*/ 0 w 65"/>
                  <a:gd name="T13" fmla="*/ 69 h 101"/>
                  <a:gd name="T14" fmla="*/ 10 w 65"/>
                  <a:gd name="T15" fmla="*/ 92 h 101"/>
                  <a:gd name="T16" fmla="*/ 32 w 65"/>
                  <a:gd name="T17" fmla="*/ 101 h 101"/>
                  <a:gd name="T18" fmla="*/ 55 w 65"/>
                  <a:gd name="T19" fmla="*/ 92 h 101"/>
                  <a:gd name="T20" fmla="*/ 65 w 65"/>
                  <a:gd name="T21" fmla="*/ 69 h 101"/>
                  <a:gd name="T22" fmla="*/ 65 w 65"/>
                  <a:gd name="T23" fmla="*/ 0 h 101"/>
                  <a:gd name="T24" fmla="*/ 57 w 65"/>
                  <a:gd name="T2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5" h="101">
                    <a:moveTo>
                      <a:pt x="57" y="0"/>
                    </a:move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57" y="0"/>
                      <a:pt x="57" y="0"/>
                      <a:pt x="57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4" name="Freeform 388">
                <a:extLst>
                  <a:ext uri="{FF2B5EF4-FFF2-40B4-BE49-F238E27FC236}">
                    <a16:creationId xmlns:a16="http://schemas.microsoft.com/office/drawing/2014/main" id="{1482BBD7-D736-4511-B78D-AD413A95B1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078"/>
                <a:ext cx="102" cy="205"/>
              </a:xfrm>
              <a:custGeom>
                <a:avLst/>
                <a:gdLst>
                  <a:gd name="T0" fmla="*/ 0 w 102"/>
                  <a:gd name="T1" fmla="*/ 205 h 205"/>
                  <a:gd name="T2" fmla="*/ 102 w 102"/>
                  <a:gd name="T3" fmla="*/ 103 h 205"/>
                  <a:gd name="T4" fmla="*/ 102 w 102"/>
                  <a:gd name="T5" fmla="*/ 0 h 205"/>
                  <a:gd name="T6" fmla="*/ 94 w 102"/>
                  <a:gd name="T7" fmla="*/ 0 h 205"/>
                  <a:gd name="T8" fmla="*/ 94 w 102"/>
                  <a:gd name="T9" fmla="*/ 103 h 205"/>
                  <a:gd name="T10" fmla="*/ 67 w 102"/>
                  <a:gd name="T11" fmla="*/ 169 h 205"/>
                  <a:gd name="T12" fmla="*/ 0 w 102"/>
                  <a:gd name="T13" fmla="*/ 197 h 205"/>
                  <a:gd name="T14" fmla="*/ 0 w 102"/>
                  <a:gd name="T15" fmla="*/ 205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205">
                    <a:moveTo>
                      <a:pt x="0" y="205"/>
                    </a:moveTo>
                    <a:cubicBezTo>
                      <a:pt x="57" y="205"/>
                      <a:pt x="102" y="159"/>
                      <a:pt x="102" y="103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4" y="103"/>
                      <a:pt x="94" y="103"/>
                      <a:pt x="94" y="103"/>
                    </a:cubicBezTo>
                    <a:cubicBezTo>
                      <a:pt x="94" y="129"/>
                      <a:pt x="84" y="152"/>
                      <a:pt x="67" y="169"/>
                    </a:cubicBezTo>
                    <a:cubicBezTo>
                      <a:pt x="50" y="186"/>
                      <a:pt x="26" y="197"/>
                      <a:pt x="0" y="197"/>
                    </a:cubicBezTo>
                    <a:cubicBezTo>
                      <a:pt x="0" y="205"/>
                      <a:pt x="0" y="205"/>
                      <a:pt x="0" y="2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5" name="Freeform 389">
                <a:extLst>
                  <a:ext uri="{FF2B5EF4-FFF2-40B4-BE49-F238E27FC236}">
                    <a16:creationId xmlns:a16="http://schemas.microsoft.com/office/drawing/2014/main" id="{0E98AD60-106C-4FC2-99D2-F0232FEB915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1033" cy="204"/>
              </a:xfrm>
              <a:custGeom>
                <a:avLst/>
                <a:gdLst>
                  <a:gd name="T0" fmla="*/ 8 w 1033"/>
                  <a:gd name="T1" fmla="*/ 204 h 204"/>
                  <a:gd name="T2" fmla="*/ 8 w 1033"/>
                  <a:gd name="T3" fmla="*/ 102 h 204"/>
                  <a:gd name="T4" fmla="*/ 36 w 1033"/>
                  <a:gd name="T5" fmla="*/ 35 h 204"/>
                  <a:gd name="T6" fmla="*/ 102 w 1033"/>
                  <a:gd name="T7" fmla="*/ 8 h 204"/>
                  <a:gd name="T8" fmla="*/ 1033 w 1033"/>
                  <a:gd name="T9" fmla="*/ 8 h 204"/>
                  <a:gd name="T10" fmla="*/ 1033 w 1033"/>
                  <a:gd name="T11" fmla="*/ 0 h 204"/>
                  <a:gd name="T12" fmla="*/ 102 w 1033"/>
                  <a:gd name="T13" fmla="*/ 0 h 204"/>
                  <a:gd name="T14" fmla="*/ 0 w 1033"/>
                  <a:gd name="T15" fmla="*/ 102 h 204"/>
                  <a:gd name="T16" fmla="*/ 0 w 1033"/>
                  <a:gd name="T17" fmla="*/ 204 h 204"/>
                  <a:gd name="T18" fmla="*/ 8 w 1033"/>
                  <a:gd name="T19" fmla="*/ 204 h 204"/>
                  <a:gd name="T20" fmla="*/ 8 w 1033"/>
                  <a:gd name="T21" fmla="*/ 20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204">
                    <a:moveTo>
                      <a:pt x="8" y="204"/>
                    </a:move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1033" y="8"/>
                      <a:pt x="1033" y="8"/>
                      <a:pt x="1033" y="8"/>
                    </a:cubicBezTo>
                    <a:cubicBezTo>
                      <a:pt x="1033" y="0"/>
                      <a:pt x="1033" y="0"/>
                      <a:pt x="1033" y="0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204"/>
                      <a:pt x="0" y="204"/>
                      <a:pt x="0" y="204"/>
                    </a:cubicBezTo>
                    <a:cubicBezTo>
                      <a:pt x="8" y="204"/>
                      <a:pt x="8" y="204"/>
                      <a:pt x="8" y="204"/>
                    </a:cubicBezTo>
                    <a:cubicBezTo>
                      <a:pt x="8" y="204"/>
                      <a:pt x="8" y="204"/>
                      <a:pt x="8" y="20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6" name="Freeform 390">
                <a:extLst>
                  <a:ext uri="{FF2B5EF4-FFF2-40B4-BE49-F238E27FC236}">
                    <a16:creationId xmlns:a16="http://schemas.microsoft.com/office/drawing/2014/main" id="{D17592D1-39BF-40A2-AD3F-36FC43D0E0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2" y="2778"/>
                <a:ext cx="480" cy="199"/>
              </a:xfrm>
              <a:custGeom>
                <a:avLst/>
                <a:gdLst>
                  <a:gd name="T0" fmla="*/ 472 w 480"/>
                  <a:gd name="T1" fmla="*/ 0 h 199"/>
                  <a:gd name="T2" fmla="*/ 472 w 480"/>
                  <a:gd name="T3" fmla="*/ 97 h 199"/>
                  <a:gd name="T4" fmla="*/ 445 w 480"/>
                  <a:gd name="T5" fmla="*/ 163 h 199"/>
                  <a:gd name="T6" fmla="*/ 379 w 480"/>
                  <a:gd name="T7" fmla="*/ 191 h 199"/>
                  <a:gd name="T8" fmla="*/ 0 w 480"/>
                  <a:gd name="T9" fmla="*/ 191 h 199"/>
                  <a:gd name="T10" fmla="*/ 0 w 480"/>
                  <a:gd name="T11" fmla="*/ 199 h 199"/>
                  <a:gd name="T12" fmla="*/ 379 w 480"/>
                  <a:gd name="T13" fmla="*/ 199 h 199"/>
                  <a:gd name="T14" fmla="*/ 480 w 480"/>
                  <a:gd name="T15" fmla="*/ 97 h 199"/>
                  <a:gd name="T16" fmla="*/ 480 w 480"/>
                  <a:gd name="T17" fmla="*/ 0 h 199"/>
                  <a:gd name="T18" fmla="*/ 472 w 480"/>
                  <a:gd name="T19" fmla="*/ 0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0" h="199">
                    <a:moveTo>
                      <a:pt x="472" y="0"/>
                    </a:moveTo>
                    <a:cubicBezTo>
                      <a:pt x="472" y="97"/>
                      <a:pt x="472" y="97"/>
                      <a:pt x="472" y="97"/>
                    </a:cubicBezTo>
                    <a:cubicBezTo>
                      <a:pt x="472" y="123"/>
                      <a:pt x="462" y="146"/>
                      <a:pt x="445" y="163"/>
                    </a:cubicBezTo>
                    <a:cubicBezTo>
                      <a:pt x="428" y="180"/>
                      <a:pt x="405" y="191"/>
                      <a:pt x="379" y="19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0" y="199"/>
                      <a:pt x="0" y="199"/>
                      <a:pt x="0" y="199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435" y="199"/>
                      <a:pt x="480" y="153"/>
                      <a:pt x="480" y="97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472" y="0"/>
                      <a:pt x="472" y="0"/>
                      <a:pt x="47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7" name="Freeform 391">
                <a:extLst>
                  <a:ext uri="{FF2B5EF4-FFF2-40B4-BE49-F238E27FC236}">
                    <a16:creationId xmlns:a16="http://schemas.microsoft.com/office/drawing/2014/main" id="{69B5574C-5CAF-44D9-8743-4C9FAA8F9B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7" y="2392"/>
                <a:ext cx="141" cy="170"/>
              </a:xfrm>
              <a:custGeom>
                <a:avLst/>
                <a:gdLst>
                  <a:gd name="T0" fmla="*/ 71 w 141"/>
                  <a:gd name="T1" fmla="*/ 0 h 170"/>
                  <a:gd name="T2" fmla="*/ 0 w 141"/>
                  <a:gd name="T3" fmla="*/ 71 h 170"/>
                  <a:gd name="T4" fmla="*/ 71 w 141"/>
                  <a:gd name="T5" fmla="*/ 170 h 170"/>
                  <a:gd name="T6" fmla="*/ 141 w 141"/>
                  <a:gd name="T7" fmla="*/ 71 h 170"/>
                  <a:gd name="T8" fmla="*/ 71 w 141"/>
                  <a:gd name="T9" fmla="*/ 0 h 170"/>
                  <a:gd name="T10" fmla="*/ 71 w 141"/>
                  <a:gd name="T11" fmla="*/ 106 h 170"/>
                  <a:gd name="T12" fmla="*/ 35 w 141"/>
                  <a:gd name="T13" fmla="*/ 71 h 170"/>
                  <a:gd name="T14" fmla="*/ 71 w 141"/>
                  <a:gd name="T15" fmla="*/ 36 h 170"/>
                  <a:gd name="T16" fmla="*/ 106 w 141"/>
                  <a:gd name="T17" fmla="*/ 71 h 170"/>
                  <a:gd name="T18" fmla="*/ 71 w 141"/>
                  <a:gd name="T19" fmla="*/ 106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1" h="170">
                    <a:moveTo>
                      <a:pt x="71" y="0"/>
                    </a:moveTo>
                    <a:cubicBezTo>
                      <a:pt x="31" y="0"/>
                      <a:pt x="0" y="32"/>
                      <a:pt x="0" y="71"/>
                    </a:cubicBezTo>
                    <a:cubicBezTo>
                      <a:pt x="0" y="110"/>
                      <a:pt x="71" y="170"/>
                      <a:pt x="71" y="170"/>
                    </a:cubicBezTo>
                    <a:cubicBezTo>
                      <a:pt x="71" y="170"/>
                      <a:pt x="141" y="110"/>
                      <a:pt x="141" y="71"/>
                    </a:cubicBezTo>
                    <a:cubicBezTo>
                      <a:pt x="141" y="32"/>
                      <a:pt x="110" y="0"/>
                      <a:pt x="71" y="0"/>
                    </a:cubicBezTo>
                    <a:moveTo>
                      <a:pt x="71" y="106"/>
                    </a:moveTo>
                    <a:cubicBezTo>
                      <a:pt x="51" y="106"/>
                      <a:pt x="35" y="90"/>
                      <a:pt x="35" y="71"/>
                    </a:cubicBezTo>
                    <a:cubicBezTo>
                      <a:pt x="35" y="52"/>
                      <a:pt x="51" y="36"/>
                      <a:pt x="71" y="36"/>
                    </a:cubicBezTo>
                    <a:cubicBezTo>
                      <a:pt x="90" y="36"/>
                      <a:pt x="106" y="52"/>
                      <a:pt x="106" y="71"/>
                    </a:cubicBezTo>
                    <a:cubicBezTo>
                      <a:pt x="106" y="90"/>
                      <a:pt x="90" y="106"/>
                      <a:pt x="71" y="106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8" name="Freeform 392">
                <a:extLst>
                  <a:ext uri="{FF2B5EF4-FFF2-40B4-BE49-F238E27FC236}">
                    <a16:creationId xmlns:a16="http://schemas.microsoft.com/office/drawing/2014/main" id="{DDB1D497-99C7-4AC7-9BB4-DAC5C39630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75 w 149"/>
                  <a:gd name="T1" fmla="*/ 4 h 180"/>
                  <a:gd name="T2" fmla="*/ 75 w 149"/>
                  <a:gd name="T3" fmla="*/ 0 h 180"/>
                  <a:gd name="T4" fmla="*/ 0 w 149"/>
                  <a:gd name="T5" fmla="*/ 75 h 180"/>
                  <a:gd name="T6" fmla="*/ 11 w 149"/>
                  <a:gd name="T7" fmla="*/ 109 h 180"/>
                  <a:gd name="T8" fmla="*/ 49 w 149"/>
                  <a:gd name="T9" fmla="*/ 156 h 180"/>
                  <a:gd name="T10" fmla="*/ 72 w 149"/>
                  <a:gd name="T11" fmla="*/ 178 h 180"/>
                  <a:gd name="T12" fmla="*/ 75 w 149"/>
                  <a:gd name="T13" fmla="*/ 180 h 180"/>
                  <a:gd name="T14" fmla="*/ 77 w 149"/>
                  <a:gd name="T15" fmla="*/ 178 h 180"/>
                  <a:gd name="T16" fmla="*/ 113 w 149"/>
                  <a:gd name="T17" fmla="*/ 142 h 180"/>
                  <a:gd name="T18" fmla="*/ 138 w 149"/>
                  <a:gd name="T19" fmla="*/ 109 h 180"/>
                  <a:gd name="T20" fmla="*/ 149 w 149"/>
                  <a:gd name="T21" fmla="*/ 75 h 180"/>
                  <a:gd name="T22" fmla="*/ 75 w 149"/>
                  <a:gd name="T23" fmla="*/ 0 h 180"/>
                  <a:gd name="T24" fmla="*/ 75 w 149"/>
                  <a:gd name="T25" fmla="*/ 4 h 180"/>
                  <a:gd name="T26" fmla="*/ 75 w 149"/>
                  <a:gd name="T27" fmla="*/ 8 h 180"/>
                  <a:gd name="T28" fmla="*/ 122 w 149"/>
                  <a:gd name="T29" fmla="*/ 28 h 180"/>
                  <a:gd name="T30" fmla="*/ 141 w 149"/>
                  <a:gd name="T31" fmla="*/ 75 h 180"/>
                  <a:gd name="T32" fmla="*/ 131 w 149"/>
                  <a:gd name="T33" fmla="*/ 105 h 180"/>
                  <a:gd name="T34" fmla="*/ 94 w 149"/>
                  <a:gd name="T35" fmla="*/ 151 h 180"/>
                  <a:gd name="T36" fmla="*/ 78 w 149"/>
                  <a:gd name="T37" fmla="*/ 166 h 180"/>
                  <a:gd name="T38" fmla="*/ 74 w 149"/>
                  <a:gd name="T39" fmla="*/ 170 h 180"/>
                  <a:gd name="T40" fmla="*/ 72 w 149"/>
                  <a:gd name="T41" fmla="*/ 171 h 180"/>
                  <a:gd name="T42" fmla="*/ 72 w 149"/>
                  <a:gd name="T43" fmla="*/ 171 h 180"/>
                  <a:gd name="T44" fmla="*/ 75 w 149"/>
                  <a:gd name="T45" fmla="*/ 174 h 180"/>
                  <a:gd name="T46" fmla="*/ 77 w 149"/>
                  <a:gd name="T47" fmla="*/ 171 h 180"/>
                  <a:gd name="T48" fmla="*/ 76 w 149"/>
                  <a:gd name="T49" fmla="*/ 171 h 180"/>
                  <a:gd name="T50" fmla="*/ 39 w 149"/>
                  <a:gd name="T51" fmla="*/ 133 h 180"/>
                  <a:gd name="T52" fmla="*/ 17 w 149"/>
                  <a:gd name="T53" fmla="*/ 103 h 180"/>
                  <a:gd name="T54" fmla="*/ 8 w 149"/>
                  <a:gd name="T55" fmla="*/ 75 h 180"/>
                  <a:gd name="T56" fmla="*/ 27 w 149"/>
                  <a:gd name="T57" fmla="*/ 28 h 180"/>
                  <a:gd name="T58" fmla="*/ 75 w 149"/>
                  <a:gd name="T59" fmla="*/ 8 h 180"/>
                  <a:gd name="T60" fmla="*/ 75 w 149"/>
                  <a:gd name="T61" fmla="*/ 4 h 180"/>
                  <a:gd name="T62" fmla="*/ 75 w 149"/>
                  <a:gd name="T63" fmla="*/ 110 h 180"/>
                  <a:gd name="T64" fmla="*/ 75 w 149"/>
                  <a:gd name="T65" fmla="*/ 106 h 180"/>
                  <a:gd name="T66" fmla="*/ 53 w 149"/>
                  <a:gd name="T67" fmla="*/ 97 h 180"/>
                  <a:gd name="T68" fmla="*/ 43 w 149"/>
                  <a:gd name="T69" fmla="*/ 75 h 180"/>
                  <a:gd name="T70" fmla="*/ 53 w 149"/>
                  <a:gd name="T71" fmla="*/ 53 h 180"/>
                  <a:gd name="T72" fmla="*/ 75 w 149"/>
                  <a:gd name="T73" fmla="*/ 44 h 180"/>
                  <a:gd name="T74" fmla="*/ 97 w 149"/>
                  <a:gd name="T75" fmla="*/ 53 h 180"/>
                  <a:gd name="T76" fmla="*/ 106 w 149"/>
                  <a:gd name="T77" fmla="*/ 75 h 180"/>
                  <a:gd name="T78" fmla="*/ 97 w 149"/>
                  <a:gd name="T79" fmla="*/ 97 h 180"/>
                  <a:gd name="T80" fmla="*/ 75 w 149"/>
                  <a:gd name="T81" fmla="*/ 106 h 180"/>
                  <a:gd name="T82" fmla="*/ 75 w 149"/>
                  <a:gd name="T83" fmla="*/ 110 h 180"/>
                  <a:gd name="T84" fmla="*/ 75 w 149"/>
                  <a:gd name="T85" fmla="*/ 114 h 180"/>
                  <a:gd name="T86" fmla="*/ 102 w 149"/>
                  <a:gd name="T87" fmla="*/ 103 h 180"/>
                  <a:gd name="T88" fmla="*/ 114 w 149"/>
                  <a:gd name="T89" fmla="*/ 75 h 180"/>
                  <a:gd name="T90" fmla="*/ 75 w 149"/>
                  <a:gd name="T91" fmla="*/ 36 h 180"/>
                  <a:gd name="T92" fmla="*/ 35 w 149"/>
                  <a:gd name="T93" fmla="*/ 75 h 180"/>
                  <a:gd name="T94" fmla="*/ 75 w 149"/>
                  <a:gd name="T95" fmla="*/ 114 h 180"/>
                  <a:gd name="T96" fmla="*/ 75 w 149"/>
                  <a:gd name="T97" fmla="*/ 11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49" h="180">
                    <a:moveTo>
                      <a:pt x="75" y="4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4"/>
                      <a:pt x="75" y="4"/>
                      <a:pt x="75" y="4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6" y="168"/>
                      <a:pt x="75" y="169"/>
                      <a:pt x="74" y="170"/>
                    </a:cubicBezTo>
                    <a:cubicBezTo>
                      <a:pt x="73" y="170"/>
                      <a:pt x="73" y="171"/>
                      <a:pt x="72" y="171"/>
                    </a:cubicBezTo>
                    <a:cubicBezTo>
                      <a:pt x="72" y="171"/>
                      <a:pt x="72" y="171"/>
                      <a:pt x="72" y="171"/>
                    </a:cubicBezTo>
                    <a:cubicBezTo>
                      <a:pt x="75" y="174"/>
                      <a:pt x="75" y="174"/>
                      <a:pt x="75" y="174"/>
                    </a:cubicBezTo>
                    <a:cubicBezTo>
                      <a:pt x="77" y="171"/>
                      <a:pt x="77" y="171"/>
                      <a:pt x="77" y="171"/>
                    </a:cubicBezTo>
                    <a:cubicBezTo>
                      <a:pt x="77" y="171"/>
                      <a:pt x="77" y="171"/>
                      <a:pt x="76" y="171"/>
                    </a:cubicBezTo>
                    <a:cubicBezTo>
                      <a:pt x="73" y="167"/>
                      <a:pt x="55" y="152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4"/>
                      <a:pt x="75" y="4"/>
                      <a:pt x="75" y="4"/>
                    </a:cubicBezTo>
                    <a:moveTo>
                      <a:pt x="75" y="110"/>
                    </a:moveTo>
                    <a:cubicBezTo>
                      <a:pt x="75" y="106"/>
                      <a:pt x="75" y="106"/>
                      <a:pt x="75" y="106"/>
                    </a:cubicBezTo>
                    <a:cubicBezTo>
                      <a:pt x="66" y="106"/>
                      <a:pt x="58" y="103"/>
                      <a:pt x="53" y="97"/>
                    </a:cubicBezTo>
                    <a:cubicBezTo>
                      <a:pt x="47" y="91"/>
                      <a:pt x="43" y="84"/>
                      <a:pt x="43" y="75"/>
                    </a:cubicBezTo>
                    <a:cubicBezTo>
                      <a:pt x="43" y="66"/>
                      <a:pt x="47" y="59"/>
                      <a:pt x="53" y="53"/>
                    </a:cubicBezTo>
                    <a:cubicBezTo>
                      <a:pt x="58" y="47"/>
                      <a:pt x="66" y="44"/>
                      <a:pt x="75" y="44"/>
                    </a:cubicBezTo>
                    <a:cubicBezTo>
                      <a:pt x="83" y="44"/>
                      <a:pt x="91" y="47"/>
                      <a:pt x="97" y="53"/>
                    </a:cubicBezTo>
                    <a:cubicBezTo>
                      <a:pt x="102" y="59"/>
                      <a:pt x="106" y="66"/>
                      <a:pt x="106" y="75"/>
                    </a:cubicBezTo>
                    <a:cubicBezTo>
                      <a:pt x="106" y="84"/>
                      <a:pt x="102" y="91"/>
                      <a:pt x="97" y="97"/>
                    </a:cubicBezTo>
                    <a:cubicBezTo>
                      <a:pt x="91" y="103"/>
                      <a:pt x="83" y="106"/>
                      <a:pt x="75" y="106"/>
                    </a:cubicBezTo>
                    <a:cubicBezTo>
                      <a:pt x="75" y="110"/>
                      <a:pt x="75" y="110"/>
                      <a:pt x="75" y="110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53"/>
                      <a:pt x="96" y="36"/>
                      <a:pt x="75" y="36"/>
                    </a:cubicBezTo>
                    <a:cubicBezTo>
                      <a:pt x="53" y="36"/>
                      <a:pt x="35" y="53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0"/>
                      <a:pt x="75" y="110"/>
                      <a:pt x="75" y="11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99" name="Oval 393">
                <a:extLst>
                  <a:ext uri="{FF2B5EF4-FFF2-40B4-BE49-F238E27FC236}">
                    <a16:creationId xmlns:a16="http://schemas.microsoft.com/office/drawing/2014/main" id="{9EAA6854-61E7-4842-8A18-30032FB2E3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72" y="2428"/>
                <a:ext cx="71" cy="70"/>
              </a:xfrm>
              <a:prstGeom prst="ellipse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0" name="Freeform 394">
                <a:extLst>
                  <a:ext uri="{FF2B5EF4-FFF2-40B4-BE49-F238E27FC236}">
                    <a16:creationId xmlns:a16="http://schemas.microsoft.com/office/drawing/2014/main" id="{CDADE30B-CB2A-4F3A-AFD8-CEBDFD52379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4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74 h 78"/>
                  <a:gd name="T22" fmla="*/ 40 w 79"/>
                  <a:gd name="T23" fmla="*/ 78 h 78"/>
                  <a:gd name="T24" fmla="*/ 67 w 79"/>
                  <a:gd name="T25" fmla="*/ 67 h 78"/>
                  <a:gd name="T26" fmla="*/ 79 w 79"/>
                  <a:gd name="T27" fmla="*/ 39 h 78"/>
                  <a:gd name="T28" fmla="*/ 40 w 79"/>
                  <a:gd name="T29" fmla="*/ 0 h 78"/>
                  <a:gd name="T30" fmla="*/ 0 w 79"/>
                  <a:gd name="T31" fmla="*/ 39 h 78"/>
                  <a:gd name="T32" fmla="*/ 40 w 79"/>
                  <a:gd name="T33" fmla="*/ 78 h 78"/>
                  <a:gd name="T34" fmla="*/ 40 w 79"/>
                  <a:gd name="T35" fmla="*/ 7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" h="78">
                    <a:moveTo>
                      <a:pt x="40" y="74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  <a:cubicBezTo>
                      <a:pt x="18" y="0"/>
                      <a:pt x="0" y="17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4"/>
                      <a:pt x="40" y="74"/>
                      <a:pt x="40" y="7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1" name="Freeform 395">
                <a:extLst>
                  <a:ext uri="{FF2B5EF4-FFF2-40B4-BE49-F238E27FC236}">
                    <a16:creationId xmlns:a16="http://schemas.microsoft.com/office/drawing/2014/main" id="{D7221235-7249-4E2B-B373-743F60294B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2" name="Freeform 396">
                <a:extLst>
                  <a:ext uri="{FF2B5EF4-FFF2-40B4-BE49-F238E27FC236}">
                    <a16:creationId xmlns:a16="http://schemas.microsoft.com/office/drawing/2014/main" id="{329CE558-EC94-46DC-825B-57D1D89BA7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80" y="2650"/>
                <a:ext cx="223" cy="200"/>
              </a:xfrm>
              <a:custGeom>
                <a:avLst/>
                <a:gdLst>
                  <a:gd name="T0" fmla="*/ 223 w 223"/>
                  <a:gd name="T1" fmla="*/ 0 h 200"/>
                  <a:gd name="T2" fmla="*/ 0 w 223"/>
                  <a:gd name="T3" fmla="*/ 0 h 200"/>
                  <a:gd name="T4" fmla="*/ 0 w 223"/>
                  <a:gd name="T5" fmla="*/ 158 h 200"/>
                  <a:gd name="T6" fmla="*/ 140 w 223"/>
                  <a:gd name="T7" fmla="*/ 158 h 200"/>
                  <a:gd name="T8" fmla="*/ 140 w 223"/>
                  <a:gd name="T9" fmla="*/ 200 h 200"/>
                  <a:gd name="T10" fmla="*/ 182 w 223"/>
                  <a:gd name="T11" fmla="*/ 158 h 200"/>
                  <a:gd name="T12" fmla="*/ 223 w 223"/>
                  <a:gd name="T13" fmla="*/ 158 h 200"/>
                  <a:gd name="T14" fmla="*/ 223 w 223"/>
                  <a:gd name="T15" fmla="*/ 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3" h="200">
                    <a:moveTo>
                      <a:pt x="223" y="0"/>
                    </a:moveTo>
                    <a:lnTo>
                      <a:pt x="0" y="0"/>
                    </a:lnTo>
                    <a:lnTo>
                      <a:pt x="0" y="158"/>
                    </a:lnTo>
                    <a:lnTo>
                      <a:pt x="140" y="158"/>
                    </a:lnTo>
                    <a:lnTo>
                      <a:pt x="140" y="200"/>
                    </a:lnTo>
                    <a:lnTo>
                      <a:pt x="182" y="158"/>
                    </a:lnTo>
                    <a:lnTo>
                      <a:pt x="223" y="158"/>
                    </a:lnTo>
                    <a:lnTo>
                      <a:pt x="2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3" name="Freeform 397">
                <a:extLst>
                  <a:ext uri="{FF2B5EF4-FFF2-40B4-BE49-F238E27FC236}">
                    <a16:creationId xmlns:a16="http://schemas.microsoft.com/office/drawing/2014/main" id="{91A53AF1-F200-45B2-A718-17B040B15A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4" name="Freeform 398">
                <a:extLst>
                  <a:ext uri="{FF2B5EF4-FFF2-40B4-BE49-F238E27FC236}">
                    <a16:creationId xmlns:a16="http://schemas.microsoft.com/office/drawing/2014/main" id="{2EA8668D-724C-4300-9951-6583485F6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7 w 231"/>
                  <a:gd name="T1" fmla="*/ 4 h 214"/>
                  <a:gd name="T2" fmla="*/ 227 w 231"/>
                  <a:gd name="T3" fmla="*/ 0 h 214"/>
                  <a:gd name="T4" fmla="*/ 0 w 231"/>
                  <a:gd name="T5" fmla="*/ 0 h 214"/>
                  <a:gd name="T6" fmla="*/ 0 w 231"/>
                  <a:gd name="T7" fmla="*/ 166 h 214"/>
                  <a:gd name="T8" fmla="*/ 140 w 231"/>
                  <a:gd name="T9" fmla="*/ 166 h 214"/>
                  <a:gd name="T10" fmla="*/ 140 w 231"/>
                  <a:gd name="T11" fmla="*/ 214 h 214"/>
                  <a:gd name="T12" fmla="*/ 187 w 231"/>
                  <a:gd name="T13" fmla="*/ 166 h 214"/>
                  <a:gd name="T14" fmla="*/ 231 w 231"/>
                  <a:gd name="T15" fmla="*/ 166 h 214"/>
                  <a:gd name="T16" fmla="*/ 231 w 231"/>
                  <a:gd name="T17" fmla="*/ 0 h 214"/>
                  <a:gd name="T18" fmla="*/ 227 w 231"/>
                  <a:gd name="T19" fmla="*/ 0 h 214"/>
                  <a:gd name="T20" fmla="*/ 227 w 231"/>
                  <a:gd name="T21" fmla="*/ 4 h 214"/>
                  <a:gd name="T22" fmla="*/ 223 w 231"/>
                  <a:gd name="T23" fmla="*/ 4 h 214"/>
                  <a:gd name="T24" fmla="*/ 223 w 231"/>
                  <a:gd name="T25" fmla="*/ 158 h 214"/>
                  <a:gd name="T26" fmla="*/ 184 w 231"/>
                  <a:gd name="T27" fmla="*/ 158 h 214"/>
                  <a:gd name="T28" fmla="*/ 148 w 231"/>
                  <a:gd name="T29" fmla="*/ 195 h 214"/>
                  <a:gd name="T30" fmla="*/ 148 w 231"/>
                  <a:gd name="T31" fmla="*/ 158 h 214"/>
                  <a:gd name="T32" fmla="*/ 8 w 231"/>
                  <a:gd name="T33" fmla="*/ 158 h 214"/>
                  <a:gd name="T34" fmla="*/ 8 w 231"/>
                  <a:gd name="T35" fmla="*/ 8 h 214"/>
                  <a:gd name="T36" fmla="*/ 227 w 231"/>
                  <a:gd name="T37" fmla="*/ 8 h 214"/>
                  <a:gd name="T38" fmla="*/ 227 w 231"/>
                  <a:gd name="T39" fmla="*/ 4 h 214"/>
                  <a:gd name="T40" fmla="*/ 223 w 231"/>
                  <a:gd name="T41" fmla="*/ 4 h 214"/>
                  <a:gd name="T42" fmla="*/ 227 w 231"/>
                  <a:gd name="T43" fmla="*/ 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1" h="214">
                    <a:moveTo>
                      <a:pt x="227" y="4"/>
                    </a:moveTo>
                    <a:lnTo>
                      <a:pt x="227" y="0"/>
                    </a:lnTo>
                    <a:lnTo>
                      <a:pt x="0" y="0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lnTo>
                      <a:pt x="227" y="0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8"/>
                    </a:lnTo>
                    <a:lnTo>
                      <a:pt x="227" y="8"/>
                    </a:lnTo>
                    <a:lnTo>
                      <a:pt x="227" y="4"/>
                    </a:lnTo>
                    <a:lnTo>
                      <a:pt x="223" y="4"/>
                    </a:lnTo>
                    <a:lnTo>
                      <a:pt x="2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5" name="Freeform 399">
                <a:extLst>
                  <a:ext uri="{FF2B5EF4-FFF2-40B4-BE49-F238E27FC236}">
                    <a16:creationId xmlns:a16="http://schemas.microsoft.com/office/drawing/2014/main" id="{58C751EF-ADE1-43A0-98D7-A92411E7F7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6" name="Freeform 400">
                <a:extLst>
                  <a:ext uri="{FF2B5EF4-FFF2-40B4-BE49-F238E27FC236}">
                    <a16:creationId xmlns:a16="http://schemas.microsoft.com/office/drawing/2014/main" id="{EEFE9D45-95E2-4D4C-B1F3-94AB7434A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1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7" name="Rectangle 401">
                <a:extLst>
                  <a:ext uri="{FF2B5EF4-FFF2-40B4-BE49-F238E27FC236}">
                    <a16:creationId xmlns:a16="http://schemas.microsoft.com/office/drawing/2014/main" id="{1DB43459-E2B3-4612-B57A-3B59CD6962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8" name="Rectangle 402">
                <a:extLst>
                  <a:ext uri="{FF2B5EF4-FFF2-40B4-BE49-F238E27FC236}">
                    <a16:creationId xmlns:a16="http://schemas.microsoft.com/office/drawing/2014/main" id="{AB3C7D49-66A5-44F1-AE8D-4BCD4BD18B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0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9" name="Freeform 403">
                <a:extLst>
                  <a:ext uri="{FF2B5EF4-FFF2-40B4-BE49-F238E27FC236}">
                    <a16:creationId xmlns:a16="http://schemas.microsoft.com/office/drawing/2014/main" id="{D82121D2-9F78-473F-ACF6-176D995962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0" name="Freeform 404">
                <a:extLst>
                  <a:ext uri="{FF2B5EF4-FFF2-40B4-BE49-F238E27FC236}">
                    <a16:creationId xmlns:a16="http://schemas.microsoft.com/office/drawing/2014/main" id="{33785C0B-11FA-49CE-B18C-56F08730C91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51"/>
                <a:ext cx="142" cy="0"/>
              </a:xfrm>
              <a:custGeom>
                <a:avLst/>
                <a:gdLst>
                  <a:gd name="T0" fmla="*/ 0 w 142"/>
                  <a:gd name="T1" fmla="*/ 142 w 142"/>
                  <a:gd name="T2" fmla="*/ 0 w 14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2">
                    <a:moveTo>
                      <a:pt x="0" y="0"/>
                    </a:moveTo>
                    <a:lnTo>
                      <a:pt x="1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1" name="Rectangle 405">
                <a:extLst>
                  <a:ext uri="{FF2B5EF4-FFF2-40B4-BE49-F238E27FC236}">
                    <a16:creationId xmlns:a16="http://schemas.microsoft.com/office/drawing/2014/main" id="{F0ADBA49-01CE-4C9B-A7CF-1EC04BC381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2" name="Rectangle 406">
                <a:extLst>
                  <a:ext uri="{FF2B5EF4-FFF2-40B4-BE49-F238E27FC236}">
                    <a16:creationId xmlns:a16="http://schemas.microsoft.com/office/drawing/2014/main" id="{AC9AF9B0-AA9B-473A-B2DE-26CEA151383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421" y="2747"/>
                <a:ext cx="142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3" name="Freeform 407">
                <a:extLst>
                  <a:ext uri="{FF2B5EF4-FFF2-40B4-BE49-F238E27FC236}">
                    <a16:creationId xmlns:a16="http://schemas.microsoft.com/office/drawing/2014/main" id="{5500FC96-DD40-47D8-943A-EF9970C16E5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4" name="Freeform 408">
                <a:extLst>
                  <a:ext uri="{FF2B5EF4-FFF2-40B4-BE49-F238E27FC236}">
                    <a16:creationId xmlns:a16="http://schemas.microsoft.com/office/drawing/2014/main" id="{9D161312-F1FB-4D89-9EDE-D9CE2BE026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90" y="2543"/>
                <a:ext cx="270" cy="233"/>
              </a:xfrm>
              <a:custGeom>
                <a:avLst/>
                <a:gdLst>
                  <a:gd name="T0" fmla="*/ 270 w 270"/>
                  <a:gd name="T1" fmla="*/ 0 h 233"/>
                  <a:gd name="T2" fmla="*/ 0 w 270"/>
                  <a:gd name="T3" fmla="*/ 0 h 233"/>
                  <a:gd name="T4" fmla="*/ 0 w 270"/>
                  <a:gd name="T5" fmla="*/ 167 h 233"/>
                  <a:gd name="T6" fmla="*/ 49 w 270"/>
                  <a:gd name="T7" fmla="*/ 167 h 233"/>
                  <a:gd name="T8" fmla="*/ 115 w 270"/>
                  <a:gd name="T9" fmla="*/ 233 h 233"/>
                  <a:gd name="T10" fmla="*/ 115 w 270"/>
                  <a:gd name="T11" fmla="*/ 167 h 233"/>
                  <a:gd name="T12" fmla="*/ 270 w 270"/>
                  <a:gd name="T13" fmla="*/ 167 h 233"/>
                  <a:gd name="T14" fmla="*/ 270 w 270"/>
                  <a:gd name="T15" fmla="*/ 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233">
                    <a:moveTo>
                      <a:pt x="270" y="0"/>
                    </a:moveTo>
                    <a:lnTo>
                      <a:pt x="0" y="0"/>
                    </a:lnTo>
                    <a:lnTo>
                      <a:pt x="0" y="167"/>
                    </a:lnTo>
                    <a:lnTo>
                      <a:pt x="49" y="167"/>
                    </a:lnTo>
                    <a:lnTo>
                      <a:pt x="115" y="233"/>
                    </a:lnTo>
                    <a:lnTo>
                      <a:pt x="115" y="167"/>
                    </a:lnTo>
                    <a:lnTo>
                      <a:pt x="270" y="167"/>
                    </a:lnTo>
                    <a:lnTo>
                      <a:pt x="2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5" name="Freeform 409">
                <a:extLst>
                  <a:ext uri="{FF2B5EF4-FFF2-40B4-BE49-F238E27FC236}">
                    <a16:creationId xmlns:a16="http://schemas.microsoft.com/office/drawing/2014/main" id="{2F1E8ABB-C7F9-49CD-B46F-A9732DBBDA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6" name="Freeform 410">
                <a:extLst>
                  <a:ext uri="{FF2B5EF4-FFF2-40B4-BE49-F238E27FC236}">
                    <a16:creationId xmlns:a16="http://schemas.microsoft.com/office/drawing/2014/main" id="{F56DBC4D-0DF6-4C8A-8BB0-0E28121EED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274 w 278"/>
                  <a:gd name="T1" fmla="*/ 4 h 247"/>
                  <a:gd name="T2" fmla="*/ 274 w 278"/>
                  <a:gd name="T3" fmla="*/ 0 h 247"/>
                  <a:gd name="T4" fmla="*/ 0 w 278"/>
                  <a:gd name="T5" fmla="*/ 0 h 247"/>
                  <a:gd name="T6" fmla="*/ 0 w 278"/>
                  <a:gd name="T7" fmla="*/ 175 h 247"/>
                  <a:gd name="T8" fmla="*/ 51 w 278"/>
                  <a:gd name="T9" fmla="*/ 175 h 247"/>
                  <a:gd name="T10" fmla="*/ 123 w 278"/>
                  <a:gd name="T11" fmla="*/ 247 h 247"/>
                  <a:gd name="T12" fmla="*/ 123 w 278"/>
                  <a:gd name="T13" fmla="*/ 175 h 247"/>
                  <a:gd name="T14" fmla="*/ 278 w 278"/>
                  <a:gd name="T15" fmla="*/ 175 h 247"/>
                  <a:gd name="T16" fmla="*/ 278 w 278"/>
                  <a:gd name="T17" fmla="*/ 0 h 247"/>
                  <a:gd name="T18" fmla="*/ 274 w 278"/>
                  <a:gd name="T19" fmla="*/ 0 h 247"/>
                  <a:gd name="T20" fmla="*/ 274 w 278"/>
                  <a:gd name="T21" fmla="*/ 4 h 247"/>
                  <a:gd name="T22" fmla="*/ 270 w 278"/>
                  <a:gd name="T23" fmla="*/ 4 h 247"/>
                  <a:gd name="T24" fmla="*/ 270 w 278"/>
                  <a:gd name="T25" fmla="*/ 167 h 247"/>
                  <a:gd name="T26" fmla="*/ 115 w 278"/>
                  <a:gd name="T27" fmla="*/ 167 h 247"/>
                  <a:gd name="T28" fmla="*/ 115 w 278"/>
                  <a:gd name="T29" fmla="*/ 227 h 247"/>
                  <a:gd name="T30" fmla="*/ 55 w 278"/>
                  <a:gd name="T31" fmla="*/ 167 h 247"/>
                  <a:gd name="T32" fmla="*/ 8 w 278"/>
                  <a:gd name="T33" fmla="*/ 167 h 247"/>
                  <a:gd name="T34" fmla="*/ 8 w 278"/>
                  <a:gd name="T35" fmla="*/ 8 h 247"/>
                  <a:gd name="T36" fmla="*/ 274 w 278"/>
                  <a:gd name="T37" fmla="*/ 8 h 247"/>
                  <a:gd name="T38" fmla="*/ 274 w 278"/>
                  <a:gd name="T39" fmla="*/ 4 h 247"/>
                  <a:gd name="T40" fmla="*/ 270 w 278"/>
                  <a:gd name="T41" fmla="*/ 4 h 247"/>
                  <a:gd name="T42" fmla="*/ 274 w 278"/>
                  <a:gd name="T43" fmla="*/ 4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78" h="247">
                    <a:moveTo>
                      <a:pt x="274" y="4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278" y="175"/>
                    </a:lnTo>
                    <a:lnTo>
                      <a:pt x="278" y="0"/>
                    </a:lnTo>
                    <a:lnTo>
                      <a:pt x="274" y="0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lnTo>
                      <a:pt x="8" y="8"/>
                    </a:lnTo>
                    <a:lnTo>
                      <a:pt x="274" y="8"/>
                    </a:lnTo>
                    <a:lnTo>
                      <a:pt x="274" y="4"/>
                    </a:lnTo>
                    <a:lnTo>
                      <a:pt x="270" y="4"/>
                    </a:lnTo>
                    <a:lnTo>
                      <a:pt x="27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7" name="Freeform 411">
                <a:extLst>
                  <a:ext uri="{FF2B5EF4-FFF2-40B4-BE49-F238E27FC236}">
                    <a16:creationId xmlns:a16="http://schemas.microsoft.com/office/drawing/2014/main" id="{6EBE0923-763C-4491-9F57-6F988A137B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8" name="Freeform 412">
                <a:extLst>
                  <a:ext uri="{FF2B5EF4-FFF2-40B4-BE49-F238E27FC236}">
                    <a16:creationId xmlns:a16="http://schemas.microsoft.com/office/drawing/2014/main" id="{79C0937E-628D-4E7B-B571-A434CA1156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9" name="Rectangle 413">
                <a:extLst>
                  <a:ext uri="{FF2B5EF4-FFF2-40B4-BE49-F238E27FC236}">
                    <a16:creationId xmlns:a16="http://schemas.microsoft.com/office/drawing/2014/main" id="{6ED010B8-5A15-47B4-858E-D5138C0BC8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0" name="Rectangle 414">
                <a:extLst>
                  <a:ext uri="{FF2B5EF4-FFF2-40B4-BE49-F238E27FC236}">
                    <a16:creationId xmlns:a16="http://schemas.microsoft.com/office/drawing/2014/main" id="{D9693BEE-7975-46EF-A41D-430823C2456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0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1" name="Freeform 415">
                <a:extLst>
                  <a:ext uri="{FF2B5EF4-FFF2-40B4-BE49-F238E27FC236}">
                    <a16:creationId xmlns:a16="http://schemas.microsoft.com/office/drawing/2014/main" id="{0A83F45C-CAD2-49E5-BC5A-E78DC61615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2" name="Freeform 416">
                <a:extLst>
                  <a:ext uri="{FF2B5EF4-FFF2-40B4-BE49-F238E27FC236}">
                    <a16:creationId xmlns:a16="http://schemas.microsoft.com/office/drawing/2014/main" id="{99D97B04-41D0-41D3-9373-2CC55C9475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9"/>
                <a:ext cx="180" cy="0"/>
              </a:xfrm>
              <a:custGeom>
                <a:avLst/>
                <a:gdLst>
                  <a:gd name="T0" fmla="*/ 0 w 180"/>
                  <a:gd name="T1" fmla="*/ 180 w 180"/>
                  <a:gd name="T2" fmla="*/ 0 w 18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80">
                    <a:moveTo>
                      <a:pt x="0" y="0"/>
                    </a:moveTo>
                    <a:lnTo>
                      <a:pt x="18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3" name="Rectangle 417">
                <a:extLst>
                  <a:ext uri="{FF2B5EF4-FFF2-40B4-BE49-F238E27FC236}">
                    <a16:creationId xmlns:a16="http://schemas.microsoft.com/office/drawing/2014/main" id="{A8B73721-AF5E-4D21-9D65-FDD3DC8B07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4" name="Rectangle 418">
                <a:extLst>
                  <a:ext uri="{FF2B5EF4-FFF2-40B4-BE49-F238E27FC236}">
                    <a16:creationId xmlns:a16="http://schemas.microsoft.com/office/drawing/2014/main" id="{710A8F3E-0703-4DCB-B6A2-6CB13C9E62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32" y="2645"/>
                <a:ext cx="180" cy="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5" name="Rectangle 419">
                <a:extLst>
                  <a:ext uri="{FF2B5EF4-FFF2-40B4-BE49-F238E27FC236}">
                    <a16:creationId xmlns:a16="http://schemas.microsoft.com/office/drawing/2014/main" id="{114C832F-F2FB-4DC0-B1C6-E0287022C2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6" name="Rectangle 420">
                <a:extLst>
                  <a:ext uri="{FF2B5EF4-FFF2-40B4-BE49-F238E27FC236}">
                    <a16:creationId xmlns:a16="http://schemas.microsoft.com/office/drawing/2014/main" id="{6A5C371C-6CA3-4E26-A0BA-530BDB86F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64" y="2689"/>
                <a:ext cx="360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7" name="Freeform 421">
                <a:extLst>
                  <a:ext uri="{FF2B5EF4-FFF2-40B4-BE49-F238E27FC236}">
                    <a16:creationId xmlns:a16="http://schemas.microsoft.com/office/drawing/2014/main" id="{8ED61BD7-B541-4CB8-922A-587D9BED21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215"/>
              </a:xfrm>
              <a:custGeom>
                <a:avLst/>
                <a:gdLst>
                  <a:gd name="T0" fmla="*/ 364 w 368"/>
                  <a:gd name="T1" fmla="*/ 211 h 215"/>
                  <a:gd name="T2" fmla="*/ 364 w 368"/>
                  <a:gd name="T3" fmla="*/ 207 h 215"/>
                  <a:gd name="T4" fmla="*/ 8 w 368"/>
                  <a:gd name="T5" fmla="*/ 207 h 215"/>
                  <a:gd name="T6" fmla="*/ 8 w 368"/>
                  <a:gd name="T7" fmla="*/ 8 h 215"/>
                  <a:gd name="T8" fmla="*/ 360 w 368"/>
                  <a:gd name="T9" fmla="*/ 8 h 215"/>
                  <a:gd name="T10" fmla="*/ 360 w 368"/>
                  <a:gd name="T11" fmla="*/ 211 h 215"/>
                  <a:gd name="T12" fmla="*/ 364 w 368"/>
                  <a:gd name="T13" fmla="*/ 211 h 215"/>
                  <a:gd name="T14" fmla="*/ 364 w 368"/>
                  <a:gd name="T15" fmla="*/ 207 h 215"/>
                  <a:gd name="T16" fmla="*/ 364 w 368"/>
                  <a:gd name="T17" fmla="*/ 211 h 215"/>
                  <a:gd name="T18" fmla="*/ 368 w 368"/>
                  <a:gd name="T19" fmla="*/ 211 h 215"/>
                  <a:gd name="T20" fmla="*/ 368 w 368"/>
                  <a:gd name="T21" fmla="*/ 4 h 215"/>
                  <a:gd name="T22" fmla="*/ 367 w 368"/>
                  <a:gd name="T23" fmla="*/ 1 h 215"/>
                  <a:gd name="T24" fmla="*/ 364 w 368"/>
                  <a:gd name="T25" fmla="*/ 0 h 215"/>
                  <a:gd name="T26" fmla="*/ 4 w 368"/>
                  <a:gd name="T27" fmla="*/ 0 h 215"/>
                  <a:gd name="T28" fmla="*/ 1 w 368"/>
                  <a:gd name="T29" fmla="*/ 1 h 215"/>
                  <a:gd name="T30" fmla="*/ 0 w 368"/>
                  <a:gd name="T31" fmla="*/ 4 h 215"/>
                  <a:gd name="T32" fmla="*/ 0 w 368"/>
                  <a:gd name="T33" fmla="*/ 211 h 215"/>
                  <a:gd name="T34" fmla="*/ 1 w 368"/>
                  <a:gd name="T35" fmla="*/ 214 h 215"/>
                  <a:gd name="T36" fmla="*/ 4 w 368"/>
                  <a:gd name="T37" fmla="*/ 215 h 215"/>
                  <a:gd name="T38" fmla="*/ 364 w 368"/>
                  <a:gd name="T39" fmla="*/ 215 h 215"/>
                  <a:gd name="T40" fmla="*/ 367 w 368"/>
                  <a:gd name="T41" fmla="*/ 214 h 215"/>
                  <a:gd name="T42" fmla="*/ 368 w 368"/>
                  <a:gd name="T43" fmla="*/ 211 h 215"/>
                  <a:gd name="T44" fmla="*/ 364 w 368"/>
                  <a:gd name="T45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8" h="215">
                    <a:moveTo>
                      <a:pt x="364" y="211"/>
                    </a:moveTo>
                    <a:cubicBezTo>
                      <a:pt x="364" y="207"/>
                      <a:pt x="364" y="207"/>
                      <a:pt x="364" y="207"/>
                    </a:cubicBezTo>
                    <a:cubicBezTo>
                      <a:pt x="8" y="207"/>
                      <a:pt x="8" y="207"/>
                      <a:pt x="8" y="20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360" y="8"/>
                      <a:pt x="360" y="8"/>
                      <a:pt x="360" y="8"/>
                    </a:cubicBezTo>
                    <a:cubicBezTo>
                      <a:pt x="360" y="211"/>
                      <a:pt x="360" y="211"/>
                      <a:pt x="360" y="211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4" y="207"/>
                      <a:pt x="364" y="207"/>
                      <a:pt x="364" y="207"/>
                    </a:cubicBezTo>
                    <a:cubicBezTo>
                      <a:pt x="364" y="211"/>
                      <a:pt x="364" y="211"/>
                      <a:pt x="364" y="211"/>
                    </a:cubicBezTo>
                    <a:cubicBezTo>
                      <a:pt x="368" y="211"/>
                      <a:pt x="368" y="211"/>
                      <a:pt x="368" y="211"/>
                    </a:cubicBezTo>
                    <a:cubicBezTo>
                      <a:pt x="368" y="4"/>
                      <a:pt x="368" y="4"/>
                      <a:pt x="368" y="4"/>
                    </a:cubicBezTo>
                    <a:cubicBezTo>
                      <a:pt x="368" y="3"/>
                      <a:pt x="368" y="2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211"/>
                      <a:pt x="0" y="211"/>
                      <a:pt x="0" y="211"/>
                    </a:cubicBezTo>
                    <a:cubicBezTo>
                      <a:pt x="0" y="212"/>
                      <a:pt x="0" y="213"/>
                      <a:pt x="1" y="214"/>
                    </a:cubicBezTo>
                    <a:cubicBezTo>
                      <a:pt x="2" y="215"/>
                      <a:pt x="3" y="215"/>
                      <a:pt x="4" y="215"/>
                    </a:cubicBezTo>
                    <a:cubicBezTo>
                      <a:pt x="364" y="215"/>
                      <a:pt x="364" y="215"/>
                      <a:pt x="364" y="215"/>
                    </a:cubicBezTo>
                    <a:cubicBezTo>
                      <a:pt x="365" y="215"/>
                      <a:pt x="366" y="215"/>
                      <a:pt x="367" y="214"/>
                    </a:cubicBezTo>
                    <a:cubicBezTo>
                      <a:pt x="368" y="213"/>
                      <a:pt x="368" y="212"/>
                      <a:pt x="368" y="211"/>
                    </a:cubicBezTo>
                    <a:cubicBezTo>
                      <a:pt x="364" y="211"/>
                      <a:pt x="364" y="211"/>
                      <a:pt x="364" y="2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8" name="Freeform 422">
                <a:extLst>
                  <a:ext uri="{FF2B5EF4-FFF2-40B4-BE49-F238E27FC236}">
                    <a16:creationId xmlns:a16="http://schemas.microsoft.com/office/drawing/2014/main" id="{630BD7E7-C29D-4D2E-904D-8632C661BA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55"/>
              </a:xfrm>
              <a:custGeom>
                <a:avLst/>
                <a:gdLst>
                  <a:gd name="T0" fmla="*/ 360 w 360"/>
                  <a:gd name="T1" fmla="*/ 0 h 155"/>
                  <a:gd name="T2" fmla="*/ 342 w 360"/>
                  <a:gd name="T3" fmla="*/ 0 h 155"/>
                  <a:gd name="T4" fmla="*/ 198 w 360"/>
                  <a:gd name="T5" fmla="*/ 0 h 155"/>
                  <a:gd name="T6" fmla="*/ 180 w 360"/>
                  <a:gd name="T7" fmla="*/ 0 h 155"/>
                  <a:gd name="T8" fmla="*/ 162 w 360"/>
                  <a:gd name="T9" fmla="*/ 0 h 155"/>
                  <a:gd name="T10" fmla="*/ 18 w 360"/>
                  <a:gd name="T11" fmla="*/ 0 h 155"/>
                  <a:gd name="T12" fmla="*/ 0 w 360"/>
                  <a:gd name="T13" fmla="*/ 0 h 155"/>
                  <a:gd name="T14" fmla="*/ 45 w 360"/>
                  <a:gd name="T15" fmla="*/ 40 h 155"/>
                  <a:gd name="T16" fmla="*/ 76 w 360"/>
                  <a:gd name="T17" fmla="*/ 68 h 155"/>
                  <a:gd name="T18" fmla="*/ 90 w 360"/>
                  <a:gd name="T19" fmla="*/ 80 h 155"/>
                  <a:gd name="T20" fmla="*/ 132 w 360"/>
                  <a:gd name="T21" fmla="*/ 118 h 155"/>
                  <a:gd name="T22" fmla="*/ 166 w 360"/>
                  <a:gd name="T23" fmla="*/ 149 h 155"/>
                  <a:gd name="T24" fmla="*/ 193 w 360"/>
                  <a:gd name="T25" fmla="*/ 149 h 155"/>
                  <a:gd name="T26" fmla="*/ 228 w 360"/>
                  <a:gd name="T27" fmla="*/ 118 h 155"/>
                  <a:gd name="T28" fmla="*/ 270 w 360"/>
                  <a:gd name="T29" fmla="*/ 80 h 155"/>
                  <a:gd name="T30" fmla="*/ 283 w 360"/>
                  <a:gd name="T31" fmla="*/ 68 h 155"/>
                  <a:gd name="T32" fmla="*/ 315 w 360"/>
                  <a:gd name="T33" fmla="*/ 40 h 155"/>
                  <a:gd name="T34" fmla="*/ 360 w 360"/>
                  <a:gd name="T35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55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80" y="71"/>
                      <a:pt x="85" y="76"/>
                      <a:pt x="90" y="80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66" y="149"/>
                      <a:pt x="166" y="149"/>
                      <a:pt x="166" y="149"/>
                    </a:cubicBezTo>
                    <a:cubicBezTo>
                      <a:pt x="174" y="155"/>
                      <a:pt x="186" y="155"/>
                      <a:pt x="193" y="149"/>
                    </a:cubicBezTo>
                    <a:cubicBezTo>
                      <a:pt x="228" y="118"/>
                      <a:pt x="228" y="118"/>
                      <a:pt x="228" y="118"/>
                    </a:cubicBezTo>
                    <a:cubicBezTo>
                      <a:pt x="270" y="80"/>
                      <a:pt x="270" y="80"/>
                      <a:pt x="270" y="80"/>
                    </a:cubicBezTo>
                    <a:cubicBezTo>
                      <a:pt x="275" y="76"/>
                      <a:pt x="280" y="71"/>
                      <a:pt x="283" y="68"/>
                    </a:cubicBezTo>
                    <a:cubicBezTo>
                      <a:pt x="315" y="40"/>
                      <a:pt x="315" y="40"/>
                      <a:pt x="315" y="40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9" name="Freeform 423">
                <a:extLst>
                  <a:ext uri="{FF2B5EF4-FFF2-40B4-BE49-F238E27FC236}">
                    <a16:creationId xmlns:a16="http://schemas.microsoft.com/office/drawing/2014/main" id="{648904F3-4B45-4D0D-8791-620CF6AE5B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4" y="2689"/>
                <a:ext cx="360" cy="148"/>
              </a:xfrm>
              <a:custGeom>
                <a:avLst/>
                <a:gdLst>
                  <a:gd name="T0" fmla="*/ 360 w 360"/>
                  <a:gd name="T1" fmla="*/ 0 h 148"/>
                  <a:gd name="T2" fmla="*/ 342 w 360"/>
                  <a:gd name="T3" fmla="*/ 0 h 148"/>
                  <a:gd name="T4" fmla="*/ 198 w 360"/>
                  <a:gd name="T5" fmla="*/ 0 h 148"/>
                  <a:gd name="T6" fmla="*/ 180 w 360"/>
                  <a:gd name="T7" fmla="*/ 0 h 148"/>
                  <a:gd name="T8" fmla="*/ 162 w 360"/>
                  <a:gd name="T9" fmla="*/ 0 h 148"/>
                  <a:gd name="T10" fmla="*/ 18 w 360"/>
                  <a:gd name="T11" fmla="*/ 0 h 148"/>
                  <a:gd name="T12" fmla="*/ 0 w 360"/>
                  <a:gd name="T13" fmla="*/ 0 h 148"/>
                  <a:gd name="T14" fmla="*/ 45 w 360"/>
                  <a:gd name="T15" fmla="*/ 38 h 148"/>
                  <a:gd name="T16" fmla="*/ 76 w 360"/>
                  <a:gd name="T17" fmla="*/ 65 h 148"/>
                  <a:gd name="T18" fmla="*/ 90 w 360"/>
                  <a:gd name="T19" fmla="*/ 76 h 148"/>
                  <a:gd name="T20" fmla="*/ 132 w 360"/>
                  <a:gd name="T21" fmla="*/ 112 h 148"/>
                  <a:gd name="T22" fmla="*/ 166 w 360"/>
                  <a:gd name="T23" fmla="*/ 142 h 148"/>
                  <a:gd name="T24" fmla="*/ 193 w 360"/>
                  <a:gd name="T25" fmla="*/ 142 h 148"/>
                  <a:gd name="T26" fmla="*/ 228 w 360"/>
                  <a:gd name="T27" fmla="*/ 112 h 148"/>
                  <a:gd name="T28" fmla="*/ 270 w 360"/>
                  <a:gd name="T29" fmla="*/ 76 h 148"/>
                  <a:gd name="T30" fmla="*/ 283 w 360"/>
                  <a:gd name="T31" fmla="*/ 65 h 148"/>
                  <a:gd name="T32" fmla="*/ 315 w 360"/>
                  <a:gd name="T33" fmla="*/ 38 h 148"/>
                  <a:gd name="T34" fmla="*/ 360 w 360"/>
                  <a:gd name="T35" fmla="*/ 0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60" h="148">
                    <a:moveTo>
                      <a:pt x="360" y="0"/>
                    </a:moveTo>
                    <a:cubicBezTo>
                      <a:pt x="342" y="0"/>
                      <a:pt x="342" y="0"/>
                      <a:pt x="342" y="0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193" y="0"/>
                      <a:pt x="186" y="0"/>
                      <a:pt x="180" y="0"/>
                    </a:cubicBezTo>
                    <a:cubicBezTo>
                      <a:pt x="173" y="0"/>
                      <a:pt x="167" y="0"/>
                      <a:pt x="162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80" y="68"/>
                      <a:pt x="85" y="72"/>
                      <a:pt x="90" y="76"/>
                    </a:cubicBezTo>
                    <a:cubicBezTo>
                      <a:pt x="132" y="112"/>
                      <a:pt x="132" y="112"/>
                      <a:pt x="132" y="112"/>
                    </a:cubicBezTo>
                    <a:cubicBezTo>
                      <a:pt x="166" y="142"/>
                      <a:pt x="166" y="142"/>
                      <a:pt x="166" y="142"/>
                    </a:cubicBezTo>
                    <a:cubicBezTo>
                      <a:pt x="174" y="148"/>
                      <a:pt x="186" y="148"/>
                      <a:pt x="193" y="142"/>
                    </a:cubicBezTo>
                    <a:cubicBezTo>
                      <a:pt x="228" y="112"/>
                      <a:pt x="228" y="112"/>
                      <a:pt x="228" y="112"/>
                    </a:cubicBezTo>
                    <a:cubicBezTo>
                      <a:pt x="270" y="76"/>
                      <a:pt x="270" y="76"/>
                      <a:pt x="270" y="76"/>
                    </a:cubicBezTo>
                    <a:cubicBezTo>
                      <a:pt x="275" y="72"/>
                      <a:pt x="280" y="68"/>
                      <a:pt x="283" y="65"/>
                    </a:cubicBezTo>
                    <a:cubicBezTo>
                      <a:pt x="315" y="38"/>
                      <a:pt x="315" y="38"/>
                      <a:pt x="315" y="38"/>
                    </a:cubicBezTo>
                    <a:cubicBezTo>
                      <a:pt x="360" y="0"/>
                      <a:pt x="360" y="0"/>
                      <a:pt x="36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0" name="Freeform 424">
                <a:extLst>
                  <a:ext uri="{FF2B5EF4-FFF2-40B4-BE49-F238E27FC236}">
                    <a16:creationId xmlns:a16="http://schemas.microsoft.com/office/drawing/2014/main" id="{1999F991-C7CB-4144-BC53-6054EA1BD6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364 w 368"/>
                  <a:gd name="T1" fmla="*/ 4 h 154"/>
                  <a:gd name="T2" fmla="*/ 364 w 368"/>
                  <a:gd name="T3" fmla="*/ 0 h 154"/>
                  <a:gd name="T4" fmla="*/ 346 w 368"/>
                  <a:gd name="T5" fmla="*/ 0 h 154"/>
                  <a:gd name="T6" fmla="*/ 202 w 368"/>
                  <a:gd name="T7" fmla="*/ 0 h 154"/>
                  <a:gd name="T8" fmla="*/ 184 w 368"/>
                  <a:gd name="T9" fmla="*/ 0 h 154"/>
                  <a:gd name="T10" fmla="*/ 166 w 368"/>
                  <a:gd name="T11" fmla="*/ 0 h 154"/>
                  <a:gd name="T12" fmla="*/ 22 w 368"/>
                  <a:gd name="T13" fmla="*/ 0 h 154"/>
                  <a:gd name="T14" fmla="*/ 4 w 368"/>
                  <a:gd name="T15" fmla="*/ 0 h 154"/>
                  <a:gd name="T16" fmla="*/ 0 w 368"/>
                  <a:gd name="T17" fmla="*/ 2 h 154"/>
                  <a:gd name="T18" fmla="*/ 1 w 368"/>
                  <a:gd name="T19" fmla="*/ 7 h 154"/>
                  <a:gd name="T20" fmla="*/ 46 w 368"/>
                  <a:gd name="T21" fmla="*/ 45 h 154"/>
                  <a:gd name="T22" fmla="*/ 78 w 368"/>
                  <a:gd name="T23" fmla="*/ 72 h 154"/>
                  <a:gd name="T24" fmla="*/ 91 w 368"/>
                  <a:gd name="T25" fmla="*/ 83 h 154"/>
                  <a:gd name="T26" fmla="*/ 133 w 368"/>
                  <a:gd name="T27" fmla="*/ 119 h 154"/>
                  <a:gd name="T28" fmla="*/ 168 w 368"/>
                  <a:gd name="T29" fmla="*/ 149 h 154"/>
                  <a:gd name="T30" fmla="*/ 184 w 368"/>
                  <a:gd name="T31" fmla="*/ 154 h 154"/>
                  <a:gd name="T32" fmla="*/ 200 w 368"/>
                  <a:gd name="T33" fmla="*/ 149 h 154"/>
                  <a:gd name="T34" fmla="*/ 234 w 368"/>
                  <a:gd name="T35" fmla="*/ 119 h 154"/>
                  <a:gd name="T36" fmla="*/ 276 w 368"/>
                  <a:gd name="T37" fmla="*/ 83 h 154"/>
                  <a:gd name="T38" fmla="*/ 290 w 368"/>
                  <a:gd name="T39" fmla="*/ 72 h 154"/>
                  <a:gd name="T40" fmla="*/ 321 w 368"/>
                  <a:gd name="T41" fmla="*/ 45 h 154"/>
                  <a:gd name="T42" fmla="*/ 366 w 368"/>
                  <a:gd name="T43" fmla="*/ 7 h 154"/>
                  <a:gd name="T44" fmla="*/ 368 w 368"/>
                  <a:gd name="T45" fmla="*/ 2 h 154"/>
                  <a:gd name="T46" fmla="*/ 364 w 368"/>
                  <a:gd name="T47" fmla="*/ 0 h 154"/>
                  <a:gd name="T48" fmla="*/ 364 w 368"/>
                  <a:gd name="T49" fmla="*/ 4 h 154"/>
                  <a:gd name="T50" fmla="*/ 361 w 368"/>
                  <a:gd name="T51" fmla="*/ 1 h 154"/>
                  <a:gd name="T52" fmla="*/ 316 w 368"/>
                  <a:gd name="T53" fmla="*/ 39 h 154"/>
                  <a:gd name="T54" fmla="*/ 285 w 368"/>
                  <a:gd name="T55" fmla="*/ 66 h 154"/>
                  <a:gd name="T56" fmla="*/ 271 w 368"/>
                  <a:gd name="T57" fmla="*/ 77 h 154"/>
                  <a:gd name="T58" fmla="*/ 229 w 368"/>
                  <a:gd name="T59" fmla="*/ 113 h 154"/>
                  <a:gd name="T60" fmla="*/ 195 w 368"/>
                  <a:gd name="T61" fmla="*/ 143 h 154"/>
                  <a:gd name="T62" fmla="*/ 184 w 368"/>
                  <a:gd name="T63" fmla="*/ 146 h 154"/>
                  <a:gd name="T64" fmla="*/ 173 w 368"/>
                  <a:gd name="T65" fmla="*/ 143 h 154"/>
                  <a:gd name="T66" fmla="*/ 138 w 368"/>
                  <a:gd name="T67" fmla="*/ 113 h 154"/>
                  <a:gd name="T68" fmla="*/ 96 w 368"/>
                  <a:gd name="T69" fmla="*/ 77 h 154"/>
                  <a:gd name="T70" fmla="*/ 83 w 368"/>
                  <a:gd name="T71" fmla="*/ 66 h 154"/>
                  <a:gd name="T72" fmla="*/ 51 w 368"/>
                  <a:gd name="T73" fmla="*/ 39 h 154"/>
                  <a:gd name="T74" fmla="*/ 15 w 368"/>
                  <a:gd name="T75" fmla="*/ 8 h 154"/>
                  <a:gd name="T76" fmla="*/ 22 w 368"/>
                  <a:gd name="T77" fmla="*/ 8 h 154"/>
                  <a:gd name="T78" fmla="*/ 166 w 368"/>
                  <a:gd name="T79" fmla="*/ 8 h 154"/>
                  <a:gd name="T80" fmla="*/ 184 w 368"/>
                  <a:gd name="T81" fmla="*/ 8 h 154"/>
                  <a:gd name="T82" fmla="*/ 202 w 368"/>
                  <a:gd name="T83" fmla="*/ 8 h 154"/>
                  <a:gd name="T84" fmla="*/ 346 w 368"/>
                  <a:gd name="T85" fmla="*/ 8 h 154"/>
                  <a:gd name="T86" fmla="*/ 364 w 368"/>
                  <a:gd name="T87" fmla="*/ 8 h 154"/>
                  <a:gd name="T88" fmla="*/ 364 w 368"/>
                  <a:gd name="T89" fmla="*/ 4 h 154"/>
                  <a:gd name="T90" fmla="*/ 361 w 368"/>
                  <a:gd name="T91" fmla="*/ 1 h 154"/>
                  <a:gd name="T92" fmla="*/ 364 w 368"/>
                  <a:gd name="T93" fmla="*/ 4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368" h="154">
                    <a:moveTo>
                      <a:pt x="364" y="4"/>
                    </a:move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7" y="0"/>
                      <a:pt x="190" y="0"/>
                      <a:pt x="184" y="0"/>
                    </a:cubicBezTo>
                    <a:cubicBezTo>
                      <a:pt x="177" y="0"/>
                      <a:pt x="171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6"/>
                      <a:pt x="1" y="7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1"/>
                      <a:pt x="366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1" y="1"/>
                      <a:pt x="361" y="1"/>
                      <a:pt x="361" y="1"/>
                    </a:cubicBezTo>
                    <a:cubicBezTo>
                      <a:pt x="364" y="4"/>
                      <a:pt x="364" y="4"/>
                      <a:pt x="36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1" name="Freeform 425">
                <a:extLst>
                  <a:ext uri="{FF2B5EF4-FFF2-40B4-BE49-F238E27FC236}">
                    <a16:creationId xmlns:a16="http://schemas.microsoft.com/office/drawing/2014/main" id="{7710AA98-7836-4812-BF6C-662BBD511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2" name="Freeform 426">
                <a:extLst>
                  <a:ext uri="{FF2B5EF4-FFF2-40B4-BE49-F238E27FC236}">
                    <a16:creationId xmlns:a16="http://schemas.microsoft.com/office/drawing/2014/main" id="{51EC9693-5A2B-4E03-9A90-C8A50816EC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5 w 125"/>
                  <a:gd name="T1" fmla="*/ 110 h 110"/>
                  <a:gd name="T2" fmla="*/ 125 w 125"/>
                  <a:gd name="T3" fmla="*/ 6 h 110"/>
                  <a:gd name="T4" fmla="*/ 120 w 125"/>
                  <a:gd name="T5" fmla="*/ 0 h 110"/>
                  <a:gd name="T6" fmla="*/ 0 w 125"/>
                  <a:gd name="T7" fmla="*/ 104 h 110"/>
                  <a:gd name="T8" fmla="*/ 5 w 125"/>
                  <a:gd name="T9" fmla="*/ 11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5" y="110"/>
                    </a:moveTo>
                    <a:lnTo>
                      <a:pt x="125" y="6"/>
                    </a:lnTo>
                    <a:lnTo>
                      <a:pt x="120" y="0"/>
                    </a:lnTo>
                    <a:lnTo>
                      <a:pt x="0" y="104"/>
                    </a:lnTo>
                    <a:lnTo>
                      <a:pt x="5" y="1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3" name="Freeform 427">
                <a:extLst>
                  <a:ext uri="{FF2B5EF4-FFF2-40B4-BE49-F238E27FC236}">
                    <a16:creationId xmlns:a16="http://schemas.microsoft.com/office/drawing/2014/main" id="{1229BCBB-6CC8-4386-A002-11A4CBC3A3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4" name="Freeform 428">
                <a:extLst>
                  <a:ext uri="{FF2B5EF4-FFF2-40B4-BE49-F238E27FC236}">
                    <a16:creationId xmlns:a16="http://schemas.microsoft.com/office/drawing/2014/main" id="{0A46450E-C24D-4FD9-92DE-FAA417ADC3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125 w 125"/>
                  <a:gd name="T1" fmla="*/ 104 h 110"/>
                  <a:gd name="T2" fmla="*/ 6 w 125"/>
                  <a:gd name="T3" fmla="*/ 0 h 110"/>
                  <a:gd name="T4" fmla="*/ 0 w 125"/>
                  <a:gd name="T5" fmla="*/ 6 h 110"/>
                  <a:gd name="T6" fmla="*/ 120 w 125"/>
                  <a:gd name="T7" fmla="*/ 110 h 110"/>
                  <a:gd name="T8" fmla="*/ 125 w 125"/>
                  <a:gd name="T9" fmla="*/ 104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10">
                    <a:moveTo>
                      <a:pt x="125" y="104"/>
                    </a:moveTo>
                    <a:lnTo>
                      <a:pt x="6" y="0"/>
                    </a:lnTo>
                    <a:lnTo>
                      <a:pt x="0" y="6"/>
                    </a:lnTo>
                    <a:lnTo>
                      <a:pt x="120" y="110"/>
                    </a:lnTo>
                    <a:lnTo>
                      <a:pt x="125" y="10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5" name="Freeform 429">
                <a:extLst>
                  <a:ext uri="{FF2B5EF4-FFF2-40B4-BE49-F238E27FC236}">
                    <a16:creationId xmlns:a16="http://schemas.microsoft.com/office/drawing/2014/main" id="{4030F86A-5A24-4CBE-B78A-0CB70A402E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6" y="2212"/>
                <a:ext cx="212" cy="213"/>
              </a:xfrm>
              <a:custGeom>
                <a:avLst/>
                <a:gdLst>
                  <a:gd name="T0" fmla="*/ 106 w 212"/>
                  <a:gd name="T1" fmla="*/ 0 h 213"/>
                  <a:gd name="T2" fmla="*/ 0 w 212"/>
                  <a:gd name="T3" fmla="*/ 107 h 213"/>
                  <a:gd name="T4" fmla="*/ 106 w 212"/>
                  <a:gd name="T5" fmla="*/ 213 h 213"/>
                  <a:gd name="T6" fmla="*/ 212 w 212"/>
                  <a:gd name="T7" fmla="*/ 106 h 213"/>
                  <a:gd name="T8" fmla="*/ 106 w 212"/>
                  <a:gd name="T9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3">
                    <a:moveTo>
                      <a:pt x="106" y="0"/>
                    </a:moveTo>
                    <a:cubicBezTo>
                      <a:pt x="47" y="0"/>
                      <a:pt x="0" y="48"/>
                      <a:pt x="0" y="107"/>
                    </a:cubicBezTo>
                    <a:cubicBezTo>
                      <a:pt x="0" y="165"/>
                      <a:pt x="48" y="213"/>
                      <a:pt x="106" y="213"/>
                    </a:cubicBezTo>
                    <a:cubicBezTo>
                      <a:pt x="165" y="213"/>
                      <a:pt x="212" y="165"/>
                      <a:pt x="212" y="106"/>
                    </a:cubicBezTo>
                    <a:cubicBezTo>
                      <a:pt x="212" y="48"/>
                      <a:pt x="164" y="0"/>
                      <a:pt x="106" y="0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6" name="Freeform 430">
                <a:extLst>
                  <a:ext uri="{FF2B5EF4-FFF2-40B4-BE49-F238E27FC236}">
                    <a16:creationId xmlns:a16="http://schemas.microsoft.com/office/drawing/2014/main" id="{799B33DE-0B7B-44EC-BEF2-950B24A77B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110 w 220"/>
                  <a:gd name="T1" fmla="*/ 0 h 221"/>
                  <a:gd name="T2" fmla="*/ 3 w 220"/>
                  <a:gd name="T3" fmla="*/ 111 h 221"/>
                  <a:gd name="T4" fmla="*/ 0 w 220"/>
                  <a:gd name="T5" fmla="*/ 111 h 221"/>
                  <a:gd name="T6" fmla="*/ 0 w 220"/>
                  <a:gd name="T7" fmla="*/ 111 h 221"/>
                  <a:gd name="T8" fmla="*/ 4 w 220"/>
                  <a:gd name="T9" fmla="*/ 111 h 221"/>
                  <a:gd name="T10" fmla="*/ 110 w 220"/>
                  <a:gd name="T11" fmla="*/ 221 h 221"/>
                  <a:gd name="T12" fmla="*/ 110 w 220"/>
                  <a:gd name="T13" fmla="*/ 218 h 221"/>
                  <a:gd name="T14" fmla="*/ 110 w 220"/>
                  <a:gd name="T15" fmla="*/ 221 h 221"/>
                  <a:gd name="T16" fmla="*/ 110 w 220"/>
                  <a:gd name="T17" fmla="*/ 221 h 221"/>
                  <a:gd name="T18" fmla="*/ 110 w 220"/>
                  <a:gd name="T19" fmla="*/ 221 h 221"/>
                  <a:gd name="T20" fmla="*/ 220 w 220"/>
                  <a:gd name="T21" fmla="*/ 111 h 221"/>
                  <a:gd name="T22" fmla="*/ 220 w 220"/>
                  <a:gd name="T23" fmla="*/ 111 h 221"/>
                  <a:gd name="T24" fmla="*/ 217 w 220"/>
                  <a:gd name="T25" fmla="*/ 111 h 221"/>
                  <a:gd name="T26" fmla="*/ 220 w 220"/>
                  <a:gd name="T27" fmla="*/ 111 h 221"/>
                  <a:gd name="T28" fmla="*/ 110 w 220"/>
                  <a:gd name="T29" fmla="*/ 0 h 221"/>
                  <a:gd name="T30" fmla="*/ 110 w 220"/>
                  <a:gd name="T31" fmla="*/ 0 h 221"/>
                  <a:gd name="T32" fmla="*/ 110 w 220"/>
                  <a:gd name="T33" fmla="*/ 1 h 221"/>
                  <a:gd name="T34" fmla="*/ 110 w 220"/>
                  <a:gd name="T35" fmla="*/ 0 h 221"/>
                  <a:gd name="T36" fmla="*/ 110 w 220"/>
                  <a:gd name="T37" fmla="*/ 0 h 221"/>
                  <a:gd name="T38" fmla="*/ 110 w 220"/>
                  <a:gd name="T39" fmla="*/ 8 h 221"/>
                  <a:gd name="T40" fmla="*/ 110 w 220"/>
                  <a:gd name="T41" fmla="*/ 8 h 221"/>
                  <a:gd name="T42" fmla="*/ 110 w 220"/>
                  <a:gd name="T43" fmla="*/ 5 h 221"/>
                  <a:gd name="T44" fmla="*/ 110 w 220"/>
                  <a:gd name="T45" fmla="*/ 7 h 221"/>
                  <a:gd name="T46" fmla="*/ 110 w 220"/>
                  <a:gd name="T47" fmla="*/ 8 h 221"/>
                  <a:gd name="T48" fmla="*/ 110 w 220"/>
                  <a:gd name="T49" fmla="*/ 8 h 221"/>
                  <a:gd name="T50" fmla="*/ 212 w 220"/>
                  <a:gd name="T51" fmla="*/ 110 h 221"/>
                  <a:gd name="T52" fmla="*/ 212 w 220"/>
                  <a:gd name="T53" fmla="*/ 110 h 221"/>
                  <a:gd name="T54" fmla="*/ 110 w 220"/>
                  <a:gd name="T55" fmla="*/ 213 h 221"/>
                  <a:gd name="T56" fmla="*/ 110 w 220"/>
                  <a:gd name="T57" fmla="*/ 213 h 221"/>
                  <a:gd name="T58" fmla="*/ 110 w 220"/>
                  <a:gd name="T59" fmla="*/ 213 h 221"/>
                  <a:gd name="T60" fmla="*/ 8 w 220"/>
                  <a:gd name="T61" fmla="*/ 110 h 221"/>
                  <a:gd name="T62" fmla="*/ 4 w 220"/>
                  <a:gd name="T63" fmla="*/ 111 h 221"/>
                  <a:gd name="T64" fmla="*/ 8 w 220"/>
                  <a:gd name="T65" fmla="*/ 110 h 221"/>
                  <a:gd name="T66" fmla="*/ 8 w 220"/>
                  <a:gd name="T67" fmla="*/ 111 h 221"/>
                  <a:gd name="T68" fmla="*/ 8 w 220"/>
                  <a:gd name="T69" fmla="*/ 111 h 221"/>
                  <a:gd name="T70" fmla="*/ 6 w 220"/>
                  <a:gd name="T71" fmla="*/ 111 h 221"/>
                  <a:gd name="T72" fmla="*/ 8 w 220"/>
                  <a:gd name="T73" fmla="*/ 111 h 221"/>
                  <a:gd name="T74" fmla="*/ 110 w 220"/>
                  <a:gd name="T75" fmla="*/ 8 h 221"/>
                  <a:gd name="T76" fmla="*/ 110 w 220"/>
                  <a:gd name="T77" fmla="*/ 4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0" h="221">
                    <a:moveTo>
                      <a:pt x="110" y="4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50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3" y="111"/>
                      <a:pt x="3" y="111"/>
                      <a:pt x="3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72"/>
                      <a:pt x="49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18"/>
                      <a:pt x="110" y="218"/>
                      <a:pt x="110" y="218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71" y="221"/>
                      <a:pt x="220" y="172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17" y="111"/>
                      <a:pt x="217" y="111"/>
                      <a:pt x="217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49"/>
                      <a:pt x="171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1"/>
                      <a:pt x="110" y="1"/>
                      <a:pt x="110" y="1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4"/>
                      <a:pt x="110" y="4"/>
                      <a:pt x="110" y="4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5"/>
                      <a:pt x="110" y="5"/>
                      <a:pt x="110" y="5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7"/>
                      <a:pt x="110" y="7"/>
                      <a:pt x="110" y="7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6" y="110"/>
                      <a:pt x="216" y="110"/>
                      <a:pt x="216" y="110"/>
                    </a:cubicBezTo>
                    <a:cubicBezTo>
                      <a:pt x="212" y="110"/>
                      <a:pt x="212" y="110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7"/>
                      <a:pt x="110" y="217"/>
                      <a:pt x="110" y="217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0"/>
                      <a:pt x="8" y="110"/>
                      <a:pt x="8" y="110"/>
                    </a:cubicBezTo>
                    <a:cubicBezTo>
                      <a:pt x="4" y="111"/>
                      <a:pt x="4" y="111"/>
                      <a:pt x="4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6" y="111"/>
                      <a:pt x="6" y="111"/>
                      <a:pt x="6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10" y="4"/>
                      <a:pt x="110" y="4"/>
                      <a:pt x="11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7" name="Freeform 431">
                <a:extLst>
                  <a:ext uri="{FF2B5EF4-FFF2-40B4-BE49-F238E27FC236}">
                    <a16:creationId xmlns:a16="http://schemas.microsoft.com/office/drawing/2014/main" id="{45853F5D-78AA-4548-950F-1D33D24261B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3" y="2276"/>
                <a:ext cx="73" cy="85"/>
              </a:xfrm>
              <a:custGeom>
                <a:avLst/>
                <a:gdLst>
                  <a:gd name="T0" fmla="*/ 72 w 73"/>
                  <a:gd name="T1" fmla="*/ 43 h 85"/>
                  <a:gd name="T2" fmla="*/ 2 w 73"/>
                  <a:gd name="T3" fmla="*/ 84 h 85"/>
                  <a:gd name="T4" fmla="*/ 0 w 73"/>
                  <a:gd name="T5" fmla="*/ 85 h 85"/>
                  <a:gd name="T6" fmla="*/ 0 w 73"/>
                  <a:gd name="T7" fmla="*/ 83 h 85"/>
                  <a:gd name="T8" fmla="*/ 0 w 73"/>
                  <a:gd name="T9" fmla="*/ 2 h 85"/>
                  <a:gd name="T10" fmla="*/ 0 w 73"/>
                  <a:gd name="T11" fmla="*/ 0 h 85"/>
                  <a:gd name="T12" fmla="*/ 1 w 73"/>
                  <a:gd name="T13" fmla="*/ 1 h 85"/>
                  <a:gd name="T14" fmla="*/ 72 w 73"/>
                  <a:gd name="T15" fmla="*/ 42 h 85"/>
                  <a:gd name="T16" fmla="*/ 73 w 73"/>
                  <a:gd name="T17" fmla="*/ 42 h 85"/>
                  <a:gd name="T18" fmla="*/ 72 w 73"/>
                  <a:gd name="T19" fmla="*/ 43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3" h="85">
                    <a:moveTo>
                      <a:pt x="72" y="43"/>
                    </a:moveTo>
                    <a:cubicBezTo>
                      <a:pt x="2" y="84"/>
                      <a:pt x="2" y="84"/>
                      <a:pt x="2" y="84"/>
                    </a:cubicBezTo>
                    <a:cubicBezTo>
                      <a:pt x="1" y="85"/>
                      <a:pt x="1" y="85"/>
                      <a:pt x="0" y="85"/>
                    </a:cubicBezTo>
                    <a:cubicBezTo>
                      <a:pt x="0" y="85"/>
                      <a:pt x="0" y="84"/>
                      <a:pt x="0" y="8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1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3" y="42"/>
                      <a:pt x="73" y="42"/>
                      <a:pt x="73" y="42"/>
                    </a:cubicBezTo>
                    <a:cubicBezTo>
                      <a:pt x="73" y="43"/>
                      <a:pt x="73" y="43"/>
                      <a:pt x="72" y="4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8" name="Freeform 432">
                <a:extLst>
                  <a:ext uri="{FF2B5EF4-FFF2-40B4-BE49-F238E27FC236}">
                    <a16:creationId xmlns:a16="http://schemas.microsoft.com/office/drawing/2014/main" id="{88A7DF5A-F163-479B-B1B2-3F04AAD19C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4 w 83"/>
                  <a:gd name="T1" fmla="*/ 45 h 94"/>
                  <a:gd name="T2" fmla="*/ 4 w 83"/>
                  <a:gd name="T3" fmla="*/ 86 h 94"/>
                  <a:gd name="T4" fmla="*/ 4 w 83"/>
                  <a:gd name="T5" fmla="*/ 86 h 94"/>
                  <a:gd name="T6" fmla="*/ 3 w 83"/>
                  <a:gd name="T7" fmla="*/ 86 h 94"/>
                  <a:gd name="T8" fmla="*/ 4 w 83"/>
                  <a:gd name="T9" fmla="*/ 86 h 94"/>
                  <a:gd name="T10" fmla="*/ 4 w 83"/>
                  <a:gd name="T11" fmla="*/ 86 h 94"/>
                  <a:gd name="T12" fmla="*/ 4 w 83"/>
                  <a:gd name="T13" fmla="*/ 88 h 94"/>
                  <a:gd name="T14" fmla="*/ 4 w 83"/>
                  <a:gd name="T15" fmla="*/ 90 h 94"/>
                  <a:gd name="T16" fmla="*/ 7 w 83"/>
                  <a:gd name="T17" fmla="*/ 89 h 94"/>
                  <a:gd name="T18" fmla="*/ 8 w 83"/>
                  <a:gd name="T19" fmla="*/ 89 h 94"/>
                  <a:gd name="T20" fmla="*/ 8 w 83"/>
                  <a:gd name="T21" fmla="*/ 89 h 94"/>
                  <a:gd name="T22" fmla="*/ 8 w 83"/>
                  <a:gd name="T23" fmla="*/ 88 h 94"/>
                  <a:gd name="T24" fmla="*/ 4 w 83"/>
                  <a:gd name="T25" fmla="*/ 7 h 94"/>
                  <a:gd name="T26" fmla="*/ 8 w 83"/>
                  <a:gd name="T27" fmla="*/ 6 h 94"/>
                  <a:gd name="T28" fmla="*/ 4 w 83"/>
                  <a:gd name="T29" fmla="*/ 5 h 94"/>
                  <a:gd name="T30" fmla="*/ 3 w 83"/>
                  <a:gd name="T31" fmla="*/ 9 h 94"/>
                  <a:gd name="T32" fmla="*/ 3 w 83"/>
                  <a:gd name="T33" fmla="*/ 9 h 94"/>
                  <a:gd name="T34" fmla="*/ 4 w 83"/>
                  <a:gd name="T35" fmla="*/ 8 h 94"/>
                  <a:gd name="T36" fmla="*/ 3 w 83"/>
                  <a:gd name="T37" fmla="*/ 9 h 94"/>
                  <a:gd name="T38" fmla="*/ 3 w 83"/>
                  <a:gd name="T39" fmla="*/ 9 h 94"/>
                  <a:gd name="T40" fmla="*/ 3 w 83"/>
                  <a:gd name="T41" fmla="*/ 9 h 94"/>
                  <a:gd name="T42" fmla="*/ 3 w 83"/>
                  <a:gd name="T43" fmla="*/ 9 h 94"/>
                  <a:gd name="T44" fmla="*/ 76 w 83"/>
                  <a:gd name="T45" fmla="*/ 47 h 94"/>
                  <a:gd name="T46" fmla="*/ 74 w 83"/>
                  <a:gd name="T47" fmla="*/ 50 h 94"/>
                  <a:gd name="T48" fmla="*/ 77 w 83"/>
                  <a:gd name="T49" fmla="*/ 47 h 94"/>
                  <a:gd name="T50" fmla="*/ 76 w 83"/>
                  <a:gd name="T51" fmla="*/ 47 h 94"/>
                  <a:gd name="T52" fmla="*/ 74 w 83"/>
                  <a:gd name="T53" fmla="*/ 45 h 94"/>
                  <a:gd name="T54" fmla="*/ 74 w 83"/>
                  <a:gd name="T55" fmla="*/ 45 h 94"/>
                  <a:gd name="T56" fmla="*/ 74 w 83"/>
                  <a:gd name="T57" fmla="*/ 45 h 94"/>
                  <a:gd name="T58" fmla="*/ 76 w 83"/>
                  <a:gd name="T59" fmla="*/ 48 h 94"/>
                  <a:gd name="T60" fmla="*/ 80 w 83"/>
                  <a:gd name="T61" fmla="*/ 50 h 94"/>
                  <a:gd name="T62" fmla="*/ 79 w 83"/>
                  <a:gd name="T63" fmla="*/ 44 h 94"/>
                  <a:gd name="T64" fmla="*/ 79 w 83"/>
                  <a:gd name="T65" fmla="*/ 44 h 94"/>
                  <a:gd name="T66" fmla="*/ 78 w 83"/>
                  <a:gd name="T67" fmla="*/ 47 h 94"/>
                  <a:gd name="T68" fmla="*/ 79 w 83"/>
                  <a:gd name="T69" fmla="*/ 45 h 94"/>
                  <a:gd name="T70" fmla="*/ 79 w 83"/>
                  <a:gd name="T71" fmla="*/ 44 h 94"/>
                  <a:gd name="T72" fmla="*/ 79 w 83"/>
                  <a:gd name="T73" fmla="*/ 44 h 94"/>
                  <a:gd name="T74" fmla="*/ 78 w 83"/>
                  <a:gd name="T75" fmla="*/ 43 h 94"/>
                  <a:gd name="T76" fmla="*/ 5 w 83"/>
                  <a:gd name="T77" fmla="*/ 6 h 94"/>
                  <a:gd name="T78" fmla="*/ 6 w 83"/>
                  <a:gd name="T79" fmla="*/ 2 h 94"/>
                  <a:gd name="T80" fmla="*/ 1 w 83"/>
                  <a:gd name="T81" fmla="*/ 0 h 94"/>
                  <a:gd name="T82" fmla="*/ 3 w 83"/>
                  <a:gd name="T83" fmla="*/ 5 h 94"/>
                  <a:gd name="T84" fmla="*/ 0 w 83"/>
                  <a:gd name="T85" fmla="*/ 5 h 94"/>
                  <a:gd name="T86" fmla="*/ 0 w 83"/>
                  <a:gd name="T87" fmla="*/ 5 h 94"/>
                  <a:gd name="T88" fmla="*/ 0 w 83"/>
                  <a:gd name="T89" fmla="*/ 6 h 94"/>
                  <a:gd name="T90" fmla="*/ 0 w 83"/>
                  <a:gd name="T91" fmla="*/ 91 h 94"/>
                  <a:gd name="T92" fmla="*/ 5 w 83"/>
                  <a:gd name="T93" fmla="*/ 94 h 94"/>
                  <a:gd name="T94" fmla="*/ 8 w 83"/>
                  <a:gd name="T95" fmla="*/ 93 h 94"/>
                  <a:gd name="T96" fmla="*/ 78 w 83"/>
                  <a:gd name="T97" fmla="*/ 52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3" h="94">
                    <a:moveTo>
                      <a:pt x="76" y="48"/>
                    </a:moveTo>
                    <a:cubicBezTo>
                      <a:pt x="74" y="45"/>
                      <a:pt x="74" y="45"/>
                      <a:pt x="74" y="45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3" y="86"/>
                      <a:pt x="3" y="86"/>
                      <a:pt x="3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88"/>
                      <a:pt x="4" y="88"/>
                      <a:pt x="4" y="88"/>
                    </a:cubicBezTo>
                    <a:cubicBezTo>
                      <a:pt x="4" y="86"/>
                      <a:pt x="4" y="86"/>
                      <a:pt x="4" y="86"/>
                    </a:cubicBezTo>
                    <a:cubicBezTo>
                      <a:pt x="4" y="90"/>
                      <a:pt x="4" y="90"/>
                      <a:pt x="4" y="90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7" y="89"/>
                      <a:pt x="7" y="89"/>
                      <a:pt x="7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9"/>
                      <a:pt x="8" y="89"/>
                      <a:pt x="8" y="89"/>
                    </a:cubicBezTo>
                    <a:cubicBezTo>
                      <a:pt x="8" y="88"/>
                      <a:pt x="8" y="88"/>
                      <a:pt x="8" y="88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5" y="51"/>
                      <a:pt x="75" y="51"/>
                      <a:pt x="75" y="51"/>
                    </a:cubicBezTo>
                    <a:cubicBezTo>
                      <a:pt x="77" y="47"/>
                      <a:pt x="77" y="47"/>
                      <a:pt x="77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7"/>
                      <a:pt x="76" y="47"/>
                      <a:pt x="76" y="47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4" y="45"/>
                      <a:pt x="74" y="45"/>
                      <a:pt x="74" y="45"/>
                    </a:cubicBezTo>
                    <a:cubicBezTo>
                      <a:pt x="76" y="48"/>
                      <a:pt x="76" y="48"/>
                      <a:pt x="76" y="48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8" y="47"/>
                      <a:pt x="78" y="47"/>
                      <a:pt x="78" y="47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5"/>
                      <a:pt x="79" y="45"/>
                      <a:pt x="79" y="45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8" y="3"/>
                      <a:pt x="8" y="3"/>
                      <a:pt x="8" y="3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6" y="48"/>
                      <a:pt x="76" y="48"/>
                      <a:pt x="76" y="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9" name="Oval 433">
                <a:extLst>
                  <a:ext uri="{FF2B5EF4-FFF2-40B4-BE49-F238E27FC236}">
                    <a16:creationId xmlns:a16="http://schemas.microsoft.com/office/drawing/2014/main" id="{B01C3750-3251-4D75-A614-50B3C09090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27" y="2229"/>
                <a:ext cx="178" cy="179"/>
              </a:xfrm>
              <a:prstGeom prst="ellipse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0" name="Freeform 434">
                <a:extLst>
                  <a:ext uri="{FF2B5EF4-FFF2-40B4-BE49-F238E27FC236}">
                    <a16:creationId xmlns:a16="http://schemas.microsoft.com/office/drawing/2014/main" id="{58D5B571-90EE-49BF-9DDB-687219F515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182 w 186"/>
                  <a:gd name="T1" fmla="*/ 94 h 187"/>
                  <a:gd name="T2" fmla="*/ 178 w 186"/>
                  <a:gd name="T3" fmla="*/ 94 h 187"/>
                  <a:gd name="T4" fmla="*/ 153 w 186"/>
                  <a:gd name="T5" fmla="*/ 154 h 187"/>
                  <a:gd name="T6" fmla="*/ 93 w 186"/>
                  <a:gd name="T7" fmla="*/ 179 h 187"/>
                  <a:gd name="T8" fmla="*/ 33 w 186"/>
                  <a:gd name="T9" fmla="*/ 154 h 187"/>
                  <a:gd name="T10" fmla="*/ 8 w 186"/>
                  <a:gd name="T11" fmla="*/ 94 h 187"/>
                  <a:gd name="T12" fmla="*/ 33 w 186"/>
                  <a:gd name="T13" fmla="*/ 33 h 187"/>
                  <a:gd name="T14" fmla="*/ 93 w 186"/>
                  <a:gd name="T15" fmla="*/ 8 h 187"/>
                  <a:gd name="T16" fmla="*/ 153 w 186"/>
                  <a:gd name="T17" fmla="*/ 33 h 187"/>
                  <a:gd name="T18" fmla="*/ 178 w 186"/>
                  <a:gd name="T19" fmla="*/ 94 h 187"/>
                  <a:gd name="T20" fmla="*/ 182 w 186"/>
                  <a:gd name="T21" fmla="*/ 94 h 187"/>
                  <a:gd name="T22" fmla="*/ 186 w 186"/>
                  <a:gd name="T23" fmla="*/ 94 h 187"/>
                  <a:gd name="T24" fmla="*/ 93 w 186"/>
                  <a:gd name="T25" fmla="*/ 0 h 187"/>
                  <a:gd name="T26" fmla="*/ 0 w 186"/>
                  <a:gd name="T27" fmla="*/ 94 h 187"/>
                  <a:gd name="T28" fmla="*/ 93 w 186"/>
                  <a:gd name="T29" fmla="*/ 187 h 187"/>
                  <a:gd name="T30" fmla="*/ 186 w 186"/>
                  <a:gd name="T31" fmla="*/ 94 h 187"/>
                  <a:gd name="T32" fmla="*/ 182 w 186"/>
                  <a:gd name="T33" fmla="*/ 94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6" h="187">
                    <a:moveTo>
                      <a:pt x="182" y="94"/>
                    </a:move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45"/>
                      <a:pt x="42" y="187"/>
                      <a:pt x="93" y="187"/>
                    </a:cubicBezTo>
                    <a:cubicBezTo>
                      <a:pt x="145" y="187"/>
                      <a:pt x="186" y="145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1" name="Oval 435">
                <a:extLst>
                  <a:ext uri="{FF2B5EF4-FFF2-40B4-BE49-F238E27FC236}">
                    <a16:creationId xmlns:a16="http://schemas.microsoft.com/office/drawing/2014/main" id="{7CD7AC64-B4DE-425B-A435-CBE1513A0E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148" y="2250"/>
                <a:ext cx="136" cy="137"/>
              </a:xfrm>
              <a:prstGeom prst="ellipse">
                <a:avLst/>
              </a:prstGeom>
              <a:solidFill>
                <a:srgbClr val="F0C7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2" name="Freeform 436">
                <a:extLst>
                  <a:ext uri="{FF2B5EF4-FFF2-40B4-BE49-F238E27FC236}">
                    <a16:creationId xmlns:a16="http://schemas.microsoft.com/office/drawing/2014/main" id="{BA20BCCD-A7F3-48AF-A54B-58F9F384B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0 w 144"/>
                  <a:gd name="T1" fmla="*/ 73 h 145"/>
                  <a:gd name="T2" fmla="*/ 136 w 144"/>
                  <a:gd name="T3" fmla="*/ 73 h 145"/>
                  <a:gd name="T4" fmla="*/ 118 w 144"/>
                  <a:gd name="T5" fmla="*/ 118 h 145"/>
                  <a:gd name="T6" fmla="*/ 72 w 144"/>
                  <a:gd name="T7" fmla="*/ 137 h 145"/>
                  <a:gd name="T8" fmla="*/ 27 w 144"/>
                  <a:gd name="T9" fmla="*/ 118 h 145"/>
                  <a:gd name="T10" fmla="*/ 8 w 144"/>
                  <a:gd name="T11" fmla="*/ 73 h 145"/>
                  <a:gd name="T12" fmla="*/ 27 w 144"/>
                  <a:gd name="T13" fmla="*/ 27 h 145"/>
                  <a:gd name="T14" fmla="*/ 72 w 144"/>
                  <a:gd name="T15" fmla="*/ 8 h 145"/>
                  <a:gd name="T16" fmla="*/ 118 w 144"/>
                  <a:gd name="T17" fmla="*/ 27 h 145"/>
                  <a:gd name="T18" fmla="*/ 136 w 144"/>
                  <a:gd name="T19" fmla="*/ 73 h 145"/>
                  <a:gd name="T20" fmla="*/ 140 w 144"/>
                  <a:gd name="T21" fmla="*/ 73 h 145"/>
                  <a:gd name="T22" fmla="*/ 144 w 144"/>
                  <a:gd name="T23" fmla="*/ 73 h 145"/>
                  <a:gd name="T24" fmla="*/ 72 w 144"/>
                  <a:gd name="T25" fmla="*/ 0 h 145"/>
                  <a:gd name="T26" fmla="*/ 0 w 144"/>
                  <a:gd name="T27" fmla="*/ 73 h 145"/>
                  <a:gd name="T28" fmla="*/ 72 w 144"/>
                  <a:gd name="T29" fmla="*/ 145 h 145"/>
                  <a:gd name="T30" fmla="*/ 144 w 144"/>
                  <a:gd name="T31" fmla="*/ 73 h 145"/>
                  <a:gd name="T32" fmla="*/ 140 w 144"/>
                  <a:gd name="T33" fmla="*/ 73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145">
                    <a:moveTo>
                      <a:pt x="140" y="73"/>
                    </a:move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3" name="Freeform 437">
                <a:extLst>
                  <a:ext uri="{FF2B5EF4-FFF2-40B4-BE49-F238E27FC236}">
                    <a16:creationId xmlns:a16="http://schemas.microsoft.com/office/drawing/2014/main" id="{EEE53547-0A96-4016-8001-CABE44D650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272"/>
                <a:ext cx="49" cy="52"/>
              </a:xfrm>
              <a:custGeom>
                <a:avLst/>
                <a:gdLst>
                  <a:gd name="T0" fmla="*/ 49 w 49"/>
                  <a:gd name="T1" fmla="*/ 23 h 52"/>
                  <a:gd name="T2" fmla="*/ 49 w 49"/>
                  <a:gd name="T3" fmla="*/ 18 h 52"/>
                  <a:gd name="T4" fmla="*/ 31 w 49"/>
                  <a:gd name="T5" fmla="*/ 0 h 52"/>
                  <a:gd name="T6" fmla="*/ 19 w 49"/>
                  <a:gd name="T7" fmla="*/ 0 h 52"/>
                  <a:gd name="T8" fmla="*/ 0 w 49"/>
                  <a:gd name="T9" fmla="*/ 18 h 52"/>
                  <a:gd name="T10" fmla="*/ 0 w 49"/>
                  <a:gd name="T11" fmla="*/ 28 h 52"/>
                  <a:gd name="T12" fmla="*/ 4 w 49"/>
                  <a:gd name="T13" fmla="*/ 37 h 52"/>
                  <a:gd name="T14" fmla="*/ 11 w 49"/>
                  <a:gd name="T15" fmla="*/ 43 h 52"/>
                  <a:gd name="T16" fmla="*/ 11 w 49"/>
                  <a:gd name="T17" fmla="*/ 43 h 52"/>
                  <a:gd name="T18" fmla="*/ 33 w 49"/>
                  <a:gd name="T19" fmla="*/ 52 h 52"/>
                  <a:gd name="T20" fmla="*/ 36 w 49"/>
                  <a:gd name="T21" fmla="*/ 44 h 52"/>
                  <a:gd name="T22" fmla="*/ 14 w 49"/>
                  <a:gd name="T23" fmla="*/ 36 h 52"/>
                  <a:gd name="T24" fmla="*/ 13 w 49"/>
                  <a:gd name="T25" fmla="*/ 40 h 52"/>
                  <a:gd name="T26" fmla="*/ 15 w 49"/>
                  <a:gd name="T27" fmla="*/ 36 h 52"/>
                  <a:gd name="T28" fmla="*/ 10 w 49"/>
                  <a:gd name="T29" fmla="*/ 32 h 52"/>
                  <a:gd name="T30" fmla="*/ 8 w 49"/>
                  <a:gd name="T31" fmla="*/ 28 h 52"/>
                  <a:gd name="T32" fmla="*/ 8 w 49"/>
                  <a:gd name="T33" fmla="*/ 18 h 52"/>
                  <a:gd name="T34" fmla="*/ 19 w 49"/>
                  <a:gd name="T35" fmla="*/ 8 h 52"/>
                  <a:gd name="T36" fmla="*/ 31 w 49"/>
                  <a:gd name="T37" fmla="*/ 8 h 52"/>
                  <a:gd name="T38" fmla="*/ 41 w 49"/>
                  <a:gd name="T39" fmla="*/ 18 h 52"/>
                  <a:gd name="T40" fmla="*/ 41 w 49"/>
                  <a:gd name="T41" fmla="*/ 23 h 52"/>
                  <a:gd name="T42" fmla="*/ 49 w 49"/>
                  <a:gd name="T43" fmla="*/ 23 h 52"/>
                  <a:gd name="T44" fmla="*/ 49 w 49"/>
                  <a:gd name="T45" fmla="*/ 2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9" h="52">
                    <a:moveTo>
                      <a:pt x="49" y="23"/>
                    </a:move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33" y="52"/>
                      <a:pt x="33" y="52"/>
                      <a:pt x="33" y="5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4" name="Freeform 438">
                <a:extLst>
                  <a:ext uri="{FF2B5EF4-FFF2-40B4-BE49-F238E27FC236}">
                    <a16:creationId xmlns:a16="http://schemas.microsoft.com/office/drawing/2014/main" id="{6EE1B6A1-AE7E-4874-8736-ED03CD0338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0 w 49"/>
                  <a:gd name="T1" fmla="*/ 29 h 52"/>
                  <a:gd name="T2" fmla="*/ 0 w 49"/>
                  <a:gd name="T3" fmla="*/ 33 h 52"/>
                  <a:gd name="T4" fmla="*/ 19 w 49"/>
                  <a:gd name="T5" fmla="*/ 52 h 52"/>
                  <a:gd name="T6" fmla="*/ 31 w 49"/>
                  <a:gd name="T7" fmla="*/ 52 h 52"/>
                  <a:gd name="T8" fmla="*/ 49 w 49"/>
                  <a:gd name="T9" fmla="*/ 33 h 52"/>
                  <a:gd name="T10" fmla="*/ 49 w 49"/>
                  <a:gd name="T11" fmla="*/ 23 h 52"/>
                  <a:gd name="T12" fmla="*/ 46 w 49"/>
                  <a:gd name="T13" fmla="*/ 14 h 52"/>
                  <a:gd name="T14" fmla="*/ 39 w 49"/>
                  <a:gd name="T15" fmla="*/ 8 h 52"/>
                  <a:gd name="T16" fmla="*/ 39 w 49"/>
                  <a:gd name="T17" fmla="*/ 8 h 52"/>
                  <a:gd name="T18" fmla="*/ 17 w 49"/>
                  <a:gd name="T19" fmla="*/ 0 h 52"/>
                  <a:gd name="T20" fmla="*/ 14 w 49"/>
                  <a:gd name="T21" fmla="*/ 7 h 52"/>
                  <a:gd name="T22" fmla="*/ 35 w 49"/>
                  <a:gd name="T23" fmla="*/ 15 h 52"/>
                  <a:gd name="T24" fmla="*/ 37 w 49"/>
                  <a:gd name="T25" fmla="*/ 12 h 52"/>
                  <a:gd name="T26" fmla="*/ 35 w 49"/>
                  <a:gd name="T27" fmla="*/ 15 h 52"/>
                  <a:gd name="T28" fmla="*/ 40 w 49"/>
                  <a:gd name="T29" fmla="*/ 19 h 52"/>
                  <a:gd name="T30" fmla="*/ 41 w 49"/>
                  <a:gd name="T31" fmla="*/ 23 h 52"/>
                  <a:gd name="T32" fmla="*/ 41 w 49"/>
                  <a:gd name="T33" fmla="*/ 33 h 52"/>
                  <a:gd name="T34" fmla="*/ 31 w 49"/>
                  <a:gd name="T35" fmla="*/ 44 h 52"/>
                  <a:gd name="T36" fmla="*/ 19 w 49"/>
                  <a:gd name="T37" fmla="*/ 44 h 52"/>
                  <a:gd name="T38" fmla="*/ 8 w 49"/>
                  <a:gd name="T39" fmla="*/ 33 h 52"/>
                  <a:gd name="T40" fmla="*/ 8 w 49"/>
                  <a:gd name="T41" fmla="*/ 29 h 52"/>
                  <a:gd name="T42" fmla="*/ 0 w 49"/>
                  <a:gd name="T43" fmla="*/ 29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9" h="52">
                    <a:moveTo>
                      <a:pt x="0" y="29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2"/>
                      <a:pt x="37" y="12"/>
                      <a:pt x="37" y="12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6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0" y="29"/>
                      <a:pt x="0" y="29"/>
                      <a:pt x="0" y="2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5" name="Rectangle 439">
                <a:extLst>
                  <a:ext uri="{FF2B5EF4-FFF2-40B4-BE49-F238E27FC236}">
                    <a16:creationId xmlns:a16="http://schemas.microsoft.com/office/drawing/2014/main" id="{554A70D1-D27A-4F11-A07D-02B5CB34D5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6" name="Rectangle 440">
                <a:extLst>
                  <a:ext uri="{FF2B5EF4-FFF2-40B4-BE49-F238E27FC236}">
                    <a16:creationId xmlns:a16="http://schemas.microsoft.com/office/drawing/2014/main" id="{974201FB-E62F-4CCD-A2D9-4F76C2D4DF9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13" y="2267"/>
                <a:ext cx="8" cy="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7" name="Freeform 441">
                <a:extLst>
                  <a:ext uri="{FF2B5EF4-FFF2-40B4-BE49-F238E27FC236}">
                    <a16:creationId xmlns:a16="http://schemas.microsoft.com/office/drawing/2014/main" id="{D137D4FF-8EA3-4528-877A-E83EFB0A18A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5" y="2949"/>
                <a:ext cx="1654" cy="1104"/>
              </a:xfrm>
              <a:custGeom>
                <a:avLst/>
                <a:gdLst>
                  <a:gd name="T0" fmla="*/ 56 w 1654"/>
                  <a:gd name="T1" fmla="*/ 1106 h 1106"/>
                  <a:gd name="T2" fmla="*/ 0 w 1654"/>
                  <a:gd name="T3" fmla="*/ 1049 h 1106"/>
                  <a:gd name="T4" fmla="*/ 0 w 1654"/>
                  <a:gd name="T5" fmla="*/ 57 h 1106"/>
                  <a:gd name="T6" fmla="*/ 56 w 1654"/>
                  <a:gd name="T7" fmla="*/ 0 h 1106"/>
                  <a:gd name="T8" fmla="*/ 1597 w 1654"/>
                  <a:gd name="T9" fmla="*/ 0 h 1106"/>
                  <a:gd name="T10" fmla="*/ 1654 w 1654"/>
                  <a:gd name="T11" fmla="*/ 57 h 1106"/>
                  <a:gd name="T12" fmla="*/ 1654 w 1654"/>
                  <a:gd name="T13" fmla="*/ 1049 h 1106"/>
                  <a:gd name="T14" fmla="*/ 1597 w 1654"/>
                  <a:gd name="T15" fmla="*/ 1106 h 1106"/>
                  <a:gd name="T16" fmla="*/ 56 w 1654"/>
                  <a:gd name="T17" fmla="*/ 1106 h 1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4" h="1106">
                    <a:moveTo>
                      <a:pt x="56" y="1106"/>
                    </a:moveTo>
                    <a:cubicBezTo>
                      <a:pt x="25" y="1106"/>
                      <a:pt x="0" y="1080"/>
                      <a:pt x="0" y="1049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26"/>
                      <a:pt x="25" y="0"/>
                      <a:pt x="56" y="0"/>
                    </a:cubicBezTo>
                    <a:cubicBezTo>
                      <a:pt x="1597" y="0"/>
                      <a:pt x="1597" y="0"/>
                      <a:pt x="1597" y="0"/>
                    </a:cubicBezTo>
                    <a:cubicBezTo>
                      <a:pt x="1628" y="0"/>
                      <a:pt x="1654" y="26"/>
                      <a:pt x="1654" y="57"/>
                    </a:cubicBezTo>
                    <a:cubicBezTo>
                      <a:pt x="1654" y="1049"/>
                      <a:pt x="1654" y="1049"/>
                      <a:pt x="1654" y="1049"/>
                    </a:cubicBezTo>
                    <a:cubicBezTo>
                      <a:pt x="1654" y="1080"/>
                      <a:pt x="1628" y="1106"/>
                      <a:pt x="1597" y="1106"/>
                    </a:cubicBezTo>
                    <a:cubicBezTo>
                      <a:pt x="56" y="1106"/>
                      <a:pt x="56" y="1106"/>
                      <a:pt x="56" y="1106"/>
                    </a:cubicBezTo>
                  </a:path>
                </a:pathLst>
              </a:custGeom>
              <a:solidFill>
                <a:srgbClr val="CDD5D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8" name="Freeform 442">
                <a:extLst>
                  <a:ext uri="{FF2B5EF4-FFF2-40B4-BE49-F238E27FC236}">
                    <a16:creationId xmlns:a16="http://schemas.microsoft.com/office/drawing/2014/main" id="{5EC0E13C-4255-4243-9251-BBD553B89D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0" y="2954"/>
                <a:ext cx="1644" cy="1094"/>
              </a:xfrm>
              <a:custGeom>
                <a:avLst/>
                <a:gdLst>
                  <a:gd name="T0" fmla="*/ 1644 w 1644"/>
                  <a:gd name="T1" fmla="*/ 1044 h 1096"/>
                  <a:gd name="T2" fmla="*/ 1592 w 1644"/>
                  <a:gd name="T3" fmla="*/ 1096 h 1096"/>
                  <a:gd name="T4" fmla="*/ 51 w 1644"/>
                  <a:gd name="T5" fmla="*/ 1096 h 1096"/>
                  <a:gd name="T6" fmla="*/ 0 w 1644"/>
                  <a:gd name="T7" fmla="*/ 1044 h 1096"/>
                  <a:gd name="T8" fmla="*/ 0 w 1644"/>
                  <a:gd name="T9" fmla="*/ 52 h 1096"/>
                  <a:gd name="T10" fmla="*/ 51 w 1644"/>
                  <a:gd name="T11" fmla="*/ 0 h 1096"/>
                  <a:gd name="T12" fmla="*/ 1592 w 1644"/>
                  <a:gd name="T13" fmla="*/ 0 h 1096"/>
                  <a:gd name="T14" fmla="*/ 1644 w 1644"/>
                  <a:gd name="T15" fmla="*/ 52 h 1096"/>
                  <a:gd name="T16" fmla="*/ 1644 w 1644"/>
                  <a:gd name="T17" fmla="*/ 1044 h 10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44" h="1096">
                    <a:moveTo>
                      <a:pt x="1644" y="1044"/>
                    </a:moveTo>
                    <a:cubicBezTo>
                      <a:pt x="1644" y="1073"/>
                      <a:pt x="1621" y="1096"/>
                      <a:pt x="1592" y="1096"/>
                    </a:cubicBezTo>
                    <a:cubicBezTo>
                      <a:pt x="51" y="1096"/>
                      <a:pt x="51" y="1096"/>
                      <a:pt x="51" y="1096"/>
                    </a:cubicBezTo>
                    <a:cubicBezTo>
                      <a:pt x="23" y="1096"/>
                      <a:pt x="0" y="1073"/>
                      <a:pt x="0" y="1044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24"/>
                      <a:pt x="23" y="0"/>
                      <a:pt x="51" y="0"/>
                    </a:cubicBezTo>
                    <a:cubicBezTo>
                      <a:pt x="1592" y="0"/>
                      <a:pt x="1592" y="0"/>
                      <a:pt x="1592" y="0"/>
                    </a:cubicBezTo>
                    <a:cubicBezTo>
                      <a:pt x="1621" y="0"/>
                      <a:pt x="1644" y="24"/>
                      <a:pt x="1644" y="52"/>
                    </a:cubicBezTo>
                    <a:cubicBezTo>
                      <a:pt x="1644" y="1044"/>
                      <a:pt x="1644" y="1044"/>
                      <a:pt x="1644" y="1044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9" name="Freeform 443">
                <a:extLst>
                  <a:ext uri="{FF2B5EF4-FFF2-40B4-BE49-F238E27FC236}">
                    <a16:creationId xmlns:a16="http://schemas.microsoft.com/office/drawing/2014/main" id="{F9225FC2-0355-4815-8F05-952BB3045C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6" y="2950"/>
                <a:ext cx="1652" cy="1102"/>
              </a:xfrm>
              <a:custGeom>
                <a:avLst/>
                <a:gdLst>
                  <a:gd name="T0" fmla="*/ 1648 w 1652"/>
                  <a:gd name="T1" fmla="*/ 1048 h 1104"/>
                  <a:gd name="T2" fmla="*/ 1644 w 1652"/>
                  <a:gd name="T3" fmla="*/ 1048 h 1104"/>
                  <a:gd name="T4" fmla="*/ 1630 w 1652"/>
                  <a:gd name="T5" fmla="*/ 1082 h 1104"/>
                  <a:gd name="T6" fmla="*/ 1596 w 1652"/>
                  <a:gd name="T7" fmla="*/ 1096 h 1104"/>
                  <a:gd name="T8" fmla="*/ 55 w 1652"/>
                  <a:gd name="T9" fmla="*/ 1096 h 1104"/>
                  <a:gd name="T10" fmla="*/ 22 w 1652"/>
                  <a:gd name="T11" fmla="*/ 1082 h 1104"/>
                  <a:gd name="T12" fmla="*/ 8 w 1652"/>
                  <a:gd name="T13" fmla="*/ 1048 h 1104"/>
                  <a:gd name="T14" fmla="*/ 8 w 1652"/>
                  <a:gd name="T15" fmla="*/ 56 h 1104"/>
                  <a:gd name="T16" fmla="*/ 22 w 1652"/>
                  <a:gd name="T17" fmla="*/ 22 h 1104"/>
                  <a:gd name="T18" fmla="*/ 55 w 1652"/>
                  <a:gd name="T19" fmla="*/ 8 h 1104"/>
                  <a:gd name="T20" fmla="*/ 1596 w 1652"/>
                  <a:gd name="T21" fmla="*/ 8 h 1104"/>
                  <a:gd name="T22" fmla="*/ 1630 w 1652"/>
                  <a:gd name="T23" fmla="*/ 22 h 1104"/>
                  <a:gd name="T24" fmla="*/ 1644 w 1652"/>
                  <a:gd name="T25" fmla="*/ 56 h 1104"/>
                  <a:gd name="T26" fmla="*/ 1644 w 1652"/>
                  <a:gd name="T27" fmla="*/ 1048 h 1104"/>
                  <a:gd name="T28" fmla="*/ 1648 w 1652"/>
                  <a:gd name="T29" fmla="*/ 1048 h 1104"/>
                  <a:gd name="T30" fmla="*/ 1652 w 1652"/>
                  <a:gd name="T31" fmla="*/ 1048 h 1104"/>
                  <a:gd name="T32" fmla="*/ 1652 w 1652"/>
                  <a:gd name="T33" fmla="*/ 56 h 1104"/>
                  <a:gd name="T34" fmla="*/ 1596 w 1652"/>
                  <a:gd name="T35" fmla="*/ 0 h 1104"/>
                  <a:gd name="T36" fmla="*/ 55 w 1652"/>
                  <a:gd name="T37" fmla="*/ 0 h 1104"/>
                  <a:gd name="T38" fmla="*/ 0 w 1652"/>
                  <a:gd name="T39" fmla="*/ 56 h 1104"/>
                  <a:gd name="T40" fmla="*/ 0 w 1652"/>
                  <a:gd name="T41" fmla="*/ 1048 h 1104"/>
                  <a:gd name="T42" fmla="*/ 55 w 1652"/>
                  <a:gd name="T43" fmla="*/ 1104 h 1104"/>
                  <a:gd name="T44" fmla="*/ 1596 w 1652"/>
                  <a:gd name="T45" fmla="*/ 1104 h 1104"/>
                  <a:gd name="T46" fmla="*/ 1652 w 1652"/>
                  <a:gd name="T47" fmla="*/ 1048 h 1104"/>
                  <a:gd name="T48" fmla="*/ 1648 w 1652"/>
                  <a:gd name="T49" fmla="*/ 1048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52" h="1104">
                    <a:moveTo>
                      <a:pt x="1648" y="1048"/>
                    </a:move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4" y="1061"/>
                      <a:pt x="1638" y="1073"/>
                      <a:pt x="1630" y="1082"/>
                    </a:cubicBezTo>
                    <a:cubicBezTo>
                      <a:pt x="1621" y="1090"/>
                      <a:pt x="1609" y="1096"/>
                      <a:pt x="1596" y="1096"/>
                    </a:cubicBezTo>
                    <a:cubicBezTo>
                      <a:pt x="55" y="1096"/>
                      <a:pt x="55" y="1096"/>
                      <a:pt x="55" y="1096"/>
                    </a:cubicBezTo>
                    <a:cubicBezTo>
                      <a:pt x="42" y="1096"/>
                      <a:pt x="30" y="1090"/>
                      <a:pt x="22" y="1082"/>
                    </a:cubicBezTo>
                    <a:cubicBezTo>
                      <a:pt x="13" y="1073"/>
                      <a:pt x="8" y="1061"/>
                      <a:pt x="8" y="1048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8" y="43"/>
                      <a:pt x="13" y="31"/>
                      <a:pt x="22" y="22"/>
                    </a:cubicBezTo>
                    <a:cubicBezTo>
                      <a:pt x="30" y="14"/>
                      <a:pt x="42" y="8"/>
                      <a:pt x="55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48"/>
                      <a:pt x="1644" y="1048"/>
                      <a:pt x="1644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  <a:cubicBezTo>
                      <a:pt x="1652" y="1048"/>
                      <a:pt x="1652" y="1048"/>
                      <a:pt x="1652" y="1048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25" y="0"/>
                      <a:pt x="0" y="25"/>
                      <a:pt x="0" y="56"/>
                    </a:cubicBezTo>
                    <a:cubicBezTo>
                      <a:pt x="0" y="1048"/>
                      <a:pt x="0" y="1048"/>
                      <a:pt x="0" y="1048"/>
                    </a:cubicBezTo>
                    <a:cubicBezTo>
                      <a:pt x="0" y="1079"/>
                      <a:pt x="25" y="1104"/>
                      <a:pt x="55" y="1104"/>
                    </a:cubicBezTo>
                    <a:cubicBezTo>
                      <a:pt x="1596" y="1104"/>
                      <a:pt x="1596" y="1104"/>
                      <a:pt x="1596" y="1104"/>
                    </a:cubicBezTo>
                    <a:cubicBezTo>
                      <a:pt x="1627" y="1104"/>
                      <a:pt x="1652" y="1079"/>
                      <a:pt x="1652" y="1048"/>
                    </a:cubicBezTo>
                    <a:cubicBezTo>
                      <a:pt x="1648" y="1048"/>
                      <a:pt x="1648" y="1048"/>
                      <a:pt x="1648" y="104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0" name="Freeform 444">
                <a:extLst>
                  <a:ext uri="{FF2B5EF4-FFF2-40B4-BE49-F238E27FC236}">
                    <a16:creationId xmlns:a16="http://schemas.microsoft.com/office/drawing/2014/main" id="{C5C79DEB-D0C8-4F42-A106-1D9F7892966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4" y="3022"/>
                <a:ext cx="1496" cy="896"/>
              </a:xfrm>
              <a:custGeom>
                <a:avLst/>
                <a:gdLst>
                  <a:gd name="T0" fmla="*/ 7 w 1496"/>
                  <a:gd name="T1" fmla="*/ 897 h 897"/>
                  <a:gd name="T2" fmla="*/ 0 w 1496"/>
                  <a:gd name="T3" fmla="*/ 890 h 897"/>
                  <a:gd name="T4" fmla="*/ 0 w 1496"/>
                  <a:gd name="T5" fmla="*/ 6 h 897"/>
                  <a:gd name="T6" fmla="*/ 7 w 1496"/>
                  <a:gd name="T7" fmla="*/ 0 h 897"/>
                  <a:gd name="T8" fmla="*/ 1489 w 1496"/>
                  <a:gd name="T9" fmla="*/ 0 h 897"/>
                  <a:gd name="T10" fmla="*/ 1496 w 1496"/>
                  <a:gd name="T11" fmla="*/ 6 h 897"/>
                  <a:gd name="T12" fmla="*/ 1496 w 1496"/>
                  <a:gd name="T13" fmla="*/ 890 h 897"/>
                  <a:gd name="T14" fmla="*/ 1489 w 1496"/>
                  <a:gd name="T15" fmla="*/ 897 h 897"/>
                  <a:gd name="T16" fmla="*/ 7 w 1496"/>
                  <a:gd name="T17" fmla="*/ 897 h 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6" h="897">
                    <a:moveTo>
                      <a:pt x="7" y="897"/>
                    </a:moveTo>
                    <a:cubicBezTo>
                      <a:pt x="3" y="897"/>
                      <a:pt x="0" y="894"/>
                      <a:pt x="0" y="89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489" y="0"/>
                      <a:pt x="1489" y="0"/>
                      <a:pt x="1489" y="0"/>
                    </a:cubicBezTo>
                    <a:cubicBezTo>
                      <a:pt x="1493" y="0"/>
                      <a:pt x="1496" y="3"/>
                      <a:pt x="1496" y="6"/>
                    </a:cubicBezTo>
                    <a:cubicBezTo>
                      <a:pt x="1496" y="890"/>
                      <a:pt x="1496" y="890"/>
                      <a:pt x="1496" y="890"/>
                    </a:cubicBezTo>
                    <a:cubicBezTo>
                      <a:pt x="1496" y="894"/>
                      <a:pt x="1493" y="897"/>
                      <a:pt x="1489" y="897"/>
                    </a:cubicBezTo>
                    <a:cubicBezTo>
                      <a:pt x="7" y="897"/>
                      <a:pt x="7" y="897"/>
                      <a:pt x="7" y="89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1" name="Freeform 445">
                <a:extLst>
                  <a:ext uri="{FF2B5EF4-FFF2-40B4-BE49-F238E27FC236}">
                    <a16:creationId xmlns:a16="http://schemas.microsoft.com/office/drawing/2014/main" id="{0D51FF7C-3F7F-4F97-8FE9-90730651B0A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13 h 910"/>
                  <a:gd name="T2" fmla="*/ 1496 w 1509"/>
                  <a:gd name="T3" fmla="*/ 897 h 910"/>
                  <a:gd name="T4" fmla="*/ 14 w 1509"/>
                  <a:gd name="T5" fmla="*/ 897 h 910"/>
                  <a:gd name="T6" fmla="*/ 14 w 1509"/>
                  <a:gd name="T7" fmla="*/ 13 h 910"/>
                  <a:gd name="T8" fmla="*/ 1496 w 1509"/>
                  <a:gd name="T9" fmla="*/ 13 h 910"/>
                  <a:gd name="T10" fmla="*/ 1496 w 1509"/>
                  <a:gd name="T11" fmla="*/ 0 h 910"/>
                  <a:gd name="T12" fmla="*/ 14 w 1509"/>
                  <a:gd name="T13" fmla="*/ 0 h 910"/>
                  <a:gd name="T14" fmla="*/ 0 w 1509"/>
                  <a:gd name="T15" fmla="*/ 13 h 910"/>
                  <a:gd name="T16" fmla="*/ 0 w 1509"/>
                  <a:gd name="T17" fmla="*/ 897 h 910"/>
                  <a:gd name="T18" fmla="*/ 14 w 1509"/>
                  <a:gd name="T19" fmla="*/ 910 h 910"/>
                  <a:gd name="T20" fmla="*/ 1496 w 1509"/>
                  <a:gd name="T21" fmla="*/ 910 h 910"/>
                  <a:gd name="T22" fmla="*/ 1509 w 1509"/>
                  <a:gd name="T23" fmla="*/ 897 h 910"/>
                  <a:gd name="T24" fmla="*/ 1509 w 1509"/>
                  <a:gd name="T25" fmla="*/ 13 h 910"/>
                  <a:gd name="T26" fmla="*/ 1496 w 1509"/>
                  <a:gd name="T27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09" h="910">
                    <a:moveTo>
                      <a:pt x="1496" y="13"/>
                    </a:move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496" y="13"/>
                      <a:pt x="1496" y="13"/>
                      <a:pt x="1496" y="13"/>
                    </a:cubicBezTo>
                    <a:moveTo>
                      <a:pt x="1496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2" name="Rectangle 446">
                <a:extLst>
                  <a:ext uri="{FF2B5EF4-FFF2-40B4-BE49-F238E27FC236}">
                    <a16:creationId xmlns:a16="http://schemas.microsoft.com/office/drawing/2014/main" id="{E744D908-FFDB-4F35-BF84-7839D6E14A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3" name="Rectangle 447">
                <a:extLst>
                  <a:ext uri="{FF2B5EF4-FFF2-40B4-BE49-F238E27FC236}">
                    <a16:creationId xmlns:a16="http://schemas.microsoft.com/office/drawing/2014/main" id="{49AD1161-7450-4557-B6C6-6E0C90D92A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81" y="3028"/>
                <a:ext cx="148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4" name="Oval 448">
                <a:extLst>
                  <a:ext uri="{FF2B5EF4-FFF2-40B4-BE49-F238E27FC236}">
                    <a16:creationId xmlns:a16="http://schemas.microsoft.com/office/drawing/2014/main" id="{ACF9261A-4F08-4A5D-B423-4E54A7C06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5" name="Rectangle 449">
                <a:extLst>
                  <a:ext uri="{FF2B5EF4-FFF2-40B4-BE49-F238E27FC236}">
                    <a16:creationId xmlns:a16="http://schemas.microsoft.com/office/drawing/2014/main" id="{14AF956A-9964-42AF-8A69-455E0D6CF1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6" name="Rectangle 450">
                <a:extLst>
                  <a:ext uri="{FF2B5EF4-FFF2-40B4-BE49-F238E27FC236}">
                    <a16:creationId xmlns:a16="http://schemas.microsoft.com/office/drawing/2014/main" id="{6A13C5F9-D8DC-4218-BC81-870DABF4CE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818" y="3990"/>
                <a:ext cx="2208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7" name="Freeform 451">
                <a:extLst>
                  <a:ext uri="{FF2B5EF4-FFF2-40B4-BE49-F238E27FC236}">
                    <a16:creationId xmlns:a16="http://schemas.microsoft.com/office/drawing/2014/main" id="{354767FB-883E-46A9-BB7E-35E55AE4A0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2 w 2216"/>
                  <a:gd name="T1" fmla="*/ 69 h 73"/>
                  <a:gd name="T2" fmla="*/ 2212 w 2216"/>
                  <a:gd name="T3" fmla="*/ 65 h 73"/>
                  <a:gd name="T4" fmla="*/ 8 w 2216"/>
                  <a:gd name="T5" fmla="*/ 65 h 73"/>
                  <a:gd name="T6" fmla="*/ 8 w 2216"/>
                  <a:gd name="T7" fmla="*/ 8 h 73"/>
                  <a:gd name="T8" fmla="*/ 2208 w 2216"/>
                  <a:gd name="T9" fmla="*/ 8 h 73"/>
                  <a:gd name="T10" fmla="*/ 2208 w 2216"/>
                  <a:gd name="T11" fmla="*/ 69 h 73"/>
                  <a:gd name="T12" fmla="*/ 2212 w 2216"/>
                  <a:gd name="T13" fmla="*/ 69 h 73"/>
                  <a:gd name="T14" fmla="*/ 2212 w 2216"/>
                  <a:gd name="T15" fmla="*/ 65 h 73"/>
                  <a:gd name="T16" fmla="*/ 2212 w 2216"/>
                  <a:gd name="T17" fmla="*/ 69 h 73"/>
                  <a:gd name="T18" fmla="*/ 2216 w 2216"/>
                  <a:gd name="T19" fmla="*/ 69 h 73"/>
                  <a:gd name="T20" fmla="*/ 2216 w 2216"/>
                  <a:gd name="T21" fmla="*/ 4 h 73"/>
                  <a:gd name="T22" fmla="*/ 2215 w 2216"/>
                  <a:gd name="T23" fmla="*/ 1 h 73"/>
                  <a:gd name="T24" fmla="*/ 2212 w 2216"/>
                  <a:gd name="T25" fmla="*/ 0 h 73"/>
                  <a:gd name="T26" fmla="*/ 4 w 2216"/>
                  <a:gd name="T27" fmla="*/ 0 h 73"/>
                  <a:gd name="T28" fmla="*/ 1 w 2216"/>
                  <a:gd name="T29" fmla="*/ 1 h 73"/>
                  <a:gd name="T30" fmla="*/ 0 w 2216"/>
                  <a:gd name="T31" fmla="*/ 4 h 73"/>
                  <a:gd name="T32" fmla="*/ 0 w 2216"/>
                  <a:gd name="T33" fmla="*/ 69 h 73"/>
                  <a:gd name="T34" fmla="*/ 1 w 2216"/>
                  <a:gd name="T35" fmla="*/ 72 h 73"/>
                  <a:gd name="T36" fmla="*/ 4 w 2216"/>
                  <a:gd name="T37" fmla="*/ 73 h 73"/>
                  <a:gd name="T38" fmla="*/ 2212 w 2216"/>
                  <a:gd name="T39" fmla="*/ 73 h 73"/>
                  <a:gd name="T40" fmla="*/ 2215 w 2216"/>
                  <a:gd name="T41" fmla="*/ 72 h 73"/>
                  <a:gd name="T42" fmla="*/ 2216 w 2216"/>
                  <a:gd name="T43" fmla="*/ 69 h 73"/>
                  <a:gd name="T44" fmla="*/ 2212 w 2216"/>
                  <a:gd name="T45" fmla="*/ 69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16" h="73">
                    <a:moveTo>
                      <a:pt x="2212" y="69"/>
                    </a:moveTo>
                    <a:cubicBezTo>
                      <a:pt x="2212" y="65"/>
                      <a:pt x="2212" y="65"/>
                      <a:pt x="2212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9"/>
                      <a:pt x="2208" y="69"/>
                      <a:pt x="2208" y="69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9"/>
                      <a:pt x="2212" y="69"/>
                      <a:pt x="2212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cubicBezTo>
                      <a:pt x="2212" y="69"/>
                      <a:pt x="2212" y="69"/>
                      <a:pt x="221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8" name="Freeform 452">
                <a:extLst>
                  <a:ext uri="{FF2B5EF4-FFF2-40B4-BE49-F238E27FC236}">
                    <a16:creationId xmlns:a16="http://schemas.microsoft.com/office/drawing/2014/main" id="{5497F4DB-5B00-4D14-AD78-9D8FCDA5D2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1" y="4054"/>
                <a:ext cx="2202" cy="38"/>
              </a:xfrm>
              <a:custGeom>
                <a:avLst/>
                <a:gdLst>
                  <a:gd name="T0" fmla="*/ 0 w 2202"/>
                  <a:gd name="T1" fmla="*/ 0 h 38"/>
                  <a:gd name="T2" fmla="*/ 107 w 2202"/>
                  <a:gd name="T3" fmla="*/ 38 h 38"/>
                  <a:gd name="T4" fmla="*/ 2094 w 2202"/>
                  <a:gd name="T5" fmla="*/ 38 h 38"/>
                  <a:gd name="T6" fmla="*/ 2202 w 2202"/>
                  <a:gd name="T7" fmla="*/ 0 h 38"/>
                  <a:gd name="T8" fmla="*/ 0 w 2202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2" h="38">
                    <a:moveTo>
                      <a:pt x="0" y="0"/>
                    </a:moveTo>
                    <a:cubicBezTo>
                      <a:pt x="26" y="27"/>
                      <a:pt x="74" y="38"/>
                      <a:pt x="107" y="38"/>
                    </a:cubicBezTo>
                    <a:cubicBezTo>
                      <a:pt x="2094" y="38"/>
                      <a:pt x="2094" y="38"/>
                      <a:pt x="2094" y="38"/>
                    </a:cubicBezTo>
                    <a:cubicBezTo>
                      <a:pt x="2128" y="38"/>
                      <a:pt x="2176" y="27"/>
                      <a:pt x="220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59" name="Freeform 453">
                <a:extLst>
                  <a:ext uri="{FF2B5EF4-FFF2-40B4-BE49-F238E27FC236}">
                    <a16:creationId xmlns:a16="http://schemas.microsoft.com/office/drawing/2014/main" id="{D076BBBE-046F-4239-A8EF-51A6343B7F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4 w 2210"/>
                  <a:gd name="T1" fmla="*/ 4 h 46"/>
                  <a:gd name="T2" fmla="*/ 1 w 2210"/>
                  <a:gd name="T3" fmla="*/ 7 h 46"/>
                  <a:gd name="T4" fmla="*/ 54 w 2210"/>
                  <a:gd name="T5" fmla="*/ 37 h 46"/>
                  <a:gd name="T6" fmla="*/ 111 w 2210"/>
                  <a:gd name="T7" fmla="*/ 46 h 46"/>
                  <a:gd name="T8" fmla="*/ 2098 w 2210"/>
                  <a:gd name="T9" fmla="*/ 46 h 46"/>
                  <a:gd name="T10" fmla="*/ 2156 w 2210"/>
                  <a:gd name="T11" fmla="*/ 37 h 46"/>
                  <a:gd name="T12" fmla="*/ 2209 w 2210"/>
                  <a:gd name="T13" fmla="*/ 7 h 46"/>
                  <a:gd name="T14" fmla="*/ 2209 w 2210"/>
                  <a:gd name="T15" fmla="*/ 2 h 46"/>
                  <a:gd name="T16" fmla="*/ 2206 w 2210"/>
                  <a:gd name="T17" fmla="*/ 0 h 46"/>
                  <a:gd name="T18" fmla="*/ 4 w 2210"/>
                  <a:gd name="T19" fmla="*/ 0 h 46"/>
                  <a:gd name="T20" fmla="*/ 0 w 2210"/>
                  <a:gd name="T21" fmla="*/ 2 h 46"/>
                  <a:gd name="T22" fmla="*/ 1 w 2210"/>
                  <a:gd name="T23" fmla="*/ 7 h 46"/>
                  <a:gd name="T24" fmla="*/ 4 w 2210"/>
                  <a:gd name="T25" fmla="*/ 4 h 46"/>
                  <a:gd name="T26" fmla="*/ 4 w 2210"/>
                  <a:gd name="T27" fmla="*/ 8 h 46"/>
                  <a:gd name="T28" fmla="*/ 2206 w 2210"/>
                  <a:gd name="T29" fmla="*/ 8 h 46"/>
                  <a:gd name="T30" fmla="*/ 2206 w 2210"/>
                  <a:gd name="T31" fmla="*/ 4 h 46"/>
                  <a:gd name="T32" fmla="*/ 2203 w 2210"/>
                  <a:gd name="T33" fmla="*/ 1 h 46"/>
                  <a:gd name="T34" fmla="*/ 2153 w 2210"/>
                  <a:gd name="T35" fmla="*/ 30 h 46"/>
                  <a:gd name="T36" fmla="*/ 2098 w 2210"/>
                  <a:gd name="T37" fmla="*/ 38 h 46"/>
                  <a:gd name="T38" fmla="*/ 111 w 2210"/>
                  <a:gd name="T39" fmla="*/ 38 h 46"/>
                  <a:gd name="T40" fmla="*/ 56 w 2210"/>
                  <a:gd name="T41" fmla="*/ 30 h 46"/>
                  <a:gd name="T42" fmla="*/ 7 w 2210"/>
                  <a:gd name="T43" fmla="*/ 1 h 46"/>
                  <a:gd name="T44" fmla="*/ 4 w 2210"/>
                  <a:gd name="T45" fmla="*/ 4 h 46"/>
                  <a:gd name="T46" fmla="*/ 4 w 2210"/>
                  <a:gd name="T47" fmla="*/ 8 h 46"/>
                  <a:gd name="T48" fmla="*/ 4 w 2210"/>
                  <a:gd name="T49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210" h="46">
                    <a:moveTo>
                      <a:pt x="4" y="4"/>
                    </a:moveTo>
                    <a:cubicBezTo>
                      <a:pt x="1" y="7"/>
                      <a:pt x="1" y="7"/>
                      <a:pt x="1" y="7"/>
                    </a:cubicBezTo>
                    <a:cubicBezTo>
                      <a:pt x="15" y="21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5" y="46"/>
                      <a:pt x="2136" y="44"/>
                      <a:pt x="2156" y="37"/>
                    </a:cubicBezTo>
                    <a:cubicBezTo>
                      <a:pt x="2176" y="31"/>
                      <a:pt x="2195" y="21"/>
                      <a:pt x="2209" y="7"/>
                    </a:cubicBezTo>
                    <a:cubicBezTo>
                      <a:pt x="2210" y="5"/>
                      <a:pt x="2210" y="4"/>
                      <a:pt x="2209" y="2"/>
                    </a:cubicBezTo>
                    <a:cubicBezTo>
                      <a:pt x="2209" y="1"/>
                      <a:pt x="2207" y="0"/>
                      <a:pt x="220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206" y="8"/>
                      <a:pt x="2206" y="8"/>
                      <a:pt x="2206" y="8"/>
                    </a:cubicBezTo>
                    <a:cubicBezTo>
                      <a:pt x="2206" y="4"/>
                      <a:pt x="2206" y="4"/>
                      <a:pt x="2206" y="4"/>
                    </a:cubicBezTo>
                    <a:cubicBezTo>
                      <a:pt x="2203" y="1"/>
                      <a:pt x="2203" y="1"/>
                      <a:pt x="2203" y="1"/>
                    </a:cubicBezTo>
                    <a:cubicBezTo>
                      <a:pt x="2190" y="14"/>
                      <a:pt x="2172" y="24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37" y="24"/>
                      <a:pt x="19" y="14"/>
                      <a:pt x="7" y="1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60" name="Freeform 454">
                <a:extLst>
                  <a:ext uri="{FF2B5EF4-FFF2-40B4-BE49-F238E27FC236}">
                    <a16:creationId xmlns:a16="http://schemas.microsoft.com/office/drawing/2014/main" id="{A093934D-2AE1-403E-92A5-BB5CFDB18F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" y="3990"/>
                <a:ext cx="300" cy="29"/>
              </a:xfrm>
              <a:custGeom>
                <a:avLst/>
                <a:gdLst>
                  <a:gd name="T0" fmla="*/ 0 w 300"/>
                  <a:gd name="T1" fmla="*/ 0 h 30"/>
                  <a:gd name="T2" fmla="*/ 0 w 300"/>
                  <a:gd name="T3" fmla="*/ 7 h 30"/>
                  <a:gd name="T4" fmla="*/ 23 w 300"/>
                  <a:gd name="T5" fmla="*/ 30 h 30"/>
                  <a:gd name="T6" fmla="*/ 277 w 300"/>
                  <a:gd name="T7" fmla="*/ 30 h 30"/>
                  <a:gd name="T8" fmla="*/ 300 w 300"/>
                  <a:gd name="T9" fmla="*/ 7 h 30"/>
                  <a:gd name="T10" fmla="*/ 300 w 300"/>
                  <a:gd name="T11" fmla="*/ 0 h 30"/>
                  <a:gd name="T12" fmla="*/ 0 w 30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30">
                    <a:moveTo>
                      <a:pt x="0" y="0"/>
                    </a:moveTo>
                    <a:cubicBezTo>
                      <a:pt x="0" y="7"/>
                      <a:pt x="0" y="7"/>
                      <a:pt x="0" y="7"/>
                    </a:cubicBezTo>
                    <a:cubicBezTo>
                      <a:pt x="0" y="20"/>
                      <a:pt x="10" y="30"/>
                      <a:pt x="23" y="30"/>
                    </a:cubicBezTo>
                    <a:cubicBezTo>
                      <a:pt x="277" y="30"/>
                      <a:pt x="277" y="30"/>
                      <a:pt x="277" y="30"/>
                    </a:cubicBezTo>
                    <a:cubicBezTo>
                      <a:pt x="289" y="30"/>
                      <a:pt x="300" y="20"/>
                      <a:pt x="300" y="7"/>
                    </a:cubicBezTo>
                    <a:cubicBezTo>
                      <a:pt x="300" y="0"/>
                      <a:pt x="300" y="0"/>
                      <a:pt x="30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5" name="Group 656">
              <a:extLst>
                <a:ext uri="{FF2B5EF4-FFF2-40B4-BE49-F238E27FC236}">
                  <a16:creationId xmlns:a16="http://schemas.microsoft.com/office/drawing/2014/main" id="{84059D76-A6E4-41FB-BC52-0EC9AF5F91B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651000" y="3375026"/>
              <a:ext cx="7300913" cy="3148013"/>
              <a:chOff x="1040" y="2126"/>
              <a:chExt cx="4599" cy="1983"/>
            </a:xfrm>
          </p:grpSpPr>
          <p:sp>
            <p:nvSpPr>
              <p:cNvPr id="10461" name="Freeform 456">
                <a:extLst>
                  <a:ext uri="{FF2B5EF4-FFF2-40B4-BE49-F238E27FC236}">
                    <a16:creationId xmlns:a16="http://schemas.microsoft.com/office/drawing/2014/main" id="{0DA51FC3-37AB-4198-91B8-DB04152520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4 w 308"/>
                  <a:gd name="T1" fmla="*/ 4 h 38"/>
                  <a:gd name="T2" fmla="*/ 0 w 308"/>
                  <a:gd name="T3" fmla="*/ 4 h 38"/>
                  <a:gd name="T4" fmla="*/ 0 w 308"/>
                  <a:gd name="T5" fmla="*/ 11 h 38"/>
                  <a:gd name="T6" fmla="*/ 27 w 308"/>
                  <a:gd name="T7" fmla="*/ 38 h 38"/>
                  <a:gd name="T8" fmla="*/ 281 w 308"/>
                  <a:gd name="T9" fmla="*/ 38 h 38"/>
                  <a:gd name="T10" fmla="*/ 308 w 308"/>
                  <a:gd name="T11" fmla="*/ 11 h 38"/>
                  <a:gd name="T12" fmla="*/ 308 w 308"/>
                  <a:gd name="T13" fmla="*/ 4 h 38"/>
                  <a:gd name="T14" fmla="*/ 307 w 308"/>
                  <a:gd name="T15" fmla="*/ 1 h 38"/>
                  <a:gd name="T16" fmla="*/ 304 w 308"/>
                  <a:gd name="T17" fmla="*/ 0 h 38"/>
                  <a:gd name="T18" fmla="*/ 4 w 308"/>
                  <a:gd name="T19" fmla="*/ 0 h 38"/>
                  <a:gd name="T20" fmla="*/ 1 w 308"/>
                  <a:gd name="T21" fmla="*/ 1 h 38"/>
                  <a:gd name="T22" fmla="*/ 0 w 308"/>
                  <a:gd name="T23" fmla="*/ 4 h 38"/>
                  <a:gd name="T24" fmla="*/ 4 w 308"/>
                  <a:gd name="T25" fmla="*/ 4 h 38"/>
                  <a:gd name="T26" fmla="*/ 4 w 308"/>
                  <a:gd name="T27" fmla="*/ 8 h 38"/>
                  <a:gd name="T28" fmla="*/ 300 w 308"/>
                  <a:gd name="T29" fmla="*/ 8 h 38"/>
                  <a:gd name="T30" fmla="*/ 300 w 308"/>
                  <a:gd name="T31" fmla="*/ 11 h 38"/>
                  <a:gd name="T32" fmla="*/ 294 w 308"/>
                  <a:gd name="T33" fmla="*/ 25 h 38"/>
                  <a:gd name="T34" fmla="*/ 281 w 308"/>
                  <a:gd name="T35" fmla="*/ 30 h 38"/>
                  <a:gd name="T36" fmla="*/ 27 w 308"/>
                  <a:gd name="T37" fmla="*/ 30 h 38"/>
                  <a:gd name="T38" fmla="*/ 13 w 308"/>
                  <a:gd name="T39" fmla="*/ 25 h 38"/>
                  <a:gd name="T40" fmla="*/ 8 w 308"/>
                  <a:gd name="T41" fmla="*/ 11 h 38"/>
                  <a:gd name="T42" fmla="*/ 8 w 308"/>
                  <a:gd name="T43" fmla="*/ 4 h 38"/>
                  <a:gd name="T44" fmla="*/ 4 w 308"/>
                  <a:gd name="T45" fmla="*/ 4 h 38"/>
                  <a:gd name="T46" fmla="*/ 4 w 308"/>
                  <a:gd name="T47" fmla="*/ 8 h 38"/>
                  <a:gd name="T48" fmla="*/ 4 w 308"/>
                  <a:gd name="T49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08" h="38">
                    <a:moveTo>
                      <a:pt x="4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4"/>
                      <a:pt x="4" y="4"/>
                      <a:pt x="4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2" name="Rectangle 457">
                <a:extLst>
                  <a:ext uri="{FF2B5EF4-FFF2-40B4-BE49-F238E27FC236}">
                    <a16:creationId xmlns:a16="http://schemas.microsoft.com/office/drawing/2014/main" id="{9108EA82-8D17-42BD-A0F7-C7794EBA48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3" name="Rectangle 458">
                <a:extLst>
                  <a:ext uri="{FF2B5EF4-FFF2-40B4-BE49-F238E27FC236}">
                    <a16:creationId xmlns:a16="http://schemas.microsoft.com/office/drawing/2014/main" id="{AD8651DC-A35B-48A3-ABC2-0026DFFD77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4" name="Rectangle 459">
                <a:extLst>
                  <a:ext uri="{FF2B5EF4-FFF2-40B4-BE49-F238E27FC236}">
                    <a16:creationId xmlns:a16="http://schemas.microsoft.com/office/drawing/2014/main" id="{19151E83-525C-4F1F-8B78-324D9DA20DE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5" name="Rectangle 460">
                <a:extLst>
                  <a:ext uri="{FF2B5EF4-FFF2-40B4-BE49-F238E27FC236}">
                    <a16:creationId xmlns:a16="http://schemas.microsoft.com/office/drawing/2014/main" id="{10F6E072-2003-46C2-841D-C8A5124287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6" name="Rectangle 461">
                <a:extLst>
                  <a:ext uri="{FF2B5EF4-FFF2-40B4-BE49-F238E27FC236}">
                    <a16:creationId xmlns:a16="http://schemas.microsoft.com/office/drawing/2014/main" id="{D2C76BCF-C621-4361-A254-93AFFB2E84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7" name="Rectangle 462">
                <a:extLst>
                  <a:ext uri="{FF2B5EF4-FFF2-40B4-BE49-F238E27FC236}">
                    <a16:creationId xmlns:a16="http://schemas.microsoft.com/office/drawing/2014/main" id="{63CA8381-22DA-4515-B4C4-B24DA94041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8" name="Oval 463">
                <a:extLst>
                  <a:ext uri="{FF2B5EF4-FFF2-40B4-BE49-F238E27FC236}">
                    <a16:creationId xmlns:a16="http://schemas.microsoft.com/office/drawing/2014/main" id="{DF96E0CD-C5FC-4FE5-965E-F6F9796479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2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69" name="Oval 464">
                <a:extLst>
                  <a:ext uri="{FF2B5EF4-FFF2-40B4-BE49-F238E27FC236}">
                    <a16:creationId xmlns:a16="http://schemas.microsoft.com/office/drawing/2014/main" id="{6B92F14F-8CB2-45B4-8711-17AF6B763C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8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0" name="Oval 465">
                <a:extLst>
                  <a:ext uri="{FF2B5EF4-FFF2-40B4-BE49-F238E27FC236}">
                    <a16:creationId xmlns:a16="http://schemas.microsoft.com/office/drawing/2014/main" id="{93CCC762-1253-4B10-A334-025C7CDC92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5" y="3053"/>
                <a:ext cx="18" cy="18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1" name="Rectangle 466">
                <a:extLst>
                  <a:ext uri="{FF2B5EF4-FFF2-40B4-BE49-F238E27FC236}">
                    <a16:creationId xmlns:a16="http://schemas.microsoft.com/office/drawing/2014/main" id="{97E1BD73-E742-424C-B340-8E8D58F604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2" name="Rectangle 467">
                <a:extLst>
                  <a:ext uri="{FF2B5EF4-FFF2-40B4-BE49-F238E27FC236}">
                    <a16:creationId xmlns:a16="http://schemas.microsoft.com/office/drawing/2014/main" id="{0D244222-CEBA-49EA-A435-C0169E4471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1" y="3084"/>
                <a:ext cx="1165" cy="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3" name="Freeform 468">
                <a:extLst>
                  <a:ext uri="{FF2B5EF4-FFF2-40B4-BE49-F238E27FC236}">
                    <a16:creationId xmlns:a16="http://schemas.microsoft.com/office/drawing/2014/main" id="{492482BB-B92A-4B09-9A72-9C5FF736DC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4" name="Freeform 469">
                <a:extLst>
                  <a:ext uri="{FF2B5EF4-FFF2-40B4-BE49-F238E27FC236}">
                    <a16:creationId xmlns:a16="http://schemas.microsoft.com/office/drawing/2014/main" id="{39B9DD80-1926-4C35-B3F1-1273296D77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0" y="3088"/>
                <a:ext cx="35" cy="28"/>
              </a:xfrm>
              <a:custGeom>
                <a:avLst/>
                <a:gdLst>
                  <a:gd name="T0" fmla="*/ 35 w 35"/>
                  <a:gd name="T1" fmla="*/ 10 h 28"/>
                  <a:gd name="T2" fmla="*/ 14 w 35"/>
                  <a:gd name="T3" fmla="*/ 10 h 28"/>
                  <a:gd name="T4" fmla="*/ 19 w 35"/>
                  <a:gd name="T5" fmla="*/ 5 h 28"/>
                  <a:gd name="T6" fmla="*/ 14 w 35"/>
                  <a:gd name="T7" fmla="*/ 0 h 28"/>
                  <a:gd name="T8" fmla="*/ 0 w 35"/>
                  <a:gd name="T9" fmla="*/ 14 h 28"/>
                  <a:gd name="T10" fmla="*/ 14 w 35"/>
                  <a:gd name="T11" fmla="*/ 28 h 28"/>
                  <a:gd name="T12" fmla="*/ 19 w 35"/>
                  <a:gd name="T13" fmla="*/ 23 h 28"/>
                  <a:gd name="T14" fmla="*/ 14 w 35"/>
                  <a:gd name="T15" fmla="*/ 18 h 28"/>
                  <a:gd name="T16" fmla="*/ 35 w 35"/>
                  <a:gd name="T17" fmla="*/ 18 h 28"/>
                  <a:gd name="T18" fmla="*/ 35 w 35"/>
                  <a:gd name="T19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" h="28">
                    <a:moveTo>
                      <a:pt x="35" y="10"/>
                    </a:moveTo>
                    <a:lnTo>
                      <a:pt x="14" y="10"/>
                    </a:lnTo>
                    <a:lnTo>
                      <a:pt x="19" y="5"/>
                    </a:lnTo>
                    <a:lnTo>
                      <a:pt x="14" y="0"/>
                    </a:lnTo>
                    <a:lnTo>
                      <a:pt x="0" y="14"/>
                    </a:lnTo>
                    <a:lnTo>
                      <a:pt x="14" y="28"/>
                    </a:lnTo>
                    <a:lnTo>
                      <a:pt x="19" y="23"/>
                    </a:lnTo>
                    <a:lnTo>
                      <a:pt x="14" y="18"/>
                    </a:lnTo>
                    <a:lnTo>
                      <a:pt x="35" y="18"/>
                    </a:lnTo>
                    <a:lnTo>
                      <a:pt x="35" y="1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5" name="Freeform 470">
                <a:extLst>
                  <a:ext uri="{FF2B5EF4-FFF2-40B4-BE49-F238E27FC236}">
                    <a16:creationId xmlns:a16="http://schemas.microsoft.com/office/drawing/2014/main" id="{362CBB38-9083-45CA-AF51-2D3615DF74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6" name="Freeform 471">
                <a:extLst>
                  <a:ext uri="{FF2B5EF4-FFF2-40B4-BE49-F238E27FC236}">
                    <a16:creationId xmlns:a16="http://schemas.microsoft.com/office/drawing/2014/main" id="{252B40D3-1CED-42D9-9A79-C2B0FB20BC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4" y="3088"/>
                <a:ext cx="34" cy="28"/>
              </a:xfrm>
              <a:custGeom>
                <a:avLst/>
                <a:gdLst>
                  <a:gd name="T0" fmla="*/ 20 w 34"/>
                  <a:gd name="T1" fmla="*/ 0 h 28"/>
                  <a:gd name="T2" fmla="*/ 15 w 34"/>
                  <a:gd name="T3" fmla="*/ 5 h 28"/>
                  <a:gd name="T4" fmla="*/ 20 w 34"/>
                  <a:gd name="T5" fmla="*/ 10 h 28"/>
                  <a:gd name="T6" fmla="*/ 0 w 34"/>
                  <a:gd name="T7" fmla="*/ 10 h 28"/>
                  <a:gd name="T8" fmla="*/ 0 w 34"/>
                  <a:gd name="T9" fmla="*/ 18 h 28"/>
                  <a:gd name="T10" fmla="*/ 20 w 34"/>
                  <a:gd name="T11" fmla="*/ 18 h 28"/>
                  <a:gd name="T12" fmla="*/ 15 w 34"/>
                  <a:gd name="T13" fmla="*/ 23 h 28"/>
                  <a:gd name="T14" fmla="*/ 20 w 34"/>
                  <a:gd name="T15" fmla="*/ 28 h 28"/>
                  <a:gd name="T16" fmla="*/ 34 w 34"/>
                  <a:gd name="T17" fmla="*/ 14 h 28"/>
                  <a:gd name="T18" fmla="*/ 20 w 34"/>
                  <a:gd name="T1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" h="28">
                    <a:moveTo>
                      <a:pt x="20" y="0"/>
                    </a:moveTo>
                    <a:lnTo>
                      <a:pt x="15" y="5"/>
                    </a:lnTo>
                    <a:lnTo>
                      <a:pt x="20" y="10"/>
                    </a:lnTo>
                    <a:lnTo>
                      <a:pt x="0" y="10"/>
                    </a:lnTo>
                    <a:lnTo>
                      <a:pt x="0" y="18"/>
                    </a:lnTo>
                    <a:lnTo>
                      <a:pt x="20" y="18"/>
                    </a:lnTo>
                    <a:lnTo>
                      <a:pt x="15" y="23"/>
                    </a:lnTo>
                    <a:lnTo>
                      <a:pt x="20" y="28"/>
                    </a:lnTo>
                    <a:lnTo>
                      <a:pt x="34" y="14"/>
                    </a:lnTo>
                    <a:lnTo>
                      <a:pt x="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7" name="Rectangle 472">
                <a:extLst>
                  <a:ext uri="{FF2B5EF4-FFF2-40B4-BE49-F238E27FC236}">
                    <a16:creationId xmlns:a16="http://schemas.microsoft.com/office/drawing/2014/main" id="{790CF694-2DB6-4F37-A6A9-4BCC7C65E1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8" name="Rectangle 473">
                <a:extLst>
                  <a:ext uri="{FF2B5EF4-FFF2-40B4-BE49-F238E27FC236}">
                    <a16:creationId xmlns:a16="http://schemas.microsoft.com/office/drawing/2014/main" id="{EB14605E-E95E-4B2E-9F9D-30B699B43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79" name="Rectangle 474">
                <a:extLst>
                  <a:ext uri="{FF2B5EF4-FFF2-40B4-BE49-F238E27FC236}">
                    <a16:creationId xmlns:a16="http://schemas.microsoft.com/office/drawing/2014/main" id="{6B9334BE-7534-455C-B437-40574BC73A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0" name="Rectangle 475">
                <a:extLst>
                  <a:ext uri="{FF2B5EF4-FFF2-40B4-BE49-F238E27FC236}">
                    <a16:creationId xmlns:a16="http://schemas.microsoft.com/office/drawing/2014/main" id="{82DF6C99-8510-473A-9917-E7E0E00EC4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58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1" name="Rectangle 476">
                <a:extLst>
                  <a:ext uri="{FF2B5EF4-FFF2-40B4-BE49-F238E27FC236}">
                    <a16:creationId xmlns:a16="http://schemas.microsoft.com/office/drawing/2014/main" id="{AA5D4D8B-3447-4D01-A54A-B05B48C26E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2" name="Rectangle 477">
                <a:extLst>
                  <a:ext uri="{FF2B5EF4-FFF2-40B4-BE49-F238E27FC236}">
                    <a16:creationId xmlns:a16="http://schemas.microsoft.com/office/drawing/2014/main" id="{E64B474F-DD52-4A6B-A60B-A27C9B0366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3" name="Rectangle 478">
                <a:extLst>
                  <a:ext uri="{FF2B5EF4-FFF2-40B4-BE49-F238E27FC236}">
                    <a16:creationId xmlns:a16="http://schemas.microsoft.com/office/drawing/2014/main" id="{359899F1-2637-4859-88EF-EF5FC564F1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4" name="Rectangle 479">
                <a:extLst>
                  <a:ext uri="{FF2B5EF4-FFF2-40B4-BE49-F238E27FC236}">
                    <a16:creationId xmlns:a16="http://schemas.microsoft.com/office/drawing/2014/main" id="{AC45C8B1-EEC0-4904-A073-685AF6A27E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24" y="3202"/>
                <a:ext cx="115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5" name="Rectangle 480">
                <a:extLst>
                  <a:ext uri="{FF2B5EF4-FFF2-40B4-BE49-F238E27FC236}">
                    <a16:creationId xmlns:a16="http://schemas.microsoft.com/office/drawing/2014/main" id="{45CA4F7C-0A5C-4C2C-A4D0-A5A7887961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6" name="Rectangle 481">
                <a:extLst>
                  <a:ext uri="{FF2B5EF4-FFF2-40B4-BE49-F238E27FC236}">
                    <a16:creationId xmlns:a16="http://schemas.microsoft.com/office/drawing/2014/main" id="{600CF4EF-A118-4761-9376-49767673DA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7" name="Rectangle 482">
                <a:extLst>
                  <a:ext uri="{FF2B5EF4-FFF2-40B4-BE49-F238E27FC236}">
                    <a16:creationId xmlns:a16="http://schemas.microsoft.com/office/drawing/2014/main" id="{B6FCEB21-A02E-4164-B76A-88F403DD84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8" name="Rectangle 483">
                <a:extLst>
                  <a:ext uri="{FF2B5EF4-FFF2-40B4-BE49-F238E27FC236}">
                    <a16:creationId xmlns:a16="http://schemas.microsoft.com/office/drawing/2014/main" id="{B8560F5F-8750-4887-89E2-07809B09B4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9" name="Rectangle 484">
                <a:extLst>
                  <a:ext uri="{FF2B5EF4-FFF2-40B4-BE49-F238E27FC236}">
                    <a16:creationId xmlns:a16="http://schemas.microsoft.com/office/drawing/2014/main" id="{4F59AA7D-1432-41D8-AF24-0D4CA17980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0" name="Rectangle 485">
                <a:extLst>
                  <a:ext uri="{FF2B5EF4-FFF2-40B4-BE49-F238E27FC236}">
                    <a16:creationId xmlns:a16="http://schemas.microsoft.com/office/drawing/2014/main" id="{D4E4427E-8B77-4194-8C15-42E3A3A19AA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1" name="Rectangle 486">
                <a:extLst>
                  <a:ext uri="{FF2B5EF4-FFF2-40B4-BE49-F238E27FC236}">
                    <a16:creationId xmlns:a16="http://schemas.microsoft.com/office/drawing/2014/main" id="{BF0A7FBB-EB2F-4027-B01E-FD224B05B3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2" name="Rectangle 487">
                <a:extLst>
                  <a:ext uri="{FF2B5EF4-FFF2-40B4-BE49-F238E27FC236}">
                    <a16:creationId xmlns:a16="http://schemas.microsoft.com/office/drawing/2014/main" id="{02F9F268-BC83-465A-AA73-EDCDFDFDCB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3" name="Rectangle 488">
                <a:extLst>
                  <a:ext uri="{FF2B5EF4-FFF2-40B4-BE49-F238E27FC236}">
                    <a16:creationId xmlns:a16="http://schemas.microsoft.com/office/drawing/2014/main" id="{04FB0139-E31D-48D8-B058-4AB93BC9E1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4" name="Rectangle 489">
                <a:extLst>
                  <a:ext uri="{FF2B5EF4-FFF2-40B4-BE49-F238E27FC236}">
                    <a16:creationId xmlns:a16="http://schemas.microsoft.com/office/drawing/2014/main" id="{36D70F2C-CAB3-4A22-B519-122D90B8C9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08" y="3191"/>
                <a:ext cx="123" cy="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5" name="Rectangle 490">
                <a:extLst>
                  <a:ext uri="{FF2B5EF4-FFF2-40B4-BE49-F238E27FC236}">
                    <a16:creationId xmlns:a16="http://schemas.microsoft.com/office/drawing/2014/main" id="{690B7929-9D5C-4FD4-964E-FCB338431E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6" name="Rectangle 491">
                <a:extLst>
                  <a:ext uri="{FF2B5EF4-FFF2-40B4-BE49-F238E27FC236}">
                    <a16:creationId xmlns:a16="http://schemas.microsoft.com/office/drawing/2014/main" id="{27A2B9DA-F7DB-478B-8532-9A6A5B77A7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7" name="Rectangle 492">
                <a:extLst>
                  <a:ext uri="{FF2B5EF4-FFF2-40B4-BE49-F238E27FC236}">
                    <a16:creationId xmlns:a16="http://schemas.microsoft.com/office/drawing/2014/main" id="{C57DEF6F-B111-4DC4-8DC3-14DBA7E359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8" name="Rectangle 493">
                <a:extLst>
                  <a:ext uri="{FF2B5EF4-FFF2-40B4-BE49-F238E27FC236}">
                    <a16:creationId xmlns:a16="http://schemas.microsoft.com/office/drawing/2014/main" id="{C1A6537E-5C9E-4E4D-BFC9-112274089B9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9" name="Rectangle 494">
                <a:extLst>
                  <a:ext uri="{FF2B5EF4-FFF2-40B4-BE49-F238E27FC236}">
                    <a16:creationId xmlns:a16="http://schemas.microsoft.com/office/drawing/2014/main" id="{113DB8FD-C317-4555-9003-C849AE1F44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0" name="Rectangle 495">
                <a:extLst>
                  <a:ext uri="{FF2B5EF4-FFF2-40B4-BE49-F238E27FC236}">
                    <a16:creationId xmlns:a16="http://schemas.microsoft.com/office/drawing/2014/main" id="{0EABEA24-C725-4E79-97DA-B575EB1D65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1" name="Rectangle 496">
                <a:extLst>
                  <a:ext uri="{FF2B5EF4-FFF2-40B4-BE49-F238E27FC236}">
                    <a16:creationId xmlns:a16="http://schemas.microsoft.com/office/drawing/2014/main" id="{E4F89B97-1537-4F7B-AA7D-978B67FBA9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2" name="Rectangle 497">
                <a:extLst>
                  <a:ext uri="{FF2B5EF4-FFF2-40B4-BE49-F238E27FC236}">
                    <a16:creationId xmlns:a16="http://schemas.microsoft.com/office/drawing/2014/main" id="{9F563EFB-A976-4285-B57A-D605B14213E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3" name="Rectangle 498">
                <a:extLst>
                  <a:ext uri="{FF2B5EF4-FFF2-40B4-BE49-F238E27FC236}">
                    <a16:creationId xmlns:a16="http://schemas.microsoft.com/office/drawing/2014/main" id="{8DA4883D-0D14-4F2F-AA7D-AB71E97341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4" name="Rectangle 499">
                <a:extLst>
                  <a:ext uri="{FF2B5EF4-FFF2-40B4-BE49-F238E27FC236}">
                    <a16:creationId xmlns:a16="http://schemas.microsoft.com/office/drawing/2014/main" id="{6411BFF9-DEA3-4D1F-9817-C4F1E116A9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5" name="Rectangle 500">
                <a:extLst>
                  <a:ext uri="{FF2B5EF4-FFF2-40B4-BE49-F238E27FC236}">
                    <a16:creationId xmlns:a16="http://schemas.microsoft.com/office/drawing/2014/main" id="{8EB8EF82-A217-458B-90CC-623CC67C8F1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6" name="Rectangle 501">
                <a:extLst>
                  <a:ext uri="{FF2B5EF4-FFF2-40B4-BE49-F238E27FC236}">
                    <a16:creationId xmlns:a16="http://schemas.microsoft.com/office/drawing/2014/main" id="{7C20B376-BEF6-49B5-A32C-32A37B5029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7" name="Rectangle 502">
                <a:extLst>
                  <a:ext uri="{FF2B5EF4-FFF2-40B4-BE49-F238E27FC236}">
                    <a16:creationId xmlns:a16="http://schemas.microsoft.com/office/drawing/2014/main" id="{172BE002-EF57-4FD2-9C1D-0CD272D2153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8" name="Rectangle 503">
                <a:extLst>
                  <a:ext uri="{FF2B5EF4-FFF2-40B4-BE49-F238E27FC236}">
                    <a16:creationId xmlns:a16="http://schemas.microsoft.com/office/drawing/2014/main" id="{45CDB7A6-1E4C-4C8A-A171-1A5D248479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9" name="Rectangle 504">
                <a:extLst>
                  <a:ext uri="{FF2B5EF4-FFF2-40B4-BE49-F238E27FC236}">
                    <a16:creationId xmlns:a16="http://schemas.microsoft.com/office/drawing/2014/main" id="{636FE952-5DED-4BB9-BAE6-F4204D5DC74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0" name="Rectangle 505">
                <a:extLst>
                  <a:ext uri="{FF2B5EF4-FFF2-40B4-BE49-F238E27FC236}">
                    <a16:creationId xmlns:a16="http://schemas.microsoft.com/office/drawing/2014/main" id="{286F888D-4BB9-45DE-82B7-B174B58B4A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1" name="Rectangle 506">
                <a:extLst>
                  <a:ext uri="{FF2B5EF4-FFF2-40B4-BE49-F238E27FC236}">
                    <a16:creationId xmlns:a16="http://schemas.microsoft.com/office/drawing/2014/main" id="{3C36380E-59D4-46D4-9528-7A893F4542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2" name="Rectangle 507">
                <a:extLst>
                  <a:ext uri="{FF2B5EF4-FFF2-40B4-BE49-F238E27FC236}">
                    <a16:creationId xmlns:a16="http://schemas.microsoft.com/office/drawing/2014/main" id="{C7B0B54D-DB29-49F3-81E6-8253B2C85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3" name="Rectangle 508">
                <a:extLst>
                  <a:ext uri="{FF2B5EF4-FFF2-40B4-BE49-F238E27FC236}">
                    <a16:creationId xmlns:a16="http://schemas.microsoft.com/office/drawing/2014/main" id="{3E3D9974-CF3E-425A-B8BD-CEB5099AA4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4" name="Rectangle 509">
                <a:extLst>
                  <a:ext uri="{FF2B5EF4-FFF2-40B4-BE49-F238E27FC236}">
                    <a16:creationId xmlns:a16="http://schemas.microsoft.com/office/drawing/2014/main" id="{870327CB-56CA-4447-B8E0-3D9152E5D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5" name="Rectangle 510">
                <a:extLst>
                  <a:ext uri="{FF2B5EF4-FFF2-40B4-BE49-F238E27FC236}">
                    <a16:creationId xmlns:a16="http://schemas.microsoft.com/office/drawing/2014/main" id="{68D7687C-5C8C-4803-93AA-A8A4D6B614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6" name="Rectangle 511">
                <a:extLst>
                  <a:ext uri="{FF2B5EF4-FFF2-40B4-BE49-F238E27FC236}">
                    <a16:creationId xmlns:a16="http://schemas.microsoft.com/office/drawing/2014/main" id="{42B23A42-395C-409F-BE55-B341A70E5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7" name="Rectangle 512">
                <a:extLst>
                  <a:ext uri="{FF2B5EF4-FFF2-40B4-BE49-F238E27FC236}">
                    <a16:creationId xmlns:a16="http://schemas.microsoft.com/office/drawing/2014/main" id="{68931365-04A2-4E52-AFF0-700411252D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8" name="Rectangle 513">
                <a:extLst>
                  <a:ext uri="{FF2B5EF4-FFF2-40B4-BE49-F238E27FC236}">
                    <a16:creationId xmlns:a16="http://schemas.microsoft.com/office/drawing/2014/main" id="{CCF556EE-5E8E-4C18-8E5B-9ADD454537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9" name="Rectangle 514">
                <a:extLst>
                  <a:ext uri="{FF2B5EF4-FFF2-40B4-BE49-F238E27FC236}">
                    <a16:creationId xmlns:a16="http://schemas.microsoft.com/office/drawing/2014/main" id="{8C7693B8-320E-481B-8FEE-9D2CD20425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0" name="Rectangle 515">
                <a:extLst>
                  <a:ext uri="{FF2B5EF4-FFF2-40B4-BE49-F238E27FC236}">
                    <a16:creationId xmlns:a16="http://schemas.microsoft.com/office/drawing/2014/main" id="{C91FB894-C339-4B2E-A9CA-A497D2FD65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1" name="Rectangle 516">
                <a:extLst>
                  <a:ext uri="{FF2B5EF4-FFF2-40B4-BE49-F238E27FC236}">
                    <a16:creationId xmlns:a16="http://schemas.microsoft.com/office/drawing/2014/main" id="{5BD94C42-5B6E-43A8-A2E3-15CCE4766D1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2" name="Rectangle 517">
                <a:extLst>
                  <a:ext uri="{FF2B5EF4-FFF2-40B4-BE49-F238E27FC236}">
                    <a16:creationId xmlns:a16="http://schemas.microsoft.com/office/drawing/2014/main" id="{54713ED0-F0B5-45B6-9D07-33E88844CA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3" name="Rectangle 518">
                <a:extLst>
                  <a:ext uri="{FF2B5EF4-FFF2-40B4-BE49-F238E27FC236}">
                    <a16:creationId xmlns:a16="http://schemas.microsoft.com/office/drawing/2014/main" id="{626FD3AA-FA31-451E-A286-E67EC627D3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4" name="Rectangle 519">
                <a:extLst>
                  <a:ext uri="{FF2B5EF4-FFF2-40B4-BE49-F238E27FC236}">
                    <a16:creationId xmlns:a16="http://schemas.microsoft.com/office/drawing/2014/main" id="{3B87602E-B136-4F0C-9B9E-04173AB74F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5" name="Rectangle 520">
                <a:extLst>
                  <a:ext uri="{FF2B5EF4-FFF2-40B4-BE49-F238E27FC236}">
                    <a16:creationId xmlns:a16="http://schemas.microsoft.com/office/drawing/2014/main" id="{E45B73E0-DAB8-4F6A-93BD-1008419B0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6" name="Rectangle 521">
                <a:extLst>
                  <a:ext uri="{FF2B5EF4-FFF2-40B4-BE49-F238E27FC236}">
                    <a16:creationId xmlns:a16="http://schemas.microsoft.com/office/drawing/2014/main" id="{80054E30-B6E2-477F-BFA3-7944635EC7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7" name="Rectangle 522">
                <a:extLst>
                  <a:ext uri="{FF2B5EF4-FFF2-40B4-BE49-F238E27FC236}">
                    <a16:creationId xmlns:a16="http://schemas.microsoft.com/office/drawing/2014/main" id="{05348CA8-DBF5-4137-A416-2253D30D9B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8" name="Rectangle 523">
                <a:extLst>
                  <a:ext uri="{FF2B5EF4-FFF2-40B4-BE49-F238E27FC236}">
                    <a16:creationId xmlns:a16="http://schemas.microsoft.com/office/drawing/2014/main" id="{79402D90-CABD-4615-BB67-FF269023C7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29" name="Rectangle 524">
                <a:extLst>
                  <a:ext uri="{FF2B5EF4-FFF2-40B4-BE49-F238E27FC236}">
                    <a16:creationId xmlns:a16="http://schemas.microsoft.com/office/drawing/2014/main" id="{0DD3F830-A855-4E4D-A338-18A318218A5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0" name="Rectangle 525">
                <a:extLst>
                  <a:ext uri="{FF2B5EF4-FFF2-40B4-BE49-F238E27FC236}">
                    <a16:creationId xmlns:a16="http://schemas.microsoft.com/office/drawing/2014/main" id="{D020FAC5-D20E-4F9D-9F0C-C0BE0B4731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1" name="Rectangle 526">
                <a:extLst>
                  <a:ext uri="{FF2B5EF4-FFF2-40B4-BE49-F238E27FC236}">
                    <a16:creationId xmlns:a16="http://schemas.microsoft.com/office/drawing/2014/main" id="{C611B869-B8B8-433C-B485-98E2FBCC89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2" name="Rectangle 527">
                <a:extLst>
                  <a:ext uri="{FF2B5EF4-FFF2-40B4-BE49-F238E27FC236}">
                    <a16:creationId xmlns:a16="http://schemas.microsoft.com/office/drawing/2014/main" id="{ED1C72F2-39B3-4E21-AC29-0D811BB9D6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3" name="Rectangle 528">
                <a:extLst>
                  <a:ext uri="{FF2B5EF4-FFF2-40B4-BE49-F238E27FC236}">
                    <a16:creationId xmlns:a16="http://schemas.microsoft.com/office/drawing/2014/main" id="{EEC30EC1-3384-4A6F-92FE-7BD332DD8D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4" name="Rectangle 529">
                <a:extLst>
                  <a:ext uri="{FF2B5EF4-FFF2-40B4-BE49-F238E27FC236}">
                    <a16:creationId xmlns:a16="http://schemas.microsoft.com/office/drawing/2014/main" id="{1D9DD7F3-0AB4-4518-85A5-58106DECEC4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5" name="Rectangle 530">
                <a:extLst>
                  <a:ext uri="{FF2B5EF4-FFF2-40B4-BE49-F238E27FC236}">
                    <a16:creationId xmlns:a16="http://schemas.microsoft.com/office/drawing/2014/main" id="{EA871047-A91C-42F6-8F62-45C6CEA43C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6" name="Rectangle 531">
                <a:extLst>
                  <a:ext uri="{FF2B5EF4-FFF2-40B4-BE49-F238E27FC236}">
                    <a16:creationId xmlns:a16="http://schemas.microsoft.com/office/drawing/2014/main" id="{3ED12B06-3224-4546-9A01-957E0F62843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7" name="Rectangle 532">
                <a:extLst>
                  <a:ext uri="{FF2B5EF4-FFF2-40B4-BE49-F238E27FC236}">
                    <a16:creationId xmlns:a16="http://schemas.microsoft.com/office/drawing/2014/main" id="{CBD3B5A0-409D-4745-88B0-0EB163977AB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8" name="Rectangle 533">
                <a:extLst>
                  <a:ext uri="{FF2B5EF4-FFF2-40B4-BE49-F238E27FC236}">
                    <a16:creationId xmlns:a16="http://schemas.microsoft.com/office/drawing/2014/main" id="{37599422-150F-4BC3-9400-F904D3A956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8" y="3785"/>
                <a:ext cx="12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39" name="Rectangle 534">
                <a:extLst>
                  <a:ext uri="{FF2B5EF4-FFF2-40B4-BE49-F238E27FC236}">
                    <a16:creationId xmlns:a16="http://schemas.microsoft.com/office/drawing/2014/main" id="{F4663291-E2EF-46E8-BDFF-7DDCF71910E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0" name="Rectangle 535">
                <a:extLst>
                  <a:ext uri="{FF2B5EF4-FFF2-40B4-BE49-F238E27FC236}">
                    <a16:creationId xmlns:a16="http://schemas.microsoft.com/office/drawing/2014/main" id="{0398AB66-5AF9-4D24-AFC9-E83DE90506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57" y="3797"/>
                <a:ext cx="70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1" name="Rectangle 536">
                <a:extLst>
                  <a:ext uri="{FF2B5EF4-FFF2-40B4-BE49-F238E27FC236}">
                    <a16:creationId xmlns:a16="http://schemas.microsoft.com/office/drawing/2014/main" id="{F6DD94E6-2A93-47D5-BDD5-C51B79FE3F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2" name="Rectangle 537">
                <a:extLst>
                  <a:ext uri="{FF2B5EF4-FFF2-40B4-BE49-F238E27FC236}">
                    <a16:creationId xmlns:a16="http://schemas.microsoft.com/office/drawing/2014/main" id="{F43AAB88-AB9D-45A2-B087-6238F339B9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9" y="3467"/>
                <a:ext cx="340" cy="1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3" name="Freeform 538">
                <a:extLst>
                  <a:ext uri="{FF2B5EF4-FFF2-40B4-BE49-F238E27FC236}">
                    <a16:creationId xmlns:a16="http://schemas.microsoft.com/office/drawing/2014/main" id="{572CA147-D2B8-4BBD-B038-DB34888F049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close/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4" name="Freeform 539">
                <a:extLst>
                  <a:ext uri="{FF2B5EF4-FFF2-40B4-BE49-F238E27FC236}">
                    <a16:creationId xmlns:a16="http://schemas.microsoft.com/office/drawing/2014/main" id="{BD0E398A-F7F5-433D-8FFA-C238BFD1B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066" y="3518"/>
                <a:ext cx="115" cy="91"/>
              </a:xfrm>
              <a:custGeom>
                <a:avLst/>
                <a:gdLst>
                  <a:gd name="T0" fmla="*/ 0 w 115"/>
                  <a:gd name="T1" fmla="*/ 0 h 91"/>
                  <a:gd name="T2" fmla="*/ 0 w 115"/>
                  <a:gd name="T3" fmla="*/ 91 h 91"/>
                  <a:gd name="T4" fmla="*/ 115 w 115"/>
                  <a:gd name="T5" fmla="*/ 91 h 91"/>
                  <a:gd name="T6" fmla="*/ 115 w 115"/>
                  <a:gd name="T7" fmla="*/ 0 h 91"/>
                  <a:gd name="T8" fmla="*/ 0 w 115"/>
                  <a:gd name="T9" fmla="*/ 0 h 91"/>
                  <a:gd name="T10" fmla="*/ 107 w 115"/>
                  <a:gd name="T11" fmla="*/ 83 h 91"/>
                  <a:gd name="T12" fmla="*/ 8 w 115"/>
                  <a:gd name="T13" fmla="*/ 83 h 91"/>
                  <a:gd name="T14" fmla="*/ 8 w 115"/>
                  <a:gd name="T15" fmla="*/ 8 h 91"/>
                  <a:gd name="T16" fmla="*/ 107 w 115"/>
                  <a:gd name="T17" fmla="*/ 8 h 91"/>
                  <a:gd name="T18" fmla="*/ 107 w 115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0" y="0"/>
                    </a:move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lnTo>
                      <a:pt x="0" y="0"/>
                    </a:lnTo>
                    <a:moveTo>
                      <a:pt x="107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5" name="Oval 540">
                <a:extLst>
                  <a:ext uri="{FF2B5EF4-FFF2-40B4-BE49-F238E27FC236}">
                    <a16:creationId xmlns:a16="http://schemas.microsoft.com/office/drawing/2014/main" id="{377C54CA-1A81-449D-AB11-CEF154BD406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95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6" name="Freeform 541">
                <a:extLst>
                  <a:ext uri="{FF2B5EF4-FFF2-40B4-BE49-F238E27FC236}">
                    <a16:creationId xmlns:a16="http://schemas.microsoft.com/office/drawing/2014/main" id="{AD6ACC2B-42BF-4DF2-A966-823611393F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7" name="Freeform 542">
                <a:extLst>
                  <a:ext uri="{FF2B5EF4-FFF2-40B4-BE49-F238E27FC236}">
                    <a16:creationId xmlns:a16="http://schemas.microsoft.com/office/drawing/2014/main" id="{C70674DF-6028-4C4E-A717-1EAABD8D9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79" y="3548"/>
                <a:ext cx="89" cy="48"/>
              </a:xfrm>
              <a:custGeom>
                <a:avLst/>
                <a:gdLst>
                  <a:gd name="T0" fmla="*/ 89 w 89"/>
                  <a:gd name="T1" fmla="*/ 18 h 48"/>
                  <a:gd name="T2" fmla="*/ 67 w 89"/>
                  <a:gd name="T3" fmla="*/ 0 h 48"/>
                  <a:gd name="T4" fmla="*/ 36 w 89"/>
                  <a:gd name="T5" fmla="*/ 25 h 48"/>
                  <a:gd name="T6" fmla="*/ 15 w 89"/>
                  <a:gd name="T7" fmla="*/ 17 h 48"/>
                  <a:gd name="T8" fmla="*/ 0 w 89"/>
                  <a:gd name="T9" fmla="*/ 23 h 48"/>
                  <a:gd name="T10" fmla="*/ 0 w 89"/>
                  <a:gd name="T11" fmla="*/ 48 h 48"/>
                  <a:gd name="T12" fmla="*/ 89 w 89"/>
                  <a:gd name="T13" fmla="*/ 48 h 48"/>
                  <a:gd name="T14" fmla="*/ 89 w 89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89" y="18"/>
                    </a:moveTo>
                    <a:lnTo>
                      <a:pt x="67" y="0"/>
                    </a:ln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8" name="Freeform 543">
                <a:extLst>
                  <a:ext uri="{FF2B5EF4-FFF2-40B4-BE49-F238E27FC236}">
                    <a16:creationId xmlns:a16="http://schemas.microsoft.com/office/drawing/2014/main" id="{7838F56E-68B7-4BC6-99AB-F6AC25737AB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close/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49" name="Freeform 544">
                <a:extLst>
                  <a:ext uri="{FF2B5EF4-FFF2-40B4-BE49-F238E27FC236}">
                    <a16:creationId xmlns:a16="http://schemas.microsoft.com/office/drawing/2014/main" id="{BC6767D2-3038-41C6-9FD1-5C0C4EC28AD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20" y="3518"/>
                <a:ext cx="116" cy="91"/>
              </a:xfrm>
              <a:custGeom>
                <a:avLst/>
                <a:gdLst>
                  <a:gd name="T0" fmla="*/ 0 w 116"/>
                  <a:gd name="T1" fmla="*/ 0 h 91"/>
                  <a:gd name="T2" fmla="*/ 0 w 116"/>
                  <a:gd name="T3" fmla="*/ 91 h 91"/>
                  <a:gd name="T4" fmla="*/ 116 w 116"/>
                  <a:gd name="T5" fmla="*/ 91 h 91"/>
                  <a:gd name="T6" fmla="*/ 116 w 116"/>
                  <a:gd name="T7" fmla="*/ 0 h 91"/>
                  <a:gd name="T8" fmla="*/ 0 w 116"/>
                  <a:gd name="T9" fmla="*/ 0 h 91"/>
                  <a:gd name="T10" fmla="*/ 108 w 116"/>
                  <a:gd name="T11" fmla="*/ 83 h 91"/>
                  <a:gd name="T12" fmla="*/ 8 w 116"/>
                  <a:gd name="T13" fmla="*/ 83 h 91"/>
                  <a:gd name="T14" fmla="*/ 8 w 116"/>
                  <a:gd name="T15" fmla="*/ 8 h 91"/>
                  <a:gd name="T16" fmla="*/ 108 w 116"/>
                  <a:gd name="T17" fmla="*/ 8 h 91"/>
                  <a:gd name="T18" fmla="*/ 108 w 116"/>
                  <a:gd name="T19" fmla="*/ 83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0" y="0"/>
                    </a:move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lnTo>
                      <a:pt x="0" y="0"/>
                    </a:lnTo>
                    <a:moveTo>
                      <a:pt x="108" y="83"/>
                    </a:moveTo>
                    <a:lnTo>
                      <a:pt x="8" y="83"/>
                    </a:ln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0" name="Oval 545">
                <a:extLst>
                  <a:ext uri="{FF2B5EF4-FFF2-40B4-BE49-F238E27FC236}">
                    <a16:creationId xmlns:a16="http://schemas.microsoft.com/office/drawing/2014/main" id="{953288CC-22FF-4F20-AD30-0E6D1427B9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9" y="3535"/>
                <a:ext cx="19" cy="19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1" name="Freeform 546">
                <a:extLst>
                  <a:ext uri="{FF2B5EF4-FFF2-40B4-BE49-F238E27FC236}">
                    <a16:creationId xmlns:a16="http://schemas.microsoft.com/office/drawing/2014/main" id="{74C5A8B1-6EBD-4202-BBE7-60E6210EC8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2" name="Freeform 547">
                <a:extLst>
                  <a:ext uri="{FF2B5EF4-FFF2-40B4-BE49-F238E27FC236}">
                    <a16:creationId xmlns:a16="http://schemas.microsoft.com/office/drawing/2014/main" id="{4C297D34-F91B-4EE2-8DFA-8C6C22D8EC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433" y="3548"/>
                <a:ext cx="90" cy="48"/>
              </a:xfrm>
              <a:custGeom>
                <a:avLst/>
                <a:gdLst>
                  <a:gd name="T0" fmla="*/ 90 w 90"/>
                  <a:gd name="T1" fmla="*/ 18 h 48"/>
                  <a:gd name="T2" fmla="*/ 67 w 90"/>
                  <a:gd name="T3" fmla="*/ 0 h 48"/>
                  <a:gd name="T4" fmla="*/ 37 w 90"/>
                  <a:gd name="T5" fmla="*/ 25 h 48"/>
                  <a:gd name="T6" fmla="*/ 15 w 90"/>
                  <a:gd name="T7" fmla="*/ 17 h 48"/>
                  <a:gd name="T8" fmla="*/ 0 w 90"/>
                  <a:gd name="T9" fmla="*/ 23 h 48"/>
                  <a:gd name="T10" fmla="*/ 0 w 90"/>
                  <a:gd name="T11" fmla="*/ 48 h 48"/>
                  <a:gd name="T12" fmla="*/ 90 w 90"/>
                  <a:gd name="T13" fmla="*/ 48 h 48"/>
                  <a:gd name="T14" fmla="*/ 90 w 90"/>
                  <a:gd name="T15" fmla="*/ 1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90" y="18"/>
                    </a:moveTo>
                    <a:lnTo>
                      <a:pt x="67" y="0"/>
                    </a:ln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3" name="Freeform 548">
                <a:extLst>
                  <a:ext uri="{FF2B5EF4-FFF2-40B4-BE49-F238E27FC236}">
                    <a16:creationId xmlns:a16="http://schemas.microsoft.com/office/drawing/2014/main" id="{4C3EBC38-1CEE-4210-B2B9-1EB2B9CD10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5" y="3447"/>
                <a:ext cx="123" cy="63"/>
              </a:xfrm>
              <a:custGeom>
                <a:avLst/>
                <a:gdLst>
                  <a:gd name="T0" fmla="*/ 92 w 123"/>
                  <a:gd name="T1" fmla="*/ 16 h 63"/>
                  <a:gd name="T2" fmla="*/ 92 w 123"/>
                  <a:gd name="T3" fmla="*/ 6 h 63"/>
                  <a:gd name="T4" fmla="*/ 86 w 123"/>
                  <a:gd name="T5" fmla="*/ 0 h 63"/>
                  <a:gd name="T6" fmla="*/ 5 w 123"/>
                  <a:gd name="T7" fmla="*/ 0 h 63"/>
                  <a:gd name="T8" fmla="*/ 0 w 123"/>
                  <a:gd name="T9" fmla="*/ 6 h 63"/>
                  <a:gd name="T10" fmla="*/ 0 w 123"/>
                  <a:gd name="T11" fmla="*/ 28 h 63"/>
                  <a:gd name="T12" fmla="*/ 0 w 123"/>
                  <a:gd name="T13" fmla="*/ 57 h 63"/>
                  <a:gd name="T14" fmla="*/ 5 w 123"/>
                  <a:gd name="T15" fmla="*/ 63 h 63"/>
                  <a:gd name="T16" fmla="*/ 86 w 123"/>
                  <a:gd name="T17" fmla="*/ 63 h 63"/>
                  <a:gd name="T18" fmla="*/ 92 w 123"/>
                  <a:gd name="T19" fmla="*/ 57 h 63"/>
                  <a:gd name="T20" fmla="*/ 92 w 123"/>
                  <a:gd name="T21" fmla="*/ 47 h 63"/>
                  <a:gd name="T22" fmla="*/ 123 w 123"/>
                  <a:gd name="T23" fmla="*/ 63 h 63"/>
                  <a:gd name="T24" fmla="*/ 123 w 123"/>
                  <a:gd name="T25" fmla="*/ 39 h 63"/>
                  <a:gd name="T26" fmla="*/ 123 w 123"/>
                  <a:gd name="T27" fmla="*/ 35 h 63"/>
                  <a:gd name="T28" fmla="*/ 123 w 123"/>
                  <a:gd name="T29" fmla="*/ 32 h 63"/>
                  <a:gd name="T30" fmla="*/ 123 w 123"/>
                  <a:gd name="T31" fmla="*/ 1 h 63"/>
                  <a:gd name="T32" fmla="*/ 92 w 123"/>
                  <a:gd name="T33" fmla="*/ 16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92" y="16"/>
                    </a:move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</a:path>
                </a:pathLst>
              </a:cu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4" name="Oval 549">
                <a:extLst>
                  <a:ext uri="{FF2B5EF4-FFF2-40B4-BE49-F238E27FC236}">
                    <a16:creationId xmlns:a16="http://schemas.microsoft.com/office/drawing/2014/main" id="{9872A522-5BB9-4204-A358-34074C71C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27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5" name="Oval 550">
                <a:extLst>
                  <a:ext uri="{FF2B5EF4-FFF2-40B4-BE49-F238E27FC236}">
                    <a16:creationId xmlns:a16="http://schemas.microsoft.com/office/drawing/2014/main" id="{DCF855C1-B41B-4DEA-A2CB-C5C98DDB4D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69" y="3406"/>
                <a:ext cx="39" cy="39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6" name="Freeform 551">
                <a:extLst>
                  <a:ext uri="{FF2B5EF4-FFF2-40B4-BE49-F238E27FC236}">
                    <a16:creationId xmlns:a16="http://schemas.microsoft.com/office/drawing/2014/main" id="{7F0264B7-2E5D-4479-AADC-C17736277F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5" y="3231"/>
                <a:ext cx="388" cy="441"/>
              </a:xfrm>
              <a:custGeom>
                <a:avLst/>
                <a:gdLst>
                  <a:gd name="T0" fmla="*/ 133 w 388"/>
                  <a:gd name="T1" fmla="*/ 34 h 442"/>
                  <a:gd name="T2" fmla="*/ 34 w 388"/>
                  <a:gd name="T3" fmla="*/ 133 h 442"/>
                  <a:gd name="T4" fmla="*/ 34 w 388"/>
                  <a:gd name="T5" fmla="*/ 255 h 442"/>
                  <a:gd name="T6" fmla="*/ 36 w 388"/>
                  <a:gd name="T7" fmla="*/ 257 h 442"/>
                  <a:gd name="T8" fmla="*/ 36 w 388"/>
                  <a:gd name="T9" fmla="*/ 442 h 442"/>
                  <a:gd name="T10" fmla="*/ 268 w 388"/>
                  <a:gd name="T11" fmla="*/ 442 h 442"/>
                  <a:gd name="T12" fmla="*/ 268 w 388"/>
                  <a:gd name="T13" fmla="*/ 341 h 442"/>
                  <a:gd name="T14" fmla="*/ 354 w 388"/>
                  <a:gd name="T15" fmla="*/ 255 h 442"/>
                  <a:gd name="T16" fmla="*/ 354 w 388"/>
                  <a:gd name="T17" fmla="*/ 133 h 442"/>
                  <a:gd name="T18" fmla="*/ 255 w 388"/>
                  <a:gd name="T19" fmla="*/ 34 h 442"/>
                  <a:gd name="T20" fmla="*/ 133 w 388"/>
                  <a:gd name="T21" fmla="*/ 34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88" h="442">
                    <a:moveTo>
                      <a:pt x="133" y="34"/>
                    </a:moveTo>
                    <a:cubicBezTo>
                      <a:pt x="34" y="133"/>
                      <a:pt x="34" y="133"/>
                      <a:pt x="34" y="133"/>
                    </a:cubicBezTo>
                    <a:cubicBezTo>
                      <a:pt x="0" y="166"/>
                      <a:pt x="0" y="221"/>
                      <a:pt x="34" y="255"/>
                    </a:cubicBezTo>
                    <a:cubicBezTo>
                      <a:pt x="36" y="257"/>
                      <a:pt x="36" y="257"/>
                      <a:pt x="36" y="257"/>
                    </a:cubicBezTo>
                    <a:cubicBezTo>
                      <a:pt x="36" y="442"/>
                      <a:pt x="36" y="442"/>
                      <a:pt x="36" y="442"/>
                    </a:cubicBezTo>
                    <a:cubicBezTo>
                      <a:pt x="268" y="442"/>
                      <a:pt x="268" y="442"/>
                      <a:pt x="268" y="442"/>
                    </a:cubicBezTo>
                    <a:cubicBezTo>
                      <a:pt x="268" y="341"/>
                      <a:pt x="268" y="341"/>
                      <a:pt x="268" y="341"/>
                    </a:cubicBezTo>
                    <a:cubicBezTo>
                      <a:pt x="354" y="255"/>
                      <a:pt x="354" y="255"/>
                      <a:pt x="354" y="255"/>
                    </a:cubicBezTo>
                    <a:cubicBezTo>
                      <a:pt x="388" y="221"/>
                      <a:pt x="388" y="166"/>
                      <a:pt x="354" y="133"/>
                    </a:cubicBezTo>
                    <a:cubicBezTo>
                      <a:pt x="255" y="34"/>
                      <a:pt x="255" y="34"/>
                      <a:pt x="255" y="34"/>
                    </a:cubicBezTo>
                    <a:cubicBezTo>
                      <a:pt x="221" y="0"/>
                      <a:pt x="166" y="0"/>
                      <a:pt x="133" y="3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7" name="Freeform 552">
                <a:extLst>
                  <a:ext uri="{FF2B5EF4-FFF2-40B4-BE49-F238E27FC236}">
                    <a16:creationId xmlns:a16="http://schemas.microsoft.com/office/drawing/2014/main" id="{6B569D5E-3CAC-4F1F-9694-85378C2BCA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9" y="3235"/>
                <a:ext cx="379" cy="442"/>
              </a:xfrm>
              <a:custGeom>
                <a:avLst/>
                <a:gdLst>
                  <a:gd name="T0" fmla="*/ 129 w 379"/>
                  <a:gd name="T1" fmla="*/ 30 h 443"/>
                  <a:gd name="T2" fmla="*/ 126 w 379"/>
                  <a:gd name="T3" fmla="*/ 27 h 443"/>
                  <a:gd name="T4" fmla="*/ 27 w 379"/>
                  <a:gd name="T5" fmla="*/ 126 h 443"/>
                  <a:gd name="T6" fmla="*/ 0 w 379"/>
                  <a:gd name="T7" fmla="*/ 190 h 443"/>
                  <a:gd name="T8" fmla="*/ 27 w 379"/>
                  <a:gd name="T9" fmla="*/ 254 h 443"/>
                  <a:gd name="T10" fmla="*/ 28 w 379"/>
                  <a:gd name="T11" fmla="*/ 255 h 443"/>
                  <a:gd name="T12" fmla="*/ 28 w 379"/>
                  <a:gd name="T13" fmla="*/ 438 h 443"/>
                  <a:gd name="T14" fmla="*/ 29 w 379"/>
                  <a:gd name="T15" fmla="*/ 441 h 443"/>
                  <a:gd name="T16" fmla="*/ 32 w 379"/>
                  <a:gd name="T17" fmla="*/ 443 h 443"/>
                  <a:gd name="T18" fmla="*/ 264 w 379"/>
                  <a:gd name="T19" fmla="*/ 443 h 443"/>
                  <a:gd name="T20" fmla="*/ 267 w 379"/>
                  <a:gd name="T21" fmla="*/ 441 h 443"/>
                  <a:gd name="T22" fmla="*/ 268 w 379"/>
                  <a:gd name="T23" fmla="*/ 438 h 443"/>
                  <a:gd name="T24" fmla="*/ 268 w 379"/>
                  <a:gd name="T25" fmla="*/ 338 h 443"/>
                  <a:gd name="T26" fmla="*/ 353 w 379"/>
                  <a:gd name="T27" fmla="*/ 254 h 443"/>
                  <a:gd name="T28" fmla="*/ 379 w 379"/>
                  <a:gd name="T29" fmla="*/ 190 h 443"/>
                  <a:gd name="T30" fmla="*/ 353 w 379"/>
                  <a:gd name="T31" fmla="*/ 126 h 443"/>
                  <a:gd name="T32" fmla="*/ 254 w 379"/>
                  <a:gd name="T33" fmla="*/ 27 h 443"/>
                  <a:gd name="T34" fmla="*/ 190 w 379"/>
                  <a:gd name="T35" fmla="*/ 0 h 443"/>
                  <a:gd name="T36" fmla="*/ 126 w 379"/>
                  <a:gd name="T37" fmla="*/ 27 h 443"/>
                  <a:gd name="T38" fmla="*/ 129 w 379"/>
                  <a:gd name="T39" fmla="*/ 30 h 443"/>
                  <a:gd name="T40" fmla="*/ 132 w 379"/>
                  <a:gd name="T41" fmla="*/ 33 h 443"/>
                  <a:gd name="T42" fmla="*/ 190 w 379"/>
                  <a:gd name="T43" fmla="*/ 8 h 443"/>
                  <a:gd name="T44" fmla="*/ 248 w 379"/>
                  <a:gd name="T45" fmla="*/ 33 h 443"/>
                  <a:gd name="T46" fmla="*/ 347 w 379"/>
                  <a:gd name="T47" fmla="*/ 132 h 443"/>
                  <a:gd name="T48" fmla="*/ 371 w 379"/>
                  <a:gd name="T49" fmla="*/ 190 h 443"/>
                  <a:gd name="T50" fmla="*/ 347 w 379"/>
                  <a:gd name="T51" fmla="*/ 248 h 443"/>
                  <a:gd name="T52" fmla="*/ 261 w 379"/>
                  <a:gd name="T53" fmla="*/ 334 h 443"/>
                  <a:gd name="T54" fmla="*/ 260 w 379"/>
                  <a:gd name="T55" fmla="*/ 337 h 443"/>
                  <a:gd name="T56" fmla="*/ 260 w 379"/>
                  <a:gd name="T57" fmla="*/ 434 h 443"/>
                  <a:gd name="T58" fmla="*/ 36 w 379"/>
                  <a:gd name="T59" fmla="*/ 434 h 443"/>
                  <a:gd name="T60" fmla="*/ 36 w 379"/>
                  <a:gd name="T61" fmla="*/ 253 h 443"/>
                  <a:gd name="T62" fmla="*/ 35 w 379"/>
                  <a:gd name="T63" fmla="*/ 250 h 443"/>
                  <a:gd name="T64" fmla="*/ 33 w 379"/>
                  <a:gd name="T65" fmla="*/ 248 h 443"/>
                  <a:gd name="T66" fmla="*/ 8 w 379"/>
                  <a:gd name="T67" fmla="*/ 190 h 443"/>
                  <a:gd name="T68" fmla="*/ 33 w 379"/>
                  <a:gd name="T69" fmla="*/ 132 h 443"/>
                  <a:gd name="T70" fmla="*/ 132 w 379"/>
                  <a:gd name="T71" fmla="*/ 33 h 443"/>
                  <a:gd name="T72" fmla="*/ 129 w 379"/>
                  <a:gd name="T73" fmla="*/ 3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9" h="443">
                    <a:moveTo>
                      <a:pt x="129" y="30"/>
                    </a:moveTo>
                    <a:cubicBezTo>
                      <a:pt x="126" y="27"/>
                      <a:pt x="126" y="27"/>
                      <a:pt x="126" y="27"/>
                    </a:cubicBezTo>
                    <a:cubicBezTo>
                      <a:pt x="27" y="126"/>
                      <a:pt x="27" y="126"/>
                      <a:pt x="27" y="126"/>
                    </a:cubicBezTo>
                    <a:cubicBezTo>
                      <a:pt x="9" y="143"/>
                      <a:pt x="0" y="167"/>
                      <a:pt x="0" y="190"/>
                    </a:cubicBezTo>
                    <a:cubicBezTo>
                      <a:pt x="0" y="213"/>
                      <a:pt x="9" y="236"/>
                      <a:pt x="27" y="254"/>
                    </a:cubicBezTo>
                    <a:cubicBezTo>
                      <a:pt x="28" y="255"/>
                      <a:pt x="28" y="255"/>
                      <a:pt x="28" y="255"/>
                    </a:cubicBezTo>
                    <a:cubicBezTo>
                      <a:pt x="28" y="438"/>
                      <a:pt x="28" y="438"/>
                      <a:pt x="28" y="438"/>
                    </a:cubicBezTo>
                    <a:cubicBezTo>
                      <a:pt x="28" y="439"/>
                      <a:pt x="28" y="441"/>
                      <a:pt x="29" y="441"/>
                    </a:cubicBezTo>
                    <a:cubicBezTo>
                      <a:pt x="30" y="442"/>
                      <a:pt x="31" y="443"/>
                      <a:pt x="32" y="443"/>
                    </a:cubicBezTo>
                    <a:cubicBezTo>
                      <a:pt x="264" y="443"/>
                      <a:pt x="264" y="443"/>
                      <a:pt x="264" y="443"/>
                    </a:cubicBezTo>
                    <a:cubicBezTo>
                      <a:pt x="265" y="443"/>
                      <a:pt x="266" y="442"/>
                      <a:pt x="267" y="441"/>
                    </a:cubicBezTo>
                    <a:cubicBezTo>
                      <a:pt x="268" y="441"/>
                      <a:pt x="268" y="439"/>
                      <a:pt x="268" y="438"/>
                    </a:cubicBezTo>
                    <a:cubicBezTo>
                      <a:pt x="268" y="338"/>
                      <a:pt x="268" y="338"/>
                      <a:pt x="268" y="338"/>
                    </a:cubicBezTo>
                    <a:cubicBezTo>
                      <a:pt x="353" y="254"/>
                      <a:pt x="353" y="254"/>
                      <a:pt x="353" y="254"/>
                    </a:cubicBezTo>
                    <a:cubicBezTo>
                      <a:pt x="371" y="236"/>
                      <a:pt x="379" y="213"/>
                      <a:pt x="379" y="190"/>
                    </a:cubicBezTo>
                    <a:cubicBezTo>
                      <a:pt x="379" y="167"/>
                      <a:pt x="371" y="143"/>
                      <a:pt x="353" y="126"/>
                    </a:cubicBezTo>
                    <a:cubicBezTo>
                      <a:pt x="254" y="27"/>
                      <a:pt x="254" y="27"/>
                      <a:pt x="254" y="27"/>
                    </a:cubicBezTo>
                    <a:cubicBezTo>
                      <a:pt x="236" y="9"/>
                      <a:pt x="213" y="0"/>
                      <a:pt x="190" y="0"/>
                    </a:cubicBezTo>
                    <a:cubicBezTo>
                      <a:pt x="167" y="0"/>
                      <a:pt x="143" y="9"/>
                      <a:pt x="126" y="27"/>
                    </a:cubicBezTo>
                    <a:cubicBezTo>
                      <a:pt x="129" y="30"/>
                      <a:pt x="129" y="30"/>
                      <a:pt x="129" y="30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48" y="16"/>
                      <a:pt x="169" y="8"/>
                      <a:pt x="190" y="8"/>
                    </a:cubicBezTo>
                    <a:cubicBezTo>
                      <a:pt x="211" y="8"/>
                      <a:pt x="232" y="16"/>
                      <a:pt x="248" y="33"/>
                    </a:cubicBezTo>
                    <a:cubicBezTo>
                      <a:pt x="347" y="132"/>
                      <a:pt x="347" y="132"/>
                      <a:pt x="347" y="132"/>
                    </a:cubicBezTo>
                    <a:cubicBezTo>
                      <a:pt x="363" y="148"/>
                      <a:pt x="371" y="169"/>
                      <a:pt x="371" y="190"/>
                    </a:cubicBezTo>
                    <a:cubicBezTo>
                      <a:pt x="371" y="211"/>
                      <a:pt x="363" y="232"/>
                      <a:pt x="347" y="248"/>
                    </a:cubicBezTo>
                    <a:cubicBezTo>
                      <a:pt x="261" y="334"/>
                      <a:pt x="261" y="334"/>
                      <a:pt x="261" y="334"/>
                    </a:cubicBezTo>
                    <a:cubicBezTo>
                      <a:pt x="260" y="334"/>
                      <a:pt x="260" y="336"/>
                      <a:pt x="260" y="337"/>
                    </a:cubicBezTo>
                    <a:cubicBezTo>
                      <a:pt x="260" y="434"/>
                      <a:pt x="260" y="434"/>
                      <a:pt x="260" y="434"/>
                    </a:cubicBezTo>
                    <a:cubicBezTo>
                      <a:pt x="36" y="434"/>
                      <a:pt x="36" y="434"/>
                      <a:pt x="36" y="434"/>
                    </a:cubicBezTo>
                    <a:cubicBezTo>
                      <a:pt x="36" y="253"/>
                      <a:pt x="36" y="253"/>
                      <a:pt x="36" y="253"/>
                    </a:cubicBezTo>
                    <a:cubicBezTo>
                      <a:pt x="36" y="252"/>
                      <a:pt x="36" y="251"/>
                      <a:pt x="35" y="250"/>
                    </a:cubicBezTo>
                    <a:cubicBezTo>
                      <a:pt x="33" y="248"/>
                      <a:pt x="33" y="248"/>
                      <a:pt x="33" y="248"/>
                    </a:cubicBezTo>
                    <a:cubicBezTo>
                      <a:pt x="16" y="232"/>
                      <a:pt x="8" y="211"/>
                      <a:pt x="8" y="190"/>
                    </a:cubicBezTo>
                    <a:cubicBezTo>
                      <a:pt x="8" y="169"/>
                      <a:pt x="16" y="148"/>
                      <a:pt x="33" y="132"/>
                    </a:cubicBezTo>
                    <a:cubicBezTo>
                      <a:pt x="132" y="33"/>
                      <a:pt x="132" y="33"/>
                      <a:pt x="132" y="33"/>
                    </a:cubicBezTo>
                    <a:cubicBezTo>
                      <a:pt x="129" y="30"/>
                      <a:pt x="129" y="30"/>
                      <a:pt x="129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8" name="Freeform 553">
                <a:extLst>
                  <a:ext uri="{FF2B5EF4-FFF2-40B4-BE49-F238E27FC236}">
                    <a16:creationId xmlns:a16="http://schemas.microsoft.com/office/drawing/2014/main" id="{740469B8-A7B8-4E84-8232-681977B562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5 h 155"/>
                  <a:gd name="T4" fmla="*/ 47 w 284"/>
                  <a:gd name="T5" fmla="*/ 149 h 155"/>
                  <a:gd name="T6" fmla="*/ 6 w 284"/>
                  <a:gd name="T7" fmla="*/ 132 h 155"/>
                  <a:gd name="T8" fmla="*/ 24 w 284"/>
                  <a:gd name="T9" fmla="*/ 91 h 155"/>
                  <a:gd name="T10" fmla="*/ 238 w 284"/>
                  <a:gd name="T11" fmla="*/ 7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2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59" name="Freeform 554">
                <a:extLst>
                  <a:ext uri="{FF2B5EF4-FFF2-40B4-BE49-F238E27FC236}">
                    <a16:creationId xmlns:a16="http://schemas.microsoft.com/office/drawing/2014/main" id="{74A33F5D-125D-4E22-9456-82FEFC240D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4" y="3296"/>
                <a:ext cx="284" cy="156"/>
              </a:xfrm>
              <a:custGeom>
                <a:avLst/>
                <a:gdLst>
                  <a:gd name="T0" fmla="*/ 278 w 284"/>
                  <a:gd name="T1" fmla="*/ 24 h 156"/>
                  <a:gd name="T2" fmla="*/ 274 w 284"/>
                  <a:gd name="T3" fmla="*/ 26 h 156"/>
                  <a:gd name="T4" fmla="*/ 276 w 284"/>
                  <a:gd name="T5" fmla="*/ 36 h 156"/>
                  <a:gd name="T6" fmla="*/ 259 w 284"/>
                  <a:gd name="T7" fmla="*/ 61 h 156"/>
                  <a:gd name="T8" fmla="*/ 45 w 284"/>
                  <a:gd name="T9" fmla="*/ 145 h 156"/>
                  <a:gd name="T10" fmla="*/ 35 w 284"/>
                  <a:gd name="T11" fmla="*/ 147 h 156"/>
                  <a:gd name="T12" fmla="*/ 10 w 284"/>
                  <a:gd name="T13" fmla="*/ 130 h 156"/>
                  <a:gd name="T14" fmla="*/ 8 w 284"/>
                  <a:gd name="T15" fmla="*/ 120 h 156"/>
                  <a:gd name="T16" fmla="*/ 25 w 284"/>
                  <a:gd name="T17" fmla="*/ 95 h 156"/>
                  <a:gd name="T18" fmla="*/ 239 w 284"/>
                  <a:gd name="T19" fmla="*/ 11 h 156"/>
                  <a:gd name="T20" fmla="*/ 249 w 284"/>
                  <a:gd name="T21" fmla="*/ 9 h 156"/>
                  <a:gd name="T22" fmla="*/ 274 w 284"/>
                  <a:gd name="T23" fmla="*/ 26 h 156"/>
                  <a:gd name="T24" fmla="*/ 278 w 284"/>
                  <a:gd name="T25" fmla="*/ 24 h 156"/>
                  <a:gd name="T26" fmla="*/ 282 w 284"/>
                  <a:gd name="T27" fmla="*/ 23 h 156"/>
                  <a:gd name="T28" fmla="*/ 249 w 284"/>
                  <a:gd name="T29" fmla="*/ 0 h 156"/>
                  <a:gd name="T30" fmla="*/ 236 w 284"/>
                  <a:gd name="T31" fmla="*/ 3 h 156"/>
                  <a:gd name="T32" fmla="*/ 22 w 284"/>
                  <a:gd name="T33" fmla="*/ 87 h 156"/>
                  <a:gd name="T34" fmla="*/ 0 w 284"/>
                  <a:gd name="T35" fmla="*/ 120 h 156"/>
                  <a:gd name="T36" fmla="*/ 2 w 284"/>
                  <a:gd name="T37" fmla="*/ 133 h 156"/>
                  <a:gd name="T38" fmla="*/ 35 w 284"/>
                  <a:gd name="T39" fmla="*/ 156 h 156"/>
                  <a:gd name="T40" fmla="*/ 48 w 284"/>
                  <a:gd name="T41" fmla="*/ 153 h 156"/>
                  <a:gd name="T42" fmla="*/ 262 w 284"/>
                  <a:gd name="T43" fmla="*/ 69 h 156"/>
                  <a:gd name="T44" fmla="*/ 284 w 284"/>
                  <a:gd name="T45" fmla="*/ 36 h 156"/>
                  <a:gd name="T46" fmla="*/ 282 w 284"/>
                  <a:gd name="T47" fmla="*/ 23 h 156"/>
                  <a:gd name="T48" fmla="*/ 278 w 284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6">
                    <a:moveTo>
                      <a:pt x="278" y="24"/>
                    </a:moveTo>
                    <a:cubicBezTo>
                      <a:pt x="274" y="26"/>
                      <a:pt x="274" y="26"/>
                      <a:pt x="274" y="26"/>
                    </a:cubicBezTo>
                    <a:cubicBezTo>
                      <a:pt x="275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1"/>
                      <a:pt x="10" y="130"/>
                    </a:cubicBezTo>
                    <a:cubicBezTo>
                      <a:pt x="9" y="127"/>
                      <a:pt x="8" y="123"/>
                      <a:pt x="8" y="120"/>
                    </a:cubicBezTo>
                    <a:cubicBezTo>
                      <a:pt x="8" y="109"/>
                      <a:pt x="15" y="99"/>
                      <a:pt x="25" y="95"/>
                    </a:cubicBezTo>
                    <a:cubicBezTo>
                      <a:pt x="239" y="11"/>
                      <a:pt x="239" y="11"/>
                      <a:pt x="239" y="11"/>
                    </a:cubicBezTo>
                    <a:cubicBezTo>
                      <a:pt x="242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4" y="26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6" y="9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3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3"/>
                      <a:pt x="0" y="106"/>
                      <a:pt x="0" y="120"/>
                    </a:cubicBezTo>
                    <a:cubicBezTo>
                      <a:pt x="0" y="124"/>
                      <a:pt x="0" y="129"/>
                      <a:pt x="2" y="133"/>
                    </a:cubicBezTo>
                    <a:cubicBezTo>
                      <a:pt x="8" y="147"/>
                      <a:pt x="21" y="156"/>
                      <a:pt x="35" y="156"/>
                    </a:cubicBezTo>
                    <a:cubicBezTo>
                      <a:pt x="39" y="156"/>
                      <a:pt x="44" y="155"/>
                      <a:pt x="48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4" y="50"/>
                      <a:pt x="284" y="36"/>
                    </a:cubicBezTo>
                    <a:cubicBezTo>
                      <a:pt x="284" y="31"/>
                      <a:pt x="284" y="27"/>
                      <a:pt x="282" y="23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0" name="Freeform 555">
                <a:extLst>
                  <a:ext uri="{FF2B5EF4-FFF2-40B4-BE49-F238E27FC236}">
                    <a16:creationId xmlns:a16="http://schemas.microsoft.com/office/drawing/2014/main" id="{11BC3D32-CC0E-49FF-8DBD-FA61FFDB32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4"/>
              </a:xfrm>
              <a:custGeom>
                <a:avLst/>
                <a:gdLst>
                  <a:gd name="T0" fmla="*/ 279 w 285"/>
                  <a:gd name="T1" fmla="*/ 24 h 155"/>
                  <a:gd name="T2" fmla="*/ 261 w 285"/>
                  <a:gd name="T3" fmla="*/ 65 h 155"/>
                  <a:gd name="T4" fmla="*/ 47 w 285"/>
                  <a:gd name="T5" fmla="*/ 149 h 155"/>
                  <a:gd name="T6" fmla="*/ 6 w 285"/>
                  <a:gd name="T7" fmla="*/ 132 h 155"/>
                  <a:gd name="T8" fmla="*/ 24 w 285"/>
                  <a:gd name="T9" fmla="*/ 91 h 155"/>
                  <a:gd name="T10" fmla="*/ 238 w 285"/>
                  <a:gd name="T11" fmla="*/ 7 h 155"/>
                  <a:gd name="T12" fmla="*/ 279 w 285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" h="155">
                    <a:moveTo>
                      <a:pt x="279" y="24"/>
                    </a:moveTo>
                    <a:cubicBezTo>
                      <a:pt x="285" y="40"/>
                      <a:pt x="277" y="58"/>
                      <a:pt x="261" y="65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1" y="155"/>
                      <a:pt x="13" y="148"/>
                      <a:pt x="6" y="132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7"/>
                      <a:pt x="238" y="7"/>
                      <a:pt x="238" y="7"/>
                    </a:cubicBezTo>
                    <a:cubicBezTo>
                      <a:pt x="254" y="0"/>
                      <a:pt x="272" y="8"/>
                      <a:pt x="279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1" name="Freeform 556">
                <a:extLst>
                  <a:ext uri="{FF2B5EF4-FFF2-40B4-BE49-F238E27FC236}">
                    <a16:creationId xmlns:a16="http://schemas.microsoft.com/office/drawing/2014/main" id="{14216540-923B-4389-A5AF-7F5976F1DE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36" y="3197"/>
                <a:ext cx="285" cy="155"/>
              </a:xfrm>
              <a:custGeom>
                <a:avLst/>
                <a:gdLst>
                  <a:gd name="T0" fmla="*/ 279 w 285"/>
                  <a:gd name="T1" fmla="*/ 24 h 156"/>
                  <a:gd name="T2" fmla="*/ 275 w 285"/>
                  <a:gd name="T3" fmla="*/ 26 h 156"/>
                  <a:gd name="T4" fmla="*/ 276 w 285"/>
                  <a:gd name="T5" fmla="*/ 36 h 156"/>
                  <a:gd name="T6" fmla="*/ 259 w 285"/>
                  <a:gd name="T7" fmla="*/ 61 h 156"/>
                  <a:gd name="T8" fmla="*/ 45 w 285"/>
                  <a:gd name="T9" fmla="*/ 145 h 156"/>
                  <a:gd name="T10" fmla="*/ 36 w 285"/>
                  <a:gd name="T11" fmla="*/ 147 h 156"/>
                  <a:gd name="T12" fmla="*/ 10 w 285"/>
                  <a:gd name="T13" fmla="*/ 130 h 156"/>
                  <a:gd name="T14" fmla="*/ 9 w 285"/>
                  <a:gd name="T15" fmla="*/ 120 h 156"/>
                  <a:gd name="T16" fmla="*/ 26 w 285"/>
                  <a:gd name="T17" fmla="*/ 95 h 156"/>
                  <a:gd name="T18" fmla="*/ 240 w 285"/>
                  <a:gd name="T19" fmla="*/ 11 h 156"/>
                  <a:gd name="T20" fmla="*/ 249 w 285"/>
                  <a:gd name="T21" fmla="*/ 9 h 156"/>
                  <a:gd name="T22" fmla="*/ 275 w 285"/>
                  <a:gd name="T23" fmla="*/ 26 h 156"/>
                  <a:gd name="T24" fmla="*/ 279 w 285"/>
                  <a:gd name="T25" fmla="*/ 24 h 156"/>
                  <a:gd name="T26" fmla="*/ 282 w 285"/>
                  <a:gd name="T27" fmla="*/ 23 h 156"/>
                  <a:gd name="T28" fmla="*/ 249 w 285"/>
                  <a:gd name="T29" fmla="*/ 0 h 156"/>
                  <a:gd name="T30" fmla="*/ 236 w 285"/>
                  <a:gd name="T31" fmla="*/ 3 h 156"/>
                  <a:gd name="T32" fmla="*/ 23 w 285"/>
                  <a:gd name="T33" fmla="*/ 87 h 156"/>
                  <a:gd name="T34" fmla="*/ 0 w 285"/>
                  <a:gd name="T35" fmla="*/ 120 h 156"/>
                  <a:gd name="T36" fmla="*/ 3 w 285"/>
                  <a:gd name="T37" fmla="*/ 133 h 156"/>
                  <a:gd name="T38" fmla="*/ 36 w 285"/>
                  <a:gd name="T39" fmla="*/ 156 h 156"/>
                  <a:gd name="T40" fmla="*/ 49 w 285"/>
                  <a:gd name="T41" fmla="*/ 153 h 156"/>
                  <a:gd name="T42" fmla="*/ 262 w 285"/>
                  <a:gd name="T43" fmla="*/ 69 h 156"/>
                  <a:gd name="T44" fmla="*/ 285 w 285"/>
                  <a:gd name="T45" fmla="*/ 36 h 156"/>
                  <a:gd name="T46" fmla="*/ 282 w 285"/>
                  <a:gd name="T47" fmla="*/ 23 h 156"/>
                  <a:gd name="T48" fmla="*/ 279 w 285"/>
                  <a:gd name="T49" fmla="*/ 24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5" h="156">
                    <a:moveTo>
                      <a:pt x="279" y="24"/>
                    </a:moveTo>
                    <a:cubicBezTo>
                      <a:pt x="275" y="26"/>
                      <a:pt x="275" y="26"/>
                      <a:pt x="275" y="26"/>
                    </a:cubicBezTo>
                    <a:cubicBezTo>
                      <a:pt x="276" y="29"/>
                      <a:pt x="276" y="32"/>
                      <a:pt x="276" y="36"/>
                    </a:cubicBezTo>
                    <a:cubicBezTo>
                      <a:pt x="276" y="46"/>
                      <a:pt x="270" y="57"/>
                      <a:pt x="259" y="61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9" y="147"/>
                      <a:pt x="36" y="147"/>
                    </a:cubicBezTo>
                    <a:cubicBezTo>
                      <a:pt x="25" y="147"/>
                      <a:pt x="15" y="141"/>
                      <a:pt x="10" y="130"/>
                    </a:cubicBezTo>
                    <a:cubicBezTo>
                      <a:pt x="9" y="127"/>
                      <a:pt x="9" y="123"/>
                      <a:pt x="9" y="120"/>
                    </a:cubicBezTo>
                    <a:cubicBezTo>
                      <a:pt x="9" y="109"/>
                      <a:pt x="15" y="99"/>
                      <a:pt x="26" y="95"/>
                    </a:cubicBezTo>
                    <a:cubicBezTo>
                      <a:pt x="240" y="11"/>
                      <a:pt x="240" y="11"/>
                      <a:pt x="240" y="11"/>
                    </a:cubicBezTo>
                    <a:cubicBezTo>
                      <a:pt x="243" y="9"/>
                      <a:pt x="246" y="9"/>
                      <a:pt x="249" y="9"/>
                    </a:cubicBezTo>
                    <a:cubicBezTo>
                      <a:pt x="260" y="9"/>
                      <a:pt x="270" y="15"/>
                      <a:pt x="275" y="26"/>
                    </a:cubicBezTo>
                    <a:cubicBezTo>
                      <a:pt x="279" y="24"/>
                      <a:pt x="279" y="24"/>
                      <a:pt x="279" y="24"/>
                    </a:cubicBezTo>
                    <a:cubicBezTo>
                      <a:pt x="282" y="23"/>
                      <a:pt x="282" y="23"/>
                      <a:pt x="282" y="23"/>
                    </a:cubicBezTo>
                    <a:cubicBezTo>
                      <a:pt x="277" y="9"/>
                      <a:pt x="264" y="0"/>
                      <a:pt x="249" y="0"/>
                    </a:cubicBezTo>
                    <a:cubicBezTo>
                      <a:pt x="245" y="0"/>
                      <a:pt x="241" y="1"/>
                      <a:pt x="236" y="3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9" y="93"/>
                      <a:pt x="0" y="106"/>
                      <a:pt x="0" y="120"/>
                    </a:cubicBezTo>
                    <a:cubicBezTo>
                      <a:pt x="0" y="124"/>
                      <a:pt x="1" y="129"/>
                      <a:pt x="3" y="133"/>
                    </a:cubicBezTo>
                    <a:cubicBezTo>
                      <a:pt x="8" y="147"/>
                      <a:pt x="21" y="156"/>
                      <a:pt x="36" y="156"/>
                    </a:cubicBezTo>
                    <a:cubicBezTo>
                      <a:pt x="40" y="156"/>
                      <a:pt x="44" y="155"/>
                      <a:pt x="49" y="153"/>
                    </a:cubicBezTo>
                    <a:cubicBezTo>
                      <a:pt x="262" y="69"/>
                      <a:pt x="262" y="69"/>
                      <a:pt x="262" y="69"/>
                    </a:cubicBezTo>
                    <a:cubicBezTo>
                      <a:pt x="276" y="63"/>
                      <a:pt x="285" y="50"/>
                      <a:pt x="285" y="36"/>
                    </a:cubicBezTo>
                    <a:cubicBezTo>
                      <a:pt x="285" y="31"/>
                      <a:pt x="284" y="27"/>
                      <a:pt x="282" y="23"/>
                    </a:cubicBezTo>
                    <a:cubicBezTo>
                      <a:pt x="279" y="24"/>
                      <a:pt x="279" y="24"/>
                      <a:pt x="279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2" name="Freeform 557">
                <a:extLst>
                  <a:ext uri="{FF2B5EF4-FFF2-40B4-BE49-F238E27FC236}">
                    <a16:creationId xmlns:a16="http://schemas.microsoft.com/office/drawing/2014/main" id="{47EA3EAD-E15A-425F-85C0-0DCB98A07E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60 w 284"/>
                  <a:gd name="T3" fmla="*/ 64 h 155"/>
                  <a:gd name="T4" fmla="*/ 47 w 284"/>
                  <a:gd name="T5" fmla="*/ 149 h 155"/>
                  <a:gd name="T6" fmla="*/ 6 w 284"/>
                  <a:gd name="T7" fmla="*/ 131 h 155"/>
                  <a:gd name="T8" fmla="*/ 24 w 284"/>
                  <a:gd name="T9" fmla="*/ 91 h 155"/>
                  <a:gd name="T10" fmla="*/ 238 w 284"/>
                  <a:gd name="T11" fmla="*/ 6 h 155"/>
                  <a:gd name="T12" fmla="*/ 278 w 284"/>
                  <a:gd name="T13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84" y="40"/>
                      <a:pt x="276" y="58"/>
                      <a:pt x="260" y="64"/>
                    </a:cubicBezTo>
                    <a:cubicBezTo>
                      <a:pt x="47" y="149"/>
                      <a:pt x="47" y="149"/>
                      <a:pt x="47" y="149"/>
                    </a:cubicBezTo>
                    <a:cubicBezTo>
                      <a:pt x="30" y="155"/>
                      <a:pt x="12" y="147"/>
                      <a:pt x="6" y="131"/>
                    </a:cubicBezTo>
                    <a:cubicBezTo>
                      <a:pt x="0" y="115"/>
                      <a:pt x="8" y="97"/>
                      <a:pt x="24" y="91"/>
                    </a:cubicBezTo>
                    <a:cubicBezTo>
                      <a:pt x="238" y="6"/>
                      <a:pt x="238" y="6"/>
                      <a:pt x="238" y="6"/>
                    </a:cubicBezTo>
                    <a:cubicBezTo>
                      <a:pt x="254" y="0"/>
                      <a:pt x="272" y="8"/>
                      <a:pt x="278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3" name="Freeform 558">
                <a:extLst>
                  <a:ext uri="{FF2B5EF4-FFF2-40B4-BE49-F238E27FC236}">
                    <a16:creationId xmlns:a16="http://schemas.microsoft.com/office/drawing/2014/main" id="{09374A7B-38DC-45CC-89A7-10D5CC2EBC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59" y="3023"/>
                <a:ext cx="284" cy="155"/>
              </a:xfrm>
              <a:custGeom>
                <a:avLst/>
                <a:gdLst>
                  <a:gd name="T0" fmla="*/ 278 w 284"/>
                  <a:gd name="T1" fmla="*/ 24 h 155"/>
                  <a:gd name="T2" fmla="*/ 274 w 284"/>
                  <a:gd name="T3" fmla="*/ 25 h 155"/>
                  <a:gd name="T4" fmla="*/ 276 w 284"/>
                  <a:gd name="T5" fmla="*/ 35 h 155"/>
                  <a:gd name="T6" fmla="*/ 259 w 284"/>
                  <a:gd name="T7" fmla="*/ 60 h 155"/>
                  <a:gd name="T8" fmla="*/ 45 w 284"/>
                  <a:gd name="T9" fmla="*/ 145 h 155"/>
                  <a:gd name="T10" fmla="*/ 35 w 284"/>
                  <a:gd name="T11" fmla="*/ 147 h 155"/>
                  <a:gd name="T12" fmla="*/ 10 w 284"/>
                  <a:gd name="T13" fmla="*/ 130 h 155"/>
                  <a:gd name="T14" fmla="*/ 8 w 284"/>
                  <a:gd name="T15" fmla="*/ 120 h 155"/>
                  <a:gd name="T16" fmla="*/ 25 w 284"/>
                  <a:gd name="T17" fmla="*/ 95 h 155"/>
                  <a:gd name="T18" fmla="*/ 239 w 284"/>
                  <a:gd name="T19" fmla="*/ 10 h 155"/>
                  <a:gd name="T20" fmla="*/ 249 w 284"/>
                  <a:gd name="T21" fmla="*/ 8 h 155"/>
                  <a:gd name="T22" fmla="*/ 274 w 284"/>
                  <a:gd name="T23" fmla="*/ 25 h 155"/>
                  <a:gd name="T24" fmla="*/ 278 w 284"/>
                  <a:gd name="T25" fmla="*/ 24 h 155"/>
                  <a:gd name="T26" fmla="*/ 282 w 284"/>
                  <a:gd name="T27" fmla="*/ 22 h 155"/>
                  <a:gd name="T28" fmla="*/ 249 w 284"/>
                  <a:gd name="T29" fmla="*/ 0 h 155"/>
                  <a:gd name="T30" fmla="*/ 236 w 284"/>
                  <a:gd name="T31" fmla="*/ 2 h 155"/>
                  <a:gd name="T32" fmla="*/ 22 w 284"/>
                  <a:gd name="T33" fmla="*/ 87 h 155"/>
                  <a:gd name="T34" fmla="*/ 0 w 284"/>
                  <a:gd name="T35" fmla="*/ 120 h 155"/>
                  <a:gd name="T36" fmla="*/ 2 w 284"/>
                  <a:gd name="T37" fmla="*/ 133 h 155"/>
                  <a:gd name="T38" fmla="*/ 35 w 284"/>
                  <a:gd name="T39" fmla="*/ 155 h 155"/>
                  <a:gd name="T40" fmla="*/ 48 w 284"/>
                  <a:gd name="T41" fmla="*/ 153 h 155"/>
                  <a:gd name="T42" fmla="*/ 262 w 284"/>
                  <a:gd name="T43" fmla="*/ 68 h 155"/>
                  <a:gd name="T44" fmla="*/ 284 w 284"/>
                  <a:gd name="T45" fmla="*/ 35 h 155"/>
                  <a:gd name="T46" fmla="*/ 282 w 284"/>
                  <a:gd name="T47" fmla="*/ 22 h 155"/>
                  <a:gd name="T48" fmla="*/ 278 w 284"/>
                  <a:gd name="T49" fmla="*/ 2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4" h="155">
                    <a:moveTo>
                      <a:pt x="278" y="24"/>
                    </a:moveTo>
                    <a:cubicBezTo>
                      <a:pt x="274" y="25"/>
                      <a:pt x="274" y="25"/>
                      <a:pt x="274" y="25"/>
                    </a:cubicBezTo>
                    <a:cubicBezTo>
                      <a:pt x="275" y="29"/>
                      <a:pt x="276" y="32"/>
                      <a:pt x="276" y="35"/>
                    </a:cubicBezTo>
                    <a:cubicBezTo>
                      <a:pt x="276" y="46"/>
                      <a:pt x="269" y="56"/>
                      <a:pt x="259" y="60"/>
                    </a:cubicBezTo>
                    <a:cubicBezTo>
                      <a:pt x="45" y="145"/>
                      <a:pt x="45" y="145"/>
                      <a:pt x="45" y="145"/>
                    </a:cubicBezTo>
                    <a:cubicBezTo>
                      <a:pt x="42" y="146"/>
                      <a:pt x="38" y="147"/>
                      <a:pt x="35" y="147"/>
                    </a:cubicBezTo>
                    <a:cubicBezTo>
                      <a:pt x="24" y="147"/>
                      <a:pt x="14" y="140"/>
                      <a:pt x="10" y="130"/>
                    </a:cubicBezTo>
                    <a:cubicBezTo>
                      <a:pt x="9" y="126"/>
                      <a:pt x="8" y="123"/>
                      <a:pt x="8" y="120"/>
                    </a:cubicBezTo>
                    <a:cubicBezTo>
                      <a:pt x="8" y="109"/>
                      <a:pt x="14" y="99"/>
                      <a:pt x="25" y="95"/>
                    </a:cubicBezTo>
                    <a:cubicBezTo>
                      <a:pt x="239" y="10"/>
                      <a:pt x="239" y="10"/>
                      <a:pt x="239" y="10"/>
                    </a:cubicBezTo>
                    <a:cubicBezTo>
                      <a:pt x="242" y="9"/>
                      <a:pt x="246" y="8"/>
                      <a:pt x="249" y="8"/>
                    </a:cubicBezTo>
                    <a:cubicBezTo>
                      <a:pt x="260" y="8"/>
                      <a:pt x="270" y="15"/>
                      <a:pt x="274" y="25"/>
                    </a:cubicBezTo>
                    <a:cubicBezTo>
                      <a:pt x="278" y="24"/>
                      <a:pt x="278" y="24"/>
                      <a:pt x="278" y="24"/>
                    </a:cubicBezTo>
                    <a:cubicBezTo>
                      <a:pt x="282" y="22"/>
                      <a:pt x="282" y="22"/>
                      <a:pt x="282" y="22"/>
                    </a:cubicBezTo>
                    <a:cubicBezTo>
                      <a:pt x="276" y="8"/>
                      <a:pt x="263" y="0"/>
                      <a:pt x="249" y="0"/>
                    </a:cubicBezTo>
                    <a:cubicBezTo>
                      <a:pt x="245" y="0"/>
                      <a:pt x="240" y="1"/>
                      <a:pt x="236" y="2"/>
                    </a:cubicBezTo>
                    <a:cubicBezTo>
                      <a:pt x="22" y="87"/>
                      <a:pt x="22" y="87"/>
                      <a:pt x="22" y="87"/>
                    </a:cubicBezTo>
                    <a:cubicBezTo>
                      <a:pt x="8" y="92"/>
                      <a:pt x="0" y="106"/>
                      <a:pt x="0" y="120"/>
                    </a:cubicBezTo>
                    <a:cubicBezTo>
                      <a:pt x="0" y="124"/>
                      <a:pt x="0" y="128"/>
                      <a:pt x="2" y="133"/>
                    </a:cubicBezTo>
                    <a:cubicBezTo>
                      <a:pt x="8" y="147"/>
                      <a:pt x="21" y="155"/>
                      <a:pt x="35" y="155"/>
                    </a:cubicBezTo>
                    <a:cubicBezTo>
                      <a:pt x="39" y="155"/>
                      <a:pt x="44" y="154"/>
                      <a:pt x="48" y="153"/>
                    </a:cubicBezTo>
                    <a:cubicBezTo>
                      <a:pt x="262" y="68"/>
                      <a:pt x="262" y="68"/>
                      <a:pt x="262" y="68"/>
                    </a:cubicBezTo>
                    <a:cubicBezTo>
                      <a:pt x="276" y="63"/>
                      <a:pt x="284" y="49"/>
                      <a:pt x="284" y="35"/>
                    </a:cubicBezTo>
                    <a:cubicBezTo>
                      <a:pt x="284" y="31"/>
                      <a:pt x="284" y="27"/>
                      <a:pt x="282" y="22"/>
                    </a:cubicBezTo>
                    <a:cubicBezTo>
                      <a:pt x="278" y="24"/>
                      <a:pt x="278" y="24"/>
                      <a:pt x="278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4" name="Rectangle 559">
                <a:extLst>
                  <a:ext uri="{FF2B5EF4-FFF2-40B4-BE49-F238E27FC236}">
                    <a16:creationId xmlns:a16="http://schemas.microsoft.com/office/drawing/2014/main" id="{BC21EDFF-FD79-4C4B-8B97-9866C5E0982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5" name="Rectangle 560">
                <a:extLst>
                  <a:ext uri="{FF2B5EF4-FFF2-40B4-BE49-F238E27FC236}">
                    <a16:creationId xmlns:a16="http://schemas.microsoft.com/office/drawing/2014/main" id="{2B0F96E0-81EC-4B58-BA92-D98B17AF748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16"/>
                <a:ext cx="7" cy="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6" name="Freeform 561">
                <a:extLst>
                  <a:ext uri="{FF2B5EF4-FFF2-40B4-BE49-F238E27FC236}">
                    <a16:creationId xmlns:a16="http://schemas.microsoft.com/office/drawing/2014/main" id="{5D60AC39-B466-432D-AA85-3898AE7364F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7" name="Freeform 562">
                <a:extLst>
                  <a:ext uri="{FF2B5EF4-FFF2-40B4-BE49-F238E27FC236}">
                    <a16:creationId xmlns:a16="http://schemas.microsoft.com/office/drawing/2014/main" id="{5F0A85AC-6819-4F1E-8A7F-038386FDD4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12"/>
                <a:ext cx="15" cy="33"/>
              </a:xfrm>
              <a:custGeom>
                <a:avLst/>
                <a:gdLst>
                  <a:gd name="T0" fmla="*/ 11 w 15"/>
                  <a:gd name="T1" fmla="*/ 29 h 33"/>
                  <a:gd name="T2" fmla="*/ 11 w 15"/>
                  <a:gd name="T3" fmla="*/ 25 h 33"/>
                  <a:gd name="T4" fmla="*/ 8 w 15"/>
                  <a:gd name="T5" fmla="*/ 25 h 33"/>
                  <a:gd name="T6" fmla="*/ 8 w 15"/>
                  <a:gd name="T7" fmla="*/ 8 h 33"/>
                  <a:gd name="T8" fmla="*/ 11 w 15"/>
                  <a:gd name="T9" fmla="*/ 8 h 33"/>
                  <a:gd name="T10" fmla="*/ 11 w 15"/>
                  <a:gd name="T11" fmla="*/ 4 h 33"/>
                  <a:gd name="T12" fmla="*/ 7 w 15"/>
                  <a:gd name="T13" fmla="*/ 4 h 33"/>
                  <a:gd name="T14" fmla="*/ 7 w 15"/>
                  <a:gd name="T15" fmla="*/ 29 h 33"/>
                  <a:gd name="T16" fmla="*/ 11 w 15"/>
                  <a:gd name="T17" fmla="*/ 29 h 33"/>
                  <a:gd name="T18" fmla="*/ 11 w 15"/>
                  <a:gd name="T19" fmla="*/ 25 h 33"/>
                  <a:gd name="T20" fmla="*/ 11 w 15"/>
                  <a:gd name="T21" fmla="*/ 29 h 33"/>
                  <a:gd name="T22" fmla="*/ 15 w 15"/>
                  <a:gd name="T23" fmla="*/ 29 h 33"/>
                  <a:gd name="T24" fmla="*/ 15 w 15"/>
                  <a:gd name="T25" fmla="*/ 0 h 33"/>
                  <a:gd name="T26" fmla="*/ 0 w 15"/>
                  <a:gd name="T27" fmla="*/ 0 h 33"/>
                  <a:gd name="T28" fmla="*/ 0 w 15"/>
                  <a:gd name="T29" fmla="*/ 33 h 33"/>
                  <a:gd name="T30" fmla="*/ 15 w 15"/>
                  <a:gd name="T31" fmla="*/ 33 h 33"/>
                  <a:gd name="T32" fmla="*/ 15 w 15"/>
                  <a:gd name="T33" fmla="*/ 29 h 33"/>
                  <a:gd name="T34" fmla="*/ 11 w 15"/>
                  <a:gd name="T35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33">
                    <a:moveTo>
                      <a:pt x="11" y="29"/>
                    </a:moveTo>
                    <a:lnTo>
                      <a:pt x="11" y="25"/>
                    </a:lnTo>
                    <a:lnTo>
                      <a:pt x="8" y="25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29"/>
                    </a:lnTo>
                    <a:lnTo>
                      <a:pt x="11" y="29"/>
                    </a:lnTo>
                    <a:lnTo>
                      <a:pt x="11" y="25"/>
                    </a:lnTo>
                    <a:lnTo>
                      <a:pt x="11" y="29"/>
                    </a:lnTo>
                    <a:lnTo>
                      <a:pt x="15" y="29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15" y="33"/>
                    </a:lnTo>
                    <a:lnTo>
                      <a:pt x="15" y="29"/>
                    </a:lnTo>
                    <a:lnTo>
                      <a:pt x="11" y="2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8" name="Rectangle 563">
                <a:extLst>
                  <a:ext uri="{FF2B5EF4-FFF2-40B4-BE49-F238E27FC236}">
                    <a16:creationId xmlns:a16="http://schemas.microsoft.com/office/drawing/2014/main" id="{E31D35D6-5366-4C69-BDB2-77E1BCE6AE6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69" name="Rectangle 564">
                <a:extLst>
                  <a:ext uri="{FF2B5EF4-FFF2-40B4-BE49-F238E27FC236}">
                    <a16:creationId xmlns:a16="http://schemas.microsoft.com/office/drawing/2014/main" id="{8B9CFFC6-EA9E-4387-B32E-3F70826C8B6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2964"/>
                <a:ext cx="7" cy="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0" name="Freeform 565">
                <a:extLst>
                  <a:ext uri="{FF2B5EF4-FFF2-40B4-BE49-F238E27FC236}">
                    <a16:creationId xmlns:a16="http://schemas.microsoft.com/office/drawing/2014/main" id="{4300254F-5239-43CD-BCF8-63FDE6CE06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1" name="Freeform 566">
                <a:extLst>
                  <a:ext uri="{FF2B5EF4-FFF2-40B4-BE49-F238E27FC236}">
                    <a16:creationId xmlns:a16="http://schemas.microsoft.com/office/drawing/2014/main" id="{E7F0CDCC-F148-444F-B6C5-811FAF6101C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2960"/>
                <a:ext cx="15" cy="49"/>
              </a:xfrm>
              <a:custGeom>
                <a:avLst/>
                <a:gdLst>
                  <a:gd name="T0" fmla="*/ 11 w 15"/>
                  <a:gd name="T1" fmla="*/ 45 h 49"/>
                  <a:gd name="T2" fmla="*/ 11 w 15"/>
                  <a:gd name="T3" fmla="*/ 41 h 49"/>
                  <a:gd name="T4" fmla="*/ 8 w 15"/>
                  <a:gd name="T5" fmla="*/ 41 h 49"/>
                  <a:gd name="T6" fmla="*/ 8 w 15"/>
                  <a:gd name="T7" fmla="*/ 8 h 49"/>
                  <a:gd name="T8" fmla="*/ 11 w 15"/>
                  <a:gd name="T9" fmla="*/ 8 h 49"/>
                  <a:gd name="T10" fmla="*/ 11 w 15"/>
                  <a:gd name="T11" fmla="*/ 4 h 49"/>
                  <a:gd name="T12" fmla="*/ 7 w 15"/>
                  <a:gd name="T13" fmla="*/ 4 h 49"/>
                  <a:gd name="T14" fmla="*/ 7 w 15"/>
                  <a:gd name="T15" fmla="*/ 45 h 49"/>
                  <a:gd name="T16" fmla="*/ 11 w 15"/>
                  <a:gd name="T17" fmla="*/ 45 h 49"/>
                  <a:gd name="T18" fmla="*/ 11 w 15"/>
                  <a:gd name="T19" fmla="*/ 41 h 49"/>
                  <a:gd name="T20" fmla="*/ 11 w 15"/>
                  <a:gd name="T21" fmla="*/ 45 h 49"/>
                  <a:gd name="T22" fmla="*/ 15 w 15"/>
                  <a:gd name="T23" fmla="*/ 45 h 49"/>
                  <a:gd name="T24" fmla="*/ 15 w 15"/>
                  <a:gd name="T25" fmla="*/ 0 h 49"/>
                  <a:gd name="T26" fmla="*/ 0 w 15"/>
                  <a:gd name="T27" fmla="*/ 0 h 49"/>
                  <a:gd name="T28" fmla="*/ 0 w 15"/>
                  <a:gd name="T29" fmla="*/ 49 h 49"/>
                  <a:gd name="T30" fmla="*/ 15 w 15"/>
                  <a:gd name="T31" fmla="*/ 49 h 49"/>
                  <a:gd name="T32" fmla="*/ 15 w 15"/>
                  <a:gd name="T33" fmla="*/ 45 h 49"/>
                  <a:gd name="T34" fmla="*/ 11 w 15"/>
                  <a:gd name="T35" fmla="*/ 45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9">
                    <a:moveTo>
                      <a:pt x="11" y="45"/>
                    </a:moveTo>
                    <a:lnTo>
                      <a:pt x="11" y="41"/>
                    </a:lnTo>
                    <a:lnTo>
                      <a:pt x="8" y="41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5"/>
                    </a:lnTo>
                    <a:lnTo>
                      <a:pt x="11" y="45"/>
                    </a:lnTo>
                    <a:lnTo>
                      <a:pt x="11" y="41"/>
                    </a:lnTo>
                    <a:lnTo>
                      <a:pt x="11" y="45"/>
                    </a:lnTo>
                    <a:lnTo>
                      <a:pt x="15" y="45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9"/>
                    </a:lnTo>
                    <a:lnTo>
                      <a:pt x="15" y="49"/>
                    </a:lnTo>
                    <a:lnTo>
                      <a:pt x="15" y="45"/>
                    </a:lnTo>
                    <a:lnTo>
                      <a:pt x="11" y="4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2" name="Rectangle 567">
                <a:extLst>
                  <a:ext uri="{FF2B5EF4-FFF2-40B4-BE49-F238E27FC236}">
                    <a16:creationId xmlns:a16="http://schemas.microsoft.com/office/drawing/2014/main" id="{9C1993C7-15B0-4005-9AEA-F403A1F5805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3" name="Rectangle 568">
                <a:extLst>
                  <a:ext uri="{FF2B5EF4-FFF2-40B4-BE49-F238E27FC236}">
                    <a16:creationId xmlns:a16="http://schemas.microsoft.com/office/drawing/2014/main" id="{FD88FF07-1D0A-402B-88C7-2E437BA56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56" y="3014"/>
                <a:ext cx="7" cy="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4" name="Freeform 569">
                <a:extLst>
                  <a:ext uri="{FF2B5EF4-FFF2-40B4-BE49-F238E27FC236}">
                    <a16:creationId xmlns:a16="http://schemas.microsoft.com/office/drawing/2014/main" id="{0994A581-42DB-4623-AC1D-96DCED51C2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5" name="Freeform 570">
                <a:extLst>
                  <a:ext uri="{FF2B5EF4-FFF2-40B4-BE49-F238E27FC236}">
                    <a16:creationId xmlns:a16="http://schemas.microsoft.com/office/drawing/2014/main" id="{7878A66E-9183-49E5-A7CF-CDC3897B4F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2" y="3010"/>
                <a:ext cx="15" cy="48"/>
              </a:xfrm>
              <a:custGeom>
                <a:avLst/>
                <a:gdLst>
                  <a:gd name="T0" fmla="*/ 11 w 15"/>
                  <a:gd name="T1" fmla="*/ 44 h 48"/>
                  <a:gd name="T2" fmla="*/ 11 w 15"/>
                  <a:gd name="T3" fmla="*/ 40 h 48"/>
                  <a:gd name="T4" fmla="*/ 8 w 15"/>
                  <a:gd name="T5" fmla="*/ 40 h 48"/>
                  <a:gd name="T6" fmla="*/ 8 w 15"/>
                  <a:gd name="T7" fmla="*/ 8 h 48"/>
                  <a:gd name="T8" fmla="*/ 11 w 15"/>
                  <a:gd name="T9" fmla="*/ 8 h 48"/>
                  <a:gd name="T10" fmla="*/ 11 w 15"/>
                  <a:gd name="T11" fmla="*/ 4 h 48"/>
                  <a:gd name="T12" fmla="*/ 7 w 15"/>
                  <a:gd name="T13" fmla="*/ 4 h 48"/>
                  <a:gd name="T14" fmla="*/ 7 w 15"/>
                  <a:gd name="T15" fmla="*/ 44 h 48"/>
                  <a:gd name="T16" fmla="*/ 11 w 15"/>
                  <a:gd name="T17" fmla="*/ 44 h 48"/>
                  <a:gd name="T18" fmla="*/ 11 w 15"/>
                  <a:gd name="T19" fmla="*/ 40 h 48"/>
                  <a:gd name="T20" fmla="*/ 11 w 15"/>
                  <a:gd name="T21" fmla="*/ 44 h 48"/>
                  <a:gd name="T22" fmla="*/ 15 w 15"/>
                  <a:gd name="T23" fmla="*/ 44 h 48"/>
                  <a:gd name="T24" fmla="*/ 15 w 15"/>
                  <a:gd name="T25" fmla="*/ 0 h 48"/>
                  <a:gd name="T26" fmla="*/ 0 w 15"/>
                  <a:gd name="T27" fmla="*/ 0 h 48"/>
                  <a:gd name="T28" fmla="*/ 0 w 15"/>
                  <a:gd name="T29" fmla="*/ 48 h 48"/>
                  <a:gd name="T30" fmla="*/ 15 w 15"/>
                  <a:gd name="T31" fmla="*/ 48 h 48"/>
                  <a:gd name="T32" fmla="*/ 15 w 15"/>
                  <a:gd name="T33" fmla="*/ 44 h 48"/>
                  <a:gd name="T34" fmla="*/ 11 w 15"/>
                  <a:gd name="T35" fmla="*/ 4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48">
                    <a:moveTo>
                      <a:pt x="11" y="44"/>
                    </a:moveTo>
                    <a:lnTo>
                      <a:pt x="11" y="40"/>
                    </a:lnTo>
                    <a:lnTo>
                      <a:pt x="8" y="40"/>
                    </a:lnTo>
                    <a:lnTo>
                      <a:pt x="8" y="8"/>
                    </a:lnTo>
                    <a:lnTo>
                      <a:pt x="11" y="8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44"/>
                    </a:lnTo>
                    <a:lnTo>
                      <a:pt x="11" y="44"/>
                    </a:lnTo>
                    <a:lnTo>
                      <a:pt x="11" y="40"/>
                    </a:lnTo>
                    <a:lnTo>
                      <a:pt x="11" y="44"/>
                    </a:lnTo>
                    <a:lnTo>
                      <a:pt x="15" y="44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48"/>
                    </a:lnTo>
                    <a:lnTo>
                      <a:pt x="15" y="48"/>
                    </a:lnTo>
                    <a:lnTo>
                      <a:pt x="15" y="44"/>
                    </a:lnTo>
                    <a:lnTo>
                      <a:pt x="11" y="4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6" name="Freeform 571">
                <a:extLst>
                  <a:ext uri="{FF2B5EF4-FFF2-40B4-BE49-F238E27FC236}">
                    <a16:creationId xmlns:a16="http://schemas.microsoft.com/office/drawing/2014/main" id="{68B5DEE4-3C19-40D2-924C-3BD7C62150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8" y="2841"/>
                <a:ext cx="316" cy="640"/>
              </a:xfrm>
              <a:custGeom>
                <a:avLst/>
                <a:gdLst>
                  <a:gd name="T0" fmla="*/ 316 w 316"/>
                  <a:gd name="T1" fmla="*/ 601 h 641"/>
                  <a:gd name="T2" fmla="*/ 276 w 316"/>
                  <a:gd name="T3" fmla="*/ 641 h 641"/>
                  <a:gd name="T4" fmla="*/ 39 w 316"/>
                  <a:gd name="T5" fmla="*/ 641 h 641"/>
                  <a:gd name="T6" fmla="*/ 0 w 316"/>
                  <a:gd name="T7" fmla="*/ 601 h 641"/>
                  <a:gd name="T8" fmla="*/ 0 w 316"/>
                  <a:gd name="T9" fmla="*/ 40 h 641"/>
                  <a:gd name="T10" fmla="*/ 39 w 316"/>
                  <a:gd name="T11" fmla="*/ 0 h 641"/>
                  <a:gd name="T12" fmla="*/ 276 w 316"/>
                  <a:gd name="T13" fmla="*/ 0 h 641"/>
                  <a:gd name="T14" fmla="*/ 316 w 316"/>
                  <a:gd name="T15" fmla="*/ 40 h 641"/>
                  <a:gd name="T16" fmla="*/ 316 w 316"/>
                  <a:gd name="T17" fmla="*/ 601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6" h="641">
                    <a:moveTo>
                      <a:pt x="316" y="601"/>
                    </a:moveTo>
                    <a:cubicBezTo>
                      <a:pt x="316" y="623"/>
                      <a:pt x="298" y="641"/>
                      <a:pt x="276" y="641"/>
                    </a:cubicBezTo>
                    <a:cubicBezTo>
                      <a:pt x="39" y="641"/>
                      <a:pt x="39" y="641"/>
                      <a:pt x="39" y="641"/>
                    </a:cubicBezTo>
                    <a:cubicBezTo>
                      <a:pt x="18" y="641"/>
                      <a:pt x="0" y="623"/>
                      <a:pt x="0" y="601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18" y="0"/>
                      <a:pt x="39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98" y="0"/>
                      <a:pt x="316" y="18"/>
                      <a:pt x="316" y="40"/>
                    </a:cubicBezTo>
                    <a:cubicBezTo>
                      <a:pt x="316" y="601"/>
                      <a:pt x="316" y="601"/>
                      <a:pt x="316" y="601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7" name="Freeform 572">
                <a:extLst>
                  <a:ext uri="{FF2B5EF4-FFF2-40B4-BE49-F238E27FC236}">
                    <a16:creationId xmlns:a16="http://schemas.microsoft.com/office/drawing/2014/main" id="{42974AC8-E72D-4EFD-B8E3-108573E8B1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54" y="2837"/>
                <a:ext cx="324" cy="648"/>
              </a:xfrm>
              <a:custGeom>
                <a:avLst/>
                <a:gdLst>
                  <a:gd name="T0" fmla="*/ 320 w 324"/>
                  <a:gd name="T1" fmla="*/ 605 h 649"/>
                  <a:gd name="T2" fmla="*/ 316 w 324"/>
                  <a:gd name="T3" fmla="*/ 605 h 649"/>
                  <a:gd name="T4" fmla="*/ 306 w 324"/>
                  <a:gd name="T5" fmla="*/ 630 h 649"/>
                  <a:gd name="T6" fmla="*/ 280 w 324"/>
                  <a:gd name="T7" fmla="*/ 641 h 649"/>
                  <a:gd name="T8" fmla="*/ 43 w 324"/>
                  <a:gd name="T9" fmla="*/ 641 h 649"/>
                  <a:gd name="T10" fmla="*/ 18 w 324"/>
                  <a:gd name="T11" fmla="*/ 630 h 649"/>
                  <a:gd name="T12" fmla="*/ 8 w 324"/>
                  <a:gd name="T13" fmla="*/ 605 h 649"/>
                  <a:gd name="T14" fmla="*/ 8 w 324"/>
                  <a:gd name="T15" fmla="*/ 44 h 649"/>
                  <a:gd name="T16" fmla="*/ 18 w 324"/>
                  <a:gd name="T17" fmla="*/ 19 h 649"/>
                  <a:gd name="T18" fmla="*/ 43 w 324"/>
                  <a:gd name="T19" fmla="*/ 8 h 649"/>
                  <a:gd name="T20" fmla="*/ 280 w 324"/>
                  <a:gd name="T21" fmla="*/ 8 h 649"/>
                  <a:gd name="T22" fmla="*/ 306 w 324"/>
                  <a:gd name="T23" fmla="*/ 19 h 649"/>
                  <a:gd name="T24" fmla="*/ 316 w 324"/>
                  <a:gd name="T25" fmla="*/ 44 h 649"/>
                  <a:gd name="T26" fmla="*/ 316 w 324"/>
                  <a:gd name="T27" fmla="*/ 605 h 649"/>
                  <a:gd name="T28" fmla="*/ 320 w 324"/>
                  <a:gd name="T29" fmla="*/ 605 h 649"/>
                  <a:gd name="T30" fmla="*/ 324 w 324"/>
                  <a:gd name="T31" fmla="*/ 605 h 649"/>
                  <a:gd name="T32" fmla="*/ 324 w 324"/>
                  <a:gd name="T33" fmla="*/ 44 h 649"/>
                  <a:gd name="T34" fmla="*/ 280 w 324"/>
                  <a:gd name="T35" fmla="*/ 0 h 649"/>
                  <a:gd name="T36" fmla="*/ 43 w 324"/>
                  <a:gd name="T37" fmla="*/ 0 h 649"/>
                  <a:gd name="T38" fmla="*/ 0 w 324"/>
                  <a:gd name="T39" fmla="*/ 44 h 649"/>
                  <a:gd name="T40" fmla="*/ 0 w 324"/>
                  <a:gd name="T41" fmla="*/ 605 h 649"/>
                  <a:gd name="T42" fmla="*/ 43 w 324"/>
                  <a:gd name="T43" fmla="*/ 649 h 649"/>
                  <a:gd name="T44" fmla="*/ 280 w 324"/>
                  <a:gd name="T45" fmla="*/ 649 h 649"/>
                  <a:gd name="T46" fmla="*/ 324 w 324"/>
                  <a:gd name="T47" fmla="*/ 605 h 649"/>
                  <a:gd name="T48" fmla="*/ 320 w 324"/>
                  <a:gd name="T49" fmla="*/ 605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24" h="649">
                    <a:moveTo>
                      <a:pt x="320" y="605"/>
                    </a:move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43" y="641"/>
                      <a:pt x="43" y="641"/>
                      <a:pt x="43" y="641"/>
                    </a:cubicBezTo>
                    <a:cubicBezTo>
                      <a:pt x="34" y="641"/>
                      <a:pt x="25" y="637"/>
                      <a:pt x="18" y="630"/>
                    </a:cubicBezTo>
                    <a:cubicBezTo>
                      <a:pt x="12" y="624"/>
                      <a:pt x="8" y="615"/>
                      <a:pt x="8" y="605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605"/>
                      <a:pt x="0" y="605"/>
                      <a:pt x="0" y="605"/>
                    </a:cubicBezTo>
                    <a:cubicBezTo>
                      <a:pt x="0" y="629"/>
                      <a:pt x="19" y="649"/>
                      <a:pt x="43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cubicBezTo>
                      <a:pt x="320" y="605"/>
                      <a:pt x="320" y="605"/>
                      <a:pt x="320" y="60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8" name="Oval 573">
                <a:extLst>
                  <a:ext uri="{FF2B5EF4-FFF2-40B4-BE49-F238E27FC236}">
                    <a16:creationId xmlns:a16="http://schemas.microsoft.com/office/drawing/2014/main" id="{6B436D1F-09F5-46E2-8D55-D42DD31B7E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68" y="2875"/>
                <a:ext cx="10" cy="11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79" name="Oval 574">
                <a:extLst>
                  <a:ext uri="{FF2B5EF4-FFF2-40B4-BE49-F238E27FC236}">
                    <a16:creationId xmlns:a16="http://schemas.microsoft.com/office/drawing/2014/main" id="{160C78DC-0DCD-444D-A3DF-ABD1508173E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12" y="2858"/>
                <a:ext cx="7" cy="7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0" name="Freeform 575">
                <a:extLst>
                  <a:ext uri="{FF2B5EF4-FFF2-40B4-BE49-F238E27FC236}">
                    <a16:creationId xmlns:a16="http://schemas.microsoft.com/office/drawing/2014/main" id="{FC5272EE-F238-46AC-A225-666C8D334E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2877"/>
                <a:ext cx="42" cy="5"/>
              </a:xfrm>
              <a:custGeom>
                <a:avLst/>
                <a:gdLst>
                  <a:gd name="T0" fmla="*/ 42 w 42"/>
                  <a:gd name="T1" fmla="*/ 3 h 5"/>
                  <a:gd name="T2" fmla="*/ 39 w 42"/>
                  <a:gd name="T3" fmla="*/ 5 h 5"/>
                  <a:gd name="T4" fmla="*/ 2 w 42"/>
                  <a:gd name="T5" fmla="*/ 5 h 5"/>
                  <a:gd name="T6" fmla="*/ 0 w 42"/>
                  <a:gd name="T7" fmla="*/ 3 h 5"/>
                  <a:gd name="T8" fmla="*/ 2 w 42"/>
                  <a:gd name="T9" fmla="*/ 0 h 5"/>
                  <a:gd name="T10" fmla="*/ 39 w 42"/>
                  <a:gd name="T11" fmla="*/ 0 h 5"/>
                  <a:gd name="T12" fmla="*/ 42 w 42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42" y="3"/>
                    </a:moveTo>
                    <a:cubicBezTo>
                      <a:pt x="42" y="4"/>
                      <a:pt x="40" y="5"/>
                      <a:pt x="39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2" y="1"/>
                      <a:pt x="42" y="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1" name="Freeform 576">
                <a:extLst>
                  <a:ext uri="{FF2B5EF4-FFF2-40B4-BE49-F238E27FC236}">
                    <a16:creationId xmlns:a16="http://schemas.microsoft.com/office/drawing/2014/main" id="{A886BD21-E905-4C5C-B349-0D10EBA573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295" y="3433"/>
                <a:ext cx="43" cy="18"/>
              </a:xfrm>
              <a:custGeom>
                <a:avLst/>
                <a:gdLst>
                  <a:gd name="T0" fmla="*/ 43 w 43"/>
                  <a:gd name="T1" fmla="*/ 14 h 18"/>
                  <a:gd name="T2" fmla="*/ 38 w 43"/>
                  <a:gd name="T3" fmla="*/ 18 h 18"/>
                  <a:gd name="T4" fmla="*/ 5 w 43"/>
                  <a:gd name="T5" fmla="*/ 18 h 18"/>
                  <a:gd name="T6" fmla="*/ 0 w 43"/>
                  <a:gd name="T7" fmla="*/ 14 h 18"/>
                  <a:gd name="T8" fmla="*/ 0 w 43"/>
                  <a:gd name="T9" fmla="*/ 5 h 18"/>
                  <a:gd name="T10" fmla="*/ 5 w 43"/>
                  <a:gd name="T11" fmla="*/ 0 h 18"/>
                  <a:gd name="T12" fmla="*/ 38 w 43"/>
                  <a:gd name="T13" fmla="*/ 0 h 18"/>
                  <a:gd name="T14" fmla="*/ 43 w 43"/>
                  <a:gd name="T15" fmla="*/ 5 h 18"/>
                  <a:gd name="T16" fmla="*/ 43 w 43"/>
                  <a:gd name="T17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43" y="14"/>
                    </a:moveTo>
                    <a:cubicBezTo>
                      <a:pt x="43" y="16"/>
                      <a:pt x="41" y="18"/>
                      <a:pt x="38" y="1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2" y="18"/>
                      <a:pt x="0" y="16"/>
                      <a:pt x="0" y="1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5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41" y="0"/>
                      <a:pt x="43" y="2"/>
                      <a:pt x="43" y="5"/>
                    </a:cubicBezTo>
                    <a:cubicBezTo>
                      <a:pt x="43" y="14"/>
                      <a:pt x="43" y="14"/>
                      <a:pt x="43" y="1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2" name="Rectangle 577">
                <a:extLst>
                  <a:ext uri="{FF2B5EF4-FFF2-40B4-BE49-F238E27FC236}">
                    <a16:creationId xmlns:a16="http://schemas.microsoft.com/office/drawing/2014/main" id="{6551EE18-8D9C-4132-9ECD-3DF19C8E7A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3" name="Rectangle 578">
                <a:extLst>
                  <a:ext uri="{FF2B5EF4-FFF2-40B4-BE49-F238E27FC236}">
                    <a16:creationId xmlns:a16="http://schemas.microsoft.com/office/drawing/2014/main" id="{75556931-54BD-492B-8FBE-6B5626ADB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77" y="2914"/>
                <a:ext cx="277" cy="4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4" name="Freeform 579">
                <a:extLst>
                  <a:ext uri="{FF2B5EF4-FFF2-40B4-BE49-F238E27FC236}">
                    <a16:creationId xmlns:a16="http://schemas.microsoft.com/office/drawing/2014/main" id="{50D48EAD-BEE9-4440-94C4-E34E2C159A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5" name="Freeform 580">
                <a:extLst>
                  <a:ext uri="{FF2B5EF4-FFF2-40B4-BE49-F238E27FC236}">
                    <a16:creationId xmlns:a16="http://schemas.microsoft.com/office/drawing/2014/main" id="{81DE52B2-23F5-4DBD-B459-44CE36C86A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173" y="2910"/>
                <a:ext cx="285" cy="500"/>
              </a:xfrm>
              <a:custGeom>
                <a:avLst/>
                <a:gdLst>
                  <a:gd name="T0" fmla="*/ 281 w 285"/>
                  <a:gd name="T1" fmla="*/ 496 h 500"/>
                  <a:gd name="T2" fmla="*/ 281 w 285"/>
                  <a:gd name="T3" fmla="*/ 492 h 500"/>
                  <a:gd name="T4" fmla="*/ 8 w 285"/>
                  <a:gd name="T5" fmla="*/ 492 h 500"/>
                  <a:gd name="T6" fmla="*/ 8 w 285"/>
                  <a:gd name="T7" fmla="*/ 8 h 500"/>
                  <a:gd name="T8" fmla="*/ 277 w 285"/>
                  <a:gd name="T9" fmla="*/ 8 h 500"/>
                  <a:gd name="T10" fmla="*/ 277 w 285"/>
                  <a:gd name="T11" fmla="*/ 496 h 500"/>
                  <a:gd name="T12" fmla="*/ 281 w 285"/>
                  <a:gd name="T13" fmla="*/ 496 h 500"/>
                  <a:gd name="T14" fmla="*/ 281 w 285"/>
                  <a:gd name="T15" fmla="*/ 492 h 500"/>
                  <a:gd name="T16" fmla="*/ 281 w 285"/>
                  <a:gd name="T17" fmla="*/ 496 h 500"/>
                  <a:gd name="T18" fmla="*/ 285 w 285"/>
                  <a:gd name="T19" fmla="*/ 496 h 500"/>
                  <a:gd name="T20" fmla="*/ 285 w 285"/>
                  <a:gd name="T21" fmla="*/ 0 h 500"/>
                  <a:gd name="T22" fmla="*/ 0 w 285"/>
                  <a:gd name="T23" fmla="*/ 0 h 500"/>
                  <a:gd name="T24" fmla="*/ 0 w 285"/>
                  <a:gd name="T25" fmla="*/ 500 h 500"/>
                  <a:gd name="T26" fmla="*/ 285 w 285"/>
                  <a:gd name="T27" fmla="*/ 500 h 500"/>
                  <a:gd name="T28" fmla="*/ 285 w 285"/>
                  <a:gd name="T29" fmla="*/ 496 h 500"/>
                  <a:gd name="T30" fmla="*/ 281 w 285"/>
                  <a:gd name="T31" fmla="*/ 496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5" h="500">
                    <a:moveTo>
                      <a:pt x="281" y="496"/>
                    </a:moveTo>
                    <a:lnTo>
                      <a:pt x="281" y="492"/>
                    </a:lnTo>
                    <a:lnTo>
                      <a:pt x="8" y="492"/>
                    </a:lnTo>
                    <a:lnTo>
                      <a:pt x="8" y="8"/>
                    </a:lnTo>
                    <a:lnTo>
                      <a:pt x="277" y="8"/>
                    </a:lnTo>
                    <a:lnTo>
                      <a:pt x="277" y="496"/>
                    </a:lnTo>
                    <a:lnTo>
                      <a:pt x="281" y="496"/>
                    </a:lnTo>
                    <a:lnTo>
                      <a:pt x="281" y="492"/>
                    </a:lnTo>
                    <a:lnTo>
                      <a:pt x="281" y="496"/>
                    </a:lnTo>
                    <a:lnTo>
                      <a:pt x="285" y="496"/>
                    </a:lnTo>
                    <a:lnTo>
                      <a:pt x="285" y="0"/>
                    </a:lnTo>
                    <a:lnTo>
                      <a:pt x="0" y="0"/>
                    </a:lnTo>
                    <a:lnTo>
                      <a:pt x="0" y="500"/>
                    </a:lnTo>
                    <a:lnTo>
                      <a:pt x="285" y="500"/>
                    </a:lnTo>
                    <a:lnTo>
                      <a:pt x="285" y="496"/>
                    </a:lnTo>
                    <a:lnTo>
                      <a:pt x="281" y="49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6" name="Rectangle 581">
                <a:extLst>
                  <a:ext uri="{FF2B5EF4-FFF2-40B4-BE49-F238E27FC236}">
                    <a16:creationId xmlns:a16="http://schemas.microsoft.com/office/drawing/2014/main" id="{EAC8FAC4-BB44-4F32-8294-5E8F85D21E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7" name="Rectangle 582">
                <a:extLst>
                  <a:ext uri="{FF2B5EF4-FFF2-40B4-BE49-F238E27FC236}">
                    <a16:creationId xmlns:a16="http://schemas.microsoft.com/office/drawing/2014/main" id="{4F353334-638E-42D7-ACE3-7D56B2302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8" name="Rectangle 583">
                <a:extLst>
                  <a:ext uri="{FF2B5EF4-FFF2-40B4-BE49-F238E27FC236}">
                    <a16:creationId xmlns:a16="http://schemas.microsoft.com/office/drawing/2014/main" id="{359B1862-4F22-44B8-9493-D65D16669DA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89" name="Rectangle 584">
                <a:extLst>
                  <a:ext uri="{FF2B5EF4-FFF2-40B4-BE49-F238E27FC236}">
                    <a16:creationId xmlns:a16="http://schemas.microsoft.com/office/drawing/2014/main" id="{89F68B1A-C44B-4C37-B6DA-DD23380CC80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0" name="Rectangle 585">
                <a:extLst>
                  <a:ext uri="{FF2B5EF4-FFF2-40B4-BE49-F238E27FC236}">
                    <a16:creationId xmlns:a16="http://schemas.microsoft.com/office/drawing/2014/main" id="{EF595BCF-EEF8-4455-A554-527047B0777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1" name="Rectangle 586">
                <a:extLst>
                  <a:ext uri="{FF2B5EF4-FFF2-40B4-BE49-F238E27FC236}">
                    <a16:creationId xmlns:a16="http://schemas.microsoft.com/office/drawing/2014/main" id="{2B93D0A9-59B7-4A99-A65E-1F43AD68D8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2" name="Rectangle 587">
                <a:extLst>
                  <a:ext uri="{FF2B5EF4-FFF2-40B4-BE49-F238E27FC236}">
                    <a16:creationId xmlns:a16="http://schemas.microsoft.com/office/drawing/2014/main" id="{730F8C08-974C-495F-AD5D-650189CF624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3" name="Rectangle 588">
                <a:extLst>
                  <a:ext uri="{FF2B5EF4-FFF2-40B4-BE49-F238E27FC236}">
                    <a16:creationId xmlns:a16="http://schemas.microsoft.com/office/drawing/2014/main" id="{573B812E-7FB1-461E-B38E-48F0F6957FA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32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4" name="Rectangle 589">
                <a:extLst>
                  <a:ext uri="{FF2B5EF4-FFF2-40B4-BE49-F238E27FC236}">
                    <a16:creationId xmlns:a16="http://schemas.microsoft.com/office/drawing/2014/main" id="{AFBF5B5A-9F7E-4C0B-B0AC-8C4CCB9C2B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5" name="Rectangle 590">
                <a:extLst>
                  <a:ext uri="{FF2B5EF4-FFF2-40B4-BE49-F238E27FC236}">
                    <a16:creationId xmlns:a16="http://schemas.microsoft.com/office/drawing/2014/main" id="{A2423577-0D2D-405C-82C3-436C672B542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6" name="Rectangle 591">
                <a:extLst>
                  <a:ext uri="{FF2B5EF4-FFF2-40B4-BE49-F238E27FC236}">
                    <a16:creationId xmlns:a16="http://schemas.microsoft.com/office/drawing/2014/main" id="{A5D80913-376C-452A-AEA8-C5582C0879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7" name="Rectangle 592">
                <a:extLst>
                  <a:ext uri="{FF2B5EF4-FFF2-40B4-BE49-F238E27FC236}">
                    <a16:creationId xmlns:a16="http://schemas.microsoft.com/office/drawing/2014/main" id="{8A593D96-12DF-4D04-A047-88AFBA63D0B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8" name="Rectangle 593">
                <a:extLst>
                  <a:ext uri="{FF2B5EF4-FFF2-40B4-BE49-F238E27FC236}">
                    <a16:creationId xmlns:a16="http://schemas.microsoft.com/office/drawing/2014/main" id="{7142C0CE-B6DE-479A-9635-0295F6F86A2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99" name="Rectangle 594">
                <a:extLst>
                  <a:ext uri="{FF2B5EF4-FFF2-40B4-BE49-F238E27FC236}">
                    <a16:creationId xmlns:a16="http://schemas.microsoft.com/office/drawing/2014/main" id="{9AC50DCC-6EC7-4950-ACA3-13731BDB21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0" name="Rectangle 595">
                <a:extLst>
                  <a:ext uri="{FF2B5EF4-FFF2-40B4-BE49-F238E27FC236}">
                    <a16:creationId xmlns:a16="http://schemas.microsoft.com/office/drawing/2014/main" id="{136CCE0B-0013-4F45-BDB9-FF4F050C402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1" name="Rectangle 596">
                <a:extLst>
                  <a:ext uri="{FF2B5EF4-FFF2-40B4-BE49-F238E27FC236}">
                    <a16:creationId xmlns:a16="http://schemas.microsoft.com/office/drawing/2014/main" id="{506D2E10-FFCC-4C60-9589-6E5883B5038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2994"/>
                <a:ext cx="49" cy="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2" name="Rectangle 597">
                <a:extLst>
                  <a:ext uri="{FF2B5EF4-FFF2-40B4-BE49-F238E27FC236}">
                    <a16:creationId xmlns:a16="http://schemas.microsoft.com/office/drawing/2014/main" id="{2D0AC07F-D997-4C8F-8C7B-1DBE86A8C1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3" name="Rectangle 598">
                <a:extLst>
                  <a:ext uri="{FF2B5EF4-FFF2-40B4-BE49-F238E27FC236}">
                    <a16:creationId xmlns:a16="http://schemas.microsoft.com/office/drawing/2014/main" id="{18B0E92E-A90C-4358-871A-8FE41CDE063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4" name="Rectangle 599">
                <a:extLst>
                  <a:ext uri="{FF2B5EF4-FFF2-40B4-BE49-F238E27FC236}">
                    <a16:creationId xmlns:a16="http://schemas.microsoft.com/office/drawing/2014/main" id="{82A5F6FB-BB6B-4905-AD70-7AB1696515D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5" name="Rectangle 600">
                <a:extLst>
                  <a:ext uri="{FF2B5EF4-FFF2-40B4-BE49-F238E27FC236}">
                    <a16:creationId xmlns:a16="http://schemas.microsoft.com/office/drawing/2014/main" id="{B4A0A741-14EF-47F8-ACC8-DF1788A05E2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6" name="Rectangle 601">
                <a:extLst>
                  <a:ext uri="{FF2B5EF4-FFF2-40B4-BE49-F238E27FC236}">
                    <a16:creationId xmlns:a16="http://schemas.microsoft.com/office/drawing/2014/main" id="{564CA40E-5844-45A7-BF42-3E000DA42D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7" name="Rectangle 602">
                <a:extLst>
                  <a:ext uri="{FF2B5EF4-FFF2-40B4-BE49-F238E27FC236}">
                    <a16:creationId xmlns:a16="http://schemas.microsoft.com/office/drawing/2014/main" id="{88416F02-A6EC-4A89-82D5-4F74E64AC47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055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8" name="Rectangle 603">
                <a:extLst>
                  <a:ext uri="{FF2B5EF4-FFF2-40B4-BE49-F238E27FC236}">
                    <a16:creationId xmlns:a16="http://schemas.microsoft.com/office/drawing/2014/main" id="{A04751A7-E50E-4C60-B903-E6003C48BF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09" name="Rectangle 604">
                <a:extLst>
                  <a:ext uri="{FF2B5EF4-FFF2-40B4-BE49-F238E27FC236}">
                    <a16:creationId xmlns:a16="http://schemas.microsoft.com/office/drawing/2014/main" id="{D05C2069-9D5D-4D56-93E9-A975717AB7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192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0" name="Rectangle 605">
                <a:extLst>
                  <a:ext uri="{FF2B5EF4-FFF2-40B4-BE49-F238E27FC236}">
                    <a16:creationId xmlns:a16="http://schemas.microsoft.com/office/drawing/2014/main" id="{676B834B-7D5A-498E-8C04-B11218D164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1" name="Rectangle 606">
                <a:extLst>
                  <a:ext uri="{FF2B5EF4-FFF2-40B4-BE49-F238E27FC236}">
                    <a16:creationId xmlns:a16="http://schemas.microsoft.com/office/drawing/2014/main" id="{5142C0E3-147A-41CB-BDEB-A2FBCE208E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58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2" name="Rectangle 607">
                <a:extLst>
                  <a:ext uri="{FF2B5EF4-FFF2-40B4-BE49-F238E27FC236}">
                    <a16:creationId xmlns:a16="http://schemas.microsoft.com/office/drawing/2014/main" id="{382F05A9-C433-4741-999E-07C8A6259A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3" name="Rectangle 608">
                <a:extLst>
                  <a:ext uri="{FF2B5EF4-FFF2-40B4-BE49-F238E27FC236}">
                    <a16:creationId xmlns:a16="http://schemas.microsoft.com/office/drawing/2014/main" id="{E0C1C090-1FF0-49EB-AC4E-649B32A202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4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4" name="Rectangle 609">
                <a:extLst>
                  <a:ext uri="{FF2B5EF4-FFF2-40B4-BE49-F238E27FC236}">
                    <a16:creationId xmlns:a16="http://schemas.microsoft.com/office/drawing/2014/main" id="{F4A1A2C4-9F4F-4131-A0E9-2237CB57C7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5" name="Rectangle 610">
                <a:extLst>
                  <a:ext uri="{FF2B5EF4-FFF2-40B4-BE49-F238E27FC236}">
                    <a16:creationId xmlns:a16="http://schemas.microsoft.com/office/drawing/2014/main" id="{40732E7D-6CE3-40A5-929E-A3A12B5B8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90" y="3341"/>
                <a:ext cx="49" cy="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6" name="Freeform 611">
                <a:extLst>
                  <a:ext uri="{FF2B5EF4-FFF2-40B4-BE49-F238E27FC236}">
                    <a16:creationId xmlns:a16="http://schemas.microsoft.com/office/drawing/2014/main" id="{6F06B42E-279B-466B-BD4E-9E94BDBF7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4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3 h 78"/>
                  <a:gd name="T10" fmla="*/ 46 w 93"/>
                  <a:gd name="T11" fmla="*/ 6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8"/>
                      <a:pt x="69" y="64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2" y="70"/>
                      <a:pt x="6" y="54"/>
                    </a:cubicBezTo>
                    <a:cubicBezTo>
                      <a:pt x="0" y="38"/>
                      <a:pt x="8" y="20"/>
                      <a:pt x="24" y="13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7" name="Freeform 612">
                <a:extLst>
                  <a:ext uri="{FF2B5EF4-FFF2-40B4-BE49-F238E27FC236}">
                    <a16:creationId xmlns:a16="http://schemas.microsoft.com/office/drawing/2014/main" id="{0576733C-37B4-4226-91F8-4C16A14B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32" y="3112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5 h 78"/>
                  <a:gd name="T6" fmla="*/ 67 w 93"/>
                  <a:gd name="T7" fmla="*/ 61 h 78"/>
                  <a:gd name="T8" fmla="*/ 69 w 93"/>
                  <a:gd name="T9" fmla="*/ 64 h 78"/>
                  <a:gd name="T10" fmla="*/ 68 w 93"/>
                  <a:gd name="T11" fmla="*/ 60 h 78"/>
                  <a:gd name="T12" fmla="*/ 45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2 h 78"/>
                  <a:gd name="T20" fmla="*/ 8 w 93"/>
                  <a:gd name="T21" fmla="*/ 43 h 78"/>
                  <a:gd name="T22" fmla="*/ 25 w 93"/>
                  <a:gd name="T23" fmla="*/ 17 h 78"/>
                  <a:gd name="T24" fmla="*/ 24 w 93"/>
                  <a:gd name="T25" fmla="*/ 13 h 78"/>
                  <a:gd name="T26" fmla="*/ 25 w 93"/>
                  <a:gd name="T27" fmla="*/ 18 h 78"/>
                  <a:gd name="T28" fmla="*/ 47 w 93"/>
                  <a:gd name="T29" fmla="*/ 10 h 78"/>
                  <a:gd name="T30" fmla="*/ 48 w 93"/>
                  <a:gd name="T31" fmla="*/ 10 h 78"/>
                  <a:gd name="T32" fmla="*/ 57 w 93"/>
                  <a:gd name="T33" fmla="*/ 8 h 78"/>
                  <a:gd name="T34" fmla="*/ 83 w 93"/>
                  <a:gd name="T35" fmla="*/ 26 h 78"/>
                  <a:gd name="T36" fmla="*/ 87 w 93"/>
                  <a:gd name="T37" fmla="*/ 24 h 78"/>
                  <a:gd name="T38" fmla="*/ 90 w 93"/>
                  <a:gd name="T39" fmla="*/ 22 h 78"/>
                  <a:gd name="T40" fmla="*/ 57 w 93"/>
                  <a:gd name="T41" fmla="*/ 0 h 78"/>
                  <a:gd name="T42" fmla="*/ 44 w 93"/>
                  <a:gd name="T43" fmla="*/ 2 h 78"/>
                  <a:gd name="T44" fmla="*/ 46 w 93"/>
                  <a:gd name="T45" fmla="*/ 6 h 78"/>
                  <a:gd name="T46" fmla="*/ 45 w 93"/>
                  <a:gd name="T47" fmla="*/ 2 h 78"/>
                  <a:gd name="T48" fmla="*/ 22 w 93"/>
                  <a:gd name="T49" fmla="*/ 9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8 h 78"/>
                  <a:gd name="T66" fmla="*/ 70 w 93"/>
                  <a:gd name="T67" fmla="*/ 68 h 78"/>
                  <a:gd name="T68" fmla="*/ 93 w 93"/>
                  <a:gd name="T69" fmla="*/ 35 h 78"/>
                  <a:gd name="T70" fmla="*/ 90 w 93"/>
                  <a:gd name="T71" fmla="*/ 22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7" y="61"/>
                    </a:cubicBezTo>
                    <a:cubicBezTo>
                      <a:pt x="69" y="64"/>
                      <a:pt x="69" y="64"/>
                      <a:pt x="69" y="64"/>
                    </a:cubicBezTo>
                    <a:cubicBezTo>
                      <a:pt x="68" y="60"/>
                      <a:pt x="68" y="60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  <a:cubicBezTo>
                      <a:pt x="53" y="0"/>
                      <a:pt x="49" y="1"/>
                      <a:pt x="44" y="2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8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8" y="69"/>
                      <a:pt x="21" y="78"/>
                      <a:pt x="35" y="78"/>
                    </a:cubicBezTo>
                    <a:cubicBezTo>
                      <a:pt x="40" y="78"/>
                      <a:pt x="44" y="77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8" name="Freeform 613">
                <a:extLst>
                  <a:ext uri="{FF2B5EF4-FFF2-40B4-BE49-F238E27FC236}">
                    <a16:creationId xmlns:a16="http://schemas.microsoft.com/office/drawing/2014/main" id="{64046C9A-53B1-4FAE-91EB-C79ACB07C5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7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7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1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19" name="Freeform 614">
                <a:extLst>
                  <a:ext uri="{FF2B5EF4-FFF2-40B4-BE49-F238E27FC236}">
                    <a16:creationId xmlns:a16="http://schemas.microsoft.com/office/drawing/2014/main" id="{7E2E47A5-9431-4C60-9384-B3734D63F01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19" y="3290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6 w 93"/>
                  <a:gd name="T15" fmla="*/ 68 h 78"/>
                  <a:gd name="T16" fmla="*/ 36 w 93"/>
                  <a:gd name="T17" fmla="*/ 70 h 78"/>
                  <a:gd name="T18" fmla="*/ 11 w 93"/>
                  <a:gd name="T19" fmla="*/ 53 h 78"/>
                  <a:gd name="T20" fmla="*/ 9 w 93"/>
                  <a:gd name="T21" fmla="*/ 43 h 78"/>
                  <a:gd name="T22" fmla="*/ 26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8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3 w 93"/>
                  <a:gd name="T51" fmla="*/ 10 h 78"/>
                  <a:gd name="T52" fmla="*/ 0 w 93"/>
                  <a:gd name="T53" fmla="*/ 43 h 78"/>
                  <a:gd name="T54" fmla="*/ 3 w 93"/>
                  <a:gd name="T55" fmla="*/ 56 h 78"/>
                  <a:gd name="T56" fmla="*/ 36 w 93"/>
                  <a:gd name="T57" fmla="*/ 78 h 78"/>
                  <a:gd name="T58" fmla="*/ 49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1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4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3" y="56"/>
                    </a:cubicBezTo>
                    <a:cubicBezTo>
                      <a:pt x="8" y="70"/>
                      <a:pt x="22" y="78"/>
                      <a:pt x="36" y="78"/>
                    </a:cubicBezTo>
                    <a:cubicBezTo>
                      <a:pt x="40" y="78"/>
                      <a:pt x="44" y="78"/>
                      <a:pt x="49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0" name="Freeform 615">
                <a:extLst>
                  <a:ext uri="{FF2B5EF4-FFF2-40B4-BE49-F238E27FC236}">
                    <a16:creationId xmlns:a16="http://schemas.microsoft.com/office/drawing/2014/main" id="{212642AF-CBA5-44B4-9D9A-0591E44865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69 w 93"/>
                  <a:gd name="T3" fmla="*/ 65 h 78"/>
                  <a:gd name="T4" fmla="*/ 47 w 93"/>
                  <a:gd name="T5" fmla="*/ 72 h 78"/>
                  <a:gd name="T6" fmla="*/ 6 w 93"/>
                  <a:gd name="T7" fmla="*/ 54 h 78"/>
                  <a:gd name="T8" fmla="*/ 24 w 93"/>
                  <a:gd name="T9" fmla="*/ 14 h 78"/>
                  <a:gd name="T10" fmla="*/ 46 w 93"/>
                  <a:gd name="T11" fmla="*/ 7 h 78"/>
                  <a:gd name="T12" fmla="*/ 87 w 93"/>
                  <a:gd name="T1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93" y="40"/>
                      <a:pt x="85" y="59"/>
                      <a:pt x="69" y="65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31" y="78"/>
                      <a:pt x="13" y="70"/>
                      <a:pt x="6" y="54"/>
                    </a:cubicBezTo>
                    <a:cubicBezTo>
                      <a:pt x="0" y="38"/>
                      <a:pt x="8" y="20"/>
                      <a:pt x="24" y="14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62" y="0"/>
                      <a:pt x="80" y="8"/>
                      <a:pt x="87" y="24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1" name="Freeform 616">
                <a:extLst>
                  <a:ext uri="{FF2B5EF4-FFF2-40B4-BE49-F238E27FC236}">
                    <a16:creationId xmlns:a16="http://schemas.microsoft.com/office/drawing/2014/main" id="{5FE8DE68-4056-4C08-9EF2-C03010EE7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26" y="3195"/>
                <a:ext cx="93" cy="78"/>
              </a:xfrm>
              <a:custGeom>
                <a:avLst/>
                <a:gdLst>
                  <a:gd name="T0" fmla="*/ 87 w 93"/>
                  <a:gd name="T1" fmla="*/ 24 h 78"/>
                  <a:gd name="T2" fmla="*/ 83 w 93"/>
                  <a:gd name="T3" fmla="*/ 26 h 78"/>
                  <a:gd name="T4" fmla="*/ 85 w 93"/>
                  <a:gd name="T5" fmla="*/ 36 h 78"/>
                  <a:gd name="T6" fmla="*/ 68 w 93"/>
                  <a:gd name="T7" fmla="*/ 61 h 78"/>
                  <a:gd name="T8" fmla="*/ 69 w 93"/>
                  <a:gd name="T9" fmla="*/ 65 h 78"/>
                  <a:gd name="T10" fmla="*/ 68 w 93"/>
                  <a:gd name="T11" fmla="*/ 61 h 78"/>
                  <a:gd name="T12" fmla="*/ 46 w 93"/>
                  <a:gd name="T13" fmla="*/ 68 h 78"/>
                  <a:gd name="T14" fmla="*/ 45 w 93"/>
                  <a:gd name="T15" fmla="*/ 68 h 78"/>
                  <a:gd name="T16" fmla="*/ 35 w 93"/>
                  <a:gd name="T17" fmla="*/ 70 h 78"/>
                  <a:gd name="T18" fmla="*/ 10 w 93"/>
                  <a:gd name="T19" fmla="*/ 53 h 78"/>
                  <a:gd name="T20" fmla="*/ 8 w 93"/>
                  <a:gd name="T21" fmla="*/ 43 h 78"/>
                  <a:gd name="T22" fmla="*/ 25 w 93"/>
                  <a:gd name="T23" fmla="*/ 18 h 78"/>
                  <a:gd name="T24" fmla="*/ 24 w 93"/>
                  <a:gd name="T25" fmla="*/ 14 h 78"/>
                  <a:gd name="T26" fmla="*/ 25 w 93"/>
                  <a:gd name="T27" fmla="*/ 18 h 78"/>
                  <a:gd name="T28" fmla="*/ 47 w 93"/>
                  <a:gd name="T29" fmla="*/ 11 h 78"/>
                  <a:gd name="T30" fmla="*/ 48 w 93"/>
                  <a:gd name="T31" fmla="*/ 11 h 78"/>
                  <a:gd name="T32" fmla="*/ 58 w 93"/>
                  <a:gd name="T33" fmla="*/ 9 h 78"/>
                  <a:gd name="T34" fmla="*/ 83 w 93"/>
                  <a:gd name="T35" fmla="*/ 26 h 78"/>
                  <a:gd name="T36" fmla="*/ 87 w 93"/>
                  <a:gd name="T37" fmla="*/ 24 h 78"/>
                  <a:gd name="T38" fmla="*/ 91 w 93"/>
                  <a:gd name="T39" fmla="*/ 23 h 78"/>
                  <a:gd name="T40" fmla="*/ 58 w 93"/>
                  <a:gd name="T41" fmla="*/ 0 h 78"/>
                  <a:gd name="T42" fmla="*/ 45 w 93"/>
                  <a:gd name="T43" fmla="*/ 3 h 78"/>
                  <a:gd name="T44" fmla="*/ 46 w 93"/>
                  <a:gd name="T45" fmla="*/ 7 h 78"/>
                  <a:gd name="T46" fmla="*/ 45 w 93"/>
                  <a:gd name="T47" fmla="*/ 3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35 w 93"/>
                  <a:gd name="T57" fmla="*/ 78 h 78"/>
                  <a:gd name="T58" fmla="*/ 48 w 93"/>
                  <a:gd name="T59" fmla="*/ 76 h 78"/>
                  <a:gd name="T60" fmla="*/ 47 w 93"/>
                  <a:gd name="T61" fmla="*/ 72 h 78"/>
                  <a:gd name="T62" fmla="*/ 48 w 93"/>
                  <a:gd name="T63" fmla="*/ 76 h 78"/>
                  <a:gd name="T64" fmla="*/ 70 w 93"/>
                  <a:gd name="T65" fmla="*/ 69 h 78"/>
                  <a:gd name="T66" fmla="*/ 71 w 93"/>
                  <a:gd name="T67" fmla="*/ 69 h 78"/>
                  <a:gd name="T68" fmla="*/ 93 w 93"/>
                  <a:gd name="T69" fmla="*/ 36 h 78"/>
                  <a:gd name="T70" fmla="*/ 91 w 93"/>
                  <a:gd name="T71" fmla="*/ 23 h 78"/>
                  <a:gd name="T72" fmla="*/ 87 w 93"/>
                  <a:gd name="T73" fmla="*/ 2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" h="78">
                    <a:moveTo>
                      <a:pt x="87" y="24"/>
                    </a:move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69" y="65"/>
                      <a:pt x="69" y="65"/>
                      <a:pt x="69" y="65"/>
                    </a:cubicBezTo>
                    <a:cubicBezTo>
                      <a:pt x="68" y="61"/>
                      <a:pt x="68" y="61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5" y="9"/>
                      <a:pt x="72" y="0"/>
                      <a:pt x="58" y="0"/>
                    </a:cubicBezTo>
                    <a:cubicBezTo>
                      <a:pt x="53" y="0"/>
                      <a:pt x="49" y="1"/>
                      <a:pt x="45" y="3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8" y="70"/>
                      <a:pt x="21" y="78"/>
                      <a:pt x="35" y="78"/>
                    </a:cubicBezTo>
                    <a:cubicBezTo>
                      <a:pt x="40" y="78"/>
                      <a:pt x="44" y="78"/>
                      <a:pt x="48" y="76"/>
                    </a:cubicBezTo>
                    <a:cubicBezTo>
                      <a:pt x="47" y="72"/>
                      <a:pt x="47" y="72"/>
                      <a:pt x="47" y="72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1"/>
                      <a:pt x="92" y="27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2" name="Freeform 617">
                <a:extLst>
                  <a:ext uri="{FF2B5EF4-FFF2-40B4-BE49-F238E27FC236}">
                    <a16:creationId xmlns:a16="http://schemas.microsoft.com/office/drawing/2014/main" id="{726410CF-6751-4E02-934F-61D9830DFB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72" y="3200"/>
                <a:ext cx="183" cy="419"/>
              </a:xfrm>
              <a:custGeom>
                <a:avLst/>
                <a:gdLst>
                  <a:gd name="T0" fmla="*/ 57 w 183"/>
                  <a:gd name="T1" fmla="*/ 1 h 420"/>
                  <a:gd name="T2" fmla="*/ 56 w 183"/>
                  <a:gd name="T3" fmla="*/ 1 h 420"/>
                  <a:gd name="T4" fmla="*/ 39 w 183"/>
                  <a:gd name="T5" fmla="*/ 41 h 420"/>
                  <a:gd name="T6" fmla="*/ 19 w 183"/>
                  <a:gd name="T7" fmla="*/ 85 h 420"/>
                  <a:gd name="T8" fmla="*/ 19 w 183"/>
                  <a:gd name="T9" fmla="*/ 85 h 420"/>
                  <a:gd name="T10" fmla="*/ 0 w 183"/>
                  <a:gd name="T11" fmla="*/ 128 h 420"/>
                  <a:gd name="T12" fmla="*/ 1 w 183"/>
                  <a:gd name="T13" fmla="*/ 128 h 420"/>
                  <a:gd name="T14" fmla="*/ 1 w 183"/>
                  <a:gd name="T15" fmla="*/ 420 h 420"/>
                  <a:gd name="T16" fmla="*/ 111 w 183"/>
                  <a:gd name="T17" fmla="*/ 420 h 420"/>
                  <a:gd name="T18" fmla="*/ 152 w 183"/>
                  <a:gd name="T19" fmla="*/ 295 h 420"/>
                  <a:gd name="T20" fmla="*/ 86 w 183"/>
                  <a:gd name="T21" fmla="*/ 146 h 420"/>
                  <a:gd name="T22" fmla="*/ 105 w 183"/>
                  <a:gd name="T23" fmla="*/ 87 h 420"/>
                  <a:gd name="T24" fmla="*/ 119 w 183"/>
                  <a:gd name="T25" fmla="*/ 88 h 420"/>
                  <a:gd name="T26" fmla="*/ 183 w 183"/>
                  <a:gd name="T27" fmla="*/ 26 h 420"/>
                  <a:gd name="T28" fmla="*/ 183 w 183"/>
                  <a:gd name="T29" fmla="*/ 5 h 420"/>
                  <a:gd name="T30" fmla="*/ 183 w 183"/>
                  <a:gd name="T31" fmla="*/ 2 h 420"/>
                  <a:gd name="T32" fmla="*/ 57 w 183"/>
                  <a:gd name="T33" fmla="*/ 0 h 420"/>
                  <a:gd name="T34" fmla="*/ 57 w 183"/>
                  <a:gd name="T35" fmla="*/ 1 h 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3" h="420">
                    <a:moveTo>
                      <a:pt x="57" y="1"/>
                    </a:moveTo>
                    <a:cubicBezTo>
                      <a:pt x="56" y="1"/>
                      <a:pt x="56" y="1"/>
                      <a:pt x="56" y="1"/>
                    </a:cubicBezTo>
                    <a:cubicBezTo>
                      <a:pt x="39" y="41"/>
                      <a:pt x="39" y="41"/>
                      <a:pt x="39" y="41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19" y="85"/>
                      <a:pt x="19" y="85"/>
                      <a:pt x="19" y="85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1" y="128"/>
                      <a:pt x="1" y="128"/>
                      <a:pt x="1" y="128"/>
                    </a:cubicBezTo>
                    <a:cubicBezTo>
                      <a:pt x="1" y="420"/>
                      <a:pt x="1" y="420"/>
                      <a:pt x="1" y="420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36" y="389"/>
                      <a:pt x="152" y="344"/>
                      <a:pt x="152" y="295"/>
                    </a:cubicBezTo>
                    <a:cubicBezTo>
                      <a:pt x="152" y="231"/>
                      <a:pt x="125" y="175"/>
                      <a:pt x="86" y="146"/>
                    </a:cubicBezTo>
                    <a:cubicBezTo>
                      <a:pt x="105" y="87"/>
                      <a:pt x="105" y="87"/>
                      <a:pt x="105" y="87"/>
                    </a:cubicBezTo>
                    <a:cubicBezTo>
                      <a:pt x="119" y="88"/>
                      <a:pt x="119" y="88"/>
                      <a:pt x="119" y="88"/>
                    </a:cubicBezTo>
                    <a:cubicBezTo>
                      <a:pt x="154" y="88"/>
                      <a:pt x="182" y="61"/>
                      <a:pt x="183" y="26"/>
                    </a:cubicBezTo>
                    <a:cubicBezTo>
                      <a:pt x="183" y="5"/>
                      <a:pt x="183" y="5"/>
                      <a:pt x="183" y="5"/>
                    </a:cubicBezTo>
                    <a:cubicBezTo>
                      <a:pt x="183" y="4"/>
                      <a:pt x="183" y="3"/>
                      <a:pt x="183" y="2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1"/>
                      <a:pt x="57" y="1"/>
                      <a:pt x="57" y="1"/>
                    </a:cubicBezTo>
                  </a:path>
                </a:pathLst>
              </a:custGeom>
              <a:solidFill>
                <a:srgbClr val="CCEE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3" name="Freeform 618">
                <a:extLst>
                  <a:ext uri="{FF2B5EF4-FFF2-40B4-BE49-F238E27FC236}">
                    <a16:creationId xmlns:a16="http://schemas.microsoft.com/office/drawing/2014/main" id="{D5BBBC73-51D9-4FBF-A19F-98231164A7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68" y="3196"/>
                <a:ext cx="192" cy="427"/>
              </a:xfrm>
              <a:custGeom>
                <a:avLst/>
                <a:gdLst>
                  <a:gd name="T0" fmla="*/ 63 w 192"/>
                  <a:gd name="T1" fmla="*/ 2 h 428"/>
                  <a:gd name="T2" fmla="*/ 59 w 192"/>
                  <a:gd name="T3" fmla="*/ 1 h 428"/>
                  <a:gd name="T4" fmla="*/ 39 w 192"/>
                  <a:gd name="T5" fmla="*/ 43 h 428"/>
                  <a:gd name="T6" fmla="*/ 39 w 192"/>
                  <a:gd name="T7" fmla="*/ 43 h 428"/>
                  <a:gd name="T8" fmla="*/ 19 w 192"/>
                  <a:gd name="T9" fmla="*/ 91 h 428"/>
                  <a:gd name="T10" fmla="*/ 23 w 192"/>
                  <a:gd name="T11" fmla="*/ 93 h 428"/>
                  <a:gd name="T12" fmla="*/ 19 w 192"/>
                  <a:gd name="T13" fmla="*/ 87 h 428"/>
                  <a:gd name="T14" fmla="*/ 0 w 192"/>
                  <a:gd name="T15" fmla="*/ 133 h 428"/>
                  <a:gd name="T16" fmla="*/ 3 w 192"/>
                  <a:gd name="T17" fmla="*/ 136 h 428"/>
                  <a:gd name="T18" fmla="*/ 0 w 192"/>
                  <a:gd name="T19" fmla="*/ 132 h 428"/>
                  <a:gd name="T20" fmla="*/ 2 w 192"/>
                  <a:gd name="T21" fmla="*/ 427 h 428"/>
                  <a:gd name="T22" fmla="*/ 115 w 192"/>
                  <a:gd name="T23" fmla="*/ 428 h 428"/>
                  <a:gd name="T24" fmla="*/ 160 w 192"/>
                  <a:gd name="T25" fmla="*/ 299 h 428"/>
                  <a:gd name="T26" fmla="*/ 156 w 192"/>
                  <a:gd name="T27" fmla="*/ 299 h 428"/>
                  <a:gd name="T28" fmla="*/ 160 w 192"/>
                  <a:gd name="T29" fmla="*/ 299 h 428"/>
                  <a:gd name="T30" fmla="*/ 160 w 192"/>
                  <a:gd name="T31" fmla="*/ 300 h 428"/>
                  <a:gd name="T32" fmla="*/ 160 w 192"/>
                  <a:gd name="T33" fmla="*/ 299 h 428"/>
                  <a:gd name="T34" fmla="*/ 160 w 192"/>
                  <a:gd name="T35" fmla="*/ 299 h 428"/>
                  <a:gd name="T36" fmla="*/ 157 w 192"/>
                  <a:gd name="T37" fmla="*/ 299 h 428"/>
                  <a:gd name="T38" fmla="*/ 92 w 192"/>
                  <a:gd name="T39" fmla="*/ 147 h 428"/>
                  <a:gd name="T40" fmla="*/ 94 w 192"/>
                  <a:gd name="T41" fmla="*/ 151 h 428"/>
                  <a:gd name="T42" fmla="*/ 123 w 192"/>
                  <a:gd name="T43" fmla="*/ 96 h 428"/>
                  <a:gd name="T44" fmla="*/ 124 w 192"/>
                  <a:gd name="T45" fmla="*/ 96 h 428"/>
                  <a:gd name="T46" fmla="*/ 192 w 192"/>
                  <a:gd name="T47" fmla="*/ 9 h 428"/>
                  <a:gd name="T48" fmla="*/ 192 w 192"/>
                  <a:gd name="T49" fmla="*/ 9 h 428"/>
                  <a:gd name="T50" fmla="*/ 187 w 192"/>
                  <a:gd name="T51" fmla="*/ 2 h 428"/>
                  <a:gd name="T52" fmla="*/ 57 w 192"/>
                  <a:gd name="T53" fmla="*/ 3 h 428"/>
                  <a:gd name="T54" fmla="*/ 61 w 192"/>
                  <a:gd name="T55" fmla="*/ 5 h 428"/>
                  <a:gd name="T56" fmla="*/ 61 w 192"/>
                  <a:gd name="T57" fmla="*/ 5 h 428"/>
                  <a:gd name="T58" fmla="*/ 65 w 192"/>
                  <a:gd name="T59" fmla="*/ 6 h 428"/>
                  <a:gd name="T60" fmla="*/ 61 w 192"/>
                  <a:gd name="T61" fmla="*/ 9 h 428"/>
                  <a:gd name="T62" fmla="*/ 187 w 192"/>
                  <a:gd name="T63" fmla="*/ 6 h 428"/>
                  <a:gd name="T64" fmla="*/ 183 w 192"/>
                  <a:gd name="T65" fmla="*/ 9 h 428"/>
                  <a:gd name="T66" fmla="*/ 183 w 192"/>
                  <a:gd name="T67" fmla="*/ 9 h 428"/>
                  <a:gd name="T68" fmla="*/ 124 w 192"/>
                  <a:gd name="T69" fmla="*/ 88 h 428"/>
                  <a:gd name="T70" fmla="*/ 123 w 192"/>
                  <a:gd name="T71" fmla="*/ 92 h 428"/>
                  <a:gd name="T72" fmla="*/ 109 w 192"/>
                  <a:gd name="T73" fmla="*/ 87 h 428"/>
                  <a:gd name="T74" fmla="*/ 86 w 192"/>
                  <a:gd name="T75" fmla="*/ 149 h 428"/>
                  <a:gd name="T76" fmla="*/ 152 w 192"/>
                  <a:gd name="T77" fmla="*/ 299 h 428"/>
                  <a:gd name="T78" fmla="*/ 155 w 192"/>
                  <a:gd name="T79" fmla="*/ 299 h 428"/>
                  <a:gd name="T80" fmla="*/ 152 w 192"/>
                  <a:gd name="T81" fmla="*/ 299 h 428"/>
                  <a:gd name="T82" fmla="*/ 152 w 192"/>
                  <a:gd name="T83" fmla="*/ 299 h 428"/>
                  <a:gd name="T84" fmla="*/ 152 w 192"/>
                  <a:gd name="T85" fmla="*/ 299 h 428"/>
                  <a:gd name="T86" fmla="*/ 152 w 192"/>
                  <a:gd name="T87" fmla="*/ 299 h 428"/>
                  <a:gd name="T88" fmla="*/ 152 w 192"/>
                  <a:gd name="T89" fmla="*/ 299 h 428"/>
                  <a:gd name="T90" fmla="*/ 155 w 192"/>
                  <a:gd name="T91" fmla="*/ 299 h 428"/>
                  <a:gd name="T92" fmla="*/ 112 w 192"/>
                  <a:gd name="T93" fmla="*/ 421 h 428"/>
                  <a:gd name="T94" fmla="*/ 115 w 192"/>
                  <a:gd name="T95" fmla="*/ 420 h 428"/>
                  <a:gd name="T96" fmla="*/ 9 w 192"/>
                  <a:gd name="T97" fmla="*/ 132 h 428"/>
                  <a:gd name="T98" fmla="*/ 6 w 192"/>
                  <a:gd name="T99" fmla="*/ 128 h 428"/>
                  <a:gd name="T100" fmla="*/ 8 w 192"/>
                  <a:gd name="T101" fmla="*/ 133 h 428"/>
                  <a:gd name="T102" fmla="*/ 27 w 192"/>
                  <a:gd name="T103" fmla="*/ 86 h 428"/>
                  <a:gd name="T104" fmla="*/ 23 w 192"/>
                  <a:gd name="T105" fmla="*/ 84 h 428"/>
                  <a:gd name="T106" fmla="*/ 27 w 192"/>
                  <a:gd name="T107" fmla="*/ 90 h 428"/>
                  <a:gd name="T108" fmla="*/ 46 w 192"/>
                  <a:gd name="T109" fmla="*/ 46 h 428"/>
                  <a:gd name="T110" fmla="*/ 60 w 192"/>
                  <a:gd name="T111" fmla="*/ 5 h 428"/>
                  <a:gd name="T112" fmla="*/ 58 w 192"/>
                  <a:gd name="T113" fmla="*/ 9 h 428"/>
                  <a:gd name="T114" fmla="*/ 64 w 192"/>
                  <a:gd name="T115" fmla="*/ 7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2" h="428">
                    <a:moveTo>
                      <a:pt x="61" y="5"/>
                    </a:moveTo>
                    <a:cubicBezTo>
                      <a:pt x="63" y="2"/>
                      <a:pt x="63" y="2"/>
                      <a:pt x="63" y="2"/>
                    </a:cubicBezTo>
                    <a:cubicBezTo>
                      <a:pt x="62" y="1"/>
                      <a:pt x="62" y="1"/>
                      <a:pt x="62" y="1"/>
                    </a:cubicBezTo>
                    <a:cubicBezTo>
                      <a:pt x="61" y="1"/>
                      <a:pt x="60" y="1"/>
                      <a:pt x="59" y="1"/>
                    </a:cubicBezTo>
                    <a:cubicBezTo>
                      <a:pt x="58" y="1"/>
                      <a:pt x="57" y="2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43" y="45"/>
                      <a:pt x="43" y="45"/>
                      <a:pt x="43" y="45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8" y="88"/>
                      <a:pt x="18" y="90"/>
                      <a:pt x="19" y="91"/>
                    </a:cubicBezTo>
                    <a:cubicBezTo>
                      <a:pt x="20" y="92"/>
                      <a:pt x="21" y="93"/>
                      <a:pt x="23" y="93"/>
                    </a:cubicBezTo>
                    <a:cubicBezTo>
                      <a:pt x="23" y="93"/>
                      <a:pt x="23" y="93"/>
                      <a:pt x="23" y="93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1" y="134"/>
                      <a:pt x="2" y="135"/>
                      <a:pt x="3" y="136"/>
                    </a:cubicBezTo>
                    <a:cubicBezTo>
                      <a:pt x="3" y="136"/>
                      <a:pt x="3" y="136"/>
                      <a:pt x="3" y="136"/>
                    </a:cubicBezTo>
                    <a:cubicBezTo>
                      <a:pt x="5" y="132"/>
                      <a:pt x="5" y="132"/>
                      <a:pt x="5" y="132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424"/>
                      <a:pt x="0" y="424"/>
                      <a:pt x="0" y="424"/>
                    </a:cubicBezTo>
                    <a:cubicBezTo>
                      <a:pt x="0" y="425"/>
                      <a:pt x="1" y="426"/>
                      <a:pt x="2" y="427"/>
                    </a:cubicBezTo>
                    <a:cubicBezTo>
                      <a:pt x="3" y="427"/>
                      <a:pt x="4" y="428"/>
                      <a:pt x="5" y="428"/>
                    </a:cubicBezTo>
                    <a:cubicBezTo>
                      <a:pt x="115" y="428"/>
                      <a:pt x="115" y="428"/>
                      <a:pt x="115" y="428"/>
                    </a:cubicBezTo>
                    <a:cubicBezTo>
                      <a:pt x="116" y="428"/>
                      <a:pt x="117" y="427"/>
                      <a:pt x="118" y="426"/>
                    </a:cubicBezTo>
                    <a:cubicBezTo>
                      <a:pt x="144" y="394"/>
                      <a:pt x="160" y="34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60" y="300"/>
                      <a:pt x="160" y="300"/>
                      <a:pt x="160" y="300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57" y="299"/>
                      <a:pt x="157" y="299"/>
                      <a:pt x="157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34"/>
                      <a:pt x="133" y="177"/>
                      <a:pt x="92" y="147"/>
                    </a:cubicBezTo>
                    <a:cubicBezTo>
                      <a:pt x="90" y="150"/>
                      <a:pt x="90" y="150"/>
                      <a:pt x="90" y="150"/>
                    </a:cubicBezTo>
                    <a:cubicBezTo>
                      <a:pt x="94" y="151"/>
                      <a:pt x="94" y="151"/>
                      <a:pt x="94" y="151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9" y="0"/>
                      <a:pt x="58" y="1"/>
                      <a:pt x="57" y="3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3" y="2"/>
                      <a:pt x="63" y="2"/>
                      <a:pt x="63" y="2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1" y="4"/>
                      <a:pt x="61" y="4"/>
                      <a:pt x="61" y="4"/>
                    </a:cubicBezTo>
                    <a:cubicBezTo>
                      <a:pt x="61" y="9"/>
                      <a:pt x="61" y="9"/>
                      <a:pt x="61" y="9"/>
                    </a:cubicBezTo>
                    <a:cubicBezTo>
                      <a:pt x="187" y="10"/>
                      <a:pt x="187" y="10"/>
                      <a:pt x="187" y="10"/>
                    </a:cubicBezTo>
                    <a:cubicBezTo>
                      <a:pt x="187" y="6"/>
                      <a:pt x="187" y="6"/>
                      <a:pt x="187" y="6"/>
                    </a:cubicBezTo>
                    <a:cubicBezTo>
                      <a:pt x="183" y="6"/>
                      <a:pt x="183" y="6"/>
                      <a:pt x="183" y="6"/>
                    </a:cubicBezTo>
                    <a:cubicBezTo>
                      <a:pt x="183" y="7"/>
                      <a:pt x="183" y="8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9"/>
                      <a:pt x="183" y="9"/>
                      <a:pt x="183" y="9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92"/>
                      <a:pt x="123" y="92"/>
                      <a:pt x="123" y="92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6" y="299"/>
                      <a:pt x="156" y="299"/>
                      <a:pt x="156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5" y="299"/>
                      <a:pt x="155" y="299"/>
                      <a:pt x="155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6" y="391"/>
                      <a:pt x="112" y="421"/>
                    </a:cubicBezTo>
                    <a:cubicBezTo>
                      <a:pt x="115" y="424"/>
                      <a:pt x="115" y="424"/>
                      <a:pt x="115" y="424"/>
                    </a:cubicBezTo>
                    <a:cubicBezTo>
                      <a:pt x="115" y="420"/>
                      <a:pt x="115" y="420"/>
                      <a:pt x="115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0"/>
                      <a:pt x="8" y="128"/>
                      <a:pt x="6" y="128"/>
                    </a:cubicBezTo>
                    <a:cubicBezTo>
                      <a:pt x="6" y="128"/>
                      <a:pt x="6" y="128"/>
                      <a:pt x="6" y="128"/>
                    </a:cubicBezTo>
                    <a:cubicBezTo>
                      <a:pt x="4" y="132"/>
                      <a:pt x="4" y="132"/>
                      <a:pt x="4" y="132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8" y="89"/>
                      <a:pt x="28" y="88"/>
                      <a:pt x="27" y="86"/>
                    </a:cubicBezTo>
                    <a:cubicBezTo>
                      <a:pt x="26" y="85"/>
                      <a:pt x="25" y="85"/>
                      <a:pt x="23" y="84"/>
                    </a:cubicBezTo>
                    <a:cubicBezTo>
                      <a:pt x="23" y="84"/>
                      <a:pt x="23" y="84"/>
                      <a:pt x="23" y="84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0" y="5"/>
                      <a:pt x="60" y="5"/>
                      <a:pt x="60" y="5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8" y="9"/>
                      <a:pt x="58" y="9"/>
                      <a:pt x="58" y="9"/>
                    </a:cubicBezTo>
                    <a:cubicBezTo>
                      <a:pt x="59" y="10"/>
                      <a:pt x="61" y="10"/>
                      <a:pt x="62" y="9"/>
                    </a:cubicBezTo>
                    <a:cubicBezTo>
                      <a:pt x="63" y="9"/>
                      <a:pt x="64" y="8"/>
                      <a:pt x="64" y="7"/>
                    </a:cubicBezTo>
                    <a:cubicBezTo>
                      <a:pt x="61" y="5"/>
                      <a:pt x="61" y="5"/>
                      <a:pt x="61" y="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4" name="Rectangle 619">
                <a:extLst>
                  <a:ext uri="{FF2B5EF4-FFF2-40B4-BE49-F238E27FC236}">
                    <a16:creationId xmlns:a16="http://schemas.microsoft.com/office/drawing/2014/main" id="{C1A375E6-1382-4A3D-8CF4-2448FAA825F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5" name="Rectangle 620">
                <a:extLst>
                  <a:ext uri="{FF2B5EF4-FFF2-40B4-BE49-F238E27FC236}">
                    <a16:creationId xmlns:a16="http://schemas.microsoft.com/office/drawing/2014/main" id="{AC6AF3BC-1EB0-457A-82DF-2CC374C73F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56" y="3620"/>
                <a:ext cx="322" cy="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6" name="Freeform 621">
                <a:extLst>
                  <a:ext uri="{FF2B5EF4-FFF2-40B4-BE49-F238E27FC236}">
                    <a16:creationId xmlns:a16="http://schemas.microsoft.com/office/drawing/2014/main" id="{66EF6418-6B7B-4980-86C1-26122853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52" y="3616"/>
                <a:ext cx="330" cy="172"/>
              </a:xfrm>
              <a:custGeom>
                <a:avLst/>
                <a:gdLst>
                  <a:gd name="T0" fmla="*/ 326 w 330"/>
                  <a:gd name="T1" fmla="*/ 168 h 172"/>
                  <a:gd name="T2" fmla="*/ 326 w 330"/>
                  <a:gd name="T3" fmla="*/ 163 h 172"/>
                  <a:gd name="T4" fmla="*/ 9 w 330"/>
                  <a:gd name="T5" fmla="*/ 163 h 172"/>
                  <a:gd name="T6" fmla="*/ 9 w 330"/>
                  <a:gd name="T7" fmla="*/ 8 h 172"/>
                  <a:gd name="T8" fmla="*/ 322 w 330"/>
                  <a:gd name="T9" fmla="*/ 8 h 172"/>
                  <a:gd name="T10" fmla="*/ 322 w 330"/>
                  <a:gd name="T11" fmla="*/ 168 h 172"/>
                  <a:gd name="T12" fmla="*/ 326 w 330"/>
                  <a:gd name="T13" fmla="*/ 168 h 172"/>
                  <a:gd name="T14" fmla="*/ 326 w 330"/>
                  <a:gd name="T15" fmla="*/ 163 h 172"/>
                  <a:gd name="T16" fmla="*/ 326 w 330"/>
                  <a:gd name="T17" fmla="*/ 168 h 172"/>
                  <a:gd name="T18" fmla="*/ 330 w 330"/>
                  <a:gd name="T19" fmla="*/ 168 h 172"/>
                  <a:gd name="T20" fmla="*/ 330 w 330"/>
                  <a:gd name="T21" fmla="*/ 4 h 172"/>
                  <a:gd name="T22" fmla="*/ 329 w 330"/>
                  <a:gd name="T23" fmla="*/ 1 h 172"/>
                  <a:gd name="T24" fmla="*/ 326 w 330"/>
                  <a:gd name="T25" fmla="*/ 0 h 172"/>
                  <a:gd name="T26" fmla="*/ 4 w 330"/>
                  <a:gd name="T27" fmla="*/ 0 h 172"/>
                  <a:gd name="T28" fmla="*/ 1 w 330"/>
                  <a:gd name="T29" fmla="*/ 1 h 172"/>
                  <a:gd name="T30" fmla="*/ 0 w 330"/>
                  <a:gd name="T31" fmla="*/ 4 h 172"/>
                  <a:gd name="T32" fmla="*/ 0 w 330"/>
                  <a:gd name="T33" fmla="*/ 168 h 172"/>
                  <a:gd name="T34" fmla="*/ 1 w 330"/>
                  <a:gd name="T35" fmla="*/ 171 h 172"/>
                  <a:gd name="T36" fmla="*/ 4 w 330"/>
                  <a:gd name="T37" fmla="*/ 172 h 172"/>
                  <a:gd name="T38" fmla="*/ 326 w 330"/>
                  <a:gd name="T39" fmla="*/ 172 h 172"/>
                  <a:gd name="T40" fmla="*/ 329 w 330"/>
                  <a:gd name="T41" fmla="*/ 171 h 172"/>
                  <a:gd name="T42" fmla="*/ 330 w 330"/>
                  <a:gd name="T43" fmla="*/ 168 h 172"/>
                  <a:gd name="T44" fmla="*/ 326 w 330"/>
                  <a:gd name="T45" fmla="*/ 16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30" h="172">
                    <a:moveTo>
                      <a:pt x="326" y="168"/>
                    </a:moveTo>
                    <a:cubicBezTo>
                      <a:pt x="326" y="163"/>
                      <a:pt x="326" y="163"/>
                      <a:pt x="326" y="163"/>
                    </a:cubicBezTo>
                    <a:cubicBezTo>
                      <a:pt x="9" y="163"/>
                      <a:pt x="9" y="163"/>
                      <a:pt x="9" y="16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168"/>
                      <a:pt x="322" y="168"/>
                      <a:pt x="322" y="168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26" y="163"/>
                      <a:pt x="326" y="163"/>
                      <a:pt x="326" y="163"/>
                    </a:cubicBezTo>
                    <a:cubicBezTo>
                      <a:pt x="326" y="168"/>
                      <a:pt x="326" y="168"/>
                      <a:pt x="326" y="168"/>
                    </a:cubicBezTo>
                    <a:cubicBezTo>
                      <a:pt x="330" y="168"/>
                      <a:pt x="330" y="168"/>
                      <a:pt x="330" y="168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9"/>
                      <a:pt x="1" y="170"/>
                      <a:pt x="1" y="171"/>
                    </a:cubicBezTo>
                    <a:cubicBezTo>
                      <a:pt x="2" y="171"/>
                      <a:pt x="3" y="172"/>
                      <a:pt x="4" y="172"/>
                    </a:cubicBezTo>
                    <a:cubicBezTo>
                      <a:pt x="326" y="172"/>
                      <a:pt x="326" y="172"/>
                      <a:pt x="326" y="172"/>
                    </a:cubicBezTo>
                    <a:cubicBezTo>
                      <a:pt x="327" y="172"/>
                      <a:pt x="328" y="171"/>
                      <a:pt x="329" y="171"/>
                    </a:cubicBezTo>
                    <a:cubicBezTo>
                      <a:pt x="330" y="170"/>
                      <a:pt x="330" y="169"/>
                      <a:pt x="330" y="168"/>
                    </a:cubicBezTo>
                    <a:cubicBezTo>
                      <a:pt x="326" y="168"/>
                      <a:pt x="326" y="168"/>
                      <a:pt x="326" y="16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7" name="Rectangle 622">
                <a:extLst>
                  <a:ext uri="{FF2B5EF4-FFF2-40B4-BE49-F238E27FC236}">
                    <a16:creationId xmlns:a16="http://schemas.microsoft.com/office/drawing/2014/main" id="{58C0CC3C-74F6-4EC0-89B4-4C1785C3212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8" name="Rectangle 623">
                <a:extLst>
                  <a:ext uri="{FF2B5EF4-FFF2-40B4-BE49-F238E27FC236}">
                    <a16:creationId xmlns:a16="http://schemas.microsoft.com/office/drawing/2014/main" id="{720E717C-1A23-4DBF-BD84-5B257B3293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44" y="3650"/>
                <a:ext cx="346" cy="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9" name="Freeform 624">
                <a:extLst>
                  <a:ext uri="{FF2B5EF4-FFF2-40B4-BE49-F238E27FC236}">
                    <a16:creationId xmlns:a16="http://schemas.microsoft.com/office/drawing/2014/main" id="{0277A3E9-8D75-46ED-91B4-A390DBBB24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0" name="Freeform 625">
                <a:extLst>
                  <a:ext uri="{FF2B5EF4-FFF2-40B4-BE49-F238E27FC236}">
                    <a16:creationId xmlns:a16="http://schemas.microsoft.com/office/drawing/2014/main" id="{ACBE017A-4657-4E5A-967B-1993F55847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40" y="3646"/>
                <a:ext cx="354" cy="46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9 h 463"/>
                  <a:gd name="T4" fmla="*/ 346 w 354"/>
                  <a:gd name="T5" fmla="*/ 9 h 463"/>
                  <a:gd name="T6" fmla="*/ 346 w 354"/>
                  <a:gd name="T7" fmla="*/ 463 h 463"/>
                  <a:gd name="T8" fmla="*/ 354 w 354"/>
                  <a:gd name="T9" fmla="*/ 463 h 463"/>
                  <a:gd name="T10" fmla="*/ 354 w 354"/>
                  <a:gd name="T11" fmla="*/ 0 h 463"/>
                  <a:gd name="T12" fmla="*/ 0 w 354"/>
                  <a:gd name="T13" fmla="*/ 0 h 463"/>
                  <a:gd name="T14" fmla="*/ 0 w 354"/>
                  <a:gd name="T15" fmla="*/ 463 h 463"/>
                  <a:gd name="T16" fmla="*/ 9 w 354"/>
                  <a:gd name="T17" fmla="*/ 463 h 463"/>
                  <a:gd name="T18" fmla="*/ 9 w 354"/>
                  <a:gd name="T19" fmla="*/ 463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4" y="463"/>
                    </a:lnTo>
                    <a:lnTo>
                      <a:pt x="354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9" y="463"/>
                    </a:lnTo>
                    <a:lnTo>
                      <a:pt x="9" y="46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1" name="Rectangle 626">
                <a:extLst>
                  <a:ext uri="{FF2B5EF4-FFF2-40B4-BE49-F238E27FC236}">
                    <a16:creationId xmlns:a16="http://schemas.microsoft.com/office/drawing/2014/main" id="{5080E914-1D17-4A2F-A04A-817205227AD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2" name="Rectangle 627">
                <a:extLst>
                  <a:ext uri="{FF2B5EF4-FFF2-40B4-BE49-F238E27FC236}">
                    <a16:creationId xmlns:a16="http://schemas.microsoft.com/office/drawing/2014/main" id="{A0B76D87-1A45-4727-B5F2-532E402F6F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211" y="3661"/>
                <a:ext cx="17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3" name="Oval 628">
                <a:extLst>
                  <a:ext uri="{FF2B5EF4-FFF2-40B4-BE49-F238E27FC236}">
                    <a16:creationId xmlns:a16="http://schemas.microsoft.com/office/drawing/2014/main" id="{65DB53D5-D3E0-4FC7-8582-20C2C1BCDF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320" y="3710"/>
                <a:ext cx="33" cy="33"/>
              </a:xfrm>
              <a:prstGeom prst="ellipse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4" name="Freeform 629">
                <a:extLst>
                  <a:ext uri="{FF2B5EF4-FFF2-40B4-BE49-F238E27FC236}">
                    <a16:creationId xmlns:a16="http://schemas.microsoft.com/office/drawing/2014/main" id="{4BF9731C-34EE-4C08-9676-CF566A1CC3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316" y="3706"/>
                <a:ext cx="41" cy="41"/>
              </a:xfrm>
              <a:custGeom>
                <a:avLst/>
                <a:gdLst>
                  <a:gd name="T0" fmla="*/ 37 w 41"/>
                  <a:gd name="T1" fmla="*/ 21 h 41"/>
                  <a:gd name="T2" fmla="*/ 33 w 41"/>
                  <a:gd name="T3" fmla="*/ 21 h 41"/>
                  <a:gd name="T4" fmla="*/ 20 w 41"/>
                  <a:gd name="T5" fmla="*/ 33 h 41"/>
                  <a:gd name="T6" fmla="*/ 12 w 41"/>
                  <a:gd name="T7" fmla="*/ 29 h 41"/>
                  <a:gd name="T8" fmla="*/ 8 w 41"/>
                  <a:gd name="T9" fmla="*/ 21 h 41"/>
                  <a:gd name="T10" fmla="*/ 12 w 41"/>
                  <a:gd name="T11" fmla="*/ 12 h 41"/>
                  <a:gd name="T12" fmla="*/ 20 w 41"/>
                  <a:gd name="T13" fmla="*/ 8 h 41"/>
                  <a:gd name="T14" fmla="*/ 29 w 41"/>
                  <a:gd name="T15" fmla="*/ 12 h 41"/>
                  <a:gd name="T16" fmla="*/ 33 w 41"/>
                  <a:gd name="T17" fmla="*/ 21 h 41"/>
                  <a:gd name="T18" fmla="*/ 37 w 41"/>
                  <a:gd name="T19" fmla="*/ 21 h 41"/>
                  <a:gd name="T20" fmla="*/ 41 w 41"/>
                  <a:gd name="T21" fmla="*/ 21 h 41"/>
                  <a:gd name="T22" fmla="*/ 20 w 41"/>
                  <a:gd name="T23" fmla="*/ 0 h 41"/>
                  <a:gd name="T24" fmla="*/ 0 w 41"/>
                  <a:gd name="T25" fmla="*/ 21 h 41"/>
                  <a:gd name="T26" fmla="*/ 20 w 41"/>
                  <a:gd name="T27" fmla="*/ 41 h 41"/>
                  <a:gd name="T28" fmla="*/ 41 w 41"/>
                  <a:gd name="T29" fmla="*/ 21 h 41"/>
                  <a:gd name="T30" fmla="*/ 37 w 41"/>
                  <a:gd name="T31" fmla="*/ 2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1" h="41">
                    <a:moveTo>
                      <a:pt x="37" y="21"/>
                    </a:move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5" name="Freeform 630">
                <a:extLst>
                  <a:ext uri="{FF2B5EF4-FFF2-40B4-BE49-F238E27FC236}">
                    <a16:creationId xmlns:a16="http://schemas.microsoft.com/office/drawing/2014/main" id="{B8314286-36C5-4EF1-8804-2B87C58AB1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1" y="2132"/>
                <a:ext cx="1956" cy="1181"/>
              </a:xfrm>
              <a:custGeom>
                <a:avLst/>
                <a:gdLst>
                  <a:gd name="T0" fmla="*/ 1774 w 1956"/>
                  <a:gd name="T1" fmla="*/ 1182 h 1183"/>
                  <a:gd name="T2" fmla="*/ 328 w 1956"/>
                  <a:gd name="T3" fmla="*/ 1183 h 1183"/>
                  <a:gd name="T4" fmla="*/ 2 w 1956"/>
                  <a:gd name="T5" fmla="*/ 892 h 1183"/>
                  <a:gd name="T6" fmla="*/ 1 w 1956"/>
                  <a:gd name="T7" fmla="*/ 873 h 1183"/>
                  <a:gd name="T8" fmla="*/ 0 w 1956"/>
                  <a:gd name="T9" fmla="*/ 839 h 1183"/>
                  <a:gd name="T10" fmla="*/ 1 w 1956"/>
                  <a:gd name="T11" fmla="*/ 833 h 1183"/>
                  <a:gd name="T12" fmla="*/ 2 w 1956"/>
                  <a:gd name="T13" fmla="*/ 817 h 1183"/>
                  <a:gd name="T14" fmla="*/ 4 w 1956"/>
                  <a:gd name="T15" fmla="*/ 807 h 1183"/>
                  <a:gd name="T16" fmla="*/ 5 w 1956"/>
                  <a:gd name="T17" fmla="*/ 798 h 1183"/>
                  <a:gd name="T18" fmla="*/ 8 w 1956"/>
                  <a:gd name="T19" fmla="*/ 784 h 1183"/>
                  <a:gd name="T20" fmla="*/ 10 w 1956"/>
                  <a:gd name="T21" fmla="*/ 776 h 1183"/>
                  <a:gd name="T22" fmla="*/ 14 w 1956"/>
                  <a:gd name="T23" fmla="*/ 761 h 1183"/>
                  <a:gd name="T24" fmla="*/ 19 w 1956"/>
                  <a:gd name="T25" fmla="*/ 747 h 1183"/>
                  <a:gd name="T26" fmla="*/ 24 w 1956"/>
                  <a:gd name="T27" fmla="*/ 732 h 1183"/>
                  <a:gd name="T28" fmla="*/ 30 w 1956"/>
                  <a:gd name="T29" fmla="*/ 719 h 1183"/>
                  <a:gd name="T30" fmla="*/ 36 w 1956"/>
                  <a:gd name="T31" fmla="*/ 706 h 1183"/>
                  <a:gd name="T32" fmla="*/ 43 w 1956"/>
                  <a:gd name="T33" fmla="*/ 694 h 1183"/>
                  <a:gd name="T34" fmla="*/ 49 w 1956"/>
                  <a:gd name="T35" fmla="*/ 683 h 1183"/>
                  <a:gd name="T36" fmla="*/ 284 w 1956"/>
                  <a:gd name="T37" fmla="*/ 531 h 1183"/>
                  <a:gd name="T38" fmla="*/ 842 w 1956"/>
                  <a:gd name="T39" fmla="*/ 1 h 1183"/>
                  <a:gd name="T40" fmla="*/ 851 w 1956"/>
                  <a:gd name="T41" fmla="*/ 2 h 1183"/>
                  <a:gd name="T42" fmla="*/ 875 w 1956"/>
                  <a:gd name="T43" fmla="*/ 4 h 1183"/>
                  <a:gd name="T44" fmla="*/ 892 w 1956"/>
                  <a:gd name="T45" fmla="*/ 6 h 1183"/>
                  <a:gd name="T46" fmla="*/ 917 w 1956"/>
                  <a:gd name="T47" fmla="*/ 10 h 1183"/>
                  <a:gd name="T48" fmla="*/ 927 w 1956"/>
                  <a:gd name="T49" fmla="*/ 12 h 1183"/>
                  <a:gd name="T50" fmla="*/ 956 w 1956"/>
                  <a:gd name="T51" fmla="*/ 19 h 1183"/>
                  <a:gd name="T52" fmla="*/ 973 w 1956"/>
                  <a:gd name="T53" fmla="*/ 24 h 1183"/>
                  <a:gd name="T54" fmla="*/ 987 w 1956"/>
                  <a:gd name="T55" fmla="*/ 28 h 1183"/>
                  <a:gd name="T56" fmla="*/ 1009 w 1956"/>
                  <a:gd name="T57" fmla="*/ 36 h 1183"/>
                  <a:gd name="T58" fmla="*/ 1031 w 1956"/>
                  <a:gd name="T59" fmla="*/ 45 h 1183"/>
                  <a:gd name="T60" fmla="*/ 1053 w 1956"/>
                  <a:gd name="T61" fmla="*/ 56 h 1183"/>
                  <a:gd name="T62" fmla="*/ 1343 w 1956"/>
                  <a:gd name="T63" fmla="*/ 452 h 1183"/>
                  <a:gd name="T64" fmla="*/ 1453 w 1956"/>
                  <a:gd name="T65" fmla="*/ 441 h 1183"/>
                  <a:gd name="T66" fmla="*/ 1462 w 1956"/>
                  <a:gd name="T67" fmla="*/ 442 h 1183"/>
                  <a:gd name="T68" fmla="*/ 1478 w 1956"/>
                  <a:gd name="T69" fmla="*/ 443 h 1183"/>
                  <a:gd name="T70" fmla="*/ 1487 w 1956"/>
                  <a:gd name="T71" fmla="*/ 445 h 1183"/>
                  <a:gd name="T72" fmla="*/ 1500 w 1956"/>
                  <a:gd name="T73" fmla="*/ 447 h 1183"/>
                  <a:gd name="T74" fmla="*/ 1517 w 1956"/>
                  <a:gd name="T75" fmla="*/ 450 h 1183"/>
                  <a:gd name="T76" fmla="*/ 1800 w 1956"/>
                  <a:gd name="T77" fmla="*/ 806 h 1183"/>
                  <a:gd name="T78" fmla="*/ 1956 w 1956"/>
                  <a:gd name="T79" fmla="*/ 1012 h 1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956" h="1183">
                    <a:moveTo>
                      <a:pt x="1785" y="1183"/>
                    </a:moveTo>
                    <a:cubicBezTo>
                      <a:pt x="1781" y="1183"/>
                      <a:pt x="1778" y="1182"/>
                      <a:pt x="1774" y="1182"/>
                    </a:cubicBezTo>
                    <a:cubicBezTo>
                      <a:pt x="1771" y="1183"/>
                      <a:pt x="1771" y="1183"/>
                      <a:pt x="1771" y="1183"/>
                    </a:cubicBezTo>
                    <a:cubicBezTo>
                      <a:pt x="328" y="1183"/>
                      <a:pt x="328" y="1183"/>
                      <a:pt x="328" y="1183"/>
                    </a:cubicBezTo>
                    <a:cubicBezTo>
                      <a:pt x="162" y="1183"/>
                      <a:pt x="22" y="1058"/>
                      <a:pt x="2" y="894"/>
                    </a:cubicBezTo>
                    <a:cubicBezTo>
                      <a:pt x="2" y="892"/>
                      <a:pt x="2" y="892"/>
                      <a:pt x="2" y="892"/>
                    </a:cubicBezTo>
                    <a:cubicBezTo>
                      <a:pt x="2" y="887"/>
                      <a:pt x="1" y="882"/>
                      <a:pt x="1" y="877"/>
                    </a:cubicBezTo>
                    <a:cubicBezTo>
                      <a:pt x="1" y="877"/>
                      <a:pt x="1" y="874"/>
                      <a:pt x="1" y="873"/>
                    </a:cubicBezTo>
                    <a:cubicBezTo>
                      <a:pt x="0" y="867"/>
                      <a:pt x="0" y="861"/>
                      <a:pt x="0" y="855"/>
                    </a:cubicBezTo>
                    <a:cubicBezTo>
                      <a:pt x="0" y="850"/>
                      <a:pt x="0" y="844"/>
                      <a:pt x="0" y="839"/>
                    </a:cubicBezTo>
                    <a:cubicBezTo>
                      <a:pt x="1" y="838"/>
                      <a:pt x="1" y="836"/>
                      <a:pt x="1" y="835"/>
                    </a:cubicBezTo>
                    <a:cubicBezTo>
                      <a:pt x="1" y="833"/>
                      <a:pt x="1" y="833"/>
                      <a:pt x="1" y="833"/>
                    </a:cubicBezTo>
                    <a:cubicBezTo>
                      <a:pt x="1" y="830"/>
                      <a:pt x="1" y="826"/>
                      <a:pt x="2" y="823"/>
                    </a:cubicBezTo>
                    <a:cubicBezTo>
                      <a:pt x="2" y="821"/>
                      <a:pt x="2" y="819"/>
                      <a:pt x="2" y="817"/>
                    </a:cubicBezTo>
                    <a:cubicBezTo>
                      <a:pt x="2" y="816"/>
                      <a:pt x="2" y="816"/>
                      <a:pt x="2" y="816"/>
                    </a:cubicBezTo>
                    <a:cubicBezTo>
                      <a:pt x="3" y="813"/>
                      <a:pt x="3" y="810"/>
                      <a:pt x="4" y="807"/>
                    </a:cubicBezTo>
                    <a:cubicBezTo>
                      <a:pt x="4" y="805"/>
                      <a:pt x="4" y="804"/>
                      <a:pt x="4" y="802"/>
                    </a:cubicBezTo>
                    <a:cubicBezTo>
                      <a:pt x="5" y="798"/>
                      <a:pt x="5" y="798"/>
                      <a:pt x="5" y="798"/>
                    </a:cubicBezTo>
                    <a:cubicBezTo>
                      <a:pt x="6" y="796"/>
                      <a:pt x="6" y="793"/>
                      <a:pt x="6" y="791"/>
                    </a:cubicBezTo>
                    <a:cubicBezTo>
                      <a:pt x="7" y="789"/>
                      <a:pt x="7" y="786"/>
                      <a:pt x="8" y="784"/>
                    </a:cubicBezTo>
                    <a:cubicBezTo>
                      <a:pt x="8" y="783"/>
                      <a:pt x="8" y="783"/>
                      <a:pt x="8" y="783"/>
                    </a:cubicBezTo>
                    <a:cubicBezTo>
                      <a:pt x="9" y="781"/>
                      <a:pt x="9" y="778"/>
                      <a:pt x="10" y="776"/>
                    </a:cubicBezTo>
                    <a:cubicBezTo>
                      <a:pt x="10" y="774"/>
                      <a:pt x="11" y="771"/>
                      <a:pt x="12" y="769"/>
                    </a:cubicBezTo>
                    <a:cubicBezTo>
                      <a:pt x="12" y="766"/>
                      <a:pt x="13" y="764"/>
                      <a:pt x="14" y="761"/>
                    </a:cubicBezTo>
                    <a:cubicBezTo>
                      <a:pt x="15" y="759"/>
                      <a:pt x="15" y="756"/>
                      <a:pt x="16" y="753"/>
                    </a:cubicBezTo>
                    <a:cubicBezTo>
                      <a:pt x="17" y="751"/>
                      <a:pt x="18" y="749"/>
                      <a:pt x="19" y="747"/>
                    </a:cubicBezTo>
                    <a:cubicBezTo>
                      <a:pt x="19" y="745"/>
                      <a:pt x="21" y="739"/>
                      <a:pt x="21" y="739"/>
                    </a:cubicBezTo>
                    <a:cubicBezTo>
                      <a:pt x="22" y="737"/>
                      <a:pt x="23" y="735"/>
                      <a:pt x="24" y="732"/>
                    </a:cubicBezTo>
                    <a:cubicBezTo>
                      <a:pt x="25" y="730"/>
                      <a:pt x="26" y="727"/>
                      <a:pt x="27" y="724"/>
                    </a:cubicBezTo>
                    <a:cubicBezTo>
                      <a:pt x="28" y="722"/>
                      <a:pt x="29" y="721"/>
                      <a:pt x="30" y="719"/>
                    </a:cubicBezTo>
                    <a:cubicBezTo>
                      <a:pt x="31" y="716"/>
                      <a:pt x="32" y="713"/>
                      <a:pt x="34" y="710"/>
                    </a:cubicBezTo>
                    <a:cubicBezTo>
                      <a:pt x="36" y="706"/>
                      <a:pt x="36" y="706"/>
                      <a:pt x="36" y="706"/>
                    </a:cubicBezTo>
                    <a:cubicBezTo>
                      <a:pt x="38" y="703"/>
                      <a:pt x="39" y="700"/>
                      <a:pt x="41" y="697"/>
                    </a:cubicBezTo>
                    <a:cubicBezTo>
                      <a:pt x="41" y="696"/>
                      <a:pt x="42" y="695"/>
                      <a:pt x="43" y="694"/>
                    </a:cubicBezTo>
                    <a:cubicBezTo>
                      <a:pt x="45" y="690"/>
                      <a:pt x="47" y="687"/>
                      <a:pt x="49" y="684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49" y="683"/>
                      <a:pt x="49" y="683"/>
                      <a:pt x="49" y="683"/>
                    </a:cubicBezTo>
                    <a:cubicBezTo>
                      <a:pt x="101" y="599"/>
                      <a:pt x="187" y="543"/>
                      <a:pt x="284" y="531"/>
                    </a:cubicBezTo>
                    <a:cubicBezTo>
                      <a:pt x="286" y="238"/>
                      <a:pt x="524" y="0"/>
                      <a:pt x="817" y="0"/>
                    </a:cubicBezTo>
                    <a:cubicBezTo>
                      <a:pt x="825" y="0"/>
                      <a:pt x="833" y="1"/>
                      <a:pt x="842" y="1"/>
                    </a:cubicBezTo>
                    <a:cubicBezTo>
                      <a:pt x="844" y="1"/>
                      <a:pt x="845" y="1"/>
                      <a:pt x="847" y="1"/>
                    </a:cubicBezTo>
                    <a:cubicBezTo>
                      <a:pt x="851" y="2"/>
                      <a:pt x="851" y="2"/>
                      <a:pt x="851" y="2"/>
                    </a:cubicBezTo>
                    <a:cubicBezTo>
                      <a:pt x="856" y="2"/>
                      <a:pt x="862" y="2"/>
                      <a:pt x="867" y="3"/>
                    </a:cubicBezTo>
                    <a:cubicBezTo>
                      <a:pt x="870" y="3"/>
                      <a:pt x="872" y="3"/>
                      <a:pt x="875" y="4"/>
                    </a:cubicBezTo>
                    <a:cubicBezTo>
                      <a:pt x="877" y="4"/>
                      <a:pt x="877" y="4"/>
                      <a:pt x="877" y="4"/>
                    </a:cubicBezTo>
                    <a:cubicBezTo>
                      <a:pt x="882" y="5"/>
                      <a:pt x="887" y="5"/>
                      <a:pt x="892" y="6"/>
                    </a:cubicBezTo>
                    <a:cubicBezTo>
                      <a:pt x="896" y="6"/>
                      <a:pt x="899" y="7"/>
                      <a:pt x="902" y="7"/>
                    </a:cubicBezTo>
                    <a:cubicBezTo>
                      <a:pt x="907" y="8"/>
                      <a:pt x="912" y="9"/>
                      <a:pt x="917" y="10"/>
                    </a:cubicBezTo>
                    <a:cubicBezTo>
                      <a:pt x="919" y="10"/>
                      <a:pt x="919" y="10"/>
                      <a:pt x="919" y="10"/>
                    </a:cubicBezTo>
                    <a:cubicBezTo>
                      <a:pt x="921" y="11"/>
                      <a:pt x="924" y="11"/>
                      <a:pt x="927" y="12"/>
                    </a:cubicBezTo>
                    <a:cubicBezTo>
                      <a:pt x="932" y="13"/>
                      <a:pt x="937" y="14"/>
                      <a:pt x="942" y="15"/>
                    </a:cubicBezTo>
                    <a:cubicBezTo>
                      <a:pt x="947" y="17"/>
                      <a:pt x="952" y="18"/>
                      <a:pt x="956" y="19"/>
                    </a:cubicBezTo>
                    <a:cubicBezTo>
                      <a:pt x="958" y="20"/>
                      <a:pt x="958" y="20"/>
                      <a:pt x="958" y="20"/>
                    </a:cubicBezTo>
                    <a:cubicBezTo>
                      <a:pt x="963" y="21"/>
                      <a:pt x="968" y="22"/>
                      <a:pt x="973" y="24"/>
                    </a:cubicBezTo>
                    <a:cubicBezTo>
                      <a:pt x="976" y="25"/>
                      <a:pt x="979" y="26"/>
                      <a:pt x="982" y="27"/>
                    </a:cubicBezTo>
                    <a:cubicBezTo>
                      <a:pt x="987" y="28"/>
                      <a:pt x="987" y="28"/>
                      <a:pt x="987" y="28"/>
                    </a:cubicBezTo>
                    <a:cubicBezTo>
                      <a:pt x="989" y="29"/>
                      <a:pt x="992" y="30"/>
                      <a:pt x="995" y="31"/>
                    </a:cubicBezTo>
                    <a:cubicBezTo>
                      <a:pt x="1000" y="33"/>
                      <a:pt x="1004" y="34"/>
                      <a:pt x="1009" y="36"/>
                    </a:cubicBezTo>
                    <a:cubicBezTo>
                      <a:pt x="1011" y="37"/>
                      <a:pt x="1014" y="38"/>
                      <a:pt x="1017" y="39"/>
                    </a:cubicBezTo>
                    <a:cubicBezTo>
                      <a:pt x="1021" y="41"/>
                      <a:pt x="1026" y="43"/>
                      <a:pt x="1031" y="45"/>
                    </a:cubicBezTo>
                    <a:cubicBezTo>
                      <a:pt x="1037" y="48"/>
                      <a:pt x="1037" y="48"/>
                      <a:pt x="1037" y="48"/>
                    </a:cubicBezTo>
                    <a:cubicBezTo>
                      <a:pt x="1042" y="51"/>
                      <a:pt x="1048" y="53"/>
                      <a:pt x="1053" y="56"/>
                    </a:cubicBezTo>
                    <a:cubicBezTo>
                      <a:pt x="1054" y="56"/>
                      <a:pt x="1054" y="56"/>
                      <a:pt x="1054" y="56"/>
                    </a:cubicBezTo>
                    <a:cubicBezTo>
                      <a:pt x="1210" y="134"/>
                      <a:pt x="1317" y="282"/>
                      <a:pt x="1343" y="452"/>
                    </a:cubicBezTo>
                    <a:cubicBezTo>
                      <a:pt x="1373" y="445"/>
                      <a:pt x="1404" y="441"/>
                      <a:pt x="1435" y="441"/>
                    </a:cubicBezTo>
                    <a:cubicBezTo>
                      <a:pt x="1441" y="441"/>
                      <a:pt x="1447" y="441"/>
                      <a:pt x="1453" y="441"/>
                    </a:cubicBezTo>
                    <a:cubicBezTo>
                      <a:pt x="1454" y="441"/>
                      <a:pt x="1456" y="441"/>
                      <a:pt x="1458" y="442"/>
                    </a:cubicBezTo>
                    <a:cubicBezTo>
                      <a:pt x="1462" y="442"/>
                      <a:pt x="1462" y="442"/>
                      <a:pt x="1462" y="442"/>
                    </a:cubicBezTo>
                    <a:cubicBezTo>
                      <a:pt x="1465" y="442"/>
                      <a:pt x="1468" y="442"/>
                      <a:pt x="1470" y="442"/>
                    </a:cubicBezTo>
                    <a:cubicBezTo>
                      <a:pt x="1473" y="443"/>
                      <a:pt x="1475" y="443"/>
                      <a:pt x="1478" y="443"/>
                    </a:cubicBezTo>
                    <a:cubicBezTo>
                      <a:pt x="1480" y="444"/>
                      <a:pt x="1480" y="444"/>
                      <a:pt x="1480" y="444"/>
                    </a:cubicBezTo>
                    <a:cubicBezTo>
                      <a:pt x="1482" y="444"/>
                      <a:pt x="1485" y="444"/>
                      <a:pt x="1487" y="445"/>
                    </a:cubicBezTo>
                    <a:cubicBezTo>
                      <a:pt x="1491" y="445"/>
                      <a:pt x="1495" y="446"/>
                      <a:pt x="1499" y="447"/>
                    </a:cubicBezTo>
                    <a:cubicBezTo>
                      <a:pt x="1500" y="447"/>
                      <a:pt x="1500" y="447"/>
                      <a:pt x="1500" y="447"/>
                    </a:cubicBezTo>
                    <a:cubicBezTo>
                      <a:pt x="1501" y="447"/>
                      <a:pt x="1503" y="447"/>
                      <a:pt x="1504" y="447"/>
                    </a:cubicBezTo>
                    <a:cubicBezTo>
                      <a:pt x="1508" y="448"/>
                      <a:pt x="1513" y="449"/>
                      <a:pt x="1517" y="450"/>
                    </a:cubicBezTo>
                    <a:cubicBezTo>
                      <a:pt x="1520" y="451"/>
                      <a:pt x="1520" y="451"/>
                      <a:pt x="1520" y="451"/>
                    </a:cubicBezTo>
                    <a:cubicBezTo>
                      <a:pt x="1684" y="490"/>
                      <a:pt x="1800" y="636"/>
                      <a:pt x="1800" y="806"/>
                    </a:cubicBezTo>
                    <a:cubicBezTo>
                      <a:pt x="1800" y="817"/>
                      <a:pt x="1799" y="830"/>
                      <a:pt x="1798" y="842"/>
                    </a:cubicBezTo>
                    <a:cubicBezTo>
                      <a:pt x="1887" y="848"/>
                      <a:pt x="1956" y="922"/>
                      <a:pt x="1956" y="1012"/>
                    </a:cubicBezTo>
                    <a:cubicBezTo>
                      <a:pt x="1956" y="1106"/>
                      <a:pt x="1879" y="1183"/>
                      <a:pt x="1785" y="118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6" name="Freeform 631">
                <a:extLst>
                  <a:ext uri="{FF2B5EF4-FFF2-40B4-BE49-F238E27FC236}">
                    <a16:creationId xmlns:a16="http://schemas.microsoft.com/office/drawing/2014/main" id="{E7173092-27E0-46E5-AC88-68D0C4B27F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775" y="2126"/>
                <a:ext cx="1968" cy="1193"/>
              </a:xfrm>
              <a:custGeom>
                <a:avLst/>
                <a:gdLst>
                  <a:gd name="T0" fmla="*/ 856 w 1968"/>
                  <a:gd name="T1" fmla="*/ 14 h 1195"/>
                  <a:gd name="T2" fmla="*/ 897 w 1968"/>
                  <a:gd name="T3" fmla="*/ 18 h 1195"/>
                  <a:gd name="T4" fmla="*/ 932 w 1968"/>
                  <a:gd name="T5" fmla="*/ 24 h 1195"/>
                  <a:gd name="T6" fmla="*/ 977 w 1968"/>
                  <a:gd name="T7" fmla="*/ 36 h 1195"/>
                  <a:gd name="T8" fmla="*/ 1012 w 1968"/>
                  <a:gd name="T9" fmla="*/ 48 h 1195"/>
                  <a:gd name="T10" fmla="*/ 1040 w 1968"/>
                  <a:gd name="T11" fmla="*/ 60 h 1195"/>
                  <a:gd name="T12" fmla="*/ 1344 w 1968"/>
                  <a:gd name="T13" fmla="*/ 467 h 1195"/>
                  <a:gd name="T14" fmla="*/ 1466 w 1968"/>
                  <a:gd name="T15" fmla="*/ 454 h 1195"/>
                  <a:gd name="T16" fmla="*/ 1492 w 1968"/>
                  <a:gd name="T17" fmla="*/ 457 h 1195"/>
                  <a:gd name="T18" fmla="*/ 1522 w 1968"/>
                  <a:gd name="T19" fmla="*/ 463 h 1195"/>
                  <a:gd name="T20" fmla="*/ 1796 w 1968"/>
                  <a:gd name="T21" fmla="*/ 854 h 1195"/>
                  <a:gd name="T22" fmla="*/ 1777 w 1968"/>
                  <a:gd name="T23" fmla="*/ 1181 h 1195"/>
                  <a:gd name="T24" fmla="*/ 1032 w 1968"/>
                  <a:gd name="T25" fmla="*/ 1182 h 1195"/>
                  <a:gd name="T26" fmla="*/ 15 w 1968"/>
                  <a:gd name="T27" fmla="*/ 898 h 1195"/>
                  <a:gd name="T28" fmla="*/ 13 w 1968"/>
                  <a:gd name="T29" fmla="*/ 861 h 1195"/>
                  <a:gd name="T30" fmla="*/ 14 w 1968"/>
                  <a:gd name="T31" fmla="*/ 829 h 1195"/>
                  <a:gd name="T32" fmla="*/ 17 w 1968"/>
                  <a:gd name="T33" fmla="*/ 807 h 1195"/>
                  <a:gd name="T34" fmla="*/ 22 w 1968"/>
                  <a:gd name="T35" fmla="*/ 784 h 1195"/>
                  <a:gd name="T36" fmla="*/ 28 w 1968"/>
                  <a:gd name="T37" fmla="*/ 762 h 1195"/>
                  <a:gd name="T38" fmla="*/ 36 w 1968"/>
                  <a:gd name="T39" fmla="*/ 741 h 1195"/>
                  <a:gd name="T40" fmla="*/ 46 w 1968"/>
                  <a:gd name="T41" fmla="*/ 719 h 1195"/>
                  <a:gd name="T42" fmla="*/ 54 w 1968"/>
                  <a:gd name="T43" fmla="*/ 703 h 1195"/>
                  <a:gd name="T44" fmla="*/ 297 w 1968"/>
                  <a:gd name="T45" fmla="*/ 542 h 1195"/>
                  <a:gd name="T46" fmla="*/ 823 w 1968"/>
                  <a:gd name="T47" fmla="*/ 0 h 1195"/>
                  <a:gd name="T48" fmla="*/ 49 w 1968"/>
                  <a:gd name="T49" fmla="*/ 686 h 1195"/>
                  <a:gd name="T50" fmla="*/ 41 w 1968"/>
                  <a:gd name="T51" fmla="*/ 700 h 1195"/>
                  <a:gd name="T52" fmla="*/ 30 w 1968"/>
                  <a:gd name="T53" fmla="*/ 722 h 1195"/>
                  <a:gd name="T54" fmla="*/ 21 w 1968"/>
                  <a:gd name="T55" fmla="*/ 742 h 1195"/>
                  <a:gd name="T56" fmla="*/ 16 w 1968"/>
                  <a:gd name="T57" fmla="*/ 758 h 1195"/>
                  <a:gd name="T58" fmla="*/ 9 w 1968"/>
                  <a:gd name="T59" fmla="*/ 781 h 1195"/>
                  <a:gd name="T60" fmla="*/ 6 w 1968"/>
                  <a:gd name="T61" fmla="*/ 796 h 1195"/>
                  <a:gd name="T62" fmla="*/ 4 w 1968"/>
                  <a:gd name="T63" fmla="*/ 807 h 1195"/>
                  <a:gd name="T64" fmla="*/ 2 w 1968"/>
                  <a:gd name="T65" fmla="*/ 822 h 1195"/>
                  <a:gd name="T66" fmla="*/ 0 w 1968"/>
                  <a:gd name="T67" fmla="*/ 841 h 1195"/>
                  <a:gd name="T68" fmla="*/ 0 w 1968"/>
                  <a:gd name="T69" fmla="*/ 880 h 1195"/>
                  <a:gd name="T70" fmla="*/ 2 w 1968"/>
                  <a:gd name="T71" fmla="*/ 899 h 1195"/>
                  <a:gd name="T72" fmla="*/ 2 w 1968"/>
                  <a:gd name="T73" fmla="*/ 900 h 1195"/>
                  <a:gd name="T74" fmla="*/ 1488 w 1968"/>
                  <a:gd name="T75" fmla="*/ 1195 h 1195"/>
                  <a:gd name="T76" fmla="*/ 1786 w 1968"/>
                  <a:gd name="T77" fmla="*/ 1195 h 1195"/>
                  <a:gd name="T78" fmla="*/ 1811 w 1968"/>
                  <a:gd name="T79" fmla="*/ 842 h 1195"/>
                  <a:gd name="T80" fmla="*/ 1527 w 1968"/>
                  <a:gd name="T81" fmla="*/ 450 h 1195"/>
                  <a:gd name="T82" fmla="*/ 1525 w 1968"/>
                  <a:gd name="T83" fmla="*/ 450 h 1195"/>
                  <a:gd name="T84" fmla="*/ 1507 w 1968"/>
                  <a:gd name="T85" fmla="*/ 446 h 1195"/>
                  <a:gd name="T86" fmla="*/ 1487 w 1968"/>
                  <a:gd name="T87" fmla="*/ 443 h 1195"/>
                  <a:gd name="T88" fmla="*/ 1469 w 1968"/>
                  <a:gd name="T89" fmla="*/ 441 h 1195"/>
                  <a:gd name="T90" fmla="*/ 1459 w 1968"/>
                  <a:gd name="T91" fmla="*/ 441 h 1195"/>
                  <a:gd name="T92" fmla="*/ 1063 w 1968"/>
                  <a:gd name="T93" fmla="*/ 56 h 1195"/>
                  <a:gd name="T94" fmla="*/ 1046 w 1968"/>
                  <a:gd name="T95" fmla="*/ 48 h 1195"/>
                  <a:gd name="T96" fmla="*/ 1025 w 1968"/>
                  <a:gd name="T97" fmla="*/ 39 h 1195"/>
                  <a:gd name="T98" fmla="*/ 995 w 1968"/>
                  <a:gd name="T99" fmla="*/ 28 h 1195"/>
                  <a:gd name="T100" fmla="*/ 981 w 1968"/>
                  <a:gd name="T101" fmla="*/ 23 h 1195"/>
                  <a:gd name="T102" fmla="*/ 950 w 1968"/>
                  <a:gd name="T103" fmla="*/ 15 h 1195"/>
                  <a:gd name="T104" fmla="*/ 924 w 1968"/>
                  <a:gd name="T105" fmla="*/ 10 h 1195"/>
                  <a:gd name="T106" fmla="*/ 884 w 1968"/>
                  <a:gd name="T107" fmla="*/ 3 h 1195"/>
                  <a:gd name="T108" fmla="*/ 857 w 1968"/>
                  <a:gd name="T109" fmla="*/ 1 h 1195"/>
                  <a:gd name="T110" fmla="*/ 823 w 1968"/>
                  <a:gd name="T111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68" h="1195">
                    <a:moveTo>
                      <a:pt x="823" y="13"/>
                    </a:moveTo>
                    <a:cubicBezTo>
                      <a:pt x="831" y="13"/>
                      <a:pt x="840" y="13"/>
                      <a:pt x="848" y="14"/>
                    </a:cubicBezTo>
                    <a:cubicBezTo>
                      <a:pt x="851" y="14"/>
                      <a:pt x="853" y="14"/>
                      <a:pt x="856" y="14"/>
                    </a:cubicBezTo>
                    <a:cubicBezTo>
                      <a:pt x="862" y="15"/>
                      <a:pt x="867" y="15"/>
                      <a:pt x="873" y="15"/>
                    </a:cubicBezTo>
                    <a:cubicBezTo>
                      <a:pt x="876" y="16"/>
                      <a:pt x="879" y="16"/>
                      <a:pt x="882" y="16"/>
                    </a:cubicBezTo>
                    <a:cubicBezTo>
                      <a:pt x="887" y="17"/>
                      <a:pt x="892" y="18"/>
                      <a:pt x="897" y="18"/>
                    </a:cubicBezTo>
                    <a:cubicBezTo>
                      <a:pt x="901" y="19"/>
                      <a:pt x="904" y="19"/>
                      <a:pt x="907" y="20"/>
                    </a:cubicBezTo>
                    <a:cubicBezTo>
                      <a:pt x="912" y="21"/>
                      <a:pt x="917" y="22"/>
                      <a:pt x="922" y="22"/>
                    </a:cubicBezTo>
                    <a:cubicBezTo>
                      <a:pt x="925" y="23"/>
                      <a:pt x="928" y="24"/>
                      <a:pt x="932" y="24"/>
                    </a:cubicBezTo>
                    <a:cubicBezTo>
                      <a:pt x="937" y="25"/>
                      <a:pt x="942" y="27"/>
                      <a:pt x="946" y="28"/>
                    </a:cubicBezTo>
                    <a:cubicBezTo>
                      <a:pt x="951" y="29"/>
                      <a:pt x="956" y="30"/>
                      <a:pt x="961" y="31"/>
                    </a:cubicBezTo>
                    <a:cubicBezTo>
                      <a:pt x="966" y="33"/>
                      <a:pt x="971" y="34"/>
                      <a:pt x="977" y="36"/>
                    </a:cubicBezTo>
                    <a:cubicBezTo>
                      <a:pt x="981" y="37"/>
                      <a:pt x="985" y="39"/>
                      <a:pt x="989" y="40"/>
                    </a:cubicBezTo>
                    <a:cubicBezTo>
                      <a:pt x="993" y="41"/>
                      <a:pt x="996" y="42"/>
                      <a:pt x="999" y="43"/>
                    </a:cubicBezTo>
                    <a:cubicBezTo>
                      <a:pt x="1003" y="45"/>
                      <a:pt x="1008" y="47"/>
                      <a:pt x="1012" y="48"/>
                    </a:cubicBezTo>
                    <a:cubicBezTo>
                      <a:pt x="1015" y="49"/>
                      <a:pt x="1018" y="50"/>
                      <a:pt x="1020" y="51"/>
                    </a:cubicBezTo>
                    <a:cubicBezTo>
                      <a:pt x="1025" y="53"/>
                      <a:pt x="1030" y="55"/>
                      <a:pt x="1034" y="57"/>
                    </a:cubicBezTo>
                    <a:cubicBezTo>
                      <a:pt x="1036" y="58"/>
                      <a:pt x="1038" y="59"/>
                      <a:pt x="1040" y="60"/>
                    </a:cubicBezTo>
                    <a:cubicBezTo>
                      <a:pt x="1046" y="63"/>
                      <a:pt x="1051" y="65"/>
                      <a:pt x="1056" y="67"/>
                    </a:cubicBezTo>
                    <a:cubicBezTo>
                      <a:pt x="1056" y="68"/>
                      <a:pt x="1057" y="68"/>
                      <a:pt x="1057" y="68"/>
                    </a:cubicBezTo>
                    <a:cubicBezTo>
                      <a:pt x="1209" y="144"/>
                      <a:pt x="1320" y="292"/>
                      <a:pt x="1344" y="467"/>
                    </a:cubicBezTo>
                    <a:cubicBezTo>
                      <a:pt x="1374" y="458"/>
                      <a:pt x="1407" y="453"/>
                      <a:pt x="1441" y="453"/>
                    </a:cubicBezTo>
                    <a:cubicBezTo>
                      <a:pt x="1446" y="453"/>
                      <a:pt x="1452" y="453"/>
                      <a:pt x="1458" y="454"/>
                    </a:cubicBezTo>
                    <a:cubicBezTo>
                      <a:pt x="1461" y="454"/>
                      <a:pt x="1463" y="454"/>
                      <a:pt x="1466" y="454"/>
                    </a:cubicBezTo>
                    <a:cubicBezTo>
                      <a:pt x="1469" y="454"/>
                      <a:pt x="1472" y="455"/>
                      <a:pt x="1475" y="455"/>
                    </a:cubicBezTo>
                    <a:cubicBezTo>
                      <a:pt x="1479" y="455"/>
                      <a:pt x="1482" y="456"/>
                      <a:pt x="1485" y="456"/>
                    </a:cubicBezTo>
                    <a:cubicBezTo>
                      <a:pt x="1488" y="456"/>
                      <a:pt x="1490" y="457"/>
                      <a:pt x="1492" y="457"/>
                    </a:cubicBezTo>
                    <a:cubicBezTo>
                      <a:pt x="1496" y="458"/>
                      <a:pt x="1500" y="458"/>
                      <a:pt x="1504" y="459"/>
                    </a:cubicBezTo>
                    <a:cubicBezTo>
                      <a:pt x="1505" y="459"/>
                      <a:pt x="1507" y="459"/>
                      <a:pt x="1508" y="460"/>
                    </a:cubicBezTo>
                    <a:cubicBezTo>
                      <a:pt x="1513" y="461"/>
                      <a:pt x="1517" y="462"/>
                      <a:pt x="1522" y="463"/>
                    </a:cubicBezTo>
                    <a:cubicBezTo>
                      <a:pt x="1523" y="463"/>
                      <a:pt x="1523" y="463"/>
                      <a:pt x="1524" y="463"/>
                    </a:cubicBezTo>
                    <a:cubicBezTo>
                      <a:pt x="1682" y="501"/>
                      <a:pt x="1799" y="643"/>
                      <a:pt x="1799" y="812"/>
                    </a:cubicBezTo>
                    <a:cubicBezTo>
                      <a:pt x="1799" y="826"/>
                      <a:pt x="1798" y="840"/>
                      <a:pt x="1796" y="854"/>
                    </a:cubicBezTo>
                    <a:cubicBezTo>
                      <a:pt x="1885" y="857"/>
                      <a:pt x="1955" y="929"/>
                      <a:pt x="1955" y="1018"/>
                    </a:cubicBezTo>
                    <a:cubicBezTo>
                      <a:pt x="1955" y="1109"/>
                      <a:pt x="1882" y="1182"/>
                      <a:pt x="1791" y="1182"/>
                    </a:cubicBezTo>
                    <a:cubicBezTo>
                      <a:pt x="1787" y="1182"/>
                      <a:pt x="1782" y="1182"/>
                      <a:pt x="1777" y="1181"/>
                    </a:cubicBezTo>
                    <a:cubicBezTo>
                      <a:pt x="1777" y="1182"/>
                      <a:pt x="1777" y="1182"/>
                      <a:pt x="1777" y="1182"/>
                    </a:cubicBezTo>
                    <a:cubicBezTo>
                      <a:pt x="1488" y="1182"/>
                      <a:pt x="1488" y="1182"/>
                      <a:pt x="1488" y="1182"/>
                    </a:cubicBezTo>
                    <a:cubicBezTo>
                      <a:pt x="1032" y="1182"/>
                      <a:pt x="1032" y="1182"/>
                      <a:pt x="1032" y="1182"/>
                    </a:cubicBezTo>
                    <a:cubicBezTo>
                      <a:pt x="334" y="1182"/>
                      <a:pt x="334" y="1182"/>
                      <a:pt x="334" y="1182"/>
                    </a:cubicBezTo>
                    <a:cubicBezTo>
                      <a:pt x="169" y="1182"/>
                      <a:pt x="34" y="1058"/>
                      <a:pt x="15" y="899"/>
                    </a:cubicBezTo>
                    <a:cubicBezTo>
                      <a:pt x="15" y="898"/>
                      <a:pt x="15" y="898"/>
                      <a:pt x="15" y="898"/>
                    </a:cubicBezTo>
                    <a:cubicBezTo>
                      <a:pt x="14" y="892"/>
                      <a:pt x="14" y="887"/>
                      <a:pt x="13" y="882"/>
                    </a:cubicBezTo>
                    <a:cubicBezTo>
                      <a:pt x="13" y="881"/>
                      <a:pt x="13" y="880"/>
                      <a:pt x="13" y="879"/>
                    </a:cubicBezTo>
                    <a:cubicBezTo>
                      <a:pt x="13" y="873"/>
                      <a:pt x="13" y="867"/>
                      <a:pt x="13" y="861"/>
                    </a:cubicBezTo>
                    <a:cubicBezTo>
                      <a:pt x="13" y="856"/>
                      <a:pt x="13" y="850"/>
                      <a:pt x="13" y="845"/>
                    </a:cubicBezTo>
                    <a:cubicBezTo>
                      <a:pt x="13" y="843"/>
                      <a:pt x="13" y="842"/>
                      <a:pt x="13" y="840"/>
                    </a:cubicBezTo>
                    <a:cubicBezTo>
                      <a:pt x="14" y="836"/>
                      <a:pt x="14" y="833"/>
                      <a:pt x="14" y="829"/>
                    </a:cubicBezTo>
                    <a:cubicBezTo>
                      <a:pt x="14" y="827"/>
                      <a:pt x="15" y="825"/>
                      <a:pt x="15" y="823"/>
                    </a:cubicBezTo>
                    <a:cubicBezTo>
                      <a:pt x="15" y="820"/>
                      <a:pt x="16" y="817"/>
                      <a:pt x="16" y="814"/>
                    </a:cubicBezTo>
                    <a:cubicBezTo>
                      <a:pt x="16" y="812"/>
                      <a:pt x="17" y="809"/>
                      <a:pt x="17" y="807"/>
                    </a:cubicBezTo>
                    <a:cubicBezTo>
                      <a:pt x="18" y="804"/>
                      <a:pt x="18" y="801"/>
                      <a:pt x="19" y="799"/>
                    </a:cubicBezTo>
                    <a:cubicBezTo>
                      <a:pt x="19" y="796"/>
                      <a:pt x="20" y="794"/>
                      <a:pt x="20" y="792"/>
                    </a:cubicBezTo>
                    <a:cubicBezTo>
                      <a:pt x="21" y="789"/>
                      <a:pt x="21" y="786"/>
                      <a:pt x="22" y="784"/>
                    </a:cubicBezTo>
                    <a:cubicBezTo>
                      <a:pt x="23" y="781"/>
                      <a:pt x="23" y="779"/>
                      <a:pt x="24" y="776"/>
                    </a:cubicBezTo>
                    <a:cubicBezTo>
                      <a:pt x="25" y="774"/>
                      <a:pt x="25" y="772"/>
                      <a:pt x="26" y="769"/>
                    </a:cubicBezTo>
                    <a:cubicBezTo>
                      <a:pt x="27" y="767"/>
                      <a:pt x="28" y="764"/>
                      <a:pt x="28" y="762"/>
                    </a:cubicBezTo>
                    <a:cubicBezTo>
                      <a:pt x="29" y="759"/>
                      <a:pt x="30" y="757"/>
                      <a:pt x="31" y="755"/>
                    </a:cubicBezTo>
                    <a:cubicBezTo>
                      <a:pt x="32" y="752"/>
                      <a:pt x="33" y="750"/>
                      <a:pt x="34" y="747"/>
                    </a:cubicBezTo>
                    <a:cubicBezTo>
                      <a:pt x="34" y="745"/>
                      <a:pt x="35" y="743"/>
                      <a:pt x="36" y="741"/>
                    </a:cubicBezTo>
                    <a:cubicBezTo>
                      <a:pt x="37" y="738"/>
                      <a:pt x="38" y="736"/>
                      <a:pt x="39" y="733"/>
                    </a:cubicBezTo>
                    <a:cubicBezTo>
                      <a:pt x="40" y="731"/>
                      <a:pt x="41" y="729"/>
                      <a:pt x="42" y="728"/>
                    </a:cubicBezTo>
                    <a:cubicBezTo>
                      <a:pt x="43" y="725"/>
                      <a:pt x="44" y="722"/>
                      <a:pt x="46" y="719"/>
                    </a:cubicBezTo>
                    <a:cubicBezTo>
                      <a:pt x="46" y="718"/>
                      <a:pt x="47" y="716"/>
                      <a:pt x="48" y="715"/>
                    </a:cubicBezTo>
                    <a:cubicBezTo>
                      <a:pt x="50" y="712"/>
                      <a:pt x="51" y="709"/>
                      <a:pt x="53" y="706"/>
                    </a:cubicBezTo>
                    <a:cubicBezTo>
                      <a:pt x="53" y="705"/>
                      <a:pt x="54" y="704"/>
                      <a:pt x="54" y="703"/>
                    </a:cubicBezTo>
                    <a:cubicBezTo>
                      <a:pt x="56" y="699"/>
                      <a:pt x="58" y="696"/>
                      <a:pt x="60" y="693"/>
                    </a:cubicBezTo>
                    <a:cubicBezTo>
                      <a:pt x="61" y="692"/>
                      <a:pt x="61" y="692"/>
                      <a:pt x="61" y="692"/>
                    </a:cubicBezTo>
                    <a:cubicBezTo>
                      <a:pt x="111" y="611"/>
                      <a:pt x="197" y="554"/>
                      <a:pt x="297" y="542"/>
                    </a:cubicBezTo>
                    <a:cubicBezTo>
                      <a:pt x="297" y="541"/>
                      <a:pt x="297" y="540"/>
                      <a:pt x="297" y="539"/>
                    </a:cubicBezTo>
                    <a:cubicBezTo>
                      <a:pt x="297" y="249"/>
                      <a:pt x="532" y="13"/>
                      <a:pt x="823" y="13"/>
                    </a:cubicBezTo>
                    <a:moveTo>
                      <a:pt x="823" y="0"/>
                    </a:moveTo>
                    <a:cubicBezTo>
                      <a:pt x="528" y="0"/>
                      <a:pt x="288" y="237"/>
                      <a:pt x="284" y="531"/>
                    </a:cubicBezTo>
                    <a:cubicBezTo>
                      <a:pt x="187" y="545"/>
                      <a:pt x="102" y="601"/>
                      <a:pt x="50" y="685"/>
                    </a:cubicBezTo>
                    <a:cubicBezTo>
                      <a:pt x="50" y="685"/>
                      <a:pt x="49" y="686"/>
                      <a:pt x="49" y="686"/>
                    </a:cubicBezTo>
                    <a:cubicBezTo>
                      <a:pt x="47" y="690"/>
                      <a:pt x="45" y="693"/>
                      <a:pt x="43" y="696"/>
                    </a:cubicBezTo>
                    <a:cubicBezTo>
                      <a:pt x="43" y="696"/>
                      <a:pt x="43" y="696"/>
                      <a:pt x="43" y="696"/>
                    </a:cubicBezTo>
                    <a:cubicBezTo>
                      <a:pt x="42" y="697"/>
                      <a:pt x="42" y="698"/>
                      <a:pt x="41" y="700"/>
                    </a:cubicBezTo>
                    <a:cubicBezTo>
                      <a:pt x="40" y="702"/>
                      <a:pt x="38" y="705"/>
                      <a:pt x="36" y="709"/>
                    </a:cubicBezTo>
                    <a:cubicBezTo>
                      <a:pt x="36" y="710"/>
                      <a:pt x="35" y="712"/>
                      <a:pt x="34" y="713"/>
                    </a:cubicBezTo>
                    <a:cubicBezTo>
                      <a:pt x="33" y="716"/>
                      <a:pt x="31" y="719"/>
                      <a:pt x="30" y="722"/>
                    </a:cubicBezTo>
                    <a:cubicBezTo>
                      <a:pt x="29" y="724"/>
                      <a:pt x="28" y="726"/>
                      <a:pt x="27" y="728"/>
                    </a:cubicBezTo>
                    <a:cubicBezTo>
                      <a:pt x="26" y="731"/>
                      <a:pt x="25" y="733"/>
                      <a:pt x="24" y="736"/>
                    </a:cubicBezTo>
                    <a:cubicBezTo>
                      <a:pt x="23" y="738"/>
                      <a:pt x="22" y="740"/>
                      <a:pt x="21" y="742"/>
                    </a:cubicBezTo>
                    <a:cubicBezTo>
                      <a:pt x="21" y="744"/>
                      <a:pt x="21" y="744"/>
                      <a:pt x="21" y="744"/>
                    </a:cubicBezTo>
                    <a:cubicBezTo>
                      <a:pt x="20" y="746"/>
                      <a:pt x="19" y="748"/>
                      <a:pt x="18" y="750"/>
                    </a:cubicBezTo>
                    <a:cubicBezTo>
                      <a:pt x="18" y="753"/>
                      <a:pt x="17" y="755"/>
                      <a:pt x="16" y="758"/>
                    </a:cubicBezTo>
                    <a:cubicBezTo>
                      <a:pt x="15" y="760"/>
                      <a:pt x="14" y="763"/>
                      <a:pt x="14" y="765"/>
                    </a:cubicBezTo>
                    <a:cubicBezTo>
                      <a:pt x="13" y="768"/>
                      <a:pt x="12" y="770"/>
                      <a:pt x="11" y="773"/>
                    </a:cubicBezTo>
                    <a:cubicBezTo>
                      <a:pt x="11" y="775"/>
                      <a:pt x="10" y="778"/>
                      <a:pt x="9" y="781"/>
                    </a:cubicBezTo>
                    <a:cubicBezTo>
                      <a:pt x="9" y="783"/>
                      <a:pt x="8" y="785"/>
                      <a:pt x="8" y="787"/>
                    </a:cubicBezTo>
                    <a:cubicBezTo>
                      <a:pt x="8" y="789"/>
                      <a:pt x="8" y="789"/>
                      <a:pt x="8" y="789"/>
                    </a:cubicBezTo>
                    <a:cubicBezTo>
                      <a:pt x="7" y="791"/>
                      <a:pt x="6" y="794"/>
                      <a:pt x="6" y="796"/>
                    </a:cubicBezTo>
                    <a:cubicBezTo>
                      <a:pt x="5" y="798"/>
                      <a:pt x="5" y="800"/>
                      <a:pt x="5" y="802"/>
                    </a:cubicBezTo>
                    <a:cubicBezTo>
                      <a:pt x="4" y="805"/>
                      <a:pt x="4" y="805"/>
                      <a:pt x="4" y="805"/>
                    </a:cubicBezTo>
                    <a:cubicBezTo>
                      <a:pt x="4" y="807"/>
                      <a:pt x="4" y="807"/>
                      <a:pt x="4" y="807"/>
                    </a:cubicBezTo>
                    <a:cubicBezTo>
                      <a:pt x="4" y="809"/>
                      <a:pt x="3" y="811"/>
                      <a:pt x="3" y="812"/>
                    </a:cubicBezTo>
                    <a:cubicBezTo>
                      <a:pt x="3" y="815"/>
                      <a:pt x="2" y="818"/>
                      <a:pt x="2" y="822"/>
                    </a:cubicBezTo>
                    <a:cubicBezTo>
                      <a:pt x="2" y="822"/>
                      <a:pt x="2" y="822"/>
                      <a:pt x="2" y="822"/>
                    </a:cubicBezTo>
                    <a:cubicBezTo>
                      <a:pt x="2" y="824"/>
                      <a:pt x="1" y="826"/>
                      <a:pt x="1" y="828"/>
                    </a:cubicBezTo>
                    <a:cubicBezTo>
                      <a:pt x="1" y="832"/>
                      <a:pt x="1" y="835"/>
                      <a:pt x="0" y="839"/>
                    </a:cubicBezTo>
                    <a:cubicBezTo>
                      <a:pt x="0" y="841"/>
                      <a:pt x="0" y="841"/>
                      <a:pt x="0" y="841"/>
                    </a:cubicBezTo>
                    <a:cubicBezTo>
                      <a:pt x="0" y="842"/>
                      <a:pt x="0" y="843"/>
                      <a:pt x="0" y="845"/>
                    </a:cubicBezTo>
                    <a:cubicBezTo>
                      <a:pt x="0" y="850"/>
                      <a:pt x="0" y="855"/>
                      <a:pt x="0" y="861"/>
                    </a:cubicBezTo>
                    <a:cubicBezTo>
                      <a:pt x="0" y="867"/>
                      <a:pt x="0" y="874"/>
                      <a:pt x="0" y="880"/>
                    </a:cubicBezTo>
                    <a:cubicBezTo>
                      <a:pt x="0" y="880"/>
                      <a:pt x="0" y="881"/>
                      <a:pt x="0" y="882"/>
                    </a:cubicBezTo>
                    <a:cubicBezTo>
                      <a:pt x="0" y="883"/>
                      <a:pt x="0" y="883"/>
                      <a:pt x="0" y="883"/>
                    </a:cubicBezTo>
                    <a:cubicBezTo>
                      <a:pt x="1" y="888"/>
                      <a:pt x="1" y="894"/>
                      <a:pt x="2" y="899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" y="900"/>
                      <a:pt x="2" y="900"/>
                      <a:pt x="2" y="900"/>
                    </a:cubicBezTo>
                    <a:cubicBezTo>
                      <a:pt x="22" y="1068"/>
                      <a:pt x="164" y="1195"/>
                      <a:pt x="334" y="1195"/>
                    </a:cubicBezTo>
                    <a:cubicBezTo>
                      <a:pt x="1032" y="1195"/>
                      <a:pt x="1032" y="1195"/>
                      <a:pt x="1032" y="1195"/>
                    </a:cubicBezTo>
                    <a:cubicBezTo>
                      <a:pt x="1488" y="1195"/>
                      <a:pt x="1488" y="1195"/>
                      <a:pt x="1488" y="1195"/>
                    </a:cubicBezTo>
                    <a:cubicBezTo>
                      <a:pt x="1777" y="1195"/>
                      <a:pt x="1777" y="1195"/>
                      <a:pt x="1777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6" y="1195"/>
                      <a:pt x="1786" y="1195"/>
                      <a:pt x="1786" y="1195"/>
                    </a:cubicBezTo>
                    <a:cubicBezTo>
                      <a:pt x="1787" y="1195"/>
                      <a:pt x="1789" y="1195"/>
                      <a:pt x="1791" y="1195"/>
                    </a:cubicBezTo>
                    <a:cubicBezTo>
                      <a:pt x="1889" y="1195"/>
                      <a:pt x="1968" y="1116"/>
                      <a:pt x="1968" y="1018"/>
                    </a:cubicBezTo>
                    <a:cubicBezTo>
                      <a:pt x="1968" y="926"/>
                      <a:pt x="1900" y="852"/>
                      <a:pt x="1811" y="842"/>
                    </a:cubicBezTo>
                    <a:cubicBezTo>
                      <a:pt x="1812" y="832"/>
                      <a:pt x="1812" y="822"/>
                      <a:pt x="1812" y="812"/>
                    </a:cubicBezTo>
                    <a:cubicBezTo>
                      <a:pt x="1812" y="726"/>
                      <a:pt x="1784" y="646"/>
                      <a:pt x="1731" y="580"/>
                    </a:cubicBezTo>
                    <a:cubicBezTo>
                      <a:pt x="1679" y="515"/>
                      <a:pt x="1607" y="469"/>
                      <a:pt x="1527" y="450"/>
                    </a:cubicBezTo>
                    <a:cubicBezTo>
                      <a:pt x="1527" y="450"/>
                      <a:pt x="1526" y="450"/>
                      <a:pt x="1526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5" y="450"/>
                      <a:pt x="1525" y="450"/>
                      <a:pt x="1525" y="450"/>
                    </a:cubicBezTo>
                    <a:cubicBezTo>
                      <a:pt x="1520" y="449"/>
                      <a:pt x="1516" y="448"/>
                      <a:pt x="1511" y="447"/>
                    </a:cubicBezTo>
                    <a:cubicBezTo>
                      <a:pt x="1510" y="447"/>
                      <a:pt x="1509" y="446"/>
                      <a:pt x="1507" y="446"/>
                    </a:cubicBezTo>
                    <a:cubicBezTo>
                      <a:pt x="1506" y="446"/>
                      <a:pt x="1506" y="446"/>
                      <a:pt x="1506" y="446"/>
                    </a:cubicBezTo>
                    <a:cubicBezTo>
                      <a:pt x="1502" y="445"/>
                      <a:pt x="1498" y="445"/>
                      <a:pt x="1494" y="444"/>
                    </a:cubicBezTo>
                    <a:cubicBezTo>
                      <a:pt x="1492" y="444"/>
                      <a:pt x="1489" y="443"/>
                      <a:pt x="1487" y="443"/>
                    </a:cubicBezTo>
                    <a:cubicBezTo>
                      <a:pt x="1485" y="443"/>
                      <a:pt x="1485" y="443"/>
                      <a:pt x="1485" y="443"/>
                    </a:cubicBezTo>
                    <a:cubicBezTo>
                      <a:pt x="1482" y="443"/>
                      <a:pt x="1479" y="442"/>
                      <a:pt x="1477" y="442"/>
                    </a:cubicBezTo>
                    <a:cubicBezTo>
                      <a:pt x="1474" y="442"/>
                      <a:pt x="1471" y="441"/>
                      <a:pt x="1469" y="441"/>
                    </a:cubicBezTo>
                    <a:cubicBezTo>
                      <a:pt x="1467" y="441"/>
                      <a:pt x="1467" y="441"/>
                      <a:pt x="1467" y="441"/>
                    </a:cubicBezTo>
                    <a:cubicBezTo>
                      <a:pt x="1464" y="441"/>
                      <a:pt x="1464" y="441"/>
                      <a:pt x="1464" y="441"/>
                    </a:cubicBezTo>
                    <a:cubicBezTo>
                      <a:pt x="1462" y="441"/>
                      <a:pt x="1461" y="441"/>
                      <a:pt x="1459" y="441"/>
                    </a:cubicBezTo>
                    <a:cubicBezTo>
                      <a:pt x="1453" y="440"/>
                      <a:pt x="1447" y="440"/>
                      <a:pt x="1441" y="440"/>
                    </a:cubicBezTo>
                    <a:cubicBezTo>
                      <a:pt x="1412" y="440"/>
                      <a:pt x="1383" y="444"/>
                      <a:pt x="1354" y="450"/>
                    </a:cubicBezTo>
                    <a:cubicBezTo>
                      <a:pt x="1326" y="280"/>
                      <a:pt x="1218" y="134"/>
                      <a:pt x="1063" y="56"/>
                    </a:cubicBezTo>
                    <a:cubicBezTo>
                      <a:pt x="1063" y="56"/>
                      <a:pt x="1063" y="56"/>
                      <a:pt x="1063" y="56"/>
                    </a:cubicBezTo>
                    <a:cubicBezTo>
                      <a:pt x="1062" y="56"/>
                      <a:pt x="1062" y="56"/>
                      <a:pt x="1062" y="56"/>
                    </a:cubicBezTo>
                    <a:cubicBezTo>
                      <a:pt x="1056" y="53"/>
                      <a:pt x="1050" y="50"/>
                      <a:pt x="1046" y="48"/>
                    </a:cubicBezTo>
                    <a:cubicBezTo>
                      <a:pt x="1045" y="48"/>
                      <a:pt x="1045" y="48"/>
                      <a:pt x="1045" y="48"/>
                    </a:cubicBezTo>
                    <a:cubicBezTo>
                      <a:pt x="1043" y="47"/>
                      <a:pt x="1042" y="46"/>
                      <a:pt x="1040" y="45"/>
                    </a:cubicBezTo>
                    <a:cubicBezTo>
                      <a:pt x="1035" y="43"/>
                      <a:pt x="1030" y="41"/>
                      <a:pt x="1025" y="39"/>
                    </a:cubicBezTo>
                    <a:cubicBezTo>
                      <a:pt x="1022" y="38"/>
                      <a:pt x="1020" y="37"/>
                      <a:pt x="1017" y="36"/>
                    </a:cubicBezTo>
                    <a:cubicBezTo>
                      <a:pt x="1013" y="34"/>
                      <a:pt x="1008" y="33"/>
                      <a:pt x="1003" y="31"/>
                    </a:cubicBezTo>
                    <a:cubicBezTo>
                      <a:pt x="1000" y="30"/>
                      <a:pt x="998" y="29"/>
                      <a:pt x="995" y="28"/>
                    </a:cubicBezTo>
                    <a:cubicBezTo>
                      <a:pt x="993" y="28"/>
                      <a:pt x="993" y="28"/>
                      <a:pt x="993" y="28"/>
                    </a:cubicBezTo>
                    <a:cubicBezTo>
                      <a:pt x="990" y="27"/>
                      <a:pt x="990" y="27"/>
                      <a:pt x="990" y="27"/>
                    </a:cubicBezTo>
                    <a:cubicBezTo>
                      <a:pt x="987" y="26"/>
                      <a:pt x="984" y="24"/>
                      <a:pt x="981" y="23"/>
                    </a:cubicBezTo>
                    <a:cubicBezTo>
                      <a:pt x="976" y="22"/>
                      <a:pt x="971" y="21"/>
                      <a:pt x="966" y="19"/>
                    </a:cubicBezTo>
                    <a:cubicBezTo>
                      <a:pt x="964" y="19"/>
                      <a:pt x="964" y="19"/>
                      <a:pt x="964" y="19"/>
                    </a:cubicBezTo>
                    <a:cubicBezTo>
                      <a:pt x="959" y="17"/>
                      <a:pt x="954" y="16"/>
                      <a:pt x="950" y="15"/>
                    </a:cubicBezTo>
                    <a:cubicBezTo>
                      <a:pt x="945" y="14"/>
                      <a:pt x="940" y="13"/>
                      <a:pt x="934" y="12"/>
                    </a:cubicBezTo>
                    <a:cubicBezTo>
                      <a:pt x="931" y="11"/>
                      <a:pt x="929" y="10"/>
                      <a:pt x="926" y="10"/>
                    </a:cubicBezTo>
                    <a:cubicBezTo>
                      <a:pt x="924" y="10"/>
                      <a:pt x="924" y="10"/>
                      <a:pt x="924" y="10"/>
                    </a:cubicBezTo>
                    <a:cubicBezTo>
                      <a:pt x="919" y="8"/>
                      <a:pt x="914" y="8"/>
                      <a:pt x="909" y="7"/>
                    </a:cubicBezTo>
                    <a:cubicBezTo>
                      <a:pt x="906" y="6"/>
                      <a:pt x="903" y="6"/>
                      <a:pt x="899" y="5"/>
                    </a:cubicBezTo>
                    <a:cubicBezTo>
                      <a:pt x="894" y="5"/>
                      <a:pt x="889" y="4"/>
                      <a:pt x="884" y="3"/>
                    </a:cubicBezTo>
                    <a:cubicBezTo>
                      <a:pt x="881" y="3"/>
                      <a:pt x="881" y="3"/>
                      <a:pt x="881" y="3"/>
                    </a:cubicBezTo>
                    <a:cubicBezTo>
                      <a:pt x="879" y="3"/>
                      <a:pt x="876" y="3"/>
                      <a:pt x="874" y="2"/>
                    </a:cubicBezTo>
                    <a:cubicBezTo>
                      <a:pt x="868" y="2"/>
                      <a:pt x="862" y="1"/>
                      <a:pt x="857" y="1"/>
                    </a:cubicBezTo>
                    <a:cubicBezTo>
                      <a:pt x="856" y="1"/>
                      <a:pt x="855" y="1"/>
                      <a:pt x="854" y="1"/>
                    </a:cubicBezTo>
                    <a:cubicBezTo>
                      <a:pt x="852" y="1"/>
                      <a:pt x="850" y="1"/>
                      <a:pt x="849" y="1"/>
                    </a:cubicBezTo>
                    <a:cubicBezTo>
                      <a:pt x="839" y="0"/>
                      <a:pt x="831" y="0"/>
                      <a:pt x="82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7" name="Freeform 632">
                <a:extLst>
                  <a:ext uri="{FF2B5EF4-FFF2-40B4-BE49-F238E27FC236}">
                    <a16:creationId xmlns:a16="http://schemas.microsoft.com/office/drawing/2014/main" id="{ADB142F4-A0E7-4401-878E-352952F289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1" y="2578"/>
                <a:ext cx="371" cy="542"/>
              </a:xfrm>
              <a:custGeom>
                <a:avLst/>
                <a:gdLst>
                  <a:gd name="T0" fmla="*/ 342 w 371"/>
                  <a:gd name="T1" fmla="*/ 91 h 542"/>
                  <a:gd name="T2" fmla="*/ 105 w 371"/>
                  <a:gd name="T3" fmla="*/ 0 h 542"/>
                  <a:gd name="T4" fmla="*/ 8 w 371"/>
                  <a:gd name="T5" fmla="*/ 14 h 542"/>
                  <a:gd name="T6" fmla="*/ 13 w 371"/>
                  <a:gd name="T7" fmla="*/ 86 h 542"/>
                  <a:gd name="T8" fmla="*/ 0 w 371"/>
                  <a:gd name="T9" fmla="*/ 199 h 542"/>
                  <a:gd name="T10" fmla="*/ 193 w 371"/>
                  <a:gd name="T11" fmla="*/ 542 h 542"/>
                  <a:gd name="T12" fmla="*/ 371 w 371"/>
                  <a:gd name="T13" fmla="*/ 232 h 542"/>
                  <a:gd name="T14" fmla="*/ 342 w 371"/>
                  <a:gd name="T15" fmla="*/ 91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1" h="542">
                    <a:moveTo>
                      <a:pt x="342" y="91"/>
                    </a:moveTo>
                    <a:cubicBezTo>
                      <a:pt x="279" y="35"/>
                      <a:pt x="196" y="0"/>
                      <a:pt x="105" y="0"/>
                    </a:cubicBezTo>
                    <a:cubicBezTo>
                      <a:pt x="71" y="0"/>
                      <a:pt x="38" y="5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114" y="271"/>
                      <a:pt x="191" y="398"/>
                      <a:pt x="193" y="542"/>
                    </a:cubicBezTo>
                    <a:cubicBezTo>
                      <a:pt x="300" y="480"/>
                      <a:pt x="371" y="36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8" name="Freeform 633">
                <a:extLst>
                  <a:ext uri="{FF2B5EF4-FFF2-40B4-BE49-F238E27FC236}">
                    <a16:creationId xmlns:a16="http://schemas.microsoft.com/office/drawing/2014/main" id="{B1F4BD6C-67BD-4910-BC35-1FADC7386C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788" y="2139"/>
                <a:ext cx="1186" cy="1007"/>
              </a:xfrm>
              <a:custGeom>
                <a:avLst/>
                <a:gdLst>
                  <a:gd name="T0" fmla="*/ 661 w 1186"/>
                  <a:gd name="T1" fmla="*/ 868 h 1008"/>
                  <a:gd name="T2" fmla="*/ 1186 w 1186"/>
                  <a:gd name="T3" fmla="*/ 342 h 1008"/>
                  <a:gd name="T4" fmla="*/ 1133 w 1186"/>
                  <a:gd name="T5" fmla="*/ 111 h 1008"/>
                  <a:gd name="T6" fmla="*/ 810 w 1186"/>
                  <a:gd name="T7" fmla="*/ 0 h 1008"/>
                  <a:gd name="T8" fmla="*/ 284 w 1186"/>
                  <a:gd name="T9" fmla="*/ 526 h 1008"/>
                  <a:gd name="T10" fmla="*/ 284 w 1186"/>
                  <a:gd name="T11" fmla="*/ 529 h 1008"/>
                  <a:gd name="T12" fmla="*/ 0 w 1186"/>
                  <a:gd name="T13" fmla="*/ 848 h 1008"/>
                  <a:gd name="T14" fmla="*/ 32 w 1186"/>
                  <a:gd name="T15" fmla="*/ 987 h 1008"/>
                  <a:gd name="T16" fmla="*/ 131 w 1186"/>
                  <a:gd name="T17" fmla="*/ 1008 h 1008"/>
                  <a:gd name="T18" fmla="*/ 376 w 1186"/>
                  <a:gd name="T19" fmla="*/ 785 h 1008"/>
                  <a:gd name="T20" fmla="*/ 661 w 1186"/>
                  <a:gd name="T21" fmla="*/ 868 h 10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86" h="1008">
                    <a:moveTo>
                      <a:pt x="661" y="868"/>
                    </a:moveTo>
                    <a:cubicBezTo>
                      <a:pt x="951" y="868"/>
                      <a:pt x="1186" y="633"/>
                      <a:pt x="1186" y="342"/>
                    </a:cubicBezTo>
                    <a:cubicBezTo>
                      <a:pt x="1186" y="259"/>
                      <a:pt x="1167" y="181"/>
                      <a:pt x="1133" y="111"/>
                    </a:cubicBezTo>
                    <a:cubicBezTo>
                      <a:pt x="1044" y="42"/>
                      <a:pt x="932" y="0"/>
                      <a:pt x="810" y="0"/>
                    </a:cubicBezTo>
                    <a:cubicBezTo>
                      <a:pt x="519" y="0"/>
                      <a:pt x="284" y="236"/>
                      <a:pt x="284" y="526"/>
                    </a:cubicBezTo>
                    <a:cubicBezTo>
                      <a:pt x="284" y="527"/>
                      <a:pt x="284" y="528"/>
                      <a:pt x="284" y="529"/>
                    </a:cubicBezTo>
                    <a:cubicBezTo>
                      <a:pt x="124" y="548"/>
                      <a:pt x="0" y="683"/>
                      <a:pt x="0" y="848"/>
                    </a:cubicBezTo>
                    <a:cubicBezTo>
                      <a:pt x="0" y="898"/>
                      <a:pt x="11" y="945"/>
                      <a:pt x="32" y="987"/>
                    </a:cubicBezTo>
                    <a:cubicBezTo>
                      <a:pt x="62" y="1001"/>
                      <a:pt x="96" y="1008"/>
                      <a:pt x="131" y="1008"/>
                    </a:cubicBezTo>
                    <a:cubicBezTo>
                      <a:pt x="260" y="1008"/>
                      <a:pt x="365" y="910"/>
                      <a:pt x="376" y="785"/>
                    </a:cubicBezTo>
                    <a:cubicBezTo>
                      <a:pt x="458" y="837"/>
                      <a:pt x="556" y="868"/>
                      <a:pt x="661" y="86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39" name="Freeform 634">
                <a:extLst>
                  <a:ext uri="{FF2B5EF4-FFF2-40B4-BE49-F238E27FC236}">
                    <a16:creationId xmlns:a16="http://schemas.microsoft.com/office/drawing/2014/main" id="{8E5A5A2D-FB51-4317-AFDE-2397B06A9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32" y="2934"/>
                <a:ext cx="710" cy="1055"/>
              </a:xfrm>
              <a:custGeom>
                <a:avLst/>
                <a:gdLst>
                  <a:gd name="T0" fmla="*/ 710 w 710"/>
                  <a:gd name="T1" fmla="*/ 1012 h 1056"/>
                  <a:gd name="T2" fmla="*/ 666 w 710"/>
                  <a:gd name="T3" fmla="*/ 1056 h 1056"/>
                  <a:gd name="T4" fmla="*/ 45 w 710"/>
                  <a:gd name="T5" fmla="*/ 1056 h 1056"/>
                  <a:gd name="T6" fmla="*/ 0 w 710"/>
                  <a:gd name="T7" fmla="*/ 1012 h 1056"/>
                  <a:gd name="T8" fmla="*/ 0 w 710"/>
                  <a:gd name="T9" fmla="*/ 45 h 1056"/>
                  <a:gd name="T10" fmla="*/ 45 w 710"/>
                  <a:gd name="T11" fmla="*/ 0 h 1056"/>
                  <a:gd name="T12" fmla="*/ 666 w 710"/>
                  <a:gd name="T13" fmla="*/ 0 h 1056"/>
                  <a:gd name="T14" fmla="*/ 710 w 710"/>
                  <a:gd name="T15" fmla="*/ 45 h 1056"/>
                  <a:gd name="T16" fmla="*/ 710 w 710"/>
                  <a:gd name="T17" fmla="*/ 1012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0" h="1056">
                    <a:moveTo>
                      <a:pt x="710" y="1012"/>
                    </a:moveTo>
                    <a:cubicBezTo>
                      <a:pt x="710" y="1036"/>
                      <a:pt x="690" y="1056"/>
                      <a:pt x="666" y="1056"/>
                    </a:cubicBezTo>
                    <a:cubicBezTo>
                      <a:pt x="45" y="1056"/>
                      <a:pt x="45" y="1056"/>
                      <a:pt x="45" y="1056"/>
                    </a:cubicBezTo>
                    <a:cubicBezTo>
                      <a:pt x="20" y="1056"/>
                      <a:pt x="0" y="1036"/>
                      <a:pt x="0" y="1012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0" y="20"/>
                      <a:pt x="20" y="0"/>
                      <a:pt x="45" y="0"/>
                    </a:cubicBezTo>
                    <a:cubicBezTo>
                      <a:pt x="666" y="0"/>
                      <a:pt x="666" y="0"/>
                      <a:pt x="666" y="0"/>
                    </a:cubicBezTo>
                    <a:cubicBezTo>
                      <a:pt x="690" y="0"/>
                      <a:pt x="710" y="20"/>
                      <a:pt x="710" y="45"/>
                    </a:cubicBezTo>
                    <a:cubicBezTo>
                      <a:pt x="710" y="1012"/>
                      <a:pt x="710" y="1012"/>
                      <a:pt x="710" y="1012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0" name="Freeform 635">
                <a:extLst>
                  <a:ext uri="{FF2B5EF4-FFF2-40B4-BE49-F238E27FC236}">
                    <a16:creationId xmlns:a16="http://schemas.microsoft.com/office/drawing/2014/main" id="{E71C4BE0-98C6-4A2D-B65E-E5EB79EAC1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8" y="2930"/>
                <a:ext cx="718" cy="1063"/>
              </a:xfrm>
              <a:custGeom>
                <a:avLst/>
                <a:gdLst>
                  <a:gd name="T0" fmla="*/ 714 w 718"/>
                  <a:gd name="T1" fmla="*/ 1016 h 1064"/>
                  <a:gd name="T2" fmla="*/ 710 w 718"/>
                  <a:gd name="T3" fmla="*/ 1016 h 1064"/>
                  <a:gd name="T4" fmla="*/ 698 w 718"/>
                  <a:gd name="T5" fmla="*/ 1044 h 1064"/>
                  <a:gd name="T6" fmla="*/ 670 w 718"/>
                  <a:gd name="T7" fmla="*/ 1056 h 1064"/>
                  <a:gd name="T8" fmla="*/ 49 w 718"/>
                  <a:gd name="T9" fmla="*/ 1056 h 1064"/>
                  <a:gd name="T10" fmla="*/ 20 w 718"/>
                  <a:gd name="T11" fmla="*/ 1044 h 1064"/>
                  <a:gd name="T12" fmla="*/ 8 w 718"/>
                  <a:gd name="T13" fmla="*/ 1016 h 1064"/>
                  <a:gd name="T14" fmla="*/ 8 w 718"/>
                  <a:gd name="T15" fmla="*/ 49 h 1064"/>
                  <a:gd name="T16" fmla="*/ 20 w 718"/>
                  <a:gd name="T17" fmla="*/ 20 h 1064"/>
                  <a:gd name="T18" fmla="*/ 49 w 718"/>
                  <a:gd name="T19" fmla="*/ 8 h 1064"/>
                  <a:gd name="T20" fmla="*/ 670 w 718"/>
                  <a:gd name="T21" fmla="*/ 8 h 1064"/>
                  <a:gd name="T22" fmla="*/ 698 w 718"/>
                  <a:gd name="T23" fmla="*/ 20 h 1064"/>
                  <a:gd name="T24" fmla="*/ 710 w 718"/>
                  <a:gd name="T25" fmla="*/ 49 h 1064"/>
                  <a:gd name="T26" fmla="*/ 710 w 718"/>
                  <a:gd name="T27" fmla="*/ 1016 h 1064"/>
                  <a:gd name="T28" fmla="*/ 714 w 718"/>
                  <a:gd name="T29" fmla="*/ 1016 h 1064"/>
                  <a:gd name="T30" fmla="*/ 718 w 718"/>
                  <a:gd name="T31" fmla="*/ 1016 h 1064"/>
                  <a:gd name="T32" fmla="*/ 718 w 718"/>
                  <a:gd name="T33" fmla="*/ 49 h 1064"/>
                  <a:gd name="T34" fmla="*/ 670 w 718"/>
                  <a:gd name="T35" fmla="*/ 0 h 1064"/>
                  <a:gd name="T36" fmla="*/ 49 w 718"/>
                  <a:gd name="T37" fmla="*/ 0 h 1064"/>
                  <a:gd name="T38" fmla="*/ 0 w 718"/>
                  <a:gd name="T39" fmla="*/ 49 h 1064"/>
                  <a:gd name="T40" fmla="*/ 0 w 718"/>
                  <a:gd name="T41" fmla="*/ 1016 h 1064"/>
                  <a:gd name="T42" fmla="*/ 49 w 718"/>
                  <a:gd name="T43" fmla="*/ 1064 h 1064"/>
                  <a:gd name="T44" fmla="*/ 670 w 718"/>
                  <a:gd name="T45" fmla="*/ 1064 h 1064"/>
                  <a:gd name="T46" fmla="*/ 718 w 718"/>
                  <a:gd name="T47" fmla="*/ 1016 h 1064"/>
                  <a:gd name="T48" fmla="*/ 714 w 718"/>
                  <a:gd name="T49" fmla="*/ 1016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18" h="1064">
                    <a:moveTo>
                      <a:pt x="714" y="1016"/>
                    </a:move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0" y="1027"/>
                      <a:pt x="706" y="1037"/>
                      <a:pt x="698" y="1044"/>
                    </a:cubicBezTo>
                    <a:cubicBezTo>
                      <a:pt x="691" y="1052"/>
                      <a:pt x="681" y="1056"/>
                      <a:pt x="670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8" y="1056"/>
                      <a:pt x="28" y="1052"/>
                      <a:pt x="20" y="1044"/>
                    </a:cubicBezTo>
                    <a:cubicBezTo>
                      <a:pt x="13" y="1037"/>
                      <a:pt x="8" y="1027"/>
                      <a:pt x="8" y="1016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1016"/>
                      <a:pt x="710" y="1016"/>
                      <a:pt x="710" y="1016"/>
                    </a:cubicBezTo>
                    <a:cubicBezTo>
                      <a:pt x="714" y="1016"/>
                      <a:pt x="714" y="1016"/>
                      <a:pt x="714" y="1016"/>
                    </a:cubicBezTo>
                    <a:cubicBezTo>
                      <a:pt x="718" y="1016"/>
                      <a:pt x="718" y="1016"/>
                      <a:pt x="718" y="101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016"/>
                      <a:pt x="0" y="1016"/>
                      <a:pt x="0" y="1016"/>
                    </a:cubicBezTo>
                    <a:cubicBezTo>
                      <a:pt x="0" y="1043"/>
                      <a:pt x="22" y="1064"/>
                      <a:pt x="49" y="1064"/>
                    </a:cubicBezTo>
                    <a:cubicBezTo>
                      <a:pt x="670" y="1064"/>
                      <a:pt x="670" y="1064"/>
                      <a:pt x="670" y="1064"/>
                    </a:cubicBezTo>
                    <a:cubicBezTo>
                      <a:pt x="697" y="1064"/>
                      <a:pt x="718" y="1043"/>
                      <a:pt x="718" y="1016"/>
                    </a:cubicBezTo>
                    <a:cubicBezTo>
                      <a:pt x="714" y="1016"/>
                      <a:pt x="714" y="1016"/>
                      <a:pt x="714" y="101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1" name="Oval 636">
                <a:extLst>
                  <a:ext uri="{FF2B5EF4-FFF2-40B4-BE49-F238E27FC236}">
                    <a16:creationId xmlns:a16="http://schemas.microsoft.com/office/drawing/2014/main" id="{D5461446-09E1-40F8-B349-05B6710D47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1" y="2969"/>
                <a:ext cx="13" cy="13"/>
              </a:xfrm>
              <a:prstGeom prst="ellipse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2" name="Freeform 637">
                <a:extLst>
                  <a:ext uri="{FF2B5EF4-FFF2-40B4-BE49-F238E27FC236}">
                    <a16:creationId xmlns:a16="http://schemas.microsoft.com/office/drawing/2014/main" id="{84B14F43-481B-4A9C-B348-DA23101F27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948" y="3916"/>
                <a:ext cx="79" cy="34"/>
              </a:xfrm>
              <a:custGeom>
                <a:avLst/>
                <a:gdLst>
                  <a:gd name="T0" fmla="*/ 79 w 79"/>
                  <a:gd name="T1" fmla="*/ 25 h 34"/>
                  <a:gd name="T2" fmla="*/ 70 w 79"/>
                  <a:gd name="T3" fmla="*/ 34 h 34"/>
                  <a:gd name="T4" fmla="*/ 8 w 79"/>
                  <a:gd name="T5" fmla="*/ 34 h 34"/>
                  <a:gd name="T6" fmla="*/ 0 w 79"/>
                  <a:gd name="T7" fmla="*/ 25 h 34"/>
                  <a:gd name="T8" fmla="*/ 0 w 79"/>
                  <a:gd name="T9" fmla="*/ 8 h 34"/>
                  <a:gd name="T10" fmla="*/ 8 w 79"/>
                  <a:gd name="T11" fmla="*/ 0 h 34"/>
                  <a:gd name="T12" fmla="*/ 70 w 79"/>
                  <a:gd name="T13" fmla="*/ 0 h 34"/>
                  <a:gd name="T14" fmla="*/ 79 w 79"/>
                  <a:gd name="T15" fmla="*/ 8 h 34"/>
                  <a:gd name="T16" fmla="*/ 79 w 79"/>
                  <a:gd name="T17" fmla="*/ 25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9" h="34">
                    <a:moveTo>
                      <a:pt x="79" y="25"/>
                    </a:moveTo>
                    <a:cubicBezTo>
                      <a:pt x="79" y="30"/>
                      <a:pt x="75" y="34"/>
                      <a:pt x="70" y="34"/>
                    </a:cubicBezTo>
                    <a:cubicBezTo>
                      <a:pt x="8" y="34"/>
                      <a:pt x="8" y="34"/>
                      <a:pt x="8" y="34"/>
                    </a:cubicBezTo>
                    <a:cubicBezTo>
                      <a:pt x="4" y="34"/>
                      <a:pt x="0" y="30"/>
                      <a:pt x="0" y="25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5" y="0"/>
                      <a:pt x="79" y="4"/>
                      <a:pt x="79" y="8"/>
                    </a:cubicBezTo>
                    <a:cubicBezTo>
                      <a:pt x="79" y="25"/>
                      <a:pt x="79" y="25"/>
                      <a:pt x="79" y="2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3" name="Rectangle 638">
                <a:extLst>
                  <a:ext uri="{FF2B5EF4-FFF2-40B4-BE49-F238E27FC236}">
                    <a16:creationId xmlns:a16="http://schemas.microsoft.com/office/drawing/2014/main" id="{8A92A845-8B2A-4F7B-A260-E2CA851B48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solidFill>
                <a:srgbClr val="59B3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4" name="Rectangle 639">
                <a:extLst>
                  <a:ext uri="{FF2B5EF4-FFF2-40B4-BE49-F238E27FC236}">
                    <a16:creationId xmlns:a16="http://schemas.microsoft.com/office/drawing/2014/main" id="{90C0FDF2-7BA4-442E-8DF6-C619099D54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3"/>
                <a:ext cx="639" cy="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5" name="Freeform 640">
                <a:extLst>
                  <a:ext uri="{FF2B5EF4-FFF2-40B4-BE49-F238E27FC236}">
                    <a16:creationId xmlns:a16="http://schemas.microsoft.com/office/drawing/2014/main" id="{5787447E-E2AB-4B5A-BE2A-A8063ACF99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6" name="Freeform 641">
                <a:extLst>
                  <a:ext uri="{FF2B5EF4-FFF2-40B4-BE49-F238E27FC236}">
                    <a16:creationId xmlns:a16="http://schemas.microsoft.com/office/drawing/2014/main" id="{8D34EF4B-EB16-4B95-B622-89A821448A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299" cy="485"/>
              </a:xfrm>
              <a:custGeom>
                <a:avLst/>
                <a:gdLst>
                  <a:gd name="T0" fmla="*/ 0 w 299"/>
                  <a:gd name="T1" fmla="*/ 243 h 485"/>
                  <a:gd name="T2" fmla="*/ 0 w 299"/>
                  <a:gd name="T3" fmla="*/ 485 h 485"/>
                  <a:gd name="T4" fmla="*/ 299 w 299"/>
                  <a:gd name="T5" fmla="*/ 0 h 485"/>
                  <a:gd name="T6" fmla="*/ 149 w 299"/>
                  <a:gd name="T7" fmla="*/ 0 h 485"/>
                  <a:gd name="T8" fmla="*/ 0 w 299"/>
                  <a:gd name="T9" fmla="*/ 243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9" h="485">
                    <a:moveTo>
                      <a:pt x="0" y="243"/>
                    </a:moveTo>
                    <a:lnTo>
                      <a:pt x="0" y="485"/>
                    </a:lnTo>
                    <a:lnTo>
                      <a:pt x="299" y="0"/>
                    </a:lnTo>
                    <a:lnTo>
                      <a:pt x="149" y="0"/>
                    </a:lnTo>
                    <a:lnTo>
                      <a:pt x="0" y="24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7" name="Freeform 642">
                <a:extLst>
                  <a:ext uri="{FF2B5EF4-FFF2-40B4-BE49-F238E27FC236}">
                    <a16:creationId xmlns:a16="http://schemas.microsoft.com/office/drawing/2014/main" id="{E12B7CF1-7B51-4071-A61E-CD76027638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  <a:close/>
                  </a:path>
                </a:pathLst>
              </a:custGeom>
              <a:solidFill>
                <a:srgbClr val="66CD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8" name="Freeform 643">
                <a:extLst>
                  <a:ext uri="{FF2B5EF4-FFF2-40B4-BE49-F238E27FC236}">
                    <a16:creationId xmlns:a16="http://schemas.microsoft.com/office/drawing/2014/main" id="{4434E5DF-FFED-4D04-92DF-ECCCD4AC60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68" y="3033"/>
                <a:ext cx="382" cy="620"/>
              </a:xfrm>
              <a:custGeom>
                <a:avLst/>
                <a:gdLst>
                  <a:gd name="T0" fmla="*/ 0 w 382"/>
                  <a:gd name="T1" fmla="*/ 620 h 620"/>
                  <a:gd name="T2" fmla="*/ 382 w 382"/>
                  <a:gd name="T3" fmla="*/ 0 h 620"/>
                  <a:gd name="T4" fmla="*/ 325 w 382"/>
                  <a:gd name="T5" fmla="*/ 0 h 620"/>
                  <a:gd name="T6" fmla="*/ 0 w 382"/>
                  <a:gd name="T7" fmla="*/ 527 h 620"/>
                  <a:gd name="T8" fmla="*/ 0 w 382"/>
                  <a:gd name="T9" fmla="*/ 62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620">
                    <a:moveTo>
                      <a:pt x="0" y="620"/>
                    </a:moveTo>
                    <a:lnTo>
                      <a:pt x="382" y="0"/>
                    </a:lnTo>
                    <a:lnTo>
                      <a:pt x="325" y="0"/>
                    </a:lnTo>
                    <a:lnTo>
                      <a:pt x="0" y="527"/>
                    </a:lnTo>
                    <a:lnTo>
                      <a:pt x="0" y="62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9" name="Rectangle 644">
                <a:extLst>
                  <a:ext uri="{FF2B5EF4-FFF2-40B4-BE49-F238E27FC236}">
                    <a16:creationId xmlns:a16="http://schemas.microsoft.com/office/drawing/2014/main" id="{5C469C3F-8EF4-4F3C-A918-6DED5430D9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0" name="Rectangle 645">
                <a:extLst>
                  <a:ext uri="{FF2B5EF4-FFF2-40B4-BE49-F238E27FC236}">
                    <a16:creationId xmlns:a16="http://schemas.microsoft.com/office/drawing/2014/main" id="{B582AB96-E618-4464-9644-B803A6B30B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1" y="3029"/>
                <a:ext cx="650" cy="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1" name="Freeform 646">
                <a:extLst>
                  <a:ext uri="{FF2B5EF4-FFF2-40B4-BE49-F238E27FC236}">
                    <a16:creationId xmlns:a16="http://schemas.microsoft.com/office/drawing/2014/main" id="{A8C4CDE1-53B1-41F9-817F-02A7E436D5C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close/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2" name="Freeform 647">
                <a:extLst>
                  <a:ext uri="{FF2B5EF4-FFF2-40B4-BE49-F238E27FC236}">
                    <a16:creationId xmlns:a16="http://schemas.microsoft.com/office/drawing/2014/main" id="{91B754A7-2ACC-46F8-B984-CCEC728508B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655" y="3022"/>
                <a:ext cx="662" cy="876"/>
              </a:xfrm>
              <a:custGeom>
                <a:avLst/>
                <a:gdLst>
                  <a:gd name="T0" fmla="*/ 649 w 662"/>
                  <a:gd name="T1" fmla="*/ 13 h 876"/>
                  <a:gd name="T2" fmla="*/ 649 w 662"/>
                  <a:gd name="T3" fmla="*/ 863 h 876"/>
                  <a:gd name="T4" fmla="*/ 13 w 662"/>
                  <a:gd name="T5" fmla="*/ 863 h 876"/>
                  <a:gd name="T6" fmla="*/ 13 w 662"/>
                  <a:gd name="T7" fmla="*/ 13 h 876"/>
                  <a:gd name="T8" fmla="*/ 649 w 662"/>
                  <a:gd name="T9" fmla="*/ 13 h 876"/>
                  <a:gd name="T10" fmla="*/ 662 w 662"/>
                  <a:gd name="T11" fmla="*/ 0 h 876"/>
                  <a:gd name="T12" fmla="*/ 649 w 662"/>
                  <a:gd name="T13" fmla="*/ 0 h 876"/>
                  <a:gd name="T14" fmla="*/ 13 w 662"/>
                  <a:gd name="T15" fmla="*/ 0 h 876"/>
                  <a:gd name="T16" fmla="*/ 0 w 662"/>
                  <a:gd name="T17" fmla="*/ 0 h 876"/>
                  <a:gd name="T18" fmla="*/ 0 w 662"/>
                  <a:gd name="T19" fmla="*/ 13 h 876"/>
                  <a:gd name="T20" fmla="*/ 0 w 662"/>
                  <a:gd name="T21" fmla="*/ 863 h 876"/>
                  <a:gd name="T22" fmla="*/ 0 w 662"/>
                  <a:gd name="T23" fmla="*/ 876 h 876"/>
                  <a:gd name="T24" fmla="*/ 13 w 662"/>
                  <a:gd name="T25" fmla="*/ 876 h 876"/>
                  <a:gd name="T26" fmla="*/ 649 w 662"/>
                  <a:gd name="T27" fmla="*/ 876 h 876"/>
                  <a:gd name="T28" fmla="*/ 662 w 662"/>
                  <a:gd name="T29" fmla="*/ 876 h 876"/>
                  <a:gd name="T30" fmla="*/ 662 w 662"/>
                  <a:gd name="T31" fmla="*/ 863 h 876"/>
                  <a:gd name="T32" fmla="*/ 662 w 662"/>
                  <a:gd name="T33" fmla="*/ 13 h 876"/>
                  <a:gd name="T34" fmla="*/ 662 w 662"/>
                  <a:gd name="T35" fmla="*/ 0 h 8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2" h="876">
                    <a:moveTo>
                      <a:pt x="649" y="13"/>
                    </a:moveTo>
                    <a:lnTo>
                      <a:pt x="649" y="863"/>
                    </a:lnTo>
                    <a:lnTo>
                      <a:pt x="13" y="863"/>
                    </a:lnTo>
                    <a:lnTo>
                      <a:pt x="13" y="13"/>
                    </a:lnTo>
                    <a:lnTo>
                      <a:pt x="649" y="13"/>
                    </a:lnTo>
                    <a:moveTo>
                      <a:pt x="662" y="0"/>
                    </a:moveTo>
                    <a:lnTo>
                      <a:pt x="649" y="0"/>
                    </a:lnTo>
                    <a:lnTo>
                      <a:pt x="13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0" y="863"/>
                    </a:lnTo>
                    <a:lnTo>
                      <a:pt x="0" y="876"/>
                    </a:lnTo>
                    <a:lnTo>
                      <a:pt x="13" y="876"/>
                    </a:lnTo>
                    <a:lnTo>
                      <a:pt x="649" y="876"/>
                    </a:lnTo>
                    <a:lnTo>
                      <a:pt x="662" y="876"/>
                    </a:lnTo>
                    <a:lnTo>
                      <a:pt x="662" y="863"/>
                    </a:lnTo>
                    <a:lnTo>
                      <a:pt x="662" y="13"/>
                    </a:lnTo>
                    <a:lnTo>
                      <a:pt x="6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3" name="Rectangle 648">
                <a:extLst>
                  <a:ext uri="{FF2B5EF4-FFF2-40B4-BE49-F238E27FC236}">
                    <a16:creationId xmlns:a16="http://schemas.microsoft.com/office/drawing/2014/main" id="{7DECB445-4F29-48EF-A9B6-E65B5BD27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solidFill>
                <a:srgbClr val="BAE5F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4" name="Rectangle 649">
                <a:extLst>
                  <a:ext uri="{FF2B5EF4-FFF2-40B4-BE49-F238E27FC236}">
                    <a16:creationId xmlns:a16="http://schemas.microsoft.com/office/drawing/2014/main" id="{C96D948E-D1D2-4077-89E9-5CE9713D9D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68" y="3035"/>
                <a:ext cx="636" cy="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5" name="Rectangle 650">
                <a:extLst>
                  <a:ext uri="{FF2B5EF4-FFF2-40B4-BE49-F238E27FC236}">
                    <a16:creationId xmlns:a16="http://schemas.microsoft.com/office/drawing/2014/main" id="{C49B3F67-7146-4D14-BAA9-51AB65D0286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6" name="Rectangle 651">
                <a:extLst>
                  <a:ext uri="{FF2B5EF4-FFF2-40B4-BE49-F238E27FC236}">
                    <a16:creationId xmlns:a16="http://schemas.microsoft.com/office/drawing/2014/main" id="{7422FBA5-B310-4660-B911-3A776D93DF5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29" y="3051"/>
                <a:ext cx="445" cy="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7" name="Oval 652">
                <a:extLst>
                  <a:ext uri="{FF2B5EF4-FFF2-40B4-BE49-F238E27FC236}">
                    <a16:creationId xmlns:a16="http://schemas.microsoft.com/office/drawing/2014/main" id="{B7ABDF0C-8B43-4340-90E8-DB43E274BE1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88" y="3054"/>
                <a:ext cx="25" cy="24"/>
              </a:xfrm>
              <a:prstGeom prst="ellipse">
                <a:avLst/>
              </a:pr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8" name="Oval 653">
                <a:extLst>
                  <a:ext uri="{FF2B5EF4-FFF2-40B4-BE49-F238E27FC236}">
                    <a16:creationId xmlns:a16="http://schemas.microsoft.com/office/drawing/2014/main" id="{FE7BCD17-16EB-4377-9894-FF5B52443FE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27" y="3054"/>
                <a:ext cx="24" cy="24"/>
              </a:xfrm>
              <a:prstGeom prst="ellipse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9" name="Oval 654">
                <a:extLst>
                  <a:ext uri="{FF2B5EF4-FFF2-40B4-BE49-F238E27FC236}">
                    <a16:creationId xmlns:a16="http://schemas.microsoft.com/office/drawing/2014/main" id="{F6433EE1-A0B4-4C10-AFC4-5D42D10D46E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766" y="3054"/>
                <a:ext cx="24" cy="24"/>
              </a:xfrm>
              <a:prstGeom prst="ellipse">
                <a:avLst/>
              </a:pr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0" name="Rectangle 655">
                <a:extLst>
                  <a:ext uri="{FF2B5EF4-FFF2-40B4-BE49-F238E27FC236}">
                    <a16:creationId xmlns:a16="http://schemas.microsoft.com/office/drawing/2014/main" id="{8578CEA3-5186-4FAA-B1D1-93F25F8F6D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698" y="3130"/>
                <a:ext cx="575" cy="291"/>
              </a:xfrm>
              <a:prstGeom prst="rect">
                <a:avLst/>
              </a:prstGeom>
              <a:solidFill>
                <a:srgbClr val="7DE4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887" name="Group 1058">
              <a:extLst>
                <a:ext uri="{FF2B5EF4-FFF2-40B4-BE49-F238E27FC236}">
                  <a16:creationId xmlns:a16="http://schemas.microsoft.com/office/drawing/2014/main" id="{1BD2C4FE-DB03-4F86-980E-8A1CC5303E6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346325" y="3505201"/>
              <a:ext cx="7226300" cy="2997200"/>
              <a:chOff x="1478" y="2208"/>
              <a:chExt cx="4552" cy="1888"/>
            </a:xfrm>
          </p:grpSpPr>
          <p:sp>
            <p:nvSpPr>
              <p:cNvPr id="10061" name="Rectangle 858">
                <a:extLst>
                  <a:ext uri="{FF2B5EF4-FFF2-40B4-BE49-F238E27FC236}">
                    <a16:creationId xmlns:a16="http://schemas.microsoft.com/office/drawing/2014/main" id="{9CFD97E9-EDDD-4DC1-A411-784F46CA40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2" name="Rectangle 859">
                <a:extLst>
                  <a:ext uri="{FF2B5EF4-FFF2-40B4-BE49-F238E27FC236}">
                    <a16:creationId xmlns:a16="http://schemas.microsoft.com/office/drawing/2014/main" id="{E79965C2-B9CC-4A6F-B0A0-1F0198C996B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61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3" name="Freeform 860">
                <a:extLst>
                  <a:ext uri="{FF2B5EF4-FFF2-40B4-BE49-F238E27FC236}">
                    <a16:creationId xmlns:a16="http://schemas.microsoft.com/office/drawing/2014/main" id="{E6F9443A-BB5E-491C-B934-C79B677C73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4" name="Freeform 861">
                <a:extLst>
                  <a:ext uri="{FF2B5EF4-FFF2-40B4-BE49-F238E27FC236}">
                    <a16:creationId xmlns:a16="http://schemas.microsoft.com/office/drawing/2014/main" id="{6FBFEA99-DCE0-421C-AC47-98693237D6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53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5" name="Rectangle 862">
                <a:extLst>
                  <a:ext uri="{FF2B5EF4-FFF2-40B4-BE49-F238E27FC236}">
                    <a16:creationId xmlns:a16="http://schemas.microsoft.com/office/drawing/2014/main" id="{47838E28-8E65-41F0-87B3-F49D4AAD10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6" name="Rectangle 863">
                <a:extLst>
                  <a:ext uri="{FF2B5EF4-FFF2-40B4-BE49-F238E27FC236}">
                    <a16:creationId xmlns:a16="http://schemas.microsoft.com/office/drawing/2014/main" id="{DEBD3BDD-227C-40BA-A803-92421CABB6C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61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7" name="Freeform 864">
                <a:extLst>
                  <a:ext uri="{FF2B5EF4-FFF2-40B4-BE49-F238E27FC236}">
                    <a16:creationId xmlns:a16="http://schemas.microsoft.com/office/drawing/2014/main" id="{8310A22D-6DC3-4CDA-8109-C3E8F1685A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8" name="Freeform 865">
                <a:extLst>
                  <a:ext uri="{FF2B5EF4-FFF2-40B4-BE49-F238E27FC236}">
                    <a16:creationId xmlns:a16="http://schemas.microsoft.com/office/drawing/2014/main" id="{120B9350-48C3-4A4D-B701-898389D7022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53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69" name="Freeform 866">
                <a:extLst>
                  <a:ext uri="{FF2B5EF4-FFF2-40B4-BE49-F238E27FC236}">
                    <a16:creationId xmlns:a16="http://schemas.microsoft.com/office/drawing/2014/main" id="{4323BEC9-95AE-41A0-A9F0-BEFA81E28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2" y="2391"/>
                <a:ext cx="68" cy="23"/>
              </a:xfrm>
              <a:custGeom>
                <a:avLst/>
                <a:gdLst>
                  <a:gd name="T0" fmla="*/ 68 w 68"/>
                  <a:gd name="T1" fmla="*/ 0 h 23"/>
                  <a:gd name="T2" fmla="*/ 0 w 68"/>
                  <a:gd name="T3" fmla="*/ 0 h 23"/>
                  <a:gd name="T4" fmla="*/ 13 w 68"/>
                  <a:gd name="T5" fmla="*/ 23 h 23"/>
                  <a:gd name="T6" fmla="*/ 68 w 68"/>
                  <a:gd name="T7" fmla="*/ 23 h 23"/>
                  <a:gd name="T8" fmla="*/ 68 w 68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23">
                    <a:moveTo>
                      <a:pt x="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5" y="8"/>
                      <a:pt x="9" y="15"/>
                      <a:pt x="13" y="23"/>
                    </a:cubicBez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0"/>
                      <a:pt x="68" y="0"/>
                      <a:pt x="68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0" name="Freeform 867">
                <a:extLst>
                  <a:ext uri="{FF2B5EF4-FFF2-40B4-BE49-F238E27FC236}">
                    <a16:creationId xmlns:a16="http://schemas.microsoft.com/office/drawing/2014/main" id="{3003AEFC-C530-4EFD-ACDF-322E041F378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57" y="2383"/>
                <a:ext cx="73" cy="31"/>
              </a:xfrm>
              <a:custGeom>
                <a:avLst/>
                <a:gdLst>
                  <a:gd name="T0" fmla="*/ 73 w 73"/>
                  <a:gd name="T1" fmla="*/ 31 h 31"/>
                  <a:gd name="T2" fmla="*/ 18 w 73"/>
                  <a:gd name="T3" fmla="*/ 31 h 31"/>
                  <a:gd name="T4" fmla="*/ 18 w 73"/>
                  <a:gd name="T5" fmla="*/ 31 h 31"/>
                  <a:gd name="T6" fmla="*/ 73 w 73"/>
                  <a:gd name="T7" fmla="*/ 31 h 31"/>
                  <a:gd name="T8" fmla="*/ 73 w 73"/>
                  <a:gd name="T9" fmla="*/ 31 h 31"/>
                  <a:gd name="T10" fmla="*/ 73 w 73"/>
                  <a:gd name="T11" fmla="*/ 0 h 31"/>
                  <a:gd name="T12" fmla="*/ 73 w 73"/>
                  <a:gd name="T13" fmla="*/ 0 h 31"/>
                  <a:gd name="T14" fmla="*/ 0 w 73"/>
                  <a:gd name="T15" fmla="*/ 0 h 31"/>
                  <a:gd name="T16" fmla="*/ 5 w 73"/>
                  <a:gd name="T17" fmla="*/ 8 h 31"/>
                  <a:gd name="T18" fmla="*/ 73 w 73"/>
                  <a:gd name="T19" fmla="*/ 8 h 31"/>
                  <a:gd name="T20" fmla="*/ 73 w 73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73" y="31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73" y="31"/>
                      <a:pt x="73" y="31"/>
                      <a:pt x="73" y="31"/>
                    </a:cubicBezTo>
                    <a:cubicBezTo>
                      <a:pt x="73" y="31"/>
                      <a:pt x="73" y="31"/>
                      <a:pt x="73" y="31"/>
                    </a:cubicBezTo>
                    <a:moveTo>
                      <a:pt x="73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" y="3"/>
                      <a:pt x="4" y="6"/>
                      <a:pt x="5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3" y="0"/>
                      <a:pt x="73" y="0"/>
                      <a:pt x="7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1" name="Rectangle 868">
                <a:extLst>
                  <a:ext uri="{FF2B5EF4-FFF2-40B4-BE49-F238E27FC236}">
                    <a16:creationId xmlns:a16="http://schemas.microsoft.com/office/drawing/2014/main" id="{9123582C-682D-4A2B-9EDA-0FE6E02A7A0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2" name="Rectangle 869">
                <a:extLst>
                  <a:ext uri="{FF2B5EF4-FFF2-40B4-BE49-F238E27FC236}">
                    <a16:creationId xmlns:a16="http://schemas.microsoft.com/office/drawing/2014/main" id="{4EF53A91-353D-43F4-A79D-8AEC3FA932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391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3" name="Freeform 870">
                <a:extLst>
                  <a:ext uri="{FF2B5EF4-FFF2-40B4-BE49-F238E27FC236}">
                    <a16:creationId xmlns:a16="http://schemas.microsoft.com/office/drawing/2014/main" id="{0CBB0703-95CE-4C6A-9403-E326B3D52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4" name="Freeform 871">
                <a:extLst>
                  <a:ext uri="{FF2B5EF4-FFF2-40B4-BE49-F238E27FC236}">
                    <a16:creationId xmlns:a16="http://schemas.microsoft.com/office/drawing/2014/main" id="{D4299945-86BD-45C1-BCC5-49F4B26FFF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383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0 w 165"/>
                  <a:gd name="T13" fmla="*/ 31 h 31"/>
                  <a:gd name="T14" fmla="*/ 8 w 165"/>
                  <a:gd name="T15" fmla="*/ 31 h 31"/>
                  <a:gd name="T16" fmla="*/ 8 w 165"/>
                  <a:gd name="T17" fmla="*/ 8 h 31"/>
                  <a:gd name="T18" fmla="*/ 165 w 165"/>
                  <a:gd name="T19" fmla="*/ 8 h 31"/>
                  <a:gd name="T20" fmla="*/ 165 w 165"/>
                  <a:gd name="T2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5" name="Rectangle 872">
                <a:extLst>
                  <a:ext uri="{FF2B5EF4-FFF2-40B4-BE49-F238E27FC236}">
                    <a16:creationId xmlns:a16="http://schemas.microsoft.com/office/drawing/2014/main" id="{797AB647-94FA-4A9C-A380-C9D8F28949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6" name="Rectangle 873">
                <a:extLst>
                  <a:ext uri="{FF2B5EF4-FFF2-40B4-BE49-F238E27FC236}">
                    <a16:creationId xmlns:a16="http://schemas.microsoft.com/office/drawing/2014/main" id="{BE1C38E0-EA06-47E2-A210-8CE753581A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391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7" name="Freeform 874">
                <a:extLst>
                  <a:ext uri="{FF2B5EF4-FFF2-40B4-BE49-F238E27FC236}">
                    <a16:creationId xmlns:a16="http://schemas.microsoft.com/office/drawing/2014/main" id="{54D7673F-DE85-412E-AAC4-96E3DC3AD93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8" name="Freeform 875">
                <a:extLst>
                  <a:ext uri="{FF2B5EF4-FFF2-40B4-BE49-F238E27FC236}">
                    <a16:creationId xmlns:a16="http://schemas.microsoft.com/office/drawing/2014/main" id="{4D589F87-7BC6-4EF9-BCE8-8ABC98D225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383"/>
                <a:ext cx="131" cy="31"/>
              </a:xfrm>
              <a:custGeom>
                <a:avLst/>
                <a:gdLst>
                  <a:gd name="T0" fmla="*/ 8 w 131"/>
                  <a:gd name="T1" fmla="*/ 31 h 31"/>
                  <a:gd name="T2" fmla="*/ 8 w 131"/>
                  <a:gd name="T3" fmla="*/ 8 h 31"/>
                  <a:gd name="T4" fmla="*/ 123 w 131"/>
                  <a:gd name="T5" fmla="*/ 8 h 31"/>
                  <a:gd name="T6" fmla="*/ 123 w 131"/>
                  <a:gd name="T7" fmla="*/ 31 h 31"/>
                  <a:gd name="T8" fmla="*/ 8 w 131"/>
                  <a:gd name="T9" fmla="*/ 31 h 31"/>
                  <a:gd name="T10" fmla="*/ 123 w 131"/>
                  <a:gd name="T11" fmla="*/ 4 h 31"/>
                  <a:gd name="T12" fmla="*/ 127 w 131"/>
                  <a:gd name="T13" fmla="*/ 4 h 31"/>
                  <a:gd name="T14" fmla="*/ 123 w 131"/>
                  <a:gd name="T15" fmla="*/ 4 h 31"/>
                  <a:gd name="T16" fmla="*/ 131 w 131"/>
                  <a:gd name="T17" fmla="*/ 0 h 31"/>
                  <a:gd name="T18" fmla="*/ 131 w 131"/>
                  <a:gd name="T19" fmla="*/ 0 h 31"/>
                  <a:gd name="T20" fmla="*/ 127 w 131"/>
                  <a:gd name="T21" fmla="*/ 0 h 31"/>
                  <a:gd name="T22" fmla="*/ 123 w 131"/>
                  <a:gd name="T23" fmla="*/ 0 h 31"/>
                  <a:gd name="T24" fmla="*/ 8 w 131"/>
                  <a:gd name="T25" fmla="*/ 0 h 31"/>
                  <a:gd name="T26" fmla="*/ 0 w 131"/>
                  <a:gd name="T27" fmla="*/ 0 h 31"/>
                  <a:gd name="T28" fmla="*/ 0 w 131"/>
                  <a:gd name="T29" fmla="*/ 8 h 31"/>
                  <a:gd name="T30" fmla="*/ 0 w 131"/>
                  <a:gd name="T31" fmla="*/ 31 h 31"/>
                  <a:gd name="T32" fmla="*/ 127 w 131"/>
                  <a:gd name="T33" fmla="*/ 31 h 31"/>
                  <a:gd name="T34" fmla="*/ 131 w 131"/>
                  <a:gd name="T35" fmla="*/ 31 h 31"/>
                  <a:gd name="T36" fmla="*/ 131 w 131"/>
                  <a:gd name="T3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1" h="31">
                    <a:moveTo>
                      <a:pt x="8" y="31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8" y="31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79" name="Freeform 876">
                <a:extLst>
                  <a:ext uri="{FF2B5EF4-FFF2-40B4-BE49-F238E27FC236}">
                    <a16:creationId xmlns:a16="http://schemas.microsoft.com/office/drawing/2014/main" id="{83DC3A5D-7616-4EA0-AC07-6AF4117FA9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422"/>
                <a:ext cx="51" cy="22"/>
              </a:xfrm>
              <a:custGeom>
                <a:avLst/>
                <a:gdLst>
                  <a:gd name="T0" fmla="*/ 51 w 51"/>
                  <a:gd name="T1" fmla="*/ 0 h 22"/>
                  <a:gd name="T2" fmla="*/ 0 w 51"/>
                  <a:gd name="T3" fmla="*/ 0 h 22"/>
                  <a:gd name="T4" fmla="*/ 11 w 51"/>
                  <a:gd name="T5" fmla="*/ 22 h 22"/>
                  <a:gd name="T6" fmla="*/ 51 w 51"/>
                  <a:gd name="T7" fmla="*/ 22 h 22"/>
                  <a:gd name="T8" fmla="*/ 51 w 51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2">
                    <a:moveTo>
                      <a:pt x="5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7"/>
                      <a:pt x="7" y="14"/>
                      <a:pt x="11" y="22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1" y="0"/>
                      <a:pt x="51" y="0"/>
                      <a:pt x="5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0" name="Freeform 877">
                <a:extLst>
                  <a:ext uri="{FF2B5EF4-FFF2-40B4-BE49-F238E27FC236}">
                    <a16:creationId xmlns:a16="http://schemas.microsoft.com/office/drawing/2014/main" id="{4478E386-0961-4A62-8E1C-4000C5400B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75" y="2414"/>
                <a:ext cx="55" cy="30"/>
              </a:xfrm>
              <a:custGeom>
                <a:avLst/>
                <a:gdLst>
                  <a:gd name="T0" fmla="*/ 55 w 55"/>
                  <a:gd name="T1" fmla="*/ 30 h 30"/>
                  <a:gd name="T2" fmla="*/ 15 w 55"/>
                  <a:gd name="T3" fmla="*/ 30 h 30"/>
                  <a:gd name="T4" fmla="*/ 15 w 55"/>
                  <a:gd name="T5" fmla="*/ 30 h 30"/>
                  <a:gd name="T6" fmla="*/ 55 w 55"/>
                  <a:gd name="T7" fmla="*/ 30 h 30"/>
                  <a:gd name="T8" fmla="*/ 55 w 55"/>
                  <a:gd name="T9" fmla="*/ 30 h 30"/>
                  <a:gd name="T10" fmla="*/ 55 w 55"/>
                  <a:gd name="T11" fmla="*/ 0 h 30"/>
                  <a:gd name="T12" fmla="*/ 55 w 55"/>
                  <a:gd name="T13" fmla="*/ 0 h 30"/>
                  <a:gd name="T14" fmla="*/ 0 w 55"/>
                  <a:gd name="T15" fmla="*/ 0 h 30"/>
                  <a:gd name="T16" fmla="*/ 4 w 55"/>
                  <a:gd name="T17" fmla="*/ 8 h 30"/>
                  <a:gd name="T18" fmla="*/ 55 w 55"/>
                  <a:gd name="T19" fmla="*/ 8 h 30"/>
                  <a:gd name="T20" fmla="*/ 55 w 5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" h="30">
                    <a:moveTo>
                      <a:pt x="55" y="30"/>
                    </a:move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5" y="30"/>
                      <a:pt x="55" y="30"/>
                      <a:pt x="55" y="30"/>
                    </a:cubicBezTo>
                    <a:moveTo>
                      <a:pt x="55" y="0"/>
                    </a:moveTo>
                    <a:cubicBezTo>
                      <a:pt x="55" y="0"/>
                      <a:pt x="55" y="0"/>
                      <a:pt x="5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2"/>
                      <a:pt x="2" y="5"/>
                      <a:pt x="4" y="8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1" name="Rectangle 878">
                <a:extLst>
                  <a:ext uri="{FF2B5EF4-FFF2-40B4-BE49-F238E27FC236}">
                    <a16:creationId xmlns:a16="http://schemas.microsoft.com/office/drawing/2014/main" id="{39742D3C-138B-416C-90AA-8C6FA561D5F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2" name="Rectangle 879">
                <a:extLst>
                  <a:ext uri="{FF2B5EF4-FFF2-40B4-BE49-F238E27FC236}">
                    <a16:creationId xmlns:a16="http://schemas.microsoft.com/office/drawing/2014/main" id="{FC0F7DFE-0F48-41E5-9D79-D59A4873C7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2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3" name="Freeform 880">
                <a:extLst>
                  <a:ext uri="{FF2B5EF4-FFF2-40B4-BE49-F238E27FC236}">
                    <a16:creationId xmlns:a16="http://schemas.microsoft.com/office/drawing/2014/main" id="{B7B110DF-27EA-4DBC-9463-4EC8CAB0D9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4" name="Freeform 881">
                <a:extLst>
                  <a:ext uri="{FF2B5EF4-FFF2-40B4-BE49-F238E27FC236}">
                    <a16:creationId xmlns:a16="http://schemas.microsoft.com/office/drawing/2014/main" id="{6F8B00E1-D965-4BB6-AF92-2FBD833CF5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1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5" name="Rectangle 882">
                <a:extLst>
                  <a:ext uri="{FF2B5EF4-FFF2-40B4-BE49-F238E27FC236}">
                    <a16:creationId xmlns:a16="http://schemas.microsoft.com/office/drawing/2014/main" id="{065ED7BD-77D7-4D2D-8C29-1578139159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6" name="Rectangle 883">
                <a:extLst>
                  <a:ext uri="{FF2B5EF4-FFF2-40B4-BE49-F238E27FC236}">
                    <a16:creationId xmlns:a16="http://schemas.microsoft.com/office/drawing/2014/main" id="{C520E69C-00A2-448C-95F4-89A5D18A02A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2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7" name="Freeform 884">
                <a:extLst>
                  <a:ext uri="{FF2B5EF4-FFF2-40B4-BE49-F238E27FC236}">
                    <a16:creationId xmlns:a16="http://schemas.microsoft.com/office/drawing/2014/main" id="{7A8FB8C5-3D9B-4509-8657-BDDFB3CC002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8" name="Freeform 885">
                <a:extLst>
                  <a:ext uri="{FF2B5EF4-FFF2-40B4-BE49-F238E27FC236}">
                    <a16:creationId xmlns:a16="http://schemas.microsoft.com/office/drawing/2014/main" id="{D7AA36C3-8E44-4480-B206-190AF711781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1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89" name="Freeform 886">
                <a:extLst>
                  <a:ext uri="{FF2B5EF4-FFF2-40B4-BE49-F238E27FC236}">
                    <a16:creationId xmlns:a16="http://schemas.microsoft.com/office/drawing/2014/main" id="{A26F228C-994E-4A03-99CE-5FAD71E834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452"/>
                <a:ext cx="37" cy="22"/>
              </a:xfrm>
              <a:custGeom>
                <a:avLst/>
                <a:gdLst>
                  <a:gd name="T0" fmla="*/ 37 w 37"/>
                  <a:gd name="T1" fmla="*/ 0 h 22"/>
                  <a:gd name="T2" fmla="*/ 0 w 37"/>
                  <a:gd name="T3" fmla="*/ 0 h 22"/>
                  <a:gd name="T4" fmla="*/ 9 w 37"/>
                  <a:gd name="T5" fmla="*/ 22 h 22"/>
                  <a:gd name="T6" fmla="*/ 37 w 37"/>
                  <a:gd name="T7" fmla="*/ 22 h 22"/>
                  <a:gd name="T8" fmla="*/ 37 w 37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22">
                    <a:moveTo>
                      <a:pt x="3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7"/>
                      <a:pt x="6" y="15"/>
                      <a:pt x="9" y="22"/>
                    </a:cubicBezTo>
                    <a:cubicBezTo>
                      <a:pt x="37" y="22"/>
                      <a:pt x="37" y="22"/>
                      <a:pt x="37" y="22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0" name="Freeform 887">
                <a:extLst>
                  <a:ext uri="{FF2B5EF4-FFF2-40B4-BE49-F238E27FC236}">
                    <a16:creationId xmlns:a16="http://schemas.microsoft.com/office/drawing/2014/main" id="{8658885A-F0AD-4005-880A-E5D9DB90830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0" y="2444"/>
                <a:ext cx="40" cy="30"/>
              </a:xfrm>
              <a:custGeom>
                <a:avLst/>
                <a:gdLst>
                  <a:gd name="T0" fmla="*/ 40 w 40"/>
                  <a:gd name="T1" fmla="*/ 30 h 30"/>
                  <a:gd name="T2" fmla="*/ 12 w 40"/>
                  <a:gd name="T3" fmla="*/ 30 h 30"/>
                  <a:gd name="T4" fmla="*/ 12 w 40"/>
                  <a:gd name="T5" fmla="*/ 30 h 30"/>
                  <a:gd name="T6" fmla="*/ 40 w 40"/>
                  <a:gd name="T7" fmla="*/ 30 h 30"/>
                  <a:gd name="T8" fmla="*/ 40 w 40"/>
                  <a:gd name="T9" fmla="*/ 30 h 30"/>
                  <a:gd name="T10" fmla="*/ 40 w 40"/>
                  <a:gd name="T11" fmla="*/ 0 h 30"/>
                  <a:gd name="T12" fmla="*/ 40 w 40"/>
                  <a:gd name="T13" fmla="*/ 0 h 30"/>
                  <a:gd name="T14" fmla="*/ 0 w 40"/>
                  <a:gd name="T15" fmla="*/ 0 h 30"/>
                  <a:gd name="T16" fmla="*/ 3 w 40"/>
                  <a:gd name="T17" fmla="*/ 8 h 30"/>
                  <a:gd name="T18" fmla="*/ 40 w 40"/>
                  <a:gd name="T19" fmla="*/ 8 h 30"/>
                  <a:gd name="T20" fmla="*/ 40 w 40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" h="30">
                    <a:moveTo>
                      <a:pt x="40" y="30"/>
                    </a:moveTo>
                    <a:cubicBezTo>
                      <a:pt x="12" y="30"/>
                      <a:pt x="12" y="30"/>
                      <a:pt x="12" y="30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40" y="30"/>
                      <a:pt x="40" y="30"/>
                      <a:pt x="40" y="30"/>
                    </a:cubicBezTo>
                    <a:cubicBezTo>
                      <a:pt x="40" y="30"/>
                      <a:pt x="40" y="30"/>
                      <a:pt x="40" y="30"/>
                    </a:cubicBezTo>
                    <a:moveTo>
                      <a:pt x="40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5"/>
                      <a:pt x="3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1" name="Rectangle 888">
                <a:extLst>
                  <a:ext uri="{FF2B5EF4-FFF2-40B4-BE49-F238E27FC236}">
                    <a16:creationId xmlns:a16="http://schemas.microsoft.com/office/drawing/2014/main" id="{80E29A45-C7C8-4716-ADDD-31CE2D96547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2" name="Rectangle 889">
                <a:extLst>
                  <a:ext uri="{FF2B5EF4-FFF2-40B4-BE49-F238E27FC236}">
                    <a16:creationId xmlns:a16="http://schemas.microsoft.com/office/drawing/2014/main" id="{73062DDF-6BC3-4965-B64B-F9F7D88BD7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52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3" name="Freeform 890">
                <a:extLst>
                  <a:ext uri="{FF2B5EF4-FFF2-40B4-BE49-F238E27FC236}">
                    <a16:creationId xmlns:a16="http://schemas.microsoft.com/office/drawing/2014/main" id="{D881CF63-FDF4-4F54-BDF7-1D25EA4021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4" name="Freeform 891">
                <a:extLst>
                  <a:ext uri="{FF2B5EF4-FFF2-40B4-BE49-F238E27FC236}">
                    <a16:creationId xmlns:a16="http://schemas.microsoft.com/office/drawing/2014/main" id="{206BE697-552E-4388-9E3F-414CF10C6B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44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0 w 165"/>
                  <a:gd name="T13" fmla="*/ 30 h 30"/>
                  <a:gd name="T14" fmla="*/ 8 w 165"/>
                  <a:gd name="T15" fmla="*/ 30 h 30"/>
                  <a:gd name="T16" fmla="*/ 8 w 165"/>
                  <a:gd name="T17" fmla="*/ 8 h 30"/>
                  <a:gd name="T18" fmla="*/ 165 w 165"/>
                  <a:gd name="T19" fmla="*/ 8 h 30"/>
                  <a:gd name="T20" fmla="*/ 165 w 165"/>
                  <a:gd name="T21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5" name="Rectangle 892">
                <a:extLst>
                  <a:ext uri="{FF2B5EF4-FFF2-40B4-BE49-F238E27FC236}">
                    <a16:creationId xmlns:a16="http://schemas.microsoft.com/office/drawing/2014/main" id="{C9389E91-7596-428E-A681-8881932686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6" name="Rectangle 893">
                <a:extLst>
                  <a:ext uri="{FF2B5EF4-FFF2-40B4-BE49-F238E27FC236}">
                    <a16:creationId xmlns:a16="http://schemas.microsoft.com/office/drawing/2014/main" id="{A10235D0-F7C0-4264-8370-7F30552A2D1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52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7" name="Freeform 894">
                <a:extLst>
                  <a:ext uri="{FF2B5EF4-FFF2-40B4-BE49-F238E27FC236}">
                    <a16:creationId xmlns:a16="http://schemas.microsoft.com/office/drawing/2014/main" id="{3D3FF92D-33ED-4FE1-B05F-F3C434D4178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close/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8" name="Freeform 895">
                <a:extLst>
                  <a:ext uri="{FF2B5EF4-FFF2-40B4-BE49-F238E27FC236}">
                    <a16:creationId xmlns:a16="http://schemas.microsoft.com/office/drawing/2014/main" id="{9CBB73BB-279F-4394-B8AF-089E07E024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44"/>
                <a:ext cx="131" cy="30"/>
              </a:xfrm>
              <a:custGeom>
                <a:avLst/>
                <a:gdLst>
                  <a:gd name="T0" fmla="*/ 8 w 131"/>
                  <a:gd name="T1" fmla="*/ 30 h 30"/>
                  <a:gd name="T2" fmla="*/ 8 w 131"/>
                  <a:gd name="T3" fmla="*/ 8 h 30"/>
                  <a:gd name="T4" fmla="*/ 123 w 131"/>
                  <a:gd name="T5" fmla="*/ 8 h 30"/>
                  <a:gd name="T6" fmla="*/ 123 w 131"/>
                  <a:gd name="T7" fmla="*/ 30 h 30"/>
                  <a:gd name="T8" fmla="*/ 8 w 131"/>
                  <a:gd name="T9" fmla="*/ 30 h 30"/>
                  <a:gd name="T10" fmla="*/ 123 w 131"/>
                  <a:gd name="T11" fmla="*/ 4 h 30"/>
                  <a:gd name="T12" fmla="*/ 127 w 131"/>
                  <a:gd name="T13" fmla="*/ 4 h 30"/>
                  <a:gd name="T14" fmla="*/ 123 w 131"/>
                  <a:gd name="T15" fmla="*/ 4 h 30"/>
                  <a:gd name="T16" fmla="*/ 131 w 131"/>
                  <a:gd name="T17" fmla="*/ 0 h 30"/>
                  <a:gd name="T18" fmla="*/ 131 w 131"/>
                  <a:gd name="T19" fmla="*/ 0 h 30"/>
                  <a:gd name="T20" fmla="*/ 127 w 131"/>
                  <a:gd name="T21" fmla="*/ 0 h 30"/>
                  <a:gd name="T22" fmla="*/ 0 w 131"/>
                  <a:gd name="T23" fmla="*/ 0 h 30"/>
                  <a:gd name="T24" fmla="*/ 0 w 131"/>
                  <a:gd name="T25" fmla="*/ 8 h 30"/>
                  <a:gd name="T26" fmla="*/ 0 w 131"/>
                  <a:gd name="T27" fmla="*/ 30 h 30"/>
                  <a:gd name="T28" fmla="*/ 127 w 131"/>
                  <a:gd name="T29" fmla="*/ 30 h 30"/>
                  <a:gd name="T30" fmla="*/ 131 w 131"/>
                  <a:gd name="T31" fmla="*/ 30 h 30"/>
                  <a:gd name="T32" fmla="*/ 131 w 131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31" h="30">
                    <a:moveTo>
                      <a:pt x="8" y="30"/>
                    </a:move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8" y="30"/>
                    </a:lnTo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99" name="Freeform 896">
                <a:extLst>
                  <a:ext uri="{FF2B5EF4-FFF2-40B4-BE49-F238E27FC236}">
                    <a16:creationId xmlns:a16="http://schemas.microsoft.com/office/drawing/2014/main" id="{001BE958-574A-4494-B7C9-B6EA8C29F1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5" y="2482"/>
                <a:ext cx="25" cy="23"/>
              </a:xfrm>
              <a:custGeom>
                <a:avLst/>
                <a:gdLst>
                  <a:gd name="T0" fmla="*/ 25 w 25"/>
                  <a:gd name="T1" fmla="*/ 0 h 23"/>
                  <a:gd name="T2" fmla="*/ 0 w 25"/>
                  <a:gd name="T3" fmla="*/ 0 h 23"/>
                  <a:gd name="T4" fmla="*/ 8 w 25"/>
                  <a:gd name="T5" fmla="*/ 23 h 23"/>
                  <a:gd name="T6" fmla="*/ 25 w 25"/>
                  <a:gd name="T7" fmla="*/ 23 h 23"/>
                  <a:gd name="T8" fmla="*/ 25 w 25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3">
                    <a:moveTo>
                      <a:pt x="2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8"/>
                      <a:pt x="5" y="15"/>
                      <a:pt x="8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0" name="Freeform 897">
                <a:extLst>
                  <a:ext uri="{FF2B5EF4-FFF2-40B4-BE49-F238E27FC236}">
                    <a16:creationId xmlns:a16="http://schemas.microsoft.com/office/drawing/2014/main" id="{143A5598-E356-48CD-B3DA-7113CA5F31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2" y="2474"/>
                <a:ext cx="28" cy="8"/>
              </a:xfrm>
              <a:custGeom>
                <a:avLst/>
                <a:gdLst>
                  <a:gd name="T0" fmla="*/ 28 w 28"/>
                  <a:gd name="T1" fmla="*/ 0 h 8"/>
                  <a:gd name="T2" fmla="*/ 28 w 28"/>
                  <a:gd name="T3" fmla="*/ 0 h 8"/>
                  <a:gd name="T4" fmla="*/ 0 w 28"/>
                  <a:gd name="T5" fmla="*/ 0 h 8"/>
                  <a:gd name="T6" fmla="*/ 3 w 28"/>
                  <a:gd name="T7" fmla="*/ 8 h 8"/>
                  <a:gd name="T8" fmla="*/ 28 w 28"/>
                  <a:gd name="T9" fmla="*/ 8 h 8"/>
                  <a:gd name="T10" fmla="*/ 28 w 28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8">
                    <a:moveTo>
                      <a:pt x="28" y="0"/>
                    </a:moveTo>
                    <a:cubicBezTo>
                      <a:pt x="28" y="0"/>
                      <a:pt x="28" y="0"/>
                      <a:pt x="2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2" y="6"/>
                      <a:pt x="3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8" y="0"/>
                      <a:pt x="28" y="0"/>
                      <a:pt x="2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1" name="Rectangle 898">
                <a:extLst>
                  <a:ext uri="{FF2B5EF4-FFF2-40B4-BE49-F238E27FC236}">
                    <a16:creationId xmlns:a16="http://schemas.microsoft.com/office/drawing/2014/main" id="{0BF09ADF-C5A9-489B-94D8-F2C223CAD9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2" name="Rectangle 899">
                <a:extLst>
                  <a:ext uri="{FF2B5EF4-FFF2-40B4-BE49-F238E27FC236}">
                    <a16:creationId xmlns:a16="http://schemas.microsoft.com/office/drawing/2014/main" id="{F3E379D2-3510-4D09-A491-FEEDDE9B3A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482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3" name="Freeform 900">
                <a:extLst>
                  <a:ext uri="{FF2B5EF4-FFF2-40B4-BE49-F238E27FC236}">
                    <a16:creationId xmlns:a16="http://schemas.microsoft.com/office/drawing/2014/main" id="{825A05DF-151C-478D-8FAF-A17BBD80B3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4" name="Freeform 901">
                <a:extLst>
                  <a:ext uri="{FF2B5EF4-FFF2-40B4-BE49-F238E27FC236}">
                    <a16:creationId xmlns:a16="http://schemas.microsoft.com/office/drawing/2014/main" id="{15F5FDC2-E122-43E2-9FFB-7CAC92FCFC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474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5" name="Rectangle 902">
                <a:extLst>
                  <a:ext uri="{FF2B5EF4-FFF2-40B4-BE49-F238E27FC236}">
                    <a16:creationId xmlns:a16="http://schemas.microsoft.com/office/drawing/2014/main" id="{52C5222A-7CC7-48A4-811B-0769494C6E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6" name="Rectangle 903">
                <a:extLst>
                  <a:ext uri="{FF2B5EF4-FFF2-40B4-BE49-F238E27FC236}">
                    <a16:creationId xmlns:a16="http://schemas.microsoft.com/office/drawing/2014/main" id="{A3912F59-E0D6-4C88-9331-85887F2D45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482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7" name="Freeform 904">
                <a:extLst>
                  <a:ext uri="{FF2B5EF4-FFF2-40B4-BE49-F238E27FC236}">
                    <a16:creationId xmlns:a16="http://schemas.microsoft.com/office/drawing/2014/main" id="{90651FF7-FEA6-4940-9646-A1DCDA89440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8" name="Freeform 905">
                <a:extLst>
                  <a:ext uri="{FF2B5EF4-FFF2-40B4-BE49-F238E27FC236}">
                    <a16:creationId xmlns:a16="http://schemas.microsoft.com/office/drawing/2014/main" id="{159E3A0C-9DB0-46B3-9FD9-415C90BFF6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474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0 w 131"/>
                  <a:gd name="T13" fmla="*/ 0 h 31"/>
                  <a:gd name="T14" fmla="*/ 0 w 131"/>
                  <a:gd name="T15" fmla="*/ 8 h 31"/>
                  <a:gd name="T16" fmla="*/ 0 w 131"/>
                  <a:gd name="T17" fmla="*/ 31 h 31"/>
                  <a:gd name="T18" fmla="*/ 8 w 131"/>
                  <a:gd name="T19" fmla="*/ 31 h 31"/>
                  <a:gd name="T20" fmla="*/ 8 w 131"/>
                  <a:gd name="T21" fmla="*/ 8 h 31"/>
                  <a:gd name="T22" fmla="*/ 123 w 131"/>
                  <a:gd name="T23" fmla="*/ 8 h 31"/>
                  <a:gd name="T24" fmla="*/ 123 w 131"/>
                  <a:gd name="T25" fmla="*/ 31 h 31"/>
                  <a:gd name="T26" fmla="*/ 127 w 131"/>
                  <a:gd name="T27" fmla="*/ 31 h 31"/>
                  <a:gd name="T28" fmla="*/ 131 w 131"/>
                  <a:gd name="T29" fmla="*/ 31 h 31"/>
                  <a:gd name="T30" fmla="*/ 131 w 131"/>
                  <a:gd name="T3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09" name="Freeform 906">
                <a:extLst>
                  <a:ext uri="{FF2B5EF4-FFF2-40B4-BE49-F238E27FC236}">
                    <a16:creationId xmlns:a16="http://schemas.microsoft.com/office/drawing/2014/main" id="{DB06E6D6-96F2-4D45-A987-E87BBB88F0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5" y="2513"/>
                <a:ext cx="15" cy="22"/>
              </a:xfrm>
              <a:custGeom>
                <a:avLst/>
                <a:gdLst>
                  <a:gd name="T0" fmla="*/ 15 w 15"/>
                  <a:gd name="T1" fmla="*/ 0 h 22"/>
                  <a:gd name="T2" fmla="*/ 0 w 15"/>
                  <a:gd name="T3" fmla="*/ 0 h 22"/>
                  <a:gd name="T4" fmla="*/ 6 w 15"/>
                  <a:gd name="T5" fmla="*/ 22 h 22"/>
                  <a:gd name="T6" fmla="*/ 15 w 15"/>
                  <a:gd name="T7" fmla="*/ 22 h 22"/>
                  <a:gd name="T8" fmla="*/ 15 w 15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22">
                    <a:moveTo>
                      <a:pt x="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7"/>
                      <a:pt x="4" y="15"/>
                      <a:pt x="6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0"/>
                      <a:pt x="15" y="0"/>
                      <a:pt x="15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0" name="Freeform 907">
                <a:extLst>
                  <a:ext uri="{FF2B5EF4-FFF2-40B4-BE49-F238E27FC236}">
                    <a16:creationId xmlns:a16="http://schemas.microsoft.com/office/drawing/2014/main" id="{5CD045A8-5082-4689-9156-6FCBCE032C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3" y="2505"/>
                <a:ext cx="17" cy="8"/>
              </a:xfrm>
              <a:custGeom>
                <a:avLst/>
                <a:gdLst>
                  <a:gd name="T0" fmla="*/ 17 w 17"/>
                  <a:gd name="T1" fmla="*/ 0 h 8"/>
                  <a:gd name="T2" fmla="*/ 17 w 17"/>
                  <a:gd name="T3" fmla="*/ 0 h 8"/>
                  <a:gd name="T4" fmla="*/ 0 w 17"/>
                  <a:gd name="T5" fmla="*/ 0 h 8"/>
                  <a:gd name="T6" fmla="*/ 2 w 17"/>
                  <a:gd name="T7" fmla="*/ 8 h 8"/>
                  <a:gd name="T8" fmla="*/ 17 w 17"/>
                  <a:gd name="T9" fmla="*/ 8 h 8"/>
                  <a:gd name="T10" fmla="*/ 17 w 1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2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1" name="Rectangle 908">
                <a:extLst>
                  <a:ext uri="{FF2B5EF4-FFF2-40B4-BE49-F238E27FC236}">
                    <a16:creationId xmlns:a16="http://schemas.microsoft.com/office/drawing/2014/main" id="{993AD138-4A9F-4DC7-82F1-BA5A914C61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2" name="Rectangle 909">
                <a:extLst>
                  <a:ext uri="{FF2B5EF4-FFF2-40B4-BE49-F238E27FC236}">
                    <a16:creationId xmlns:a16="http://schemas.microsoft.com/office/drawing/2014/main" id="{664EF952-CCD1-421C-8341-61E56B11B75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13"/>
                <a:ext cx="157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3" name="Freeform 910">
                <a:extLst>
                  <a:ext uri="{FF2B5EF4-FFF2-40B4-BE49-F238E27FC236}">
                    <a16:creationId xmlns:a16="http://schemas.microsoft.com/office/drawing/2014/main" id="{CC6D5083-A930-4584-8937-6F54522D16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4" name="Freeform 911">
                <a:extLst>
                  <a:ext uri="{FF2B5EF4-FFF2-40B4-BE49-F238E27FC236}">
                    <a16:creationId xmlns:a16="http://schemas.microsoft.com/office/drawing/2014/main" id="{AB61850A-E88B-4FFF-8C99-34CD246067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05"/>
                <a:ext cx="165" cy="30"/>
              </a:xfrm>
              <a:custGeom>
                <a:avLst/>
                <a:gdLst>
                  <a:gd name="T0" fmla="*/ 165 w 165"/>
                  <a:gd name="T1" fmla="*/ 0 h 30"/>
                  <a:gd name="T2" fmla="*/ 165 w 165"/>
                  <a:gd name="T3" fmla="*/ 0 h 30"/>
                  <a:gd name="T4" fmla="*/ 8 w 165"/>
                  <a:gd name="T5" fmla="*/ 0 h 30"/>
                  <a:gd name="T6" fmla="*/ 0 w 165"/>
                  <a:gd name="T7" fmla="*/ 0 h 30"/>
                  <a:gd name="T8" fmla="*/ 0 w 165"/>
                  <a:gd name="T9" fmla="*/ 8 h 30"/>
                  <a:gd name="T10" fmla="*/ 0 w 165"/>
                  <a:gd name="T11" fmla="*/ 30 h 30"/>
                  <a:gd name="T12" fmla="*/ 8 w 165"/>
                  <a:gd name="T13" fmla="*/ 30 h 30"/>
                  <a:gd name="T14" fmla="*/ 8 w 165"/>
                  <a:gd name="T15" fmla="*/ 8 h 30"/>
                  <a:gd name="T16" fmla="*/ 165 w 165"/>
                  <a:gd name="T17" fmla="*/ 8 h 30"/>
                  <a:gd name="T18" fmla="*/ 165 w 165"/>
                  <a:gd name="T1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0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5" name="Rectangle 912">
                <a:extLst>
                  <a:ext uri="{FF2B5EF4-FFF2-40B4-BE49-F238E27FC236}">
                    <a16:creationId xmlns:a16="http://schemas.microsoft.com/office/drawing/2014/main" id="{12C7ED27-66DE-4FB8-831E-8D19B2340D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6" name="Rectangle 913">
                <a:extLst>
                  <a:ext uri="{FF2B5EF4-FFF2-40B4-BE49-F238E27FC236}">
                    <a16:creationId xmlns:a16="http://schemas.microsoft.com/office/drawing/2014/main" id="{FDB6B139-B997-4475-AF3B-E9CCD498A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13"/>
                <a:ext cx="115" cy="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7" name="Freeform 914">
                <a:extLst>
                  <a:ext uri="{FF2B5EF4-FFF2-40B4-BE49-F238E27FC236}">
                    <a16:creationId xmlns:a16="http://schemas.microsoft.com/office/drawing/2014/main" id="{0FFB88C1-4DA5-4F26-B58C-9679493A831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8" name="Freeform 915">
                <a:extLst>
                  <a:ext uri="{FF2B5EF4-FFF2-40B4-BE49-F238E27FC236}">
                    <a16:creationId xmlns:a16="http://schemas.microsoft.com/office/drawing/2014/main" id="{FD467CAF-F3A2-4081-A2AE-D6017CC354F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05"/>
                <a:ext cx="131" cy="30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30 h 30"/>
                  <a:gd name="T22" fmla="*/ 8 w 131"/>
                  <a:gd name="T23" fmla="*/ 30 h 30"/>
                  <a:gd name="T24" fmla="*/ 8 w 131"/>
                  <a:gd name="T25" fmla="*/ 8 h 30"/>
                  <a:gd name="T26" fmla="*/ 123 w 131"/>
                  <a:gd name="T27" fmla="*/ 8 h 30"/>
                  <a:gd name="T28" fmla="*/ 123 w 131"/>
                  <a:gd name="T29" fmla="*/ 30 h 30"/>
                  <a:gd name="T30" fmla="*/ 127 w 131"/>
                  <a:gd name="T31" fmla="*/ 30 h 30"/>
                  <a:gd name="T32" fmla="*/ 131 w 131"/>
                  <a:gd name="T33" fmla="*/ 30 h 30"/>
                  <a:gd name="T34" fmla="*/ 131 w 131"/>
                  <a:gd name="T3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0"/>
                    </a:lnTo>
                    <a:lnTo>
                      <a:pt x="127" y="30"/>
                    </a:lnTo>
                    <a:lnTo>
                      <a:pt x="131" y="30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19" name="Freeform 916">
                <a:extLst>
                  <a:ext uri="{FF2B5EF4-FFF2-40B4-BE49-F238E27FC236}">
                    <a16:creationId xmlns:a16="http://schemas.microsoft.com/office/drawing/2014/main" id="{261B4DDC-F0FA-49C7-88C5-249148E459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2543"/>
                <a:ext cx="7" cy="23"/>
              </a:xfrm>
              <a:custGeom>
                <a:avLst/>
                <a:gdLst>
                  <a:gd name="T0" fmla="*/ 7 w 7"/>
                  <a:gd name="T1" fmla="*/ 0 h 23"/>
                  <a:gd name="T2" fmla="*/ 0 w 7"/>
                  <a:gd name="T3" fmla="*/ 0 h 23"/>
                  <a:gd name="T4" fmla="*/ 5 w 7"/>
                  <a:gd name="T5" fmla="*/ 23 h 23"/>
                  <a:gd name="T6" fmla="*/ 7 w 7"/>
                  <a:gd name="T7" fmla="*/ 23 h 23"/>
                  <a:gd name="T8" fmla="*/ 7 w 7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23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8"/>
                      <a:pt x="3" y="15"/>
                      <a:pt x="5" y="23"/>
                    </a:cubicBezTo>
                    <a:cubicBezTo>
                      <a:pt x="7" y="23"/>
                      <a:pt x="7" y="23"/>
                      <a:pt x="7" y="23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0" name="Freeform 917">
                <a:extLst>
                  <a:ext uri="{FF2B5EF4-FFF2-40B4-BE49-F238E27FC236}">
                    <a16:creationId xmlns:a16="http://schemas.microsoft.com/office/drawing/2014/main" id="{03CB2D08-D370-434E-A69C-F7C0304FBB5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1" y="2535"/>
                <a:ext cx="9" cy="8"/>
              </a:xfrm>
              <a:custGeom>
                <a:avLst/>
                <a:gdLst>
                  <a:gd name="T0" fmla="*/ 9 w 9"/>
                  <a:gd name="T1" fmla="*/ 0 h 8"/>
                  <a:gd name="T2" fmla="*/ 9 w 9"/>
                  <a:gd name="T3" fmla="*/ 0 h 8"/>
                  <a:gd name="T4" fmla="*/ 0 w 9"/>
                  <a:gd name="T5" fmla="*/ 0 h 8"/>
                  <a:gd name="T6" fmla="*/ 2 w 9"/>
                  <a:gd name="T7" fmla="*/ 8 h 8"/>
                  <a:gd name="T8" fmla="*/ 9 w 9"/>
                  <a:gd name="T9" fmla="*/ 8 h 8"/>
                  <a:gd name="T10" fmla="*/ 9 w 9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8">
                    <a:moveTo>
                      <a:pt x="9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3"/>
                      <a:pt x="1" y="6"/>
                      <a:pt x="2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1" name="Rectangle 918">
                <a:extLst>
                  <a:ext uri="{FF2B5EF4-FFF2-40B4-BE49-F238E27FC236}">
                    <a16:creationId xmlns:a16="http://schemas.microsoft.com/office/drawing/2014/main" id="{652E1CF8-36F2-4381-A2D1-5B6FB100EE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2" name="Rectangle 919">
                <a:extLst>
                  <a:ext uri="{FF2B5EF4-FFF2-40B4-BE49-F238E27FC236}">
                    <a16:creationId xmlns:a16="http://schemas.microsoft.com/office/drawing/2014/main" id="{29531944-A302-4430-9446-BDDC36F4CEC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8" y="2543"/>
                <a:ext cx="157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3" name="Freeform 920">
                <a:extLst>
                  <a:ext uri="{FF2B5EF4-FFF2-40B4-BE49-F238E27FC236}">
                    <a16:creationId xmlns:a16="http://schemas.microsoft.com/office/drawing/2014/main" id="{CC0E0D0F-039A-4E53-BEE2-E9164F66B8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4" name="Freeform 921">
                <a:extLst>
                  <a:ext uri="{FF2B5EF4-FFF2-40B4-BE49-F238E27FC236}">
                    <a16:creationId xmlns:a16="http://schemas.microsoft.com/office/drawing/2014/main" id="{BB998028-74C7-48B4-AFD5-7AD7113C00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35"/>
                <a:ext cx="165" cy="31"/>
              </a:xfrm>
              <a:custGeom>
                <a:avLst/>
                <a:gdLst>
                  <a:gd name="T0" fmla="*/ 165 w 165"/>
                  <a:gd name="T1" fmla="*/ 0 h 31"/>
                  <a:gd name="T2" fmla="*/ 165 w 165"/>
                  <a:gd name="T3" fmla="*/ 0 h 31"/>
                  <a:gd name="T4" fmla="*/ 8 w 165"/>
                  <a:gd name="T5" fmla="*/ 0 h 31"/>
                  <a:gd name="T6" fmla="*/ 0 w 165"/>
                  <a:gd name="T7" fmla="*/ 0 h 31"/>
                  <a:gd name="T8" fmla="*/ 0 w 165"/>
                  <a:gd name="T9" fmla="*/ 8 h 31"/>
                  <a:gd name="T10" fmla="*/ 0 w 165"/>
                  <a:gd name="T11" fmla="*/ 31 h 31"/>
                  <a:gd name="T12" fmla="*/ 8 w 165"/>
                  <a:gd name="T13" fmla="*/ 31 h 31"/>
                  <a:gd name="T14" fmla="*/ 8 w 165"/>
                  <a:gd name="T15" fmla="*/ 8 h 31"/>
                  <a:gd name="T16" fmla="*/ 165 w 165"/>
                  <a:gd name="T17" fmla="*/ 8 h 31"/>
                  <a:gd name="T18" fmla="*/ 165 w 165"/>
                  <a:gd name="T1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5" h="31">
                    <a:moveTo>
                      <a:pt x="165" y="0"/>
                    </a:moveTo>
                    <a:lnTo>
                      <a:pt x="165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65" y="8"/>
                    </a:lnTo>
                    <a:lnTo>
                      <a:pt x="16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5" name="Rectangle 922">
                <a:extLst>
                  <a:ext uri="{FF2B5EF4-FFF2-40B4-BE49-F238E27FC236}">
                    <a16:creationId xmlns:a16="http://schemas.microsoft.com/office/drawing/2014/main" id="{3BF2EC70-BA44-4080-B6B3-37671DEA639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6" name="Rectangle 923">
                <a:extLst>
                  <a:ext uri="{FF2B5EF4-FFF2-40B4-BE49-F238E27FC236}">
                    <a16:creationId xmlns:a16="http://schemas.microsoft.com/office/drawing/2014/main" id="{53C5A275-923E-4FDC-A3C8-9CDB10D7F2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03" y="2543"/>
                <a:ext cx="115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7" name="Freeform 924">
                <a:extLst>
                  <a:ext uri="{FF2B5EF4-FFF2-40B4-BE49-F238E27FC236}">
                    <a16:creationId xmlns:a16="http://schemas.microsoft.com/office/drawing/2014/main" id="{FD6A294C-53DF-4BC4-B620-CF027EBC312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close/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8" name="Freeform 925">
                <a:extLst>
                  <a:ext uri="{FF2B5EF4-FFF2-40B4-BE49-F238E27FC236}">
                    <a16:creationId xmlns:a16="http://schemas.microsoft.com/office/drawing/2014/main" id="{DFCEE963-15FE-47BF-B2FC-78733A64CF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35"/>
                <a:ext cx="131" cy="31"/>
              </a:xfrm>
              <a:custGeom>
                <a:avLst/>
                <a:gdLst>
                  <a:gd name="T0" fmla="*/ 123 w 131"/>
                  <a:gd name="T1" fmla="*/ 4 h 31"/>
                  <a:gd name="T2" fmla="*/ 127 w 131"/>
                  <a:gd name="T3" fmla="*/ 4 h 31"/>
                  <a:gd name="T4" fmla="*/ 123 w 131"/>
                  <a:gd name="T5" fmla="*/ 4 h 31"/>
                  <a:gd name="T6" fmla="*/ 131 w 131"/>
                  <a:gd name="T7" fmla="*/ 0 h 31"/>
                  <a:gd name="T8" fmla="*/ 131 w 131"/>
                  <a:gd name="T9" fmla="*/ 0 h 31"/>
                  <a:gd name="T10" fmla="*/ 127 w 131"/>
                  <a:gd name="T11" fmla="*/ 0 h 31"/>
                  <a:gd name="T12" fmla="*/ 123 w 131"/>
                  <a:gd name="T13" fmla="*/ 0 h 31"/>
                  <a:gd name="T14" fmla="*/ 8 w 131"/>
                  <a:gd name="T15" fmla="*/ 0 h 31"/>
                  <a:gd name="T16" fmla="*/ 0 w 131"/>
                  <a:gd name="T17" fmla="*/ 0 h 31"/>
                  <a:gd name="T18" fmla="*/ 0 w 131"/>
                  <a:gd name="T19" fmla="*/ 8 h 31"/>
                  <a:gd name="T20" fmla="*/ 0 w 131"/>
                  <a:gd name="T21" fmla="*/ 31 h 31"/>
                  <a:gd name="T22" fmla="*/ 8 w 131"/>
                  <a:gd name="T23" fmla="*/ 31 h 31"/>
                  <a:gd name="T24" fmla="*/ 8 w 131"/>
                  <a:gd name="T25" fmla="*/ 8 h 31"/>
                  <a:gd name="T26" fmla="*/ 123 w 131"/>
                  <a:gd name="T27" fmla="*/ 8 h 31"/>
                  <a:gd name="T28" fmla="*/ 123 w 131"/>
                  <a:gd name="T29" fmla="*/ 31 h 31"/>
                  <a:gd name="T30" fmla="*/ 127 w 131"/>
                  <a:gd name="T31" fmla="*/ 31 h 31"/>
                  <a:gd name="T32" fmla="*/ 131 w 131"/>
                  <a:gd name="T33" fmla="*/ 31 h 31"/>
                  <a:gd name="T34" fmla="*/ 131 w 131"/>
                  <a:gd name="T3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1" h="31">
                    <a:moveTo>
                      <a:pt x="123" y="4"/>
                    </a:moveTo>
                    <a:lnTo>
                      <a:pt x="127" y="4"/>
                    </a:lnTo>
                    <a:lnTo>
                      <a:pt x="123" y="4"/>
                    </a:lnTo>
                    <a:moveTo>
                      <a:pt x="131" y="0"/>
                    </a:moveTo>
                    <a:lnTo>
                      <a:pt x="131" y="0"/>
                    </a:lnTo>
                    <a:lnTo>
                      <a:pt x="127" y="0"/>
                    </a:lnTo>
                    <a:lnTo>
                      <a:pt x="123" y="0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3" y="8"/>
                    </a:lnTo>
                    <a:lnTo>
                      <a:pt x="123" y="31"/>
                    </a:lnTo>
                    <a:lnTo>
                      <a:pt x="127" y="31"/>
                    </a:lnTo>
                    <a:lnTo>
                      <a:pt x="131" y="31"/>
                    </a:lnTo>
                    <a:lnTo>
                      <a:pt x="1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29" name="Freeform 926">
                <a:extLst>
                  <a:ext uri="{FF2B5EF4-FFF2-40B4-BE49-F238E27FC236}">
                    <a16:creationId xmlns:a16="http://schemas.microsoft.com/office/drawing/2014/main" id="{B84DAB7F-46EC-4D1A-9FE4-F6B637982AE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9" y="2573"/>
                <a:ext cx="1" cy="2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0 h 2"/>
                  <a:gd name="T4" fmla="*/ 0 w 1"/>
                  <a:gd name="T5" fmla="*/ 2 h 2"/>
                  <a:gd name="T6" fmla="*/ 1 w 1"/>
                  <a:gd name="T7" fmla="*/ 2 h 2"/>
                  <a:gd name="T8" fmla="*/ 1 w 1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0" name="Freeform 927">
                <a:extLst>
                  <a:ext uri="{FF2B5EF4-FFF2-40B4-BE49-F238E27FC236}">
                    <a16:creationId xmlns:a16="http://schemas.microsoft.com/office/drawing/2014/main" id="{240C2466-9744-4537-BE3C-FC0B9F1E75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8" y="2566"/>
                <a:ext cx="2" cy="7"/>
              </a:xfrm>
              <a:custGeom>
                <a:avLst/>
                <a:gdLst>
                  <a:gd name="T0" fmla="*/ 2 w 2"/>
                  <a:gd name="T1" fmla="*/ 0 h 8"/>
                  <a:gd name="T2" fmla="*/ 2 w 2"/>
                  <a:gd name="T3" fmla="*/ 0 h 8"/>
                  <a:gd name="T4" fmla="*/ 0 w 2"/>
                  <a:gd name="T5" fmla="*/ 0 h 8"/>
                  <a:gd name="T6" fmla="*/ 1 w 2"/>
                  <a:gd name="T7" fmla="*/ 8 h 8"/>
                  <a:gd name="T8" fmla="*/ 2 w 2"/>
                  <a:gd name="T9" fmla="*/ 8 h 8"/>
                  <a:gd name="T10" fmla="*/ 2 w 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5"/>
                      <a:pt x="1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1" name="Freeform 928">
                <a:extLst>
                  <a:ext uri="{FF2B5EF4-FFF2-40B4-BE49-F238E27FC236}">
                    <a16:creationId xmlns:a16="http://schemas.microsoft.com/office/drawing/2014/main" id="{9A681124-BE65-45D8-9CAB-6ACFA7CE74E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38" y="2573"/>
                <a:ext cx="157" cy="1"/>
              </a:xfrm>
              <a:custGeom>
                <a:avLst/>
                <a:gdLst>
                  <a:gd name="T0" fmla="*/ 3 w 157"/>
                  <a:gd name="T1" fmla="*/ 0 h 1"/>
                  <a:gd name="T2" fmla="*/ 0 w 157"/>
                  <a:gd name="T3" fmla="*/ 0 h 1"/>
                  <a:gd name="T4" fmla="*/ 0 w 157"/>
                  <a:gd name="T5" fmla="*/ 0 h 1"/>
                  <a:gd name="T6" fmla="*/ 3 w 157"/>
                  <a:gd name="T7" fmla="*/ 0 h 1"/>
                  <a:gd name="T8" fmla="*/ 157 w 157"/>
                  <a:gd name="T9" fmla="*/ 0 h 1"/>
                  <a:gd name="T10" fmla="*/ 152 w 157"/>
                  <a:gd name="T11" fmla="*/ 0 h 1"/>
                  <a:gd name="T12" fmla="*/ 157 w 157"/>
                  <a:gd name="T13" fmla="*/ 1 h 1"/>
                  <a:gd name="T14" fmla="*/ 157 w 157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7" h="1">
                    <a:moveTo>
                      <a:pt x="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2" y="0"/>
                      <a:pt x="3" y="0"/>
                    </a:cubicBezTo>
                    <a:moveTo>
                      <a:pt x="157" y="0"/>
                    </a:moveTo>
                    <a:cubicBezTo>
                      <a:pt x="152" y="0"/>
                      <a:pt x="152" y="0"/>
                      <a:pt x="152" y="0"/>
                    </a:cubicBezTo>
                    <a:cubicBezTo>
                      <a:pt x="153" y="0"/>
                      <a:pt x="155" y="0"/>
                      <a:pt x="157" y="1"/>
                    </a:cubicBezTo>
                    <a:cubicBezTo>
                      <a:pt x="157" y="0"/>
                      <a:pt x="157" y="0"/>
                      <a:pt x="15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2" name="Freeform 929">
                <a:extLst>
                  <a:ext uri="{FF2B5EF4-FFF2-40B4-BE49-F238E27FC236}">
                    <a16:creationId xmlns:a16="http://schemas.microsoft.com/office/drawing/2014/main" id="{FF731604-1DA4-45E1-B717-DF72AF1CEF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" y="2566"/>
                <a:ext cx="165" cy="9"/>
              </a:xfrm>
              <a:custGeom>
                <a:avLst/>
                <a:gdLst>
                  <a:gd name="T0" fmla="*/ 165 w 165"/>
                  <a:gd name="T1" fmla="*/ 0 h 10"/>
                  <a:gd name="T2" fmla="*/ 165 w 165"/>
                  <a:gd name="T3" fmla="*/ 0 h 10"/>
                  <a:gd name="T4" fmla="*/ 8 w 165"/>
                  <a:gd name="T5" fmla="*/ 0 h 10"/>
                  <a:gd name="T6" fmla="*/ 0 w 165"/>
                  <a:gd name="T7" fmla="*/ 0 h 10"/>
                  <a:gd name="T8" fmla="*/ 0 w 165"/>
                  <a:gd name="T9" fmla="*/ 8 h 10"/>
                  <a:gd name="T10" fmla="*/ 0 w 165"/>
                  <a:gd name="T11" fmla="*/ 10 h 10"/>
                  <a:gd name="T12" fmla="*/ 8 w 165"/>
                  <a:gd name="T13" fmla="*/ 8 h 10"/>
                  <a:gd name="T14" fmla="*/ 8 w 165"/>
                  <a:gd name="T15" fmla="*/ 8 h 10"/>
                  <a:gd name="T16" fmla="*/ 11 w 165"/>
                  <a:gd name="T17" fmla="*/ 8 h 10"/>
                  <a:gd name="T18" fmla="*/ 86 w 165"/>
                  <a:gd name="T19" fmla="*/ 0 h 10"/>
                  <a:gd name="T20" fmla="*/ 104 w 165"/>
                  <a:gd name="T21" fmla="*/ 1 h 10"/>
                  <a:gd name="T22" fmla="*/ 109 w 165"/>
                  <a:gd name="T23" fmla="*/ 1 h 10"/>
                  <a:gd name="T24" fmla="*/ 112 w 165"/>
                  <a:gd name="T25" fmla="*/ 1 h 10"/>
                  <a:gd name="T26" fmla="*/ 114 w 165"/>
                  <a:gd name="T27" fmla="*/ 1 h 10"/>
                  <a:gd name="T28" fmla="*/ 122 w 165"/>
                  <a:gd name="T29" fmla="*/ 2 h 10"/>
                  <a:gd name="T30" fmla="*/ 130 w 165"/>
                  <a:gd name="T31" fmla="*/ 3 h 10"/>
                  <a:gd name="T32" fmla="*/ 132 w 165"/>
                  <a:gd name="T33" fmla="*/ 3 h 10"/>
                  <a:gd name="T34" fmla="*/ 139 w 165"/>
                  <a:gd name="T35" fmla="*/ 4 h 10"/>
                  <a:gd name="T36" fmla="*/ 151 w 165"/>
                  <a:gd name="T37" fmla="*/ 6 h 10"/>
                  <a:gd name="T38" fmla="*/ 152 w 165"/>
                  <a:gd name="T39" fmla="*/ 6 h 10"/>
                  <a:gd name="T40" fmla="*/ 156 w 165"/>
                  <a:gd name="T41" fmla="*/ 7 h 10"/>
                  <a:gd name="T42" fmla="*/ 160 w 165"/>
                  <a:gd name="T43" fmla="*/ 8 h 10"/>
                  <a:gd name="T44" fmla="*/ 165 w 165"/>
                  <a:gd name="T45" fmla="*/ 8 h 10"/>
                  <a:gd name="T46" fmla="*/ 165 w 165"/>
                  <a:gd name="T4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5" h="10">
                    <a:moveTo>
                      <a:pt x="165" y="0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3" y="10"/>
                      <a:pt x="5" y="9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36" y="3"/>
                      <a:pt x="61" y="0"/>
                      <a:pt x="86" y="0"/>
                    </a:cubicBezTo>
                    <a:cubicBezTo>
                      <a:pt x="92" y="0"/>
                      <a:pt x="98" y="0"/>
                      <a:pt x="104" y="1"/>
                    </a:cubicBezTo>
                    <a:cubicBezTo>
                      <a:pt x="106" y="1"/>
                      <a:pt x="107" y="1"/>
                      <a:pt x="109" y="1"/>
                    </a:cubicBezTo>
                    <a:cubicBezTo>
                      <a:pt x="112" y="1"/>
                      <a:pt x="112" y="1"/>
                      <a:pt x="112" y="1"/>
                    </a:cubicBezTo>
                    <a:cubicBezTo>
                      <a:pt x="114" y="1"/>
                      <a:pt x="114" y="1"/>
                      <a:pt x="114" y="1"/>
                    </a:cubicBezTo>
                    <a:cubicBezTo>
                      <a:pt x="116" y="1"/>
                      <a:pt x="119" y="2"/>
                      <a:pt x="122" y="2"/>
                    </a:cubicBezTo>
                    <a:cubicBezTo>
                      <a:pt x="124" y="2"/>
                      <a:pt x="127" y="3"/>
                      <a:pt x="130" y="3"/>
                    </a:cubicBezTo>
                    <a:cubicBezTo>
                      <a:pt x="132" y="3"/>
                      <a:pt x="132" y="3"/>
                      <a:pt x="132" y="3"/>
                    </a:cubicBezTo>
                    <a:cubicBezTo>
                      <a:pt x="134" y="3"/>
                      <a:pt x="137" y="4"/>
                      <a:pt x="139" y="4"/>
                    </a:cubicBezTo>
                    <a:cubicBezTo>
                      <a:pt x="143" y="5"/>
                      <a:pt x="147" y="5"/>
                      <a:pt x="151" y="6"/>
                    </a:cubicBezTo>
                    <a:cubicBezTo>
                      <a:pt x="152" y="6"/>
                      <a:pt x="152" y="6"/>
                      <a:pt x="152" y="6"/>
                    </a:cubicBezTo>
                    <a:cubicBezTo>
                      <a:pt x="154" y="6"/>
                      <a:pt x="155" y="7"/>
                      <a:pt x="156" y="7"/>
                    </a:cubicBezTo>
                    <a:cubicBezTo>
                      <a:pt x="157" y="7"/>
                      <a:pt x="158" y="7"/>
                      <a:pt x="160" y="8"/>
                    </a:cubicBezTo>
                    <a:cubicBezTo>
                      <a:pt x="165" y="8"/>
                      <a:pt x="165" y="8"/>
                      <a:pt x="165" y="8"/>
                    </a:cubicBezTo>
                    <a:cubicBezTo>
                      <a:pt x="165" y="0"/>
                      <a:pt x="165" y="0"/>
                      <a:pt x="1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3" name="Freeform 930">
                <a:extLst>
                  <a:ext uri="{FF2B5EF4-FFF2-40B4-BE49-F238E27FC236}">
                    <a16:creationId xmlns:a16="http://schemas.microsoft.com/office/drawing/2014/main" id="{A8B0C8B7-C3C1-4497-A611-E97DC3821BB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3" y="2573"/>
                <a:ext cx="115" cy="22"/>
              </a:xfrm>
              <a:custGeom>
                <a:avLst/>
                <a:gdLst>
                  <a:gd name="T0" fmla="*/ 115 w 115"/>
                  <a:gd name="T1" fmla="*/ 0 h 22"/>
                  <a:gd name="T2" fmla="*/ 0 w 115"/>
                  <a:gd name="T3" fmla="*/ 0 h 22"/>
                  <a:gd name="T4" fmla="*/ 0 w 115"/>
                  <a:gd name="T5" fmla="*/ 3 h 22"/>
                  <a:gd name="T6" fmla="*/ 58 w 115"/>
                  <a:gd name="T7" fmla="*/ 22 h 22"/>
                  <a:gd name="T8" fmla="*/ 115 w 115"/>
                  <a:gd name="T9" fmla="*/ 22 h 22"/>
                  <a:gd name="T10" fmla="*/ 115 w 115"/>
                  <a:gd name="T11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22">
                    <a:moveTo>
                      <a:pt x="11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0" y="7"/>
                      <a:pt x="40" y="14"/>
                      <a:pt x="58" y="22"/>
                    </a:cubicBezTo>
                    <a:cubicBezTo>
                      <a:pt x="115" y="22"/>
                      <a:pt x="115" y="22"/>
                      <a:pt x="115" y="22"/>
                    </a:cubicBezTo>
                    <a:cubicBezTo>
                      <a:pt x="115" y="0"/>
                      <a:pt x="115" y="0"/>
                      <a:pt x="115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4" name="Freeform 931">
                <a:extLst>
                  <a:ext uri="{FF2B5EF4-FFF2-40B4-BE49-F238E27FC236}">
                    <a16:creationId xmlns:a16="http://schemas.microsoft.com/office/drawing/2014/main" id="{1BCA62CE-30DA-42C5-A995-4C304EC57C8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95" y="2566"/>
                <a:ext cx="131" cy="29"/>
              </a:xfrm>
              <a:custGeom>
                <a:avLst/>
                <a:gdLst>
                  <a:gd name="T0" fmla="*/ 123 w 131"/>
                  <a:gd name="T1" fmla="*/ 4 h 30"/>
                  <a:gd name="T2" fmla="*/ 127 w 131"/>
                  <a:gd name="T3" fmla="*/ 4 h 30"/>
                  <a:gd name="T4" fmla="*/ 123 w 131"/>
                  <a:gd name="T5" fmla="*/ 4 h 30"/>
                  <a:gd name="T6" fmla="*/ 131 w 131"/>
                  <a:gd name="T7" fmla="*/ 0 h 30"/>
                  <a:gd name="T8" fmla="*/ 131 w 131"/>
                  <a:gd name="T9" fmla="*/ 0 h 30"/>
                  <a:gd name="T10" fmla="*/ 127 w 131"/>
                  <a:gd name="T11" fmla="*/ 0 h 30"/>
                  <a:gd name="T12" fmla="*/ 123 w 131"/>
                  <a:gd name="T13" fmla="*/ 0 h 30"/>
                  <a:gd name="T14" fmla="*/ 8 w 131"/>
                  <a:gd name="T15" fmla="*/ 0 h 30"/>
                  <a:gd name="T16" fmla="*/ 0 w 131"/>
                  <a:gd name="T17" fmla="*/ 0 h 30"/>
                  <a:gd name="T18" fmla="*/ 0 w 131"/>
                  <a:gd name="T19" fmla="*/ 8 h 30"/>
                  <a:gd name="T20" fmla="*/ 0 w 131"/>
                  <a:gd name="T21" fmla="*/ 9 h 30"/>
                  <a:gd name="T22" fmla="*/ 5 w 131"/>
                  <a:gd name="T23" fmla="*/ 10 h 30"/>
                  <a:gd name="T24" fmla="*/ 5 w 131"/>
                  <a:gd name="T25" fmla="*/ 10 h 30"/>
                  <a:gd name="T26" fmla="*/ 5 w 131"/>
                  <a:gd name="T27" fmla="*/ 10 h 30"/>
                  <a:gd name="T28" fmla="*/ 6 w 131"/>
                  <a:gd name="T29" fmla="*/ 10 h 30"/>
                  <a:gd name="T30" fmla="*/ 7 w 131"/>
                  <a:gd name="T31" fmla="*/ 10 h 30"/>
                  <a:gd name="T32" fmla="*/ 8 w 131"/>
                  <a:gd name="T33" fmla="*/ 11 h 30"/>
                  <a:gd name="T34" fmla="*/ 8 w 131"/>
                  <a:gd name="T35" fmla="*/ 8 h 30"/>
                  <a:gd name="T36" fmla="*/ 123 w 131"/>
                  <a:gd name="T37" fmla="*/ 8 h 30"/>
                  <a:gd name="T38" fmla="*/ 123 w 131"/>
                  <a:gd name="T39" fmla="*/ 30 h 30"/>
                  <a:gd name="T40" fmla="*/ 127 w 131"/>
                  <a:gd name="T41" fmla="*/ 30 h 30"/>
                  <a:gd name="T42" fmla="*/ 131 w 131"/>
                  <a:gd name="T43" fmla="*/ 30 h 30"/>
                  <a:gd name="T44" fmla="*/ 131 w 131"/>
                  <a:gd name="T4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31" h="30">
                    <a:moveTo>
                      <a:pt x="123" y="4"/>
                    </a:moveTo>
                    <a:cubicBezTo>
                      <a:pt x="127" y="4"/>
                      <a:pt x="127" y="4"/>
                      <a:pt x="127" y="4"/>
                    </a:cubicBezTo>
                    <a:cubicBezTo>
                      <a:pt x="123" y="4"/>
                      <a:pt x="123" y="4"/>
                      <a:pt x="123" y="4"/>
                    </a:cubicBezTo>
                    <a:moveTo>
                      <a:pt x="131" y="0"/>
                    </a:moveTo>
                    <a:cubicBezTo>
                      <a:pt x="131" y="0"/>
                      <a:pt x="131" y="0"/>
                      <a:pt x="131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2" y="9"/>
                      <a:pt x="3" y="9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10"/>
                      <a:pt x="7" y="10"/>
                      <a:pt x="7" y="10"/>
                    </a:cubicBezTo>
                    <a:cubicBezTo>
                      <a:pt x="7" y="10"/>
                      <a:pt x="8" y="11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3" y="30"/>
                      <a:pt x="123" y="30"/>
                      <a:pt x="123" y="30"/>
                    </a:cubicBezTo>
                    <a:cubicBezTo>
                      <a:pt x="127" y="30"/>
                      <a:pt x="127" y="30"/>
                      <a:pt x="127" y="30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5" name="Freeform 932">
                <a:extLst>
                  <a:ext uri="{FF2B5EF4-FFF2-40B4-BE49-F238E27FC236}">
                    <a16:creationId xmlns:a16="http://schemas.microsoft.com/office/drawing/2014/main" id="{BDD3EB67-7B98-4458-A678-7C1F3C7244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9" y="2603"/>
                <a:ext cx="39" cy="22"/>
              </a:xfrm>
              <a:custGeom>
                <a:avLst/>
                <a:gdLst>
                  <a:gd name="T0" fmla="*/ 39 w 39"/>
                  <a:gd name="T1" fmla="*/ 0 h 22"/>
                  <a:gd name="T2" fmla="*/ 0 w 39"/>
                  <a:gd name="T3" fmla="*/ 0 h 22"/>
                  <a:gd name="T4" fmla="*/ 39 w 39"/>
                  <a:gd name="T5" fmla="*/ 22 h 22"/>
                  <a:gd name="T6" fmla="*/ 39 w 39"/>
                  <a:gd name="T7" fmla="*/ 22 h 22"/>
                  <a:gd name="T8" fmla="*/ 39 w 39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22">
                    <a:moveTo>
                      <a:pt x="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7"/>
                      <a:pt x="26" y="14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0"/>
                      <a:pt x="39" y="0"/>
                      <a:pt x="39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6" name="Freeform 933">
                <a:extLst>
                  <a:ext uri="{FF2B5EF4-FFF2-40B4-BE49-F238E27FC236}">
                    <a16:creationId xmlns:a16="http://schemas.microsoft.com/office/drawing/2014/main" id="{69B9D361-0F24-46D8-B23E-DC8357462E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61" y="2595"/>
                <a:ext cx="65" cy="30"/>
              </a:xfrm>
              <a:custGeom>
                <a:avLst/>
                <a:gdLst>
                  <a:gd name="T0" fmla="*/ 57 w 65"/>
                  <a:gd name="T1" fmla="*/ 4 h 30"/>
                  <a:gd name="T2" fmla="*/ 61 w 65"/>
                  <a:gd name="T3" fmla="*/ 4 h 30"/>
                  <a:gd name="T4" fmla="*/ 57 w 65"/>
                  <a:gd name="T5" fmla="*/ 4 h 30"/>
                  <a:gd name="T6" fmla="*/ 65 w 65"/>
                  <a:gd name="T7" fmla="*/ 0 h 30"/>
                  <a:gd name="T8" fmla="*/ 65 w 65"/>
                  <a:gd name="T9" fmla="*/ 0 h 30"/>
                  <a:gd name="T10" fmla="*/ 61 w 65"/>
                  <a:gd name="T11" fmla="*/ 0 h 30"/>
                  <a:gd name="T12" fmla="*/ 57 w 65"/>
                  <a:gd name="T13" fmla="*/ 0 h 30"/>
                  <a:gd name="T14" fmla="*/ 0 w 65"/>
                  <a:gd name="T15" fmla="*/ 0 h 30"/>
                  <a:gd name="T16" fmla="*/ 18 w 65"/>
                  <a:gd name="T17" fmla="*/ 8 h 30"/>
                  <a:gd name="T18" fmla="*/ 57 w 65"/>
                  <a:gd name="T19" fmla="*/ 8 h 30"/>
                  <a:gd name="T20" fmla="*/ 57 w 65"/>
                  <a:gd name="T21" fmla="*/ 30 h 30"/>
                  <a:gd name="T22" fmla="*/ 61 w 65"/>
                  <a:gd name="T23" fmla="*/ 30 h 30"/>
                  <a:gd name="T24" fmla="*/ 65 w 65"/>
                  <a:gd name="T25" fmla="*/ 30 h 30"/>
                  <a:gd name="T26" fmla="*/ 65 w 65"/>
                  <a:gd name="T2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5" h="30">
                    <a:moveTo>
                      <a:pt x="57" y="4"/>
                    </a:moveTo>
                    <a:cubicBezTo>
                      <a:pt x="61" y="4"/>
                      <a:pt x="61" y="4"/>
                      <a:pt x="61" y="4"/>
                    </a:cubicBezTo>
                    <a:cubicBezTo>
                      <a:pt x="57" y="4"/>
                      <a:pt x="57" y="4"/>
                      <a:pt x="57" y="4"/>
                    </a:cubicBezTo>
                    <a:moveTo>
                      <a:pt x="65" y="0"/>
                    </a:moveTo>
                    <a:cubicBezTo>
                      <a:pt x="65" y="0"/>
                      <a:pt x="65" y="0"/>
                      <a:pt x="65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" y="3"/>
                      <a:pt x="12" y="5"/>
                      <a:pt x="18" y="8"/>
                    </a:cubicBezTo>
                    <a:cubicBezTo>
                      <a:pt x="57" y="8"/>
                      <a:pt x="57" y="8"/>
                      <a:pt x="57" y="8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61" y="30"/>
                      <a:pt x="61" y="30"/>
                      <a:pt x="61" y="30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7" name="Freeform 934">
                <a:extLst>
                  <a:ext uri="{FF2B5EF4-FFF2-40B4-BE49-F238E27FC236}">
                    <a16:creationId xmlns:a16="http://schemas.microsoft.com/office/drawing/2014/main" id="{11A39427-4E48-4717-B638-987FA48488B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8" y="2625"/>
                <a:ext cx="8" cy="6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0 h 6"/>
                  <a:gd name="T4" fmla="*/ 4 w 8"/>
                  <a:gd name="T5" fmla="*/ 0 h 6"/>
                  <a:gd name="T6" fmla="*/ 0 w 8"/>
                  <a:gd name="T7" fmla="*/ 0 h 6"/>
                  <a:gd name="T8" fmla="*/ 0 w 8"/>
                  <a:gd name="T9" fmla="*/ 0 h 6"/>
                  <a:gd name="T10" fmla="*/ 8 w 8"/>
                  <a:gd name="T11" fmla="*/ 6 h 6"/>
                  <a:gd name="T12" fmla="*/ 8 w 8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2"/>
                      <a:pt x="6" y="4"/>
                      <a:pt x="8" y="6"/>
                    </a:cubicBezTo>
                    <a:cubicBezTo>
                      <a:pt x="8" y="0"/>
                      <a:pt x="8" y="0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8" name="Freeform 935">
                <a:extLst>
                  <a:ext uri="{FF2B5EF4-FFF2-40B4-BE49-F238E27FC236}">
                    <a16:creationId xmlns:a16="http://schemas.microsoft.com/office/drawing/2014/main" id="{73C5D89C-CC29-4FBD-9311-6D4A6C8B1A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626" y="3984"/>
                <a:ext cx="186" cy="32"/>
              </a:xfrm>
              <a:custGeom>
                <a:avLst/>
                <a:gdLst>
                  <a:gd name="T0" fmla="*/ 22 w 186"/>
                  <a:gd name="T1" fmla="*/ 0 h 33"/>
                  <a:gd name="T2" fmla="*/ 0 w 186"/>
                  <a:gd name="T3" fmla="*/ 33 h 33"/>
                  <a:gd name="T4" fmla="*/ 186 w 186"/>
                  <a:gd name="T5" fmla="*/ 33 h 33"/>
                  <a:gd name="T6" fmla="*/ 186 w 186"/>
                  <a:gd name="T7" fmla="*/ 9 h 33"/>
                  <a:gd name="T8" fmla="*/ 51 w 186"/>
                  <a:gd name="T9" fmla="*/ 9 h 33"/>
                  <a:gd name="T10" fmla="*/ 22 w 186"/>
                  <a:gd name="T11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6" h="33">
                    <a:moveTo>
                      <a:pt x="22" y="0"/>
                    </a:moveTo>
                    <a:cubicBezTo>
                      <a:pt x="15" y="12"/>
                      <a:pt x="8" y="23"/>
                      <a:pt x="0" y="33"/>
                    </a:cubicBezTo>
                    <a:cubicBezTo>
                      <a:pt x="186" y="33"/>
                      <a:pt x="186" y="33"/>
                      <a:pt x="186" y="33"/>
                    </a:cubicBezTo>
                    <a:cubicBezTo>
                      <a:pt x="186" y="9"/>
                      <a:pt x="186" y="9"/>
                      <a:pt x="186" y="9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0" y="9"/>
                      <a:pt x="30" y="6"/>
                      <a:pt x="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39" name="Rectangle 936">
                <a:extLst>
                  <a:ext uri="{FF2B5EF4-FFF2-40B4-BE49-F238E27FC236}">
                    <a16:creationId xmlns:a16="http://schemas.microsoft.com/office/drawing/2014/main" id="{B805FDB6-3EAC-44A8-B8D3-5FCE7D5F789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0" name="Rectangle 937">
                <a:extLst>
                  <a:ext uri="{FF2B5EF4-FFF2-40B4-BE49-F238E27FC236}">
                    <a16:creationId xmlns:a16="http://schemas.microsoft.com/office/drawing/2014/main" id="{C166A040-3970-42C5-A8E4-A7B5FB7B0B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812" y="3993"/>
                <a:ext cx="14" cy="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1" name="Freeform 938">
                <a:extLst>
                  <a:ext uri="{FF2B5EF4-FFF2-40B4-BE49-F238E27FC236}">
                    <a16:creationId xmlns:a16="http://schemas.microsoft.com/office/drawing/2014/main" id="{569E8B26-F81A-459E-A290-00E727C7A17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31" y="3046"/>
                <a:ext cx="101" cy="237"/>
              </a:xfrm>
              <a:custGeom>
                <a:avLst/>
                <a:gdLst>
                  <a:gd name="T0" fmla="*/ 101 w 101"/>
                  <a:gd name="T1" fmla="*/ 237 h 237"/>
                  <a:gd name="T2" fmla="*/ 100 w 101"/>
                  <a:gd name="T3" fmla="*/ 237 h 237"/>
                  <a:gd name="T4" fmla="*/ 101 w 101"/>
                  <a:gd name="T5" fmla="*/ 237 h 237"/>
                  <a:gd name="T6" fmla="*/ 101 w 101"/>
                  <a:gd name="T7" fmla="*/ 237 h 237"/>
                  <a:gd name="T8" fmla="*/ 0 w 101"/>
                  <a:gd name="T9" fmla="*/ 0 h 237"/>
                  <a:gd name="T10" fmla="*/ 0 w 101"/>
                  <a:gd name="T11" fmla="*/ 0 h 237"/>
                  <a:gd name="T12" fmla="*/ 0 w 101"/>
                  <a:gd name="T13" fmla="*/ 135 h 237"/>
                  <a:gd name="T14" fmla="*/ 99 w 101"/>
                  <a:gd name="T15" fmla="*/ 237 h 237"/>
                  <a:gd name="T16" fmla="*/ 99 w 101"/>
                  <a:gd name="T17" fmla="*/ 229 h 237"/>
                  <a:gd name="T18" fmla="*/ 100 w 101"/>
                  <a:gd name="T19" fmla="*/ 229 h 237"/>
                  <a:gd name="T20" fmla="*/ 35 w 101"/>
                  <a:gd name="T21" fmla="*/ 201 h 237"/>
                  <a:gd name="T22" fmla="*/ 8 w 101"/>
                  <a:gd name="T23" fmla="*/ 135 h 237"/>
                  <a:gd name="T24" fmla="*/ 8 w 101"/>
                  <a:gd name="T25" fmla="*/ 111 h 237"/>
                  <a:gd name="T26" fmla="*/ 0 w 101"/>
                  <a:gd name="T27" fmla="*/ 111 h 237"/>
                  <a:gd name="T28" fmla="*/ 0 w 101"/>
                  <a:gd name="T29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" h="237">
                    <a:moveTo>
                      <a:pt x="101" y="237"/>
                    </a:moveTo>
                    <a:cubicBezTo>
                      <a:pt x="101" y="237"/>
                      <a:pt x="101" y="237"/>
                      <a:pt x="100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cubicBezTo>
                      <a:pt x="101" y="237"/>
                      <a:pt x="101" y="237"/>
                      <a:pt x="101" y="237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0" y="191"/>
                      <a:pt x="44" y="236"/>
                      <a:pt x="99" y="237"/>
                    </a:cubicBezTo>
                    <a:cubicBezTo>
                      <a:pt x="99" y="229"/>
                      <a:pt x="99" y="229"/>
                      <a:pt x="99" y="229"/>
                    </a:cubicBezTo>
                    <a:cubicBezTo>
                      <a:pt x="100" y="229"/>
                      <a:pt x="100" y="229"/>
                      <a:pt x="100" y="229"/>
                    </a:cubicBezTo>
                    <a:cubicBezTo>
                      <a:pt x="75" y="229"/>
                      <a:pt x="52" y="218"/>
                      <a:pt x="35" y="201"/>
                    </a:cubicBezTo>
                    <a:cubicBezTo>
                      <a:pt x="18" y="184"/>
                      <a:pt x="8" y="161"/>
                      <a:pt x="8" y="135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2" name="Freeform 939">
                <a:extLst>
                  <a:ext uri="{FF2B5EF4-FFF2-40B4-BE49-F238E27FC236}">
                    <a16:creationId xmlns:a16="http://schemas.microsoft.com/office/drawing/2014/main" id="{D414A7E6-3B7E-45F8-B227-BB03CCAE71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29" y="2957"/>
                <a:ext cx="110" cy="431"/>
              </a:xfrm>
              <a:custGeom>
                <a:avLst/>
                <a:gdLst>
                  <a:gd name="T0" fmla="*/ 55 w 110"/>
                  <a:gd name="T1" fmla="*/ 0 h 432"/>
                  <a:gd name="T2" fmla="*/ 0 w 110"/>
                  <a:gd name="T3" fmla="*/ 55 h 432"/>
                  <a:gd name="T4" fmla="*/ 0 w 110"/>
                  <a:gd name="T5" fmla="*/ 390 h 432"/>
                  <a:gd name="T6" fmla="*/ 8 w 110"/>
                  <a:gd name="T7" fmla="*/ 390 h 432"/>
                  <a:gd name="T8" fmla="*/ 8 w 110"/>
                  <a:gd name="T9" fmla="*/ 432 h 432"/>
                  <a:gd name="T10" fmla="*/ 8 w 110"/>
                  <a:gd name="T11" fmla="*/ 432 h 432"/>
                  <a:gd name="T12" fmla="*/ 8 w 110"/>
                  <a:gd name="T13" fmla="*/ 55 h 432"/>
                  <a:gd name="T14" fmla="*/ 21 w 110"/>
                  <a:gd name="T15" fmla="*/ 21 h 432"/>
                  <a:gd name="T16" fmla="*/ 55 w 110"/>
                  <a:gd name="T17" fmla="*/ 8 h 432"/>
                  <a:gd name="T18" fmla="*/ 88 w 110"/>
                  <a:gd name="T19" fmla="*/ 21 h 432"/>
                  <a:gd name="T20" fmla="*/ 102 w 110"/>
                  <a:gd name="T21" fmla="*/ 55 h 432"/>
                  <a:gd name="T22" fmla="*/ 102 w 110"/>
                  <a:gd name="T23" fmla="*/ 89 h 432"/>
                  <a:gd name="T24" fmla="*/ 102 w 110"/>
                  <a:gd name="T25" fmla="*/ 200 h 432"/>
                  <a:gd name="T26" fmla="*/ 110 w 110"/>
                  <a:gd name="T27" fmla="*/ 200 h 432"/>
                  <a:gd name="T28" fmla="*/ 110 w 110"/>
                  <a:gd name="T29" fmla="*/ 200 h 432"/>
                  <a:gd name="T30" fmla="*/ 110 w 110"/>
                  <a:gd name="T31" fmla="*/ 55 h 432"/>
                  <a:gd name="T32" fmla="*/ 55 w 110"/>
                  <a:gd name="T33" fmla="*/ 0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0" h="432">
                    <a:moveTo>
                      <a:pt x="55" y="0"/>
                    </a:moveTo>
                    <a:cubicBezTo>
                      <a:pt x="24" y="0"/>
                      <a:pt x="0" y="24"/>
                      <a:pt x="0" y="55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8" y="390"/>
                      <a:pt x="8" y="390"/>
                      <a:pt x="8" y="390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432"/>
                      <a:pt x="8" y="432"/>
                      <a:pt x="8" y="432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42"/>
                      <a:pt x="13" y="30"/>
                      <a:pt x="21" y="21"/>
                    </a:cubicBezTo>
                    <a:cubicBezTo>
                      <a:pt x="30" y="13"/>
                      <a:pt x="42" y="8"/>
                      <a:pt x="55" y="8"/>
                    </a:cubicBezTo>
                    <a:cubicBezTo>
                      <a:pt x="68" y="8"/>
                      <a:pt x="79" y="13"/>
                      <a:pt x="88" y="21"/>
                    </a:cubicBezTo>
                    <a:cubicBezTo>
                      <a:pt x="96" y="30"/>
                      <a:pt x="102" y="42"/>
                      <a:pt x="102" y="55"/>
                    </a:cubicBezTo>
                    <a:cubicBezTo>
                      <a:pt x="102" y="89"/>
                      <a:pt x="102" y="89"/>
                      <a:pt x="102" y="89"/>
                    </a:cubicBezTo>
                    <a:cubicBezTo>
                      <a:pt x="102" y="200"/>
                      <a:pt x="102" y="200"/>
                      <a:pt x="102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200"/>
                      <a:pt x="110" y="200"/>
                      <a:pt x="110" y="200"/>
                    </a:cubicBezTo>
                    <a:cubicBezTo>
                      <a:pt x="110" y="55"/>
                      <a:pt x="110" y="55"/>
                      <a:pt x="110" y="55"/>
                    </a:cubicBezTo>
                    <a:cubicBezTo>
                      <a:pt x="110" y="24"/>
                      <a:pt x="85" y="0"/>
                      <a:pt x="5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3" name="Freeform 940">
                <a:extLst>
                  <a:ext uri="{FF2B5EF4-FFF2-40B4-BE49-F238E27FC236}">
                    <a16:creationId xmlns:a16="http://schemas.microsoft.com/office/drawing/2014/main" id="{2BA01CB8-11CF-422E-91C1-E8626E756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45" y="2604"/>
                <a:ext cx="136" cy="762"/>
              </a:xfrm>
              <a:custGeom>
                <a:avLst/>
                <a:gdLst>
                  <a:gd name="T0" fmla="*/ 68 w 136"/>
                  <a:gd name="T1" fmla="*/ 0 h 763"/>
                  <a:gd name="T2" fmla="*/ 0 w 136"/>
                  <a:gd name="T3" fmla="*/ 68 h 763"/>
                  <a:gd name="T4" fmla="*/ 0 w 136"/>
                  <a:gd name="T5" fmla="*/ 81 h 763"/>
                  <a:gd name="T6" fmla="*/ 8 w 136"/>
                  <a:gd name="T7" fmla="*/ 81 h 763"/>
                  <a:gd name="T8" fmla="*/ 8 w 136"/>
                  <a:gd name="T9" fmla="*/ 68 h 763"/>
                  <a:gd name="T10" fmla="*/ 26 w 136"/>
                  <a:gd name="T11" fmla="*/ 26 h 763"/>
                  <a:gd name="T12" fmla="*/ 68 w 136"/>
                  <a:gd name="T13" fmla="*/ 8 h 763"/>
                  <a:gd name="T14" fmla="*/ 110 w 136"/>
                  <a:gd name="T15" fmla="*/ 26 h 763"/>
                  <a:gd name="T16" fmla="*/ 128 w 136"/>
                  <a:gd name="T17" fmla="*/ 68 h 763"/>
                  <a:gd name="T18" fmla="*/ 128 w 136"/>
                  <a:gd name="T19" fmla="*/ 743 h 763"/>
                  <a:gd name="T20" fmla="*/ 135 w 136"/>
                  <a:gd name="T21" fmla="*/ 743 h 763"/>
                  <a:gd name="T22" fmla="*/ 135 w 136"/>
                  <a:gd name="T23" fmla="*/ 763 h 763"/>
                  <a:gd name="T24" fmla="*/ 136 w 136"/>
                  <a:gd name="T25" fmla="*/ 763 h 763"/>
                  <a:gd name="T26" fmla="*/ 136 w 136"/>
                  <a:gd name="T27" fmla="*/ 68 h 763"/>
                  <a:gd name="T28" fmla="*/ 68 w 136"/>
                  <a:gd name="T29" fmla="*/ 0 h 7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6" h="763">
                    <a:moveTo>
                      <a:pt x="68" y="0"/>
                    </a:moveTo>
                    <a:cubicBezTo>
                      <a:pt x="31" y="0"/>
                      <a:pt x="0" y="30"/>
                      <a:pt x="0" y="68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8" y="81"/>
                      <a:pt x="8" y="81"/>
                      <a:pt x="8" y="81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8" y="51"/>
                      <a:pt x="15" y="36"/>
                      <a:pt x="26" y="26"/>
                    </a:cubicBezTo>
                    <a:cubicBezTo>
                      <a:pt x="37" y="15"/>
                      <a:pt x="51" y="8"/>
                      <a:pt x="68" y="8"/>
                    </a:cubicBezTo>
                    <a:cubicBezTo>
                      <a:pt x="85" y="8"/>
                      <a:pt x="100" y="15"/>
                      <a:pt x="110" y="26"/>
                    </a:cubicBezTo>
                    <a:cubicBezTo>
                      <a:pt x="121" y="36"/>
                      <a:pt x="128" y="51"/>
                      <a:pt x="128" y="68"/>
                    </a:cubicBezTo>
                    <a:cubicBezTo>
                      <a:pt x="128" y="743"/>
                      <a:pt x="128" y="743"/>
                      <a:pt x="128" y="743"/>
                    </a:cubicBezTo>
                    <a:cubicBezTo>
                      <a:pt x="135" y="743"/>
                      <a:pt x="135" y="743"/>
                      <a:pt x="135" y="743"/>
                    </a:cubicBezTo>
                    <a:cubicBezTo>
                      <a:pt x="135" y="763"/>
                      <a:pt x="135" y="763"/>
                      <a:pt x="135" y="763"/>
                    </a:cubicBezTo>
                    <a:cubicBezTo>
                      <a:pt x="136" y="763"/>
                      <a:pt x="136" y="763"/>
                      <a:pt x="136" y="763"/>
                    </a:cubicBezTo>
                    <a:cubicBezTo>
                      <a:pt x="136" y="68"/>
                      <a:pt x="136" y="68"/>
                      <a:pt x="136" y="68"/>
                    </a:cubicBezTo>
                    <a:cubicBezTo>
                      <a:pt x="136" y="30"/>
                      <a:pt x="106" y="0"/>
                      <a:pt x="6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4" name="Freeform 941">
                <a:extLst>
                  <a:ext uri="{FF2B5EF4-FFF2-40B4-BE49-F238E27FC236}">
                    <a16:creationId xmlns:a16="http://schemas.microsoft.com/office/drawing/2014/main" id="{B5BC9E72-696E-4CEA-8D5F-D7FDAE673D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72" y="3346"/>
                <a:ext cx="65" cy="101"/>
              </a:xfrm>
              <a:custGeom>
                <a:avLst/>
                <a:gdLst>
                  <a:gd name="T0" fmla="*/ 65 w 65"/>
                  <a:gd name="T1" fmla="*/ 0 h 101"/>
                  <a:gd name="T2" fmla="*/ 57 w 65"/>
                  <a:gd name="T3" fmla="*/ 0 h 101"/>
                  <a:gd name="T4" fmla="*/ 57 w 65"/>
                  <a:gd name="T5" fmla="*/ 0 h 101"/>
                  <a:gd name="T6" fmla="*/ 57 w 65"/>
                  <a:gd name="T7" fmla="*/ 69 h 101"/>
                  <a:gd name="T8" fmla="*/ 32 w 65"/>
                  <a:gd name="T9" fmla="*/ 93 h 101"/>
                  <a:gd name="T10" fmla="*/ 8 w 65"/>
                  <a:gd name="T11" fmla="*/ 69 h 101"/>
                  <a:gd name="T12" fmla="*/ 8 w 65"/>
                  <a:gd name="T13" fmla="*/ 20 h 101"/>
                  <a:gd name="T14" fmla="*/ 8 w 65"/>
                  <a:gd name="T15" fmla="*/ 0 h 101"/>
                  <a:gd name="T16" fmla="*/ 1 w 65"/>
                  <a:gd name="T17" fmla="*/ 0 h 101"/>
                  <a:gd name="T18" fmla="*/ 0 w 65"/>
                  <a:gd name="T19" fmla="*/ 0 h 101"/>
                  <a:gd name="T20" fmla="*/ 0 w 65"/>
                  <a:gd name="T21" fmla="*/ 69 h 101"/>
                  <a:gd name="T22" fmla="*/ 10 w 65"/>
                  <a:gd name="T23" fmla="*/ 92 h 101"/>
                  <a:gd name="T24" fmla="*/ 32 w 65"/>
                  <a:gd name="T25" fmla="*/ 101 h 101"/>
                  <a:gd name="T26" fmla="*/ 32 w 65"/>
                  <a:gd name="T27" fmla="*/ 101 h 101"/>
                  <a:gd name="T28" fmla="*/ 55 w 65"/>
                  <a:gd name="T29" fmla="*/ 92 h 101"/>
                  <a:gd name="T30" fmla="*/ 65 w 65"/>
                  <a:gd name="T31" fmla="*/ 69 h 101"/>
                  <a:gd name="T32" fmla="*/ 65 w 65"/>
                  <a:gd name="T33" fmla="*/ 42 h 101"/>
                  <a:gd name="T34" fmla="*/ 65 w 65"/>
                  <a:gd name="T3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5" h="101">
                    <a:moveTo>
                      <a:pt x="65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69"/>
                      <a:pt x="57" y="69"/>
                      <a:pt x="57" y="69"/>
                    </a:cubicBezTo>
                    <a:cubicBezTo>
                      <a:pt x="57" y="83"/>
                      <a:pt x="46" y="93"/>
                      <a:pt x="32" y="93"/>
                    </a:cubicBezTo>
                    <a:cubicBezTo>
                      <a:pt x="19" y="93"/>
                      <a:pt x="8" y="83"/>
                      <a:pt x="8" y="69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8"/>
                      <a:pt x="4" y="86"/>
                      <a:pt x="10" y="92"/>
                    </a:cubicBezTo>
                    <a:cubicBezTo>
                      <a:pt x="15" y="98"/>
                      <a:pt x="24" y="101"/>
                      <a:pt x="32" y="101"/>
                    </a:cubicBezTo>
                    <a:cubicBezTo>
                      <a:pt x="32" y="101"/>
                      <a:pt x="32" y="101"/>
                      <a:pt x="32" y="101"/>
                    </a:cubicBezTo>
                    <a:cubicBezTo>
                      <a:pt x="41" y="101"/>
                      <a:pt x="49" y="98"/>
                      <a:pt x="55" y="92"/>
                    </a:cubicBezTo>
                    <a:cubicBezTo>
                      <a:pt x="61" y="86"/>
                      <a:pt x="65" y="78"/>
                      <a:pt x="65" y="69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0"/>
                      <a:pt x="65" y="0"/>
                      <a:pt x="6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5" name="Freeform 942">
                <a:extLst>
                  <a:ext uri="{FF2B5EF4-FFF2-40B4-BE49-F238E27FC236}">
                    <a16:creationId xmlns:a16="http://schemas.microsoft.com/office/drawing/2014/main" id="{EB9C13D9-EFD8-435E-90B0-5D4E4F40C3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30" y="3160"/>
                <a:ext cx="102" cy="123"/>
              </a:xfrm>
              <a:custGeom>
                <a:avLst/>
                <a:gdLst>
                  <a:gd name="T0" fmla="*/ 94 w 102"/>
                  <a:gd name="T1" fmla="*/ 0 h 123"/>
                  <a:gd name="T2" fmla="*/ 94 w 102"/>
                  <a:gd name="T3" fmla="*/ 21 h 123"/>
                  <a:gd name="T4" fmla="*/ 67 w 102"/>
                  <a:gd name="T5" fmla="*/ 87 h 123"/>
                  <a:gd name="T6" fmla="*/ 1 w 102"/>
                  <a:gd name="T7" fmla="*/ 115 h 123"/>
                  <a:gd name="T8" fmla="*/ 0 w 102"/>
                  <a:gd name="T9" fmla="*/ 115 h 123"/>
                  <a:gd name="T10" fmla="*/ 0 w 102"/>
                  <a:gd name="T11" fmla="*/ 123 h 123"/>
                  <a:gd name="T12" fmla="*/ 0 w 102"/>
                  <a:gd name="T13" fmla="*/ 123 h 123"/>
                  <a:gd name="T14" fmla="*/ 1 w 102"/>
                  <a:gd name="T15" fmla="*/ 123 h 123"/>
                  <a:gd name="T16" fmla="*/ 2 w 102"/>
                  <a:gd name="T17" fmla="*/ 123 h 123"/>
                  <a:gd name="T18" fmla="*/ 102 w 102"/>
                  <a:gd name="T19" fmla="*/ 21 h 123"/>
                  <a:gd name="T20" fmla="*/ 102 w 102"/>
                  <a:gd name="T21" fmla="*/ 0 h 123"/>
                  <a:gd name="T22" fmla="*/ 100 w 102"/>
                  <a:gd name="T23" fmla="*/ 0 h 123"/>
                  <a:gd name="T24" fmla="*/ 94 w 102"/>
                  <a:gd name="T25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2" h="123">
                    <a:moveTo>
                      <a:pt x="94" y="0"/>
                    </a:moveTo>
                    <a:cubicBezTo>
                      <a:pt x="94" y="21"/>
                      <a:pt x="94" y="21"/>
                      <a:pt x="94" y="21"/>
                    </a:cubicBezTo>
                    <a:cubicBezTo>
                      <a:pt x="94" y="47"/>
                      <a:pt x="84" y="70"/>
                      <a:pt x="67" y="87"/>
                    </a:cubicBezTo>
                    <a:cubicBezTo>
                      <a:pt x="50" y="104"/>
                      <a:pt x="27" y="115"/>
                      <a:pt x="1" y="115"/>
                    </a:cubicBezTo>
                    <a:cubicBezTo>
                      <a:pt x="1" y="115"/>
                      <a:pt x="1" y="115"/>
                      <a:pt x="0" y="11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3"/>
                      <a:pt x="1" y="123"/>
                      <a:pt x="1" y="123"/>
                    </a:cubicBezTo>
                    <a:cubicBezTo>
                      <a:pt x="2" y="123"/>
                      <a:pt x="2" y="123"/>
                      <a:pt x="2" y="123"/>
                    </a:cubicBezTo>
                    <a:cubicBezTo>
                      <a:pt x="58" y="122"/>
                      <a:pt x="102" y="77"/>
                      <a:pt x="102" y="21"/>
                    </a:cubicBezTo>
                    <a:cubicBezTo>
                      <a:pt x="102" y="0"/>
                      <a:pt x="102" y="0"/>
                      <a:pt x="102" y="0"/>
                    </a:cubicBezTo>
                    <a:cubicBezTo>
                      <a:pt x="102" y="0"/>
                      <a:pt x="101" y="0"/>
                      <a:pt x="100" y="0"/>
                    </a:cubicBezTo>
                    <a:cubicBezTo>
                      <a:pt x="98" y="0"/>
                      <a:pt x="96" y="0"/>
                      <a:pt x="9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6" name="Freeform 943">
                <a:extLst>
                  <a:ext uri="{FF2B5EF4-FFF2-40B4-BE49-F238E27FC236}">
                    <a16:creationId xmlns:a16="http://schemas.microsoft.com/office/drawing/2014/main" id="{F81B1DE5-1AD5-47FE-A0F1-06217E2D56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4" y="2884"/>
                <a:ext cx="367" cy="102"/>
              </a:xfrm>
              <a:custGeom>
                <a:avLst/>
                <a:gdLst>
                  <a:gd name="T0" fmla="*/ 367 w 367"/>
                  <a:gd name="T1" fmla="*/ 0 h 102"/>
                  <a:gd name="T2" fmla="*/ 102 w 367"/>
                  <a:gd name="T3" fmla="*/ 0 h 102"/>
                  <a:gd name="T4" fmla="*/ 0 w 367"/>
                  <a:gd name="T5" fmla="*/ 102 h 102"/>
                  <a:gd name="T6" fmla="*/ 0 w 367"/>
                  <a:gd name="T7" fmla="*/ 102 h 102"/>
                  <a:gd name="T8" fmla="*/ 6 w 367"/>
                  <a:gd name="T9" fmla="*/ 102 h 102"/>
                  <a:gd name="T10" fmla="*/ 8 w 367"/>
                  <a:gd name="T11" fmla="*/ 102 h 102"/>
                  <a:gd name="T12" fmla="*/ 8 w 367"/>
                  <a:gd name="T13" fmla="*/ 102 h 102"/>
                  <a:gd name="T14" fmla="*/ 36 w 367"/>
                  <a:gd name="T15" fmla="*/ 35 h 102"/>
                  <a:gd name="T16" fmla="*/ 102 w 367"/>
                  <a:gd name="T17" fmla="*/ 8 h 102"/>
                  <a:gd name="T18" fmla="*/ 364 w 367"/>
                  <a:gd name="T19" fmla="*/ 8 h 102"/>
                  <a:gd name="T20" fmla="*/ 365 w 367"/>
                  <a:gd name="T21" fmla="*/ 6 h 102"/>
                  <a:gd name="T22" fmla="*/ 367 w 367"/>
                  <a:gd name="T23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7" h="102">
                    <a:moveTo>
                      <a:pt x="367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2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2" y="102"/>
                      <a:pt x="4" y="102"/>
                      <a:pt x="6" y="102"/>
                    </a:cubicBezTo>
                    <a:cubicBezTo>
                      <a:pt x="7" y="102"/>
                      <a:pt x="7" y="102"/>
                      <a:pt x="8" y="102"/>
                    </a:cubicBezTo>
                    <a:cubicBezTo>
                      <a:pt x="8" y="102"/>
                      <a:pt x="8" y="102"/>
                      <a:pt x="8" y="102"/>
                    </a:cubicBezTo>
                    <a:cubicBezTo>
                      <a:pt x="8" y="76"/>
                      <a:pt x="19" y="52"/>
                      <a:pt x="36" y="35"/>
                    </a:cubicBezTo>
                    <a:cubicBezTo>
                      <a:pt x="53" y="18"/>
                      <a:pt x="76" y="8"/>
                      <a:pt x="102" y="8"/>
                    </a:cubicBezTo>
                    <a:cubicBezTo>
                      <a:pt x="364" y="8"/>
                      <a:pt x="364" y="8"/>
                      <a:pt x="364" y="8"/>
                    </a:cubicBezTo>
                    <a:cubicBezTo>
                      <a:pt x="364" y="7"/>
                      <a:pt x="364" y="7"/>
                      <a:pt x="365" y="6"/>
                    </a:cubicBezTo>
                    <a:cubicBezTo>
                      <a:pt x="365" y="4"/>
                      <a:pt x="366" y="2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7" name="Freeform 944">
                <a:extLst>
                  <a:ext uri="{FF2B5EF4-FFF2-40B4-BE49-F238E27FC236}">
                    <a16:creationId xmlns:a16="http://schemas.microsoft.com/office/drawing/2014/main" id="{4C0922AD-B2AA-4B1D-AFBB-CC29A5B5C6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478" y="2900"/>
                <a:ext cx="471" cy="77"/>
              </a:xfrm>
              <a:custGeom>
                <a:avLst/>
                <a:gdLst>
                  <a:gd name="T0" fmla="*/ 471 w 471"/>
                  <a:gd name="T1" fmla="*/ 0 h 77"/>
                  <a:gd name="T2" fmla="*/ 463 w 471"/>
                  <a:gd name="T3" fmla="*/ 0 h 77"/>
                  <a:gd name="T4" fmla="*/ 439 w 471"/>
                  <a:gd name="T5" fmla="*/ 41 h 77"/>
                  <a:gd name="T6" fmla="*/ 373 w 471"/>
                  <a:gd name="T7" fmla="*/ 69 h 77"/>
                  <a:gd name="T8" fmla="*/ 0 w 471"/>
                  <a:gd name="T9" fmla="*/ 69 h 77"/>
                  <a:gd name="T10" fmla="*/ 0 w 471"/>
                  <a:gd name="T11" fmla="*/ 77 h 77"/>
                  <a:gd name="T12" fmla="*/ 373 w 471"/>
                  <a:gd name="T13" fmla="*/ 77 h 77"/>
                  <a:gd name="T14" fmla="*/ 471 w 471"/>
                  <a:gd name="T1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1" h="77">
                    <a:moveTo>
                      <a:pt x="471" y="0"/>
                    </a:moveTo>
                    <a:cubicBezTo>
                      <a:pt x="463" y="0"/>
                      <a:pt x="463" y="0"/>
                      <a:pt x="463" y="0"/>
                    </a:cubicBezTo>
                    <a:cubicBezTo>
                      <a:pt x="459" y="16"/>
                      <a:pt x="450" y="30"/>
                      <a:pt x="439" y="41"/>
                    </a:cubicBezTo>
                    <a:cubicBezTo>
                      <a:pt x="422" y="58"/>
                      <a:pt x="399" y="69"/>
                      <a:pt x="373" y="6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373" y="77"/>
                      <a:pt x="373" y="77"/>
                      <a:pt x="373" y="77"/>
                    </a:cubicBezTo>
                    <a:cubicBezTo>
                      <a:pt x="420" y="77"/>
                      <a:pt x="460" y="44"/>
                      <a:pt x="47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8" name="Freeform 945">
                <a:extLst>
                  <a:ext uri="{FF2B5EF4-FFF2-40B4-BE49-F238E27FC236}">
                    <a16:creationId xmlns:a16="http://schemas.microsoft.com/office/drawing/2014/main" id="{1C901AC5-237C-4BB0-8ADB-6033D566EC8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41" y="2396"/>
                <a:ext cx="133" cy="161"/>
              </a:xfrm>
              <a:custGeom>
                <a:avLst/>
                <a:gdLst>
                  <a:gd name="T0" fmla="*/ 27 w 133"/>
                  <a:gd name="T1" fmla="*/ 67 h 161"/>
                  <a:gd name="T2" fmla="*/ 27 w 133"/>
                  <a:gd name="T3" fmla="*/ 67 h 161"/>
                  <a:gd name="T4" fmla="*/ 67 w 133"/>
                  <a:gd name="T5" fmla="*/ 28 h 161"/>
                  <a:gd name="T6" fmla="*/ 106 w 133"/>
                  <a:gd name="T7" fmla="*/ 67 h 161"/>
                  <a:gd name="T8" fmla="*/ 106 w 133"/>
                  <a:gd name="T9" fmla="*/ 67 h 161"/>
                  <a:gd name="T10" fmla="*/ 106 w 133"/>
                  <a:gd name="T11" fmla="*/ 67 h 161"/>
                  <a:gd name="T12" fmla="*/ 94 w 133"/>
                  <a:gd name="T13" fmla="*/ 95 h 161"/>
                  <a:gd name="T14" fmla="*/ 67 w 133"/>
                  <a:gd name="T15" fmla="*/ 106 h 161"/>
                  <a:gd name="T16" fmla="*/ 67 w 133"/>
                  <a:gd name="T17" fmla="*/ 106 h 161"/>
                  <a:gd name="T18" fmla="*/ 27 w 133"/>
                  <a:gd name="T19" fmla="*/ 67 h 161"/>
                  <a:gd name="T20" fmla="*/ 27 w 133"/>
                  <a:gd name="T21" fmla="*/ 67 h 161"/>
                  <a:gd name="T22" fmla="*/ 67 w 133"/>
                  <a:gd name="T23" fmla="*/ 0 h 161"/>
                  <a:gd name="T24" fmla="*/ 19 w 133"/>
                  <a:gd name="T25" fmla="*/ 20 h 161"/>
                  <a:gd name="T26" fmla="*/ 0 w 133"/>
                  <a:gd name="T27" fmla="*/ 67 h 161"/>
                  <a:gd name="T28" fmla="*/ 9 w 133"/>
                  <a:gd name="T29" fmla="*/ 95 h 161"/>
                  <a:gd name="T30" fmla="*/ 31 w 133"/>
                  <a:gd name="T31" fmla="*/ 125 h 161"/>
                  <a:gd name="T32" fmla="*/ 67 w 133"/>
                  <a:gd name="T33" fmla="*/ 161 h 161"/>
                  <a:gd name="T34" fmla="*/ 70 w 133"/>
                  <a:gd name="T35" fmla="*/ 158 h 161"/>
                  <a:gd name="T36" fmla="*/ 86 w 133"/>
                  <a:gd name="T37" fmla="*/ 143 h 161"/>
                  <a:gd name="T38" fmla="*/ 123 w 133"/>
                  <a:gd name="T39" fmla="*/ 97 h 161"/>
                  <a:gd name="T40" fmla="*/ 133 w 133"/>
                  <a:gd name="T41" fmla="*/ 67 h 161"/>
                  <a:gd name="T42" fmla="*/ 114 w 133"/>
                  <a:gd name="T43" fmla="*/ 20 h 161"/>
                  <a:gd name="T44" fmla="*/ 67 w 133"/>
                  <a:gd name="T45" fmla="*/ 0 h 161"/>
                  <a:gd name="T46" fmla="*/ 67 w 133"/>
                  <a:gd name="T4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3" h="161">
                    <a:moveTo>
                      <a:pt x="27" y="67"/>
                    </a:moveTo>
                    <a:cubicBezTo>
                      <a:pt x="27" y="67"/>
                      <a:pt x="27" y="67"/>
                      <a:pt x="27" y="67"/>
                    </a:cubicBezTo>
                    <a:cubicBezTo>
                      <a:pt x="27" y="45"/>
                      <a:pt x="45" y="28"/>
                      <a:pt x="67" y="28"/>
                    </a:cubicBezTo>
                    <a:cubicBezTo>
                      <a:pt x="88" y="28"/>
                      <a:pt x="106" y="45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67"/>
                      <a:pt x="106" y="67"/>
                      <a:pt x="106" y="67"/>
                    </a:cubicBezTo>
                    <a:cubicBezTo>
                      <a:pt x="106" y="78"/>
                      <a:pt x="101" y="88"/>
                      <a:pt x="94" y="95"/>
                    </a:cubicBezTo>
                    <a:cubicBezTo>
                      <a:pt x="87" y="102"/>
                      <a:pt x="77" y="106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45" y="106"/>
                      <a:pt x="27" y="89"/>
                      <a:pt x="27" y="67"/>
                    </a:cubicBezTo>
                    <a:cubicBezTo>
                      <a:pt x="27" y="67"/>
                      <a:pt x="27" y="67"/>
                      <a:pt x="27" y="67"/>
                    </a:cubicBezTo>
                    <a:moveTo>
                      <a:pt x="67" y="0"/>
                    </a:moveTo>
                    <a:cubicBezTo>
                      <a:pt x="48" y="0"/>
                      <a:pt x="31" y="8"/>
                      <a:pt x="19" y="20"/>
                    </a:cubicBezTo>
                    <a:cubicBezTo>
                      <a:pt x="7" y="32"/>
                      <a:pt x="0" y="48"/>
                      <a:pt x="0" y="67"/>
                    </a:cubicBezTo>
                    <a:cubicBezTo>
                      <a:pt x="0" y="75"/>
                      <a:pt x="3" y="85"/>
                      <a:pt x="9" y="95"/>
                    </a:cubicBezTo>
                    <a:cubicBezTo>
                      <a:pt x="15" y="105"/>
                      <a:pt x="23" y="115"/>
                      <a:pt x="31" y="125"/>
                    </a:cubicBezTo>
                    <a:cubicBezTo>
                      <a:pt x="45" y="142"/>
                      <a:pt x="61" y="156"/>
                      <a:pt x="67" y="161"/>
                    </a:cubicBezTo>
                    <a:cubicBezTo>
                      <a:pt x="68" y="160"/>
                      <a:pt x="69" y="159"/>
                      <a:pt x="70" y="158"/>
                    </a:cubicBezTo>
                    <a:cubicBezTo>
                      <a:pt x="74" y="154"/>
                      <a:pt x="80" y="149"/>
                      <a:pt x="86" y="143"/>
                    </a:cubicBezTo>
                    <a:cubicBezTo>
                      <a:pt x="98" y="130"/>
                      <a:pt x="113" y="113"/>
                      <a:pt x="123" y="97"/>
                    </a:cubicBezTo>
                    <a:cubicBezTo>
                      <a:pt x="129" y="86"/>
                      <a:pt x="133" y="76"/>
                      <a:pt x="133" y="67"/>
                    </a:cubicBezTo>
                    <a:cubicBezTo>
                      <a:pt x="133" y="48"/>
                      <a:pt x="126" y="32"/>
                      <a:pt x="114" y="20"/>
                    </a:cubicBezTo>
                    <a:cubicBezTo>
                      <a:pt x="102" y="8"/>
                      <a:pt x="85" y="0"/>
                      <a:pt x="67" y="0"/>
                    </a:cubicBezTo>
                    <a:cubicBezTo>
                      <a:pt x="67" y="0"/>
                      <a:pt x="67" y="0"/>
                      <a:pt x="67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49" name="Freeform 946">
                <a:extLst>
                  <a:ext uri="{FF2B5EF4-FFF2-40B4-BE49-F238E27FC236}">
                    <a16:creationId xmlns:a16="http://schemas.microsoft.com/office/drawing/2014/main" id="{12A6BCE4-302E-46F1-90E3-BD8459D4A8F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33" y="2388"/>
                <a:ext cx="149" cy="180"/>
              </a:xfrm>
              <a:custGeom>
                <a:avLst/>
                <a:gdLst>
                  <a:gd name="T0" fmla="*/ 114 w 149"/>
                  <a:gd name="T1" fmla="*/ 75 h 180"/>
                  <a:gd name="T2" fmla="*/ 102 w 149"/>
                  <a:gd name="T3" fmla="*/ 103 h 180"/>
                  <a:gd name="T4" fmla="*/ 75 w 149"/>
                  <a:gd name="T5" fmla="*/ 114 h 180"/>
                  <a:gd name="T6" fmla="*/ 75 w 149"/>
                  <a:gd name="T7" fmla="*/ 114 h 180"/>
                  <a:gd name="T8" fmla="*/ 35 w 149"/>
                  <a:gd name="T9" fmla="*/ 75 h 180"/>
                  <a:gd name="T10" fmla="*/ 35 w 149"/>
                  <a:gd name="T11" fmla="*/ 75 h 180"/>
                  <a:gd name="T12" fmla="*/ 75 w 149"/>
                  <a:gd name="T13" fmla="*/ 114 h 180"/>
                  <a:gd name="T14" fmla="*/ 75 w 149"/>
                  <a:gd name="T15" fmla="*/ 114 h 180"/>
                  <a:gd name="T16" fmla="*/ 102 w 149"/>
                  <a:gd name="T17" fmla="*/ 103 h 180"/>
                  <a:gd name="T18" fmla="*/ 114 w 149"/>
                  <a:gd name="T19" fmla="*/ 75 h 180"/>
                  <a:gd name="T20" fmla="*/ 114 w 149"/>
                  <a:gd name="T21" fmla="*/ 75 h 180"/>
                  <a:gd name="T22" fmla="*/ 75 w 149"/>
                  <a:gd name="T23" fmla="*/ 169 h 180"/>
                  <a:gd name="T24" fmla="*/ 39 w 149"/>
                  <a:gd name="T25" fmla="*/ 133 h 180"/>
                  <a:gd name="T26" fmla="*/ 17 w 149"/>
                  <a:gd name="T27" fmla="*/ 103 h 180"/>
                  <a:gd name="T28" fmla="*/ 8 w 149"/>
                  <a:gd name="T29" fmla="*/ 75 h 180"/>
                  <a:gd name="T30" fmla="*/ 27 w 149"/>
                  <a:gd name="T31" fmla="*/ 28 h 180"/>
                  <a:gd name="T32" fmla="*/ 75 w 149"/>
                  <a:gd name="T33" fmla="*/ 8 h 180"/>
                  <a:gd name="T34" fmla="*/ 75 w 149"/>
                  <a:gd name="T35" fmla="*/ 8 h 180"/>
                  <a:gd name="T36" fmla="*/ 122 w 149"/>
                  <a:gd name="T37" fmla="*/ 28 h 180"/>
                  <a:gd name="T38" fmla="*/ 141 w 149"/>
                  <a:gd name="T39" fmla="*/ 75 h 180"/>
                  <a:gd name="T40" fmla="*/ 131 w 149"/>
                  <a:gd name="T41" fmla="*/ 105 h 180"/>
                  <a:gd name="T42" fmla="*/ 94 w 149"/>
                  <a:gd name="T43" fmla="*/ 151 h 180"/>
                  <a:gd name="T44" fmla="*/ 78 w 149"/>
                  <a:gd name="T45" fmla="*/ 166 h 180"/>
                  <a:gd name="T46" fmla="*/ 75 w 149"/>
                  <a:gd name="T47" fmla="*/ 169 h 180"/>
                  <a:gd name="T48" fmla="*/ 75 w 149"/>
                  <a:gd name="T49" fmla="*/ 0 h 180"/>
                  <a:gd name="T50" fmla="*/ 0 w 149"/>
                  <a:gd name="T51" fmla="*/ 75 h 180"/>
                  <a:gd name="T52" fmla="*/ 11 w 149"/>
                  <a:gd name="T53" fmla="*/ 109 h 180"/>
                  <a:gd name="T54" fmla="*/ 49 w 149"/>
                  <a:gd name="T55" fmla="*/ 156 h 180"/>
                  <a:gd name="T56" fmla="*/ 72 w 149"/>
                  <a:gd name="T57" fmla="*/ 178 h 180"/>
                  <a:gd name="T58" fmla="*/ 75 w 149"/>
                  <a:gd name="T59" fmla="*/ 180 h 180"/>
                  <a:gd name="T60" fmla="*/ 77 w 149"/>
                  <a:gd name="T61" fmla="*/ 178 h 180"/>
                  <a:gd name="T62" fmla="*/ 113 w 149"/>
                  <a:gd name="T63" fmla="*/ 142 h 180"/>
                  <a:gd name="T64" fmla="*/ 138 w 149"/>
                  <a:gd name="T65" fmla="*/ 109 h 180"/>
                  <a:gd name="T66" fmla="*/ 149 w 149"/>
                  <a:gd name="T67" fmla="*/ 75 h 180"/>
                  <a:gd name="T68" fmla="*/ 75 w 149"/>
                  <a:gd name="T69" fmla="*/ 0 h 180"/>
                  <a:gd name="T70" fmla="*/ 75 w 149"/>
                  <a:gd name="T71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49" h="180">
                    <a:moveTo>
                      <a:pt x="114" y="75"/>
                    </a:moveTo>
                    <a:cubicBezTo>
                      <a:pt x="114" y="86"/>
                      <a:pt x="109" y="96"/>
                      <a:pt x="102" y="103"/>
                    </a:cubicBezTo>
                    <a:cubicBezTo>
                      <a:pt x="95" y="110"/>
                      <a:pt x="85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53" y="114"/>
                      <a:pt x="35" y="97"/>
                      <a:pt x="35" y="75"/>
                    </a:cubicBezTo>
                    <a:cubicBezTo>
                      <a:pt x="35" y="75"/>
                      <a:pt x="35" y="75"/>
                      <a:pt x="35" y="75"/>
                    </a:cubicBezTo>
                    <a:cubicBezTo>
                      <a:pt x="35" y="97"/>
                      <a:pt x="53" y="114"/>
                      <a:pt x="75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85" y="114"/>
                      <a:pt x="95" y="110"/>
                      <a:pt x="102" y="103"/>
                    </a:cubicBezTo>
                    <a:cubicBezTo>
                      <a:pt x="109" y="96"/>
                      <a:pt x="114" y="86"/>
                      <a:pt x="114" y="75"/>
                    </a:cubicBezTo>
                    <a:cubicBezTo>
                      <a:pt x="114" y="75"/>
                      <a:pt x="114" y="75"/>
                      <a:pt x="114" y="75"/>
                    </a:cubicBezTo>
                    <a:moveTo>
                      <a:pt x="75" y="169"/>
                    </a:moveTo>
                    <a:cubicBezTo>
                      <a:pt x="69" y="164"/>
                      <a:pt x="53" y="150"/>
                      <a:pt x="39" y="133"/>
                    </a:cubicBezTo>
                    <a:cubicBezTo>
                      <a:pt x="31" y="123"/>
                      <a:pt x="23" y="113"/>
                      <a:pt x="17" y="103"/>
                    </a:cubicBezTo>
                    <a:cubicBezTo>
                      <a:pt x="11" y="93"/>
                      <a:pt x="8" y="83"/>
                      <a:pt x="8" y="75"/>
                    </a:cubicBezTo>
                    <a:cubicBezTo>
                      <a:pt x="8" y="56"/>
                      <a:pt x="15" y="40"/>
                      <a:pt x="27" y="28"/>
                    </a:cubicBezTo>
                    <a:cubicBezTo>
                      <a:pt x="39" y="16"/>
                      <a:pt x="56" y="8"/>
                      <a:pt x="75" y="8"/>
                    </a:cubicBezTo>
                    <a:cubicBezTo>
                      <a:pt x="75" y="8"/>
                      <a:pt x="75" y="8"/>
                      <a:pt x="75" y="8"/>
                    </a:cubicBezTo>
                    <a:cubicBezTo>
                      <a:pt x="93" y="8"/>
                      <a:pt x="110" y="16"/>
                      <a:pt x="122" y="28"/>
                    </a:cubicBezTo>
                    <a:cubicBezTo>
                      <a:pt x="134" y="40"/>
                      <a:pt x="141" y="56"/>
                      <a:pt x="141" y="75"/>
                    </a:cubicBezTo>
                    <a:cubicBezTo>
                      <a:pt x="141" y="84"/>
                      <a:pt x="137" y="94"/>
                      <a:pt x="131" y="105"/>
                    </a:cubicBezTo>
                    <a:cubicBezTo>
                      <a:pt x="121" y="121"/>
                      <a:pt x="106" y="138"/>
                      <a:pt x="94" y="151"/>
                    </a:cubicBezTo>
                    <a:cubicBezTo>
                      <a:pt x="88" y="157"/>
                      <a:pt x="82" y="162"/>
                      <a:pt x="78" y="166"/>
                    </a:cubicBezTo>
                    <a:cubicBezTo>
                      <a:pt x="77" y="167"/>
                      <a:pt x="76" y="168"/>
                      <a:pt x="75" y="169"/>
                    </a:cubicBezTo>
                    <a:moveTo>
                      <a:pt x="75" y="0"/>
                    </a:moveTo>
                    <a:cubicBezTo>
                      <a:pt x="33" y="0"/>
                      <a:pt x="0" y="34"/>
                      <a:pt x="0" y="75"/>
                    </a:cubicBezTo>
                    <a:cubicBezTo>
                      <a:pt x="0" y="86"/>
                      <a:pt x="5" y="98"/>
                      <a:pt x="11" y="109"/>
                    </a:cubicBezTo>
                    <a:cubicBezTo>
                      <a:pt x="22" y="126"/>
                      <a:pt x="37" y="143"/>
                      <a:pt x="49" y="156"/>
                    </a:cubicBezTo>
                    <a:cubicBezTo>
                      <a:pt x="62" y="169"/>
                      <a:pt x="72" y="177"/>
                      <a:pt x="72" y="178"/>
                    </a:cubicBezTo>
                    <a:cubicBezTo>
                      <a:pt x="75" y="180"/>
                      <a:pt x="75" y="180"/>
                      <a:pt x="75" y="180"/>
                    </a:cubicBezTo>
                    <a:cubicBezTo>
                      <a:pt x="77" y="178"/>
                      <a:pt x="77" y="178"/>
                      <a:pt x="77" y="178"/>
                    </a:cubicBezTo>
                    <a:cubicBezTo>
                      <a:pt x="77" y="177"/>
                      <a:pt x="95" y="162"/>
                      <a:pt x="113" y="142"/>
                    </a:cubicBezTo>
                    <a:cubicBezTo>
                      <a:pt x="122" y="132"/>
                      <a:pt x="131" y="121"/>
                      <a:pt x="138" y="109"/>
                    </a:cubicBezTo>
                    <a:cubicBezTo>
                      <a:pt x="145" y="98"/>
                      <a:pt x="149" y="86"/>
                      <a:pt x="149" y="75"/>
                    </a:cubicBezTo>
                    <a:cubicBezTo>
                      <a:pt x="149" y="34"/>
                      <a:pt x="116" y="0"/>
                      <a:pt x="75" y="0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0" name="Freeform 947">
                <a:extLst>
                  <a:ext uri="{FF2B5EF4-FFF2-40B4-BE49-F238E27FC236}">
                    <a16:creationId xmlns:a16="http://schemas.microsoft.com/office/drawing/2014/main" id="{E0FA3E1C-707E-4402-ABE3-815D48B5EDA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76" y="2432"/>
                <a:ext cx="63" cy="62"/>
              </a:xfrm>
              <a:custGeom>
                <a:avLst/>
                <a:gdLst>
                  <a:gd name="T0" fmla="*/ 32 w 63"/>
                  <a:gd name="T1" fmla="*/ 0 h 62"/>
                  <a:gd name="T2" fmla="*/ 10 w 63"/>
                  <a:gd name="T3" fmla="*/ 9 h 62"/>
                  <a:gd name="T4" fmla="*/ 0 w 63"/>
                  <a:gd name="T5" fmla="*/ 31 h 62"/>
                  <a:gd name="T6" fmla="*/ 10 w 63"/>
                  <a:gd name="T7" fmla="*/ 53 h 62"/>
                  <a:gd name="T8" fmla="*/ 32 w 63"/>
                  <a:gd name="T9" fmla="*/ 62 h 62"/>
                  <a:gd name="T10" fmla="*/ 32 w 63"/>
                  <a:gd name="T11" fmla="*/ 62 h 62"/>
                  <a:gd name="T12" fmla="*/ 54 w 63"/>
                  <a:gd name="T13" fmla="*/ 53 h 62"/>
                  <a:gd name="T14" fmla="*/ 63 w 63"/>
                  <a:gd name="T15" fmla="*/ 31 h 62"/>
                  <a:gd name="T16" fmla="*/ 54 w 63"/>
                  <a:gd name="T17" fmla="*/ 9 h 62"/>
                  <a:gd name="T18" fmla="*/ 32 w 63"/>
                  <a:gd name="T1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" h="62">
                    <a:moveTo>
                      <a:pt x="32" y="0"/>
                    </a:moveTo>
                    <a:cubicBezTo>
                      <a:pt x="23" y="0"/>
                      <a:pt x="15" y="3"/>
                      <a:pt x="10" y="9"/>
                    </a:cubicBezTo>
                    <a:cubicBezTo>
                      <a:pt x="4" y="15"/>
                      <a:pt x="0" y="22"/>
                      <a:pt x="0" y="31"/>
                    </a:cubicBezTo>
                    <a:cubicBezTo>
                      <a:pt x="0" y="40"/>
                      <a:pt x="4" y="47"/>
                      <a:pt x="10" y="53"/>
                    </a:cubicBezTo>
                    <a:cubicBezTo>
                      <a:pt x="15" y="59"/>
                      <a:pt x="23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40" y="62"/>
                      <a:pt x="48" y="59"/>
                      <a:pt x="54" y="53"/>
                    </a:cubicBezTo>
                    <a:cubicBezTo>
                      <a:pt x="59" y="47"/>
                      <a:pt x="63" y="40"/>
                      <a:pt x="63" y="31"/>
                    </a:cubicBezTo>
                    <a:cubicBezTo>
                      <a:pt x="63" y="22"/>
                      <a:pt x="59" y="15"/>
                      <a:pt x="54" y="9"/>
                    </a:cubicBezTo>
                    <a:cubicBezTo>
                      <a:pt x="48" y="3"/>
                      <a:pt x="40" y="0"/>
                      <a:pt x="3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1" name="Freeform 948">
                <a:extLst>
                  <a:ext uri="{FF2B5EF4-FFF2-40B4-BE49-F238E27FC236}">
                    <a16:creationId xmlns:a16="http://schemas.microsoft.com/office/drawing/2014/main" id="{D3C1DE2F-97B6-40A8-8501-4792229BB4B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68" y="2424"/>
                <a:ext cx="79" cy="78"/>
              </a:xfrm>
              <a:custGeom>
                <a:avLst/>
                <a:gdLst>
                  <a:gd name="T0" fmla="*/ 40 w 79"/>
                  <a:gd name="T1" fmla="*/ 70 h 78"/>
                  <a:gd name="T2" fmla="*/ 40 w 79"/>
                  <a:gd name="T3" fmla="*/ 70 h 78"/>
                  <a:gd name="T4" fmla="*/ 18 w 79"/>
                  <a:gd name="T5" fmla="*/ 61 h 78"/>
                  <a:gd name="T6" fmla="*/ 8 w 79"/>
                  <a:gd name="T7" fmla="*/ 39 h 78"/>
                  <a:gd name="T8" fmla="*/ 18 w 79"/>
                  <a:gd name="T9" fmla="*/ 17 h 78"/>
                  <a:gd name="T10" fmla="*/ 40 w 79"/>
                  <a:gd name="T11" fmla="*/ 8 h 78"/>
                  <a:gd name="T12" fmla="*/ 62 w 79"/>
                  <a:gd name="T13" fmla="*/ 17 h 78"/>
                  <a:gd name="T14" fmla="*/ 71 w 79"/>
                  <a:gd name="T15" fmla="*/ 39 h 78"/>
                  <a:gd name="T16" fmla="*/ 62 w 79"/>
                  <a:gd name="T17" fmla="*/ 61 h 78"/>
                  <a:gd name="T18" fmla="*/ 40 w 79"/>
                  <a:gd name="T19" fmla="*/ 70 h 78"/>
                  <a:gd name="T20" fmla="*/ 40 w 79"/>
                  <a:gd name="T21" fmla="*/ 0 h 78"/>
                  <a:gd name="T22" fmla="*/ 0 w 79"/>
                  <a:gd name="T23" fmla="*/ 39 h 78"/>
                  <a:gd name="T24" fmla="*/ 0 w 79"/>
                  <a:gd name="T25" fmla="*/ 39 h 78"/>
                  <a:gd name="T26" fmla="*/ 40 w 79"/>
                  <a:gd name="T27" fmla="*/ 78 h 78"/>
                  <a:gd name="T28" fmla="*/ 40 w 79"/>
                  <a:gd name="T29" fmla="*/ 78 h 78"/>
                  <a:gd name="T30" fmla="*/ 67 w 79"/>
                  <a:gd name="T31" fmla="*/ 67 h 78"/>
                  <a:gd name="T32" fmla="*/ 79 w 79"/>
                  <a:gd name="T33" fmla="*/ 39 h 78"/>
                  <a:gd name="T34" fmla="*/ 79 w 79"/>
                  <a:gd name="T35" fmla="*/ 39 h 78"/>
                  <a:gd name="T36" fmla="*/ 40 w 79"/>
                  <a:gd name="T3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9" h="78">
                    <a:moveTo>
                      <a:pt x="40" y="70"/>
                    </a:moveTo>
                    <a:cubicBezTo>
                      <a:pt x="40" y="70"/>
                      <a:pt x="40" y="70"/>
                      <a:pt x="40" y="70"/>
                    </a:cubicBezTo>
                    <a:cubicBezTo>
                      <a:pt x="31" y="70"/>
                      <a:pt x="23" y="67"/>
                      <a:pt x="18" y="61"/>
                    </a:cubicBezTo>
                    <a:cubicBezTo>
                      <a:pt x="12" y="55"/>
                      <a:pt x="8" y="48"/>
                      <a:pt x="8" y="39"/>
                    </a:cubicBezTo>
                    <a:cubicBezTo>
                      <a:pt x="8" y="30"/>
                      <a:pt x="12" y="23"/>
                      <a:pt x="18" y="17"/>
                    </a:cubicBezTo>
                    <a:cubicBezTo>
                      <a:pt x="23" y="11"/>
                      <a:pt x="31" y="8"/>
                      <a:pt x="40" y="8"/>
                    </a:cubicBezTo>
                    <a:cubicBezTo>
                      <a:pt x="48" y="8"/>
                      <a:pt x="56" y="11"/>
                      <a:pt x="62" y="17"/>
                    </a:cubicBezTo>
                    <a:cubicBezTo>
                      <a:pt x="67" y="23"/>
                      <a:pt x="71" y="30"/>
                      <a:pt x="71" y="39"/>
                    </a:cubicBezTo>
                    <a:cubicBezTo>
                      <a:pt x="71" y="48"/>
                      <a:pt x="67" y="55"/>
                      <a:pt x="62" y="61"/>
                    </a:cubicBezTo>
                    <a:cubicBezTo>
                      <a:pt x="56" y="67"/>
                      <a:pt x="48" y="70"/>
                      <a:pt x="40" y="70"/>
                    </a:cubicBezTo>
                    <a:moveTo>
                      <a:pt x="40" y="0"/>
                    </a:moveTo>
                    <a:cubicBezTo>
                      <a:pt x="18" y="0"/>
                      <a:pt x="0" y="17"/>
                      <a:pt x="0" y="39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61"/>
                      <a:pt x="18" y="78"/>
                      <a:pt x="40" y="78"/>
                    </a:cubicBezTo>
                    <a:cubicBezTo>
                      <a:pt x="40" y="78"/>
                      <a:pt x="40" y="78"/>
                      <a:pt x="40" y="78"/>
                    </a:cubicBezTo>
                    <a:cubicBezTo>
                      <a:pt x="50" y="78"/>
                      <a:pt x="60" y="74"/>
                      <a:pt x="67" y="67"/>
                    </a:cubicBezTo>
                    <a:cubicBezTo>
                      <a:pt x="74" y="60"/>
                      <a:pt x="79" y="50"/>
                      <a:pt x="79" y="39"/>
                    </a:cubicBezTo>
                    <a:cubicBezTo>
                      <a:pt x="79" y="39"/>
                      <a:pt x="79" y="39"/>
                      <a:pt x="79" y="39"/>
                    </a:cubicBezTo>
                    <a:cubicBezTo>
                      <a:pt x="79" y="17"/>
                      <a:pt x="61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2" name="Freeform 949">
                <a:extLst>
                  <a:ext uri="{FF2B5EF4-FFF2-40B4-BE49-F238E27FC236}">
                    <a16:creationId xmlns:a16="http://schemas.microsoft.com/office/drawing/2014/main" id="{79CF0ED6-2B23-43A6-AB3C-B95C598F4B6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close/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3" name="Freeform 950">
                <a:extLst>
                  <a:ext uri="{FF2B5EF4-FFF2-40B4-BE49-F238E27FC236}">
                    <a16:creationId xmlns:a16="http://schemas.microsoft.com/office/drawing/2014/main" id="{6F4C535D-6947-4D2F-8582-A3FA2C9530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84" y="2654"/>
                <a:ext cx="215" cy="187"/>
              </a:xfrm>
              <a:custGeom>
                <a:avLst/>
                <a:gdLst>
                  <a:gd name="T0" fmla="*/ 37 w 215"/>
                  <a:gd name="T1" fmla="*/ 97 h 187"/>
                  <a:gd name="T2" fmla="*/ 37 w 215"/>
                  <a:gd name="T3" fmla="*/ 93 h 187"/>
                  <a:gd name="T4" fmla="*/ 179 w 215"/>
                  <a:gd name="T5" fmla="*/ 93 h 187"/>
                  <a:gd name="T6" fmla="*/ 179 w 215"/>
                  <a:gd name="T7" fmla="*/ 101 h 187"/>
                  <a:gd name="T8" fmla="*/ 37 w 215"/>
                  <a:gd name="T9" fmla="*/ 101 h 187"/>
                  <a:gd name="T10" fmla="*/ 37 w 215"/>
                  <a:gd name="T11" fmla="*/ 97 h 187"/>
                  <a:gd name="T12" fmla="*/ 215 w 215"/>
                  <a:gd name="T13" fmla="*/ 0 h 187"/>
                  <a:gd name="T14" fmla="*/ 80 w 215"/>
                  <a:gd name="T15" fmla="*/ 0 h 187"/>
                  <a:gd name="T16" fmla="*/ 80 w 215"/>
                  <a:gd name="T17" fmla="*/ 53 h 187"/>
                  <a:gd name="T18" fmla="*/ 179 w 215"/>
                  <a:gd name="T19" fmla="*/ 53 h 187"/>
                  <a:gd name="T20" fmla="*/ 179 w 215"/>
                  <a:gd name="T21" fmla="*/ 61 h 187"/>
                  <a:gd name="T22" fmla="*/ 37 w 215"/>
                  <a:gd name="T23" fmla="*/ 61 h 187"/>
                  <a:gd name="T24" fmla="*/ 37 w 215"/>
                  <a:gd name="T25" fmla="*/ 60 h 187"/>
                  <a:gd name="T26" fmla="*/ 0 w 215"/>
                  <a:gd name="T27" fmla="*/ 60 h 187"/>
                  <a:gd name="T28" fmla="*/ 0 w 215"/>
                  <a:gd name="T29" fmla="*/ 150 h 187"/>
                  <a:gd name="T30" fmla="*/ 140 w 215"/>
                  <a:gd name="T31" fmla="*/ 150 h 187"/>
                  <a:gd name="T32" fmla="*/ 140 w 215"/>
                  <a:gd name="T33" fmla="*/ 187 h 187"/>
                  <a:gd name="T34" fmla="*/ 176 w 215"/>
                  <a:gd name="T35" fmla="*/ 150 h 187"/>
                  <a:gd name="T36" fmla="*/ 215 w 215"/>
                  <a:gd name="T37" fmla="*/ 150 h 187"/>
                  <a:gd name="T38" fmla="*/ 215 w 215"/>
                  <a:gd name="T39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5" h="187">
                    <a:moveTo>
                      <a:pt x="37" y="97"/>
                    </a:moveTo>
                    <a:lnTo>
                      <a:pt x="37" y="93"/>
                    </a:lnTo>
                    <a:lnTo>
                      <a:pt x="179" y="93"/>
                    </a:lnTo>
                    <a:lnTo>
                      <a:pt x="179" y="101"/>
                    </a:lnTo>
                    <a:lnTo>
                      <a:pt x="37" y="101"/>
                    </a:lnTo>
                    <a:lnTo>
                      <a:pt x="37" y="97"/>
                    </a:lnTo>
                    <a:moveTo>
                      <a:pt x="215" y="0"/>
                    </a:moveTo>
                    <a:lnTo>
                      <a:pt x="80" y="0"/>
                    </a:lnTo>
                    <a:lnTo>
                      <a:pt x="80" y="53"/>
                    </a:lnTo>
                    <a:lnTo>
                      <a:pt x="179" y="53"/>
                    </a:lnTo>
                    <a:lnTo>
                      <a:pt x="179" y="61"/>
                    </a:lnTo>
                    <a:lnTo>
                      <a:pt x="37" y="61"/>
                    </a:lnTo>
                    <a:lnTo>
                      <a:pt x="37" y="60"/>
                    </a:lnTo>
                    <a:lnTo>
                      <a:pt x="0" y="60"/>
                    </a:lnTo>
                    <a:lnTo>
                      <a:pt x="0" y="150"/>
                    </a:lnTo>
                    <a:lnTo>
                      <a:pt x="140" y="150"/>
                    </a:lnTo>
                    <a:lnTo>
                      <a:pt x="140" y="187"/>
                    </a:lnTo>
                    <a:lnTo>
                      <a:pt x="176" y="150"/>
                    </a:lnTo>
                    <a:lnTo>
                      <a:pt x="215" y="150"/>
                    </a:lnTo>
                    <a:lnTo>
                      <a:pt x="2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4" name="Freeform 951">
                <a:extLst>
                  <a:ext uri="{FF2B5EF4-FFF2-40B4-BE49-F238E27FC236}">
                    <a16:creationId xmlns:a16="http://schemas.microsoft.com/office/drawing/2014/main" id="{BDCCADF9-ADE0-4137-A0BF-4F13FCEA571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close/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5" name="Freeform 952">
                <a:extLst>
                  <a:ext uri="{FF2B5EF4-FFF2-40B4-BE49-F238E27FC236}">
                    <a16:creationId xmlns:a16="http://schemas.microsoft.com/office/drawing/2014/main" id="{92A3EA5D-2B01-431E-BC55-A3125651203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76" y="2646"/>
                <a:ext cx="231" cy="214"/>
              </a:xfrm>
              <a:custGeom>
                <a:avLst/>
                <a:gdLst>
                  <a:gd name="T0" fmla="*/ 223 w 231"/>
                  <a:gd name="T1" fmla="*/ 4 h 214"/>
                  <a:gd name="T2" fmla="*/ 227 w 231"/>
                  <a:gd name="T3" fmla="*/ 4 h 214"/>
                  <a:gd name="T4" fmla="*/ 223 w 231"/>
                  <a:gd name="T5" fmla="*/ 4 h 214"/>
                  <a:gd name="T6" fmla="*/ 231 w 231"/>
                  <a:gd name="T7" fmla="*/ 0 h 214"/>
                  <a:gd name="T8" fmla="*/ 227 w 231"/>
                  <a:gd name="T9" fmla="*/ 0 h 214"/>
                  <a:gd name="T10" fmla="*/ 88 w 231"/>
                  <a:gd name="T11" fmla="*/ 0 h 214"/>
                  <a:gd name="T12" fmla="*/ 88 w 231"/>
                  <a:gd name="T13" fmla="*/ 8 h 214"/>
                  <a:gd name="T14" fmla="*/ 223 w 231"/>
                  <a:gd name="T15" fmla="*/ 8 h 214"/>
                  <a:gd name="T16" fmla="*/ 223 w 231"/>
                  <a:gd name="T17" fmla="*/ 158 h 214"/>
                  <a:gd name="T18" fmla="*/ 184 w 231"/>
                  <a:gd name="T19" fmla="*/ 158 h 214"/>
                  <a:gd name="T20" fmla="*/ 148 w 231"/>
                  <a:gd name="T21" fmla="*/ 195 h 214"/>
                  <a:gd name="T22" fmla="*/ 148 w 231"/>
                  <a:gd name="T23" fmla="*/ 158 h 214"/>
                  <a:gd name="T24" fmla="*/ 8 w 231"/>
                  <a:gd name="T25" fmla="*/ 158 h 214"/>
                  <a:gd name="T26" fmla="*/ 8 w 231"/>
                  <a:gd name="T27" fmla="*/ 68 h 214"/>
                  <a:gd name="T28" fmla="*/ 0 w 231"/>
                  <a:gd name="T29" fmla="*/ 68 h 214"/>
                  <a:gd name="T30" fmla="*/ 0 w 231"/>
                  <a:gd name="T31" fmla="*/ 166 h 214"/>
                  <a:gd name="T32" fmla="*/ 140 w 231"/>
                  <a:gd name="T33" fmla="*/ 166 h 214"/>
                  <a:gd name="T34" fmla="*/ 140 w 231"/>
                  <a:gd name="T35" fmla="*/ 214 h 214"/>
                  <a:gd name="T36" fmla="*/ 187 w 231"/>
                  <a:gd name="T37" fmla="*/ 166 h 214"/>
                  <a:gd name="T38" fmla="*/ 231 w 231"/>
                  <a:gd name="T39" fmla="*/ 166 h 214"/>
                  <a:gd name="T40" fmla="*/ 231 w 231"/>
                  <a:gd name="T41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31" h="214">
                    <a:moveTo>
                      <a:pt x="223" y="4"/>
                    </a:moveTo>
                    <a:lnTo>
                      <a:pt x="227" y="4"/>
                    </a:lnTo>
                    <a:lnTo>
                      <a:pt x="223" y="4"/>
                    </a:lnTo>
                    <a:moveTo>
                      <a:pt x="231" y="0"/>
                    </a:moveTo>
                    <a:lnTo>
                      <a:pt x="227" y="0"/>
                    </a:lnTo>
                    <a:lnTo>
                      <a:pt x="88" y="0"/>
                    </a:lnTo>
                    <a:lnTo>
                      <a:pt x="88" y="8"/>
                    </a:lnTo>
                    <a:lnTo>
                      <a:pt x="223" y="8"/>
                    </a:lnTo>
                    <a:lnTo>
                      <a:pt x="223" y="158"/>
                    </a:lnTo>
                    <a:lnTo>
                      <a:pt x="184" y="158"/>
                    </a:lnTo>
                    <a:lnTo>
                      <a:pt x="148" y="195"/>
                    </a:lnTo>
                    <a:lnTo>
                      <a:pt x="148" y="158"/>
                    </a:lnTo>
                    <a:lnTo>
                      <a:pt x="8" y="158"/>
                    </a:lnTo>
                    <a:lnTo>
                      <a:pt x="8" y="68"/>
                    </a:lnTo>
                    <a:lnTo>
                      <a:pt x="0" y="68"/>
                    </a:lnTo>
                    <a:lnTo>
                      <a:pt x="0" y="166"/>
                    </a:lnTo>
                    <a:lnTo>
                      <a:pt x="140" y="166"/>
                    </a:lnTo>
                    <a:lnTo>
                      <a:pt x="140" y="214"/>
                    </a:lnTo>
                    <a:lnTo>
                      <a:pt x="187" y="166"/>
                    </a:lnTo>
                    <a:lnTo>
                      <a:pt x="231" y="166"/>
                    </a:lnTo>
                    <a:lnTo>
                      <a:pt x="23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6" name="Freeform 953">
                <a:extLst>
                  <a:ext uri="{FF2B5EF4-FFF2-40B4-BE49-F238E27FC236}">
                    <a16:creationId xmlns:a16="http://schemas.microsoft.com/office/drawing/2014/main" id="{7D4C72D6-9EA9-4A1B-879C-ADE952CCB55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7" name="Freeform 954">
                <a:extLst>
                  <a:ext uri="{FF2B5EF4-FFF2-40B4-BE49-F238E27FC236}">
                    <a16:creationId xmlns:a16="http://schemas.microsoft.com/office/drawing/2014/main" id="{A2CC3453-5586-40E1-B287-3228BBE368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0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43 w 142"/>
                  <a:gd name="T3" fmla="*/ 0 h 8"/>
                  <a:gd name="T4" fmla="*/ 43 w 142"/>
                  <a:gd name="T5" fmla="*/ 7 h 8"/>
                  <a:gd name="T6" fmla="*/ 0 w 142"/>
                  <a:gd name="T7" fmla="*/ 7 h 8"/>
                  <a:gd name="T8" fmla="*/ 0 w 142"/>
                  <a:gd name="T9" fmla="*/ 8 h 8"/>
                  <a:gd name="T10" fmla="*/ 142 w 142"/>
                  <a:gd name="T11" fmla="*/ 8 h 8"/>
                  <a:gd name="T12" fmla="*/ 142 w 14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8" name="Freeform 955">
                <a:extLst>
                  <a:ext uri="{FF2B5EF4-FFF2-40B4-BE49-F238E27FC236}">
                    <a16:creationId xmlns:a16="http://schemas.microsoft.com/office/drawing/2014/main" id="{767B2D16-8047-4481-8796-4E7D911C55D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59" name="Freeform 956">
                <a:extLst>
                  <a:ext uri="{FF2B5EF4-FFF2-40B4-BE49-F238E27FC236}">
                    <a16:creationId xmlns:a16="http://schemas.microsoft.com/office/drawing/2014/main" id="{80A66EBA-A51E-4FDE-B14A-2704B40539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421" y="2747"/>
                <a:ext cx="142" cy="8"/>
              </a:xfrm>
              <a:custGeom>
                <a:avLst/>
                <a:gdLst>
                  <a:gd name="T0" fmla="*/ 142 w 142"/>
                  <a:gd name="T1" fmla="*/ 0 h 8"/>
                  <a:gd name="T2" fmla="*/ 0 w 142"/>
                  <a:gd name="T3" fmla="*/ 0 h 8"/>
                  <a:gd name="T4" fmla="*/ 0 w 142"/>
                  <a:gd name="T5" fmla="*/ 4 h 8"/>
                  <a:gd name="T6" fmla="*/ 0 w 142"/>
                  <a:gd name="T7" fmla="*/ 8 h 8"/>
                  <a:gd name="T8" fmla="*/ 142 w 142"/>
                  <a:gd name="T9" fmla="*/ 8 h 8"/>
                  <a:gd name="T10" fmla="*/ 142 w 14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2" h="8">
                    <a:moveTo>
                      <a:pt x="142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42" y="8"/>
                    </a:lnTo>
                    <a:lnTo>
                      <a:pt x="1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0" name="Freeform 957">
                <a:extLst>
                  <a:ext uri="{FF2B5EF4-FFF2-40B4-BE49-F238E27FC236}">
                    <a16:creationId xmlns:a16="http://schemas.microsoft.com/office/drawing/2014/main" id="{57D3EC1C-EFC6-40E1-BBEA-B49829CECA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close/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close/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1" name="Freeform 958">
                <a:extLst>
                  <a:ext uri="{FF2B5EF4-FFF2-40B4-BE49-F238E27FC236}">
                    <a16:creationId xmlns:a16="http://schemas.microsoft.com/office/drawing/2014/main" id="{7C788FC3-437B-4158-A923-8AF2F81EB1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94" y="2547"/>
                <a:ext cx="262" cy="219"/>
              </a:xfrm>
              <a:custGeom>
                <a:avLst/>
                <a:gdLst>
                  <a:gd name="T0" fmla="*/ 38 w 262"/>
                  <a:gd name="T1" fmla="*/ 102 h 219"/>
                  <a:gd name="T2" fmla="*/ 38 w 262"/>
                  <a:gd name="T3" fmla="*/ 98 h 219"/>
                  <a:gd name="T4" fmla="*/ 218 w 262"/>
                  <a:gd name="T5" fmla="*/ 98 h 219"/>
                  <a:gd name="T6" fmla="*/ 218 w 262"/>
                  <a:gd name="T7" fmla="*/ 106 h 219"/>
                  <a:gd name="T8" fmla="*/ 38 w 262"/>
                  <a:gd name="T9" fmla="*/ 106 h 219"/>
                  <a:gd name="T10" fmla="*/ 38 w 262"/>
                  <a:gd name="T11" fmla="*/ 102 h 219"/>
                  <a:gd name="T12" fmla="*/ 38 w 262"/>
                  <a:gd name="T13" fmla="*/ 62 h 219"/>
                  <a:gd name="T14" fmla="*/ 38 w 262"/>
                  <a:gd name="T15" fmla="*/ 58 h 219"/>
                  <a:gd name="T16" fmla="*/ 218 w 262"/>
                  <a:gd name="T17" fmla="*/ 58 h 219"/>
                  <a:gd name="T18" fmla="*/ 218 w 262"/>
                  <a:gd name="T19" fmla="*/ 66 h 219"/>
                  <a:gd name="T20" fmla="*/ 38 w 262"/>
                  <a:gd name="T21" fmla="*/ 66 h 219"/>
                  <a:gd name="T22" fmla="*/ 38 w 262"/>
                  <a:gd name="T23" fmla="*/ 62 h 219"/>
                  <a:gd name="T24" fmla="*/ 262 w 262"/>
                  <a:gd name="T25" fmla="*/ 0 h 219"/>
                  <a:gd name="T26" fmla="*/ 0 w 262"/>
                  <a:gd name="T27" fmla="*/ 0 h 219"/>
                  <a:gd name="T28" fmla="*/ 0 w 262"/>
                  <a:gd name="T29" fmla="*/ 159 h 219"/>
                  <a:gd name="T30" fmla="*/ 47 w 262"/>
                  <a:gd name="T31" fmla="*/ 159 h 219"/>
                  <a:gd name="T32" fmla="*/ 107 w 262"/>
                  <a:gd name="T33" fmla="*/ 219 h 219"/>
                  <a:gd name="T34" fmla="*/ 107 w 262"/>
                  <a:gd name="T35" fmla="*/ 159 h 219"/>
                  <a:gd name="T36" fmla="*/ 262 w 262"/>
                  <a:gd name="T37" fmla="*/ 159 h 219"/>
                  <a:gd name="T38" fmla="*/ 262 w 262"/>
                  <a:gd name="T39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2" h="219">
                    <a:moveTo>
                      <a:pt x="38" y="102"/>
                    </a:moveTo>
                    <a:lnTo>
                      <a:pt x="38" y="98"/>
                    </a:lnTo>
                    <a:lnTo>
                      <a:pt x="218" y="98"/>
                    </a:lnTo>
                    <a:lnTo>
                      <a:pt x="218" y="106"/>
                    </a:lnTo>
                    <a:lnTo>
                      <a:pt x="38" y="106"/>
                    </a:lnTo>
                    <a:lnTo>
                      <a:pt x="38" y="102"/>
                    </a:lnTo>
                    <a:moveTo>
                      <a:pt x="38" y="62"/>
                    </a:moveTo>
                    <a:lnTo>
                      <a:pt x="38" y="58"/>
                    </a:lnTo>
                    <a:lnTo>
                      <a:pt x="218" y="58"/>
                    </a:lnTo>
                    <a:lnTo>
                      <a:pt x="218" y="66"/>
                    </a:lnTo>
                    <a:lnTo>
                      <a:pt x="38" y="66"/>
                    </a:lnTo>
                    <a:lnTo>
                      <a:pt x="38" y="62"/>
                    </a:lnTo>
                    <a:moveTo>
                      <a:pt x="262" y="0"/>
                    </a:moveTo>
                    <a:lnTo>
                      <a:pt x="0" y="0"/>
                    </a:lnTo>
                    <a:lnTo>
                      <a:pt x="0" y="159"/>
                    </a:lnTo>
                    <a:lnTo>
                      <a:pt x="47" y="159"/>
                    </a:lnTo>
                    <a:lnTo>
                      <a:pt x="107" y="219"/>
                    </a:lnTo>
                    <a:lnTo>
                      <a:pt x="107" y="159"/>
                    </a:lnTo>
                    <a:lnTo>
                      <a:pt x="262" y="159"/>
                    </a:lnTo>
                    <a:lnTo>
                      <a:pt x="26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2" name="Freeform 959">
                <a:extLst>
                  <a:ext uri="{FF2B5EF4-FFF2-40B4-BE49-F238E27FC236}">
                    <a16:creationId xmlns:a16="http://schemas.microsoft.com/office/drawing/2014/main" id="{0DB3AAAF-5FEC-4D0B-B0A6-6ECAB13B089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close/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close/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3" name="Freeform 960">
                <a:extLst>
                  <a:ext uri="{FF2B5EF4-FFF2-40B4-BE49-F238E27FC236}">
                    <a16:creationId xmlns:a16="http://schemas.microsoft.com/office/drawing/2014/main" id="{C5C313DA-608A-4E96-A9EA-C91C068EAD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186" y="2539"/>
                <a:ext cx="278" cy="247"/>
              </a:xfrm>
              <a:custGeom>
                <a:avLst/>
                <a:gdLst>
                  <a:gd name="T0" fmla="*/ 8 w 278"/>
                  <a:gd name="T1" fmla="*/ 167 h 247"/>
                  <a:gd name="T2" fmla="*/ 8 w 278"/>
                  <a:gd name="T3" fmla="*/ 8 h 247"/>
                  <a:gd name="T4" fmla="*/ 270 w 278"/>
                  <a:gd name="T5" fmla="*/ 8 h 247"/>
                  <a:gd name="T6" fmla="*/ 270 w 278"/>
                  <a:gd name="T7" fmla="*/ 167 h 247"/>
                  <a:gd name="T8" fmla="*/ 115 w 278"/>
                  <a:gd name="T9" fmla="*/ 167 h 247"/>
                  <a:gd name="T10" fmla="*/ 115 w 278"/>
                  <a:gd name="T11" fmla="*/ 227 h 247"/>
                  <a:gd name="T12" fmla="*/ 55 w 278"/>
                  <a:gd name="T13" fmla="*/ 167 h 247"/>
                  <a:gd name="T14" fmla="*/ 8 w 278"/>
                  <a:gd name="T15" fmla="*/ 167 h 247"/>
                  <a:gd name="T16" fmla="*/ 270 w 278"/>
                  <a:gd name="T17" fmla="*/ 4 h 247"/>
                  <a:gd name="T18" fmla="*/ 274 w 278"/>
                  <a:gd name="T19" fmla="*/ 4 h 247"/>
                  <a:gd name="T20" fmla="*/ 270 w 278"/>
                  <a:gd name="T21" fmla="*/ 4 h 247"/>
                  <a:gd name="T22" fmla="*/ 278 w 278"/>
                  <a:gd name="T23" fmla="*/ 0 h 247"/>
                  <a:gd name="T24" fmla="*/ 274 w 278"/>
                  <a:gd name="T25" fmla="*/ 0 h 247"/>
                  <a:gd name="T26" fmla="*/ 0 w 278"/>
                  <a:gd name="T27" fmla="*/ 0 h 247"/>
                  <a:gd name="T28" fmla="*/ 0 w 278"/>
                  <a:gd name="T29" fmla="*/ 175 h 247"/>
                  <a:gd name="T30" fmla="*/ 51 w 278"/>
                  <a:gd name="T31" fmla="*/ 175 h 247"/>
                  <a:gd name="T32" fmla="*/ 123 w 278"/>
                  <a:gd name="T33" fmla="*/ 247 h 247"/>
                  <a:gd name="T34" fmla="*/ 123 w 278"/>
                  <a:gd name="T35" fmla="*/ 175 h 247"/>
                  <a:gd name="T36" fmla="*/ 190 w 278"/>
                  <a:gd name="T37" fmla="*/ 175 h 247"/>
                  <a:gd name="T38" fmla="*/ 198 w 278"/>
                  <a:gd name="T39" fmla="*/ 175 h 247"/>
                  <a:gd name="T40" fmla="*/ 235 w 278"/>
                  <a:gd name="T41" fmla="*/ 175 h 247"/>
                  <a:gd name="T42" fmla="*/ 278 w 278"/>
                  <a:gd name="T43" fmla="*/ 175 h 247"/>
                  <a:gd name="T44" fmla="*/ 278 w 278"/>
                  <a:gd name="T45" fmla="*/ 168 h 247"/>
                  <a:gd name="T46" fmla="*/ 278 w 278"/>
                  <a:gd name="T47" fmla="*/ 115 h 247"/>
                  <a:gd name="T48" fmla="*/ 278 w 278"/>
                  <a:gd name="T49" fmla="*/ 107 h 247"/>
                  <a:gd name="T50" fmla="*/ 278 w 278"/>
                  <a:gd name="T51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8" h="247">
                    <a:moveTo>
                      <a:pt x="8" y="167"/>
                    </a:moveTo>
                    <a:lnTo>
                      <a:pt x="8" y="8"/>
                    </a:lnTo>
                    <a:lnTo>
                      <a:pt x="270" y="8"/>
                    </a:lnTo>
                    <a:lnTo>
                      <a:pt x="270" y="167"/>
                    </a:lnTo>
                    <a:lnTo>
                      <a:pt x="115" y="167"/>
                    </a:lnTo>
                    <a:lnTo>
                      <a:pt x="115" y="227"/>
                    </a:lnTo>
                    <a:lnTo>
                      <a:pt x="55" y="167"/>
                    </a:lnTo>
                    <a:lnTo>
                      <a:pt x="8" y="167"/>
                    </a:lnTo>
                    <a:moveTo>
                      <a:pt x="270" y="4"/>
                    </a:moveTo>
                    <a:lnTo>
                      <a:pt x="274" y="4"/>
                    </a:lnTo>
                    <a:lnTo>
                      <a:pt x="270" y="4"/>
                    </a:lnTo>
                    <a:moveTo>
                      <a:pt x="278" y="0"/>
                    </a:moveTo>
                    <a:lnTo>
                      <a:pt x="274" y="0"/>
                    </a:lnTo>
                    <a:lnTo>
                      <a:pt x="0" y="0"/>
                    </a:lnTo>
                    <a:lnTo>
                      <a:pt x="0" y="175"/>
                    </a:lnTo>
                    <a:lnTo>
                      <a:pt x="51" y="175"/>
                    </a:lnTo>
                    <a:lnTo>
                      <a:pt x="123" y="247"/>
                    </a:lnTo>
                    <a:lnTo>
                      <a:pt x="123" y="175"/>
                    </a:lnTo>
                    <a:lnTo>
                      <a:pt x="190" y="175"/>
                    </a:lnTo>
                    <a:lnTo>
                      <a:pt x="198" y="175"/>
                    </a:lnTo>
                    <a:lnTo>
                      <a:pt x="235" y="175"/>
                    </a:lnTo>
                    <a:lnTo>
                      <a:pt x="278" y="175"/>
                    </a:lnTo>
                    <a:lnTo>
                      <a:pt x="278" y="168"/>
                    </a:lnTo>
                    <a:lnTo>
                      <a:pt x="278" y="115"/>
                    </a:lnTo>
                    <a:lnTo>
                      <a:pt x="278" y="107"/>
                    </a:lnTo>
                    <a:lnTo>
                      <a:pt x="2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4" name="Freeform 961">
                <a:extLst>
                  <a:ext uri="{FF2B5EF4-FFF2-40B4-BE49-F238E27FC236}">
                    <a16:creationId xmlns:a16="http://schemas.microsoft.com/office/drawing/2014/main" id="{8C12C569-6395-4C25-83D1-3C24296FC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5" name="Freeform 962">
                <a:extLst>
                  <a:ext uri="{FF2B5EF4-FFF2-40B4-BE49-F238E27FC236}">
                    <a16:creationId xmlns:a16="http://schemas.microsoft.com/office/drawing/2014/main" id="{FAFD41F4-C0F8-4575-9566-0938C5CB81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0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6" name="Freeform 963">
                <a:extLst>
                  <a:ext uri="{FF2B5EF4-FFF2-40B4-BE49-F238E27FC236}">
                    <a16:creationId xmlns:a16="http://schemas.microsoft.com/office/drawing/2014/main" id="{8B674632-9609-4B65-937F-8DED2B9632B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7" name="Freeform 964">
                <a:extLst>
                  <a:ext uri="{FF2B5EF4-FFF2-40B4-BE49-F238E27FC236}">
                    <a16:creationId xmlns:a16="http://schemas.microsoft.com/office/drawing/2014/main" id="{42F0A4E2-9587-4926-BA54-98BB90C438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32" y="2645"/>
                <a:ext cx="180" cy="8"/>
              </a:xfrm>
              <a:custGeom>
                <a:avLst/>
                <a:gdLst>
                  <a:gd name="T0" fmla="*/ 180 w 180"/>
                  <a:gd name="T1" fmla="*/ 0 h 8"/>
                  <a:gd name="T2" fmla="*/ 0 w 180"/>
                  <a:gd name="T3" fmla="*/ 0 h 8"/>
                  <a:gd name="T4" fmla="*/ 0 w 180"/>
                  <a:gd name="T5" fmla="*/ 4 h 8"/>
                  <a:gd name="T6" fmla="*/ 0 w 180"/>
                  <a:gd name="T7" fmla="*/ 8 h 8"/>
                  <a:gd name="T8" fmla="*/ 180 w 180"/>
                  <a:gd name="T9" fmla="*/ 8 h 8"/>
                  <a:gd name="T10" fmla="*/ 180 w 180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" h="8">
                    <a:moveTo>
                      <a:pt x="180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0" y="8"/>
                    </a:lnTo>
                    <a:lnTo>
                      <a:pt x="180" y="8"/>
                    </a:lnTo>
                    <a:lnTo>
                      <a:pt x="18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8" name="Freeform 965">
                <a:extLst>
                  <a:ext uri="{FF2B5EF4-FFF2-40B4-BE49-F238E27FC236}">
                    <a16:creationId xmlns:a16="http://schemas.microsoft.com/office/drawing/2014/main" id="{7CF6C4C2-6A35-4C7F-8563-132425A68E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8" y="2697"/>
                <a:ext cx="352" cy="195"/>
              </a:xfrm>
              <a:custGeom>
                <a:avLst/>
                <a:gdLst>
                  <a:gd name="T0" fmla="*/ 236 w 352"/>
                  <a:gd name="T1" fmla="*/ 99 h 195"/>
                  <a:gd name="T2" fmla="*/ 228 w 352"/>
                  <a:gd name="T3" fmla="*/ 106 h 195"/>
                  <a:gd name="T4" fmla="*/ 224 w 352"/>
                  <a:gd name="T5" fmla="*/ 110 h 195"/>
                  <a:gd name="T6" fmla="*/ 189 w 352"/>
                  <a:gd name="T7" fmla="*/ 141 h 195"/>
                  <a:gd name="T8" fmla="*/ 176 w 352"/>
                  <a:gd name="T9" fmla="*/ 146 h 195"/>
                  <a:gd name="T10" fmla="*/ 162 w 352"/>
                  <a:gd name="T11" fmla="*/ 141 h 195"/>
                  <a:gd name="T12" fmla="*/ 128 w 352"/>
                  <a:gd name="T13" fmla="*/ 110 h 195"/>
                  <a:gd name="T14" fmla="*/ 124 w 352"/>
                  <a:gd name="T15" fmla="*/ 106 h 195"/>
                  <a:gd name="T16" fmla="*/ 117 w 352"/>
                  <a:gd name="T17" fmla="*/ 100 h 195"/>
                  <a:gd name="T18" fmla="*/ 6 w 352"/>
                  <a:gd name="T19" fmla="*/ 195 h 195"/>
                  <a:gd name="T20" fmla="*/ 347 w 352"/>
                  <a:gd name="T21" fmla="*/ 195 h 195"/>
                  <a:gd name="T22" fmla="*/ 236 w 352"/>
                  <a:gd name="T23" fmla="*/ 99 h 195"/>
                  <a:gd name="T24" fmla="*/ 0 w 352"/>
                  <a:gd name="T25" fmla="*/ 0 h 195"/>
                  <a:gd name="T26" fmla="*/ 0 w 352"/>
                  <a:gd name="T27" fmla="*/ 190 h 195"/>
                  <a:gd name="T28" fmla="*/ 111 w 352"/>
                  <a:gd name="T29" fmla="*/ 95 h 195"/>
                  <a:gd name="T30" fmla="*/ 83 w 352"/>
                  <a:gd name="T31" fmla="*/ 71 h 195"/>
                  <a:gd name="T32" fmla="*/ 70 w 352"/>
                  <a:gd name="T33" fmla="*/ 60 h 195"/>
                  <a:gd name="T34" fmla="*/ 38 w 352"/>
                  <a:gd name="T35" fmla="*/ 33 h 195"/>
                  <a:gd name="T36" fmla="*/ 0 w 352"/>
                  <a:gd name="T37" fmla="*/ 0 h 195"/>
                  <a:gd name="T38" fmla="*/ 352 w 352"/>
                  <a:gd name="T39" fmla="*/ 0 h 195"/>
                  <a:gd name="T40" fmla="*/ 313 w 352"/>
                  <a:gd name="T41" fmla="*/ 33 h 195"/>
                  <a:gd name="T42" fmla="*/ 282 w 352"/>
                  <a:gd name="T43" fmla="*/ 60 h 195"/>
                  <a:gd name="T44" fmla="*/ 268 w 352"/>
                  <a:gd name="T45" fmla="*/ 71 h 195"/>
                  <a:gd name="T46" fmla="*/ 242 w 352"/>
                  <a:gd name="T47" fmla="*/ 94 h 195"/>
                  <a:gd name="T48" fmla="*/ 352 w 352"/>
                  <a:gd name="T49" fmla="*/ 189 h 195"/>
                  <a:gd name="T50" fmla="*/ 352 w 352"/>
                  <a:gd name="T51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52" h="195">
                    <a:moveTo>
                      <a:pt x="236" y="99"/>
                    </a:moveTo>
                    <a:cubicBezTo>
                      <a:pt x="228" y="106"/>
                      <a:pt x="228" y="106"/>
                      <a:pt x="228" y="106"/>
                    </a:cubicBezTo>
                    <a:cubicBezTo>
                      <a:pt x="224" y="110"/>
                      <a:pt x="224" y="110"/>
                      <a:pt x="224" y="110"/>
                    </a:cubicBezTo>
                    <a:cubicBezTo>
                      <a:pt x="189" y="141"/>
                      <a:pt x="189" y="141"/>
                      <a:pt x="189" y="141"/>
                    </a:cubicBezTo>
                    <a:cubicBezTo>
                      <a:pt x="186" y="144"/>
                      <a:pt x="181" y="146"/>
                      <a:pt x="176" y="146"/>
                    </a:cubicBezTo>
                    <a:cubicBezTo>
                      <a:pt x="171" y="146"/>
                      <a:pt x="166" y="144"/>
                      <a:pt x="162" y="141"/>
                    </a:cubicBezTo>
                    <a:cubicBezTo>
                      <a:pt x="128" y="110"/>
                      <a:pt x="128" y="110"/>
                      <a:pt x="128" y="110"/>
                    </a:cubicBezTo>
                    <a:cubicBezTo>
                      <a:pt x="124" y="106"/>
                      <a:pt x="124" y="106"/>
                      <a:pt x="124" y="106"/>
                    </a:cubicBezTo>
                    <a:cubicBezTo>
                      <a:pt x="117" y="100"/>
                      <a:pt x="117" y="100"/>
                      <a:pt x="117" y="100"/>
                    </a:cubicBezTo>
                    <a:cubicBezTo>
                      <a:pt x="6" y="195"/>
                      <a:pt x="6" y="195"/>
                      <a:pt x="6" y="195"/>
                    </a:cubicBezTo>
                    <a:cubicBezTo>
                      <a:pt x="347" y="195"/>
                      <a:pt x="347" y="195"/>
                      <a:pt x="347" y="195"/>
                    </a:cubicBezTo>
                    <a:cubicBezTo>
                      <a:pt x="236" y="99"/>
                      <a:pt x="236" y="99"/>
                      <a:pt x="236" y="99"/>
                    </a:cubicBezTo>
                    <a:moveTo>
                      <a:pt x="0" y="0"/>
                    </a:moveTo>
                    <a:cubicBezTo>
                      <a:pt x="0" y="190"/>
                      <a:pt x="0" y="190"/>
                      <a:pt x="0" y="190"/>
                    </a:cubicBezTo>
                    <a:cubicBezTo>
                      <a:pt x="111" y="95"/>
                      <a:pt x="111" y="95"/>
                      <a:pt x="111" y="95"/>
                    </a:cubicBezTo>
                    <a:cubicBezTo>
                      <a:pt x="83" y="71"/>
                      <a:pt x="83" y="71"/>
                      <a:pt x="83" y="71"/>
                    </a:cubicBezTo>
                    <a:cubicBezTo>
                      <a:pt x="78" y="67"/>
                      <a:pt x="74" y="63"/>
                      <a:pt x="70" y="60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0" y="0"/>
                      <a:pt x="0" y="0"/>
                      <a:pt x="0" y="0"/>
                    </a:cubicBezTo>
                    <a:moveTo>
                      <a:pt x="352" y="0"/>
                    </a:moveTo>
                    <a:cubicBezTo>
                      <a:pt x="313" y="33"/>
                      <a:pt x="313" y="33"/>
                      <a:pt x="313" y="33"/>
                    </a:cubicBezTo>
                    <a:cubicBezTo>
                      <a:pt x="282" y="60"/>
                      <a:pt x="282" y="60"/>
                      <a:pt x="282" y="60"/>
                    </a:cubicBezTo>
                    <a:cubicBezTo>
                      <a:pt x="278" y="63"/>
                      <a:pt x="273" y="67"/>
                      <a:pt x="268" y="71"/>
                    </a:cubicBezTo>
                    <a:cubicBezTo>
                      <a:pt x="242" y="94"/>
                      <a:pt x="242" y="94"/>
                      <a:pt x="242" y="94"/>
                    </a:cubicBezTo>
                    <a:cubicBezTo>
                      <a:pt x="352" y="189"/>
                      <a:pt x="352" y="189"/>
                      <a:pt x="352" y="189"/>
                    </a:cubicBezTo>
                    <a:cubicBezTo>
                      <a:pt x="352" y="0"/>
                      <a:pt x="352" y="0"/>
                      <a:pt x="352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69" name="Freeform 966">
                <a:extLst>
                  <a:ext uri="{FF2B5EF4-FFF2-40B4-BE49-F238E27FC236}">
                    <a16:creationId xmlns:a16="http://schemas.microsoft.com/office/drawing/2014/main" id="{8127049D-6E82-4BED-8C8A-57AB25D6E5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6"/>
                <a:ext cx="368" cy="214"/>
              </a:xfrm>
              <a:custGeom>
                <a:avLst/>
                <a:gdLst>
                  <a:gd name="T0" fmla="*/ 368 w 368"/>
                  <a:gd name="T1" fmla="*/ 210 h 214"/>
                  <a:gd name="T2" fmla="*/ 368 w 368"/>
                  <a:gd name="T3" fmla="*/ 210 h 214"/>
                  <a:gd name="T4" fmla="*/ 368 w 368"/>
                  <a:gd name="T5" fmla="*/ 210 h 214"/>
                  <a:gd name="T6" fmla="*/ 0 w 368"/>
                  <a:gd name="T7" fmla="*/ 3 h 214"/>
                  <a:gd name="T8" fmla="*/ 0 w 368"/>
                  <a:gd name="T9" fmla="*/ 210 h 214"/>
                  <a:gd name="T10" fmla="*/ 1 w 368"/>
                  <a:gd name="T11" fmla="*/ 213 h 214"/>
                  <a:gd name="T12" fmla="*/ 4 w 368"/>
                  <a:gd name="T13" fmla="*/ 214 h 214"/>
                  <a:gd name="T14" fmla="*/ 281 w 368"/>
                  <a:gd name="T15" fmla="*/ 214 h 214"/>
                  <a:gd name="T16" fmla="*/ 289 w 368"/>
                  <a:gd name="T17" fmla="*/ 214 h 214"/>
                  <a:gd name="T18" fmla="*/ 364 w 368"/>
                  <a:gd name="T19" fmla="*/ 214 h 214"/>
                  <a:gd name="T20" fmla="*/ 367 w 368"/>
                  <a:gd name="T21" fmla="*/ 213 h 214"/>
                  <a:gd name="T22" fmla="*/ 368 w 368"/>
                  <a:gd name="T23" fmla="*/ 210 h 214"/>
                  <a:gd name="T24" fmla="*/ 364 w 368"/>
                  <a:gd name="T25" fmla="*/ 210 h 214"/>
                  <a:gd name="T26" fmla="*/ 364 w 368"/>
                  <a:gd name="T27" fmla="*/ 209 h 214"/>
                  <a:gd name="T28" fmla="*/ 361 w 368"/>
                  <a:gd name="T29" fmla="*/ 212 h 214"/>
                  <a:gd name="T30" fmla="*/ 355 w 368"/>
                  <a:gd name="T31" fmla="*/ 206 h 214"/>
                  <a:gd name="T32" fmla="*/ 14 w 368"/>
                  <a:gd name="T33" fmla="*/ 206 h 214"/>
                  <a:gd name="T34" fmla="*/ 8 w 368"/>
                  <a:gd name="T35" fmla="*/ 212 h 214"/>
                  <a:gd name="T36" fmla="*/ 3 w 368"/>
                  <a:gd name="T37" fmla="*/ 206 h 214"/>
                  <a:gd name="T38" fmla="*/ 8 w 368"/>
                  <a:gd name="T39" fmla="*/ 201 h 214"/>
                  <a:gd name="T40" fmla="*/ 8 w 368"/>
                  <a:gd name="T41" fmla="*/ 11 h 214"/>
                  <a:gd name="T42" fmla="*/ 1 w 368"/>
                  <a:gd name="T43" fmla="*/ 6 h 214"/>
                  <a:gd name="T44" fmla="*/ 0 w 368"/>
                  <a:gd name="T45" fmla="*/ 3 h 214"/>
                  <a:gd name="T46" fmla="*/ 367 w 368"/>
                  <a:gd name="T47" fmla="*/ 0 h 214"/>
                  <a:gd name="T48" fmla="*/ 368 w 368"/>
                  <a:gd name="T49" fmla="*/ 1 h 214"/>
                  <a:gd name="T50" fmla="*/ 366 w 368"/>
                  <a:gd name="T51" fmla="*/ 6 h 214"/>
                  <a:gd name="T52" fmla="*/ 360 w 368"/>
                  <a:gd name="T53" fmla="*/ 11 h 214"/>
                  <a:gd name="T54" fmla="*/ 360 w 368"/>
                  <a:gd name="T55" fmla="*/ 200 h 214"/>
                  <a:gd name="T56" fmla="*/ 366 w 368"/>
                  <a:gd name="T57" fmla="*/ 206 h 214"/>
                  <a:gd name="T58" fmla="*/ 364 w 368"/>
                  <a:gd name="T59" fmla="*/ 209 h 214"/>
                  <a:gd name="T60" fmla="*/ 364 w 368"/>
                  <a:gd name="T61" fmla="*/ 210 h 214"/>
                  <a:gd name="T62" fmla="*/ 368 w 368"/>
                  <a:gd name="T63" fmla="*/ 210 h 214"/>
                  <a:gd name="T64" fmla="*/ 368 w 368"/>
                  <a:gd name="T65" fmla="*/ 210 h 214"/>
                  <a:gd name="T66" fmla="*/ 368 w 368"/>
                  <a:gd name="T67" fmla="*/ 210 h 214"/>
                  <a:gd name="T68" fmla="*/ 368 w 368"/>
                  <a:gd name="T69" fmla="*/ 3 h 214"/>
                  <a:gd name="T70" fmla="*/ 367 w 368"/>
                  <a:gd name="T71" fmla="*/ 0 h 214"/>
                  <a:gd name="T72" fmla="*/ 367 w 368"/>
                  <a:gd name="T73" fmla="*/ 0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68" h="214">
                    <a:moveTo>
                      <a:pt x="368" y="210"/>
                    </a:move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moveTo>
                      <a:pt x="0" y="3"/>
                    </a:moveTo>
                    <a:cubicBezTo>
                      <a:pt x="0" y="210"/>
                      <a:pt x="0" y="210"/>
                      <a:pt x="0" y="210"/>
                    </a:cubicBezTo>
                    <a:cubicBezTo>
                      <a:pt x="0" y="211"/>
                      <a:pt x="0" y="212"/>
                      <a:pt x="1" y="213"/>
                    </a:cubicBezTo>
                    <a:cubicBezTo>
                      <a:pt x="2" y="214"/>
                      <a:pt x="3" y="214"/>
                      <a:pt x="4" y="214"/>
                    </a:cubicBezTo>
                    <a:cubicBezTo>
                      <a:pt x="281" y="214"/>
                      <a:pt x="281" y="214"/>
                      <a:pt x="281" y="214"/>
                    </a:cubicBezTo>
                    <a:cubicBezTo>
                      <a:pt x="289" y="214"/>
                      <a:pt x="289" y="214"/>
                      <a:pt x="289" y="214"/>
                    </a:cubicBezTo>
                    <a:cubicBezTo>
                      <a:pt x="364" y="214"/>
                      <a:pt x="364" y="214"/>
                      <a:pt x="364" y="214"/>
                    </a:cubicBezTo>
                    <a:cubicBezTo>
                      <a:pt x="365" y="214"/>
                      <a:pt x="366" y="214"/>
                      <a:pt x="367" y="213"/>
                    </a:cubicBezTo>
                    <a:cubicBezTo>
                      <a:pt x="368" y="212"/>
                      <a:pt x="368" y="211"/>
                      <a:pt x="368" y="210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1" y="212"/>
                      <a:pt x="361" y="212"/>
                      <a:pt x="361" y="212"/>
                    </a:cubicBezTo>
                    <a:cubicBezTo>
                      <a:pt x="355" y="206"/>
                      <a:pt x="355" y="206"/>
                      <a:pt x="355" y="206"/>
                    </a:cubicBezTo>
                    <a:cubicBezTo>
                      <a:pt x="14" y="206"/>
                      <a:pt x="14" y="206"/>
                      <a:pt x="14" y="206"/>
                    </a:cubicBezTo>
                    <a:cubicBezTo>
                      <a:pt x="8" y="212"/>
                      <a:pt x="8" y="212"/>
                      <a:pt x="8" y="212"/>
                    </a:cubicBezTo>
                    <a:cubicBezTo>
                      <a:pt x="3" y="206"/>
                      <a:pt x="3" y="206"/>
                      <a:pt x="3" y="206"/>
                    </a:cubicBezTo>
                    <a:cubicBezTo>
                      <a:pt x="8" y="201"/>
                      <a:pt x="8" y="201"/>
                      <a:pt x="8" y="20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5"/>
                      <a:pt x="0" y="4"/>
                      <a:pt x="0" y="3"/>
                    </a:cubicBezTo>
                    <a:moveTo>
                      <a:pt x="367" y="0"/>
                    </a:moveTo>
                    <a:cubicBezTo>
                      <a:pt x="367" y="0"/>
                      <a:pt x="367" y="1"/>
                      <a:pt x="368" y="1"/>
                    </a:cubicBezTo>
                    <a:cubicBezTo>
                      <a:pt x="368" y="3"/>
                      <a:pt x="368" y="5"/>
                      <a:pt x="366" y="6"/>
                    </a:cubicBezTo>
                    <a:cubicBezTo>
                      <a:pt x="360" y="11"/>
                      <a:pt x="360" y="11"/>
                      <a:pt x="360" y="11"/>
                    </a:cubicBezTo>
                    <a:cubicBezTo>
                      <a:pt x="360" y="200"/>
                      <a:pt x="360" y="200"/>
                      <a:pt x="360" y="200"/>
                    </a:cubicBezTo>
                    <a:cubicBezTo>
                      <a:pt x="366" y="206"/>
                      <a:pt x="366" y="206"/>
                      <a:pt x="366" y="206"/>
                    </a:cubicBezTo>
                    <a:cubicBezTo>
                      <a:pt x="364" y="209"/>
                      <a:pt x="364" y="209"/>
                      <a:pt x="364" y="209"/>
                    </a:cubicBezTo>
                    <a:cubicBezTo>
                      <a:pt x="364" y="210"/>
                      <a:pt x="364" y="210"/>
                      <a:pt x="364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210"/>
                      <a:pt x="368" y="210"/>
                      <a:pt x="368" y="210"/>
                    </a:cubicBezTo>
                    <a:cubicBezTo>
                      <a:pt x="368" y="3"/>
                      <a:pt x="368" y="3"/>
                      <a:pt x="368" y="3"/>
                    </a:cubicBezTo>
                    <a:cubicBezTo>
                      <a:pt x="368" y="2"/>
                      <a:pt x="368" y="1"/>
                      <a:pt x="367" y="0"/>
                    </a:cubicBezTo>
                    <a:cubicBezTo>
                      <a:pt x="367" y="0"/>
                      <a:pt x="367" y="0"/>
                      <a:pt x="36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0" name="Freeform 967">
                <a:extLst>
                  <a:ext uri="{FF2B5EF4-FFF2-40B4-BE49-F238E27FC236}">
                    <a16:creationId xmlns:a16="http://schemas.microsoft.com/office/drawing/2014/main" id="{A521814B-118C-4AF9-8000-98FD6AA788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92" y="2803"/>
                <a:ext cx="104" cy="40"/>
              </a:xfrm>
              <a:custGeom>
                <a:avLst/>
                <a:gdLst>
                  <a:gd name="T0" fmla="*/ 104 w 104"/>
                  <a:gd name="T1" fmla="*/ 0 h 40"/>
                  <a:gd name="T2" fmla="*/ 102 w 104"/>
                  <a:gd name="T3" fmla="*/ 1 h 40"/>
                  <a:gd name="T4" fmla="*/ 68 w 104"/>
                  <a:gd name="T5" fmla="*/ 31 h 40"/>
                  <a:gd name="T6" fmla="*/ 52 w 104"/>
                  <a:gd name="T7" fmla="*/ 36 h 40"/>
                  <a:gd name="T8" fmla="*/ 36 w 104"/>
                  <a:gd name="T9" fmla="*/ 31 h 40"/>
                  <a:gd name="T10" fmla="*/ 1 w 104"/>
                  <a:gd name="T11" fmla="*/ 1 h 40"/>
                  <a:gd name="T12" fmla="*/ 0 w 104"/>
                  <a:gd name="T13" fmla="*/ 0 h 40"/>
                  <a:gd name="T14" fmla="*/ 4 w 104"/>
                  <a:gd name="T15" fmla="*/ 4 h 40"/>
                  <a:gd name="T16" fmla="*/ 38 w 104"/>
                  <a:gd name="T17" fmla="*/ 35 h 40"/>
                  <a:gd name="T18" fmla="*/ 52 w 104"/>
                  <a:gd name="T19" fmla="*/ 40 h 40"/>
                  <a:gd name="T20" fmla="*/ 65 w 104"/>
                  <a:gd name="T21" fmla="*/ 35 h 40"/>
                  <a:gd name="T22" fmla="*/ 100 w 104"/>
                  <a:gd name="T23" fmla="*/ 4 h 40"/>
                  <a:gd name="T24" fmla="*/ 104 w 104"/>
                  <a:gd name="T2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40">
                    <a:moveTo>
                      <a:pt x="104" y="0"/>
                    </a:moveTo>
                    <a:cubicBezTo>
                      <a:pt x="102" y="1"/>
                      <a:pt x="102" y="1"/>
                      <a:pt x="102" y="1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3" y="35"/>
                      <a:pt x="58" y="36"/>
                      <a:pt x="52" y="36"/>
                    </a:cubicBezTo>
                    <a:cubicBezTo>
                      <a:pt x="46" y="36"/>
                      <a:pt x="40" y="35"/>
                      <a:pt x="36" y="3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38" y="35"/>
                      <a:pt x="38" y="35"/>
                      <a:pt x="38" y="35"/>
                    </a:cubicBezTo>
                    <a:cubicBezTo>
                      <a:pt x="42" y="38"/>
                      <a:pt x="47" y="40"/>
                      <a:pt x="52" y="40"/>
                    </a:cubicBezTo>
                    <a:cubicBezTo>
                      <a:pt x="57" y="40"/>
                      <a:pt x="62" y="38"/>
                      <a:pt x="65" y="35"/>
                    </a:cubicBezTo>
                    <a:cubicBezTo>
                      <a:pt x="100" y="4"/>
                      <a:pt x="100" y="4"/>
                      <a:pt x="100" y="4"/>
                    </a:cubicBezTo>
                    <a:cubicBezTo>
                      <a:pt x="104" y="0"/>
                      <a:pt x="104" y="0"/>
                      <a:pt x="104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1" name="Freeform 968">
                <a:extLst>
                  <a:ext uri="{FF2B5EF4-FFF2-40B4-BE49-F238E27FC236}">
                    <a16:creationId xmlns:a16="http://schemas.microsoft.com/office/drawing/2014/main" id="{2292DEFE-3CA2-46E8-A1C8-F95BC54677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5" y="2693"/>
                <a:ext cx="338" cy="138"/>
              </a:xfrm>
              <a:custGeom>
                <a:avLst/>
                <a:gdLst>
                  <a:gd name="T0" fmla="*/ 338 w 338"/>
                  <a:gd name="T1" fmla="*/ 0 h 138"/>
                  <a:gd name="T2" fmla="*/ 331 w 338"/>
                  <a:gd name="T3" fmla="*/ 0 h 138"/>
                  <a:gd name="T4" fmla="*/ 187 w 338"/>
                  <a:gd name="T5" fmla="*/ 0 h 138"/>
                  <a:gd name="T6" fmla="*/ 169 w 338"/>
                  <a:gd name="T7" fmla="*/ 0 h 138"/>
                  <a:gd name="T8" fmla="*/ 151 w 338"/>
                  <a:gd name="T9" fmla="*/ 0 h 138"/>
                  <a:gd name="T10" fmla="*/ 7 w 338"/>
                  <a:gd name="T11" fmla="*/ 0 h 138"/>
                  <a:gd name="T12" fmla="*/ 0 w 338"/>
                  <a:gd name="T13" fmla="*/ 0 h 138"/>
                  <a:gd name="T14" fmla="*/ 36 w 338"/>
                  <a:gd name="T15" fmla="*/ 31 h 138"/>
                  <a:gd name="T16" fmla="*/ 68 w 338"/>
                  <a:gd name="T17" fmla="*/ 58 h 138"/>
                  <a:gd name="T18" fmla="*/ 81 w 338"/>
                  <a:gd name="T19" fmla="*/ 69 h 138"/>
                  <a:gd name="T20" fmla="*/ 123 w 338"/>
                  <a:gd name="T21" fmla="*/ 105 h 138"/>
                  <a:gd name="T22" fmla="*/ 158 w 338"/>
                  <a:gd name="T23" fmla="*/ 135 h 138"/>
                  <a:gd name="T24" fmla="*/ 169 w 338"/>
                  <a:gd name="T25" fmla="*/ 138 h 138"/>
                  <a:gd name="T26" fmla="*/ 169 w 338"/>
                  <a:gd name="T27" fmla="*/ 138 h 138"/>
                  <a:gd name="T28" fmla="*/ 180 w 338"/>
                  <a:gd name="T29" fmla="*/ 135 h 138"/>
                  <a:gd name="T30" fmla="*/ 214 w 338"/>
                  <a:gd name="T31" fmla="*/ 105 h 138"/>
                  <a:gd name="T32" fmla="*/ 256 w 338"/>
                  <a:gd name="T33" fmla="*/ 69 h 138"/>
                  <a:gd name="T34" fmla="*/ 270 w 338"/>
                  <a:gd name="T35" fmla="*/ 58 h 138"/>
                  <a:gd name="T36" fmla="*/ 301 w 338"/>
                  <a:gd name="T37" fmla="*/ 31 h 138"/>
                  <a:gd name="T38" fmla="*/ 338 w 338"/>
                  <a:gd name="T39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8" h="138">
                    <a:moveTo>
                      <a:pt x="338" y="0"/>
                    </a:moveTo>
                    <a:cubicBezTo>
                      <a:pt x="331" y="0"/>
                      <a:pt x="331" y="0"/>
                      <a:pt x="331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82" y="0"/>
                      <a:pt x="175" y="0"/>
                      <a:pt x="169" y="0"/>
                    </a:cubicBezTo>
                    <a:cubicBezTo>
                      <a:pt x="162" y="0"/>
                      <a:pt x="156" y="0"/>
                      <a:pt x="151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68" y="58"/>
                      <a:pt x="68" y="58"/>
                      <a:pt x="68" y="58"/>
                    </a:cubicBezTo>
                    <a:cubicBezTo>
                      <a:pt x="72" y="61"/>
                      <a:pt x="77" y="65"/>
                      <a:pt x="81" y="69"/>
                    </a:cubicBezTo>
                    <a:cubicBezTo>
                      <a:pt x="123" y="105"/>
                      <a:pt x="123" y="105"/>
                      <a:pt x="123" y="105"/>
                    </a:cubicBezTo>
                    <a:cubicBezTo>
                      <a:pt x="158" y="135"/>
                      <a:pt x="158" y="135"/>
                      <a:pt x="158" y="135"/>
                    </a:cubicBezTo>
                    <a:cubicBezTo>
                      <a:pt x="161" y="137"/>
                      <a:pt x="165" y="138"/>
                      <a:pt x="169" y="138"/>
                    </a:cubicBezTo>
                    <a:cubicBezTo>
                      <a:pt x="169" y="138"/>
                      <a:pt x="169" y="138"/>
                      <a:pt x="169" y="138"/>
                    </a:cubicBezTo>
                    <a:cubicBezTo>
                      <a:pt x="173" y="138"/>
                      <a:pt x="177" y="137"/>
                      <a:pt x="180" y="135"/>
                    </a:cubicBezTo>
                    <a:cubicBezTo>
                      <a:pt x="214" y="105"/>
                      <a:pt x="214" y="105"/>
                      <a:pt x="214" y="105"/>
                    </a:cubicBezTo>
                    <a:cubicBezTo>
                      <a:pt x="256" y="69"/>
                      <a:pt x="256" y="69"/>
                      <a:pt x="256" y="69"/>
                    </a:cubicBezTo>
                    <a:cubicBezTo>
                      <a:pt x="261" y="65"/>
                      <a:pt x="266" y="61"/>
                      <a:pt x="270" y="58"/>
                    </a:cubicBezTo>
                    <a:cubicBezTo>
                      <a:pt x="301" y="31"/>
                      <a:pt x="301" y="31"/>
                      <a:pt x="301" y="31"/>
                    </a:cubicBezTo>
                    <a:cubicBezTo>
                      <a:pt x="338" y="0"/>
                      <a:pt x="338" y="0"/>
                      <a:pt x="33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2" name="Freeform 969">
                <a:extLst>
                  <a:ext uri="{FF2B5EF4-FFF2-40B4-BE49-F238E27FC236}">
                    <a16:creationId xmlns:a16="http://schemas.microsoft.com/office/drawing/2014/main" id="{F7AA2E4E-69EF-4330-8EEB-D7F71C8C188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60" y="2685"/>
                <a:ext cx="368" cy="154"/>
              </a:xfrm>
              <a:custGeom>
                <a:avLst/>
                <a:gdLst>
                  <a:gd name="T0" fmla="*/ 173 w 368"/>
                  <a:gd name="T1" fmla="*/ 143 h 154"/>
                  <a:gd name="T2" fmla="*/ 96 w 368"/>
                  <a:gd name="T3" fmla="*/ 77 h 154"/>
                  <a:gd name="T4" fmla="*/ 51 w 368"/>
                  <a:gd name="T5" fmla="*/ 39 h 154"/>
                  <a:gd name="T6" fmla="*/ 22 w 368"/>
                  <a:gd name="T7" fmla="*/ 8 h 154"/>
                  <a:gd name="T8" fmla="*/ 184 w 368"/>
                  <a:gd name="T9" fmla="*/ 8 h 154"/>
                  <a:gd name="T10" fmla="*/ 346 w 368"/>
                  <a:gd name="T11" fmla="*/ 8 h 154"/>
                  <a:gd name="T12" fmla="*/ 316 w 368"/>
                  <a:gd name="T13" fmla="*/ 39 h 154"/>
                  <a:gd name="T14" fmla="*/ 271 w 368"/>
                  <a:gd name="T15" fmla="*/ 77 h 154"/>
                  <a:gd name="T16" fmla="*/ 195 w 368"/>
                  <a:gd name="T17" fmla="*/ 143 h 154"/>
                  <a:gd name="T18" fmla="*/ 184 w 368"/>
                  <a:gd name="T19" fmla="*/ 146 h 154"/>
                  <a:gd name="T20" fmla="*/ 184 w 368"/>
                  <a:gd name="T21" fmla="*/ 0 h 154"/>
                  <a:gd name="T22" fmla="*/ 166 w 368"/>
                  <a:gd name="T23" fmla="*/ 0 h 154"/>
                  <a:gd name="T24" fmla="*/ 4 w 368"/>
                  <a:gd name="T25" fmla="*/ 0 h 154"/>
                  <a:gd name="T26" fmla="*/ 0 w 368"/>
                  <a:gd name="T27" fmla="*/ 4 h 154"/>
                  <a:gd name="T28" fmla="*/ 8 w 368"/>
                  <a:gd name="T29" fmla="*/ 12 h 154"/>
                  <a:gd name="T30" fmla="*/ 78 w 368"/>
                  <a:gd name="T31" fmla="*/ 72 h 154"/>
                  <a:gd name="T32" fmla="*/ 119 w 368"/>
                  <a:gd name="T33" fmla="*/ 107 h 154"/>
                  <a:gd name="T34" fmla="*/ 128 w 368"/>
                  <a:gd name="T35" fmla="*/ 109 h 154"/>
                  <a:gd name="T36" fmla="*/ 132 w 368"/>
                  <a:gd name="T37" fmla="*/ 118 h 154"/>
                  <a:gd name="T38" fmla="*/ 168 w 368"/>
                  <a:gd name="T39" fmla="*/ 149 h 154"/>
                  <a:gd name="T40" fmla="*/ 200 w 368"/>
                  <a:gd name="T41" fmla="*/ 149 h 154"/>
                  <a:gd name="T42" fmla="*/ 236 w 368"/>
                  <a:gd name="T43" fmla="*/ 118 h 154"/>
                  <a:gd name="T44" fmla="*/ 241 w 368"/>
                  <a:gd name="T45" fmla="*/ 109 h 154"/>
                  <a:gd name="T46" fmla="*/ 250 w 368"/>
                  <a:gd name="T47" fmla="*/ 106 h 154"/>
                  <a:gd name="T48" fmla="*/ 290 w 368"/>
                  <a:gd name="T49" fmla="*/ 72 h 154"/>
                  <a:gd name="T50" fmla="*/ 360 w 368"/>
                  <a:gd name="T51" fmla="*/ 12 h 154"/>
                  <a:gd name="T52" fmla="*/ 368 w 368"/>
                  <a:gd name="T53" fmla="*/ 2 h 154"/>
                  <a:gd name="T54" fmla="*/ 364 w 368"/>
                  <a:gd name="T55" fmla="*/ 0 h 154"/>
                  <a:gd name="T56" fmla="*/ 364 w 368"/>
                  <a:gd name="T57" fmla="*/ 4 h 154"/>
                  <a:gd name="T58" fmla="*/ 364 w 368"/>
                  <a:gd name="T59" fmla="*/ 0 h 154"/>
                  <a:gd name="T60" fmla="*/ 293 w 368"/>
                  <a:gd name="T61" fmla="*/ 0 h 154"/>
                  <a:gd name="T62" fmla="*/ 202 w 368"/>
                  <a:gd name="T6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68" h="154">
                    <a:moveTo>
                      <a:pt x="184" y="146"/>
                    </a:moveTo>
                    <a:cubicBezTo>
                      <a:pt x="180" y="146"/>
                      <a:pt x="176" y="145"/>
                      <a:pt x="173" y="143"/>
                    </a:cubicBezTo>
                    <a:cubicBezTo>
                      <a:pt x="138" y="113"/>
                      <a:pt x="138" y="113"/>
                      <a:pt x="138" y="113"/>
                    </a:cubicBezTo>
                    <a:cubicBezTo>
                      <a:pt x="96" y="77"/>
                      <a:pt x="96" y="77"/>
                      <a:pt x="96" y="77"/>
                    </a:cubicBezTo>
                    <a:cubicBezTo>
                      <a:pt x="92" y="73"/>
                      <a:pt x="87" y="69"/>
                      <a:pt x="83" y="66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166" y="8"/>
                      <a:pt x="166" y="8"/>
                      <a:pt x="166" y="8"/>
                    </a:cubicBezTo>
                    <a:cubicBezTo>
                      <a:pt x="171" y="8"/>
                      <a:pt x="177" y="8"/>
                      <a:pt x="184" y="8"/>
                    </a:cubicBezTo>
                    <a:cubicBezTo>
                      <a:pt x="190" y="8"/>
                      <a:pt x="197" y="8"/>
                      <a:pt x="202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53" y="8"/>
                      <a:pt x="353" y="8"/>
                      <a:pt x="353" y="8"/>
                    </a:cubicBezTo>
                    <a:cubicBezTo>
                      <a:pt x="316" y="39"/>
                      <a:pt x="316" y="39"/>
                      <a:pt x="316" y="39"/>
                    </a:cubicBezTo>
                    <a:cubicBezTo>
                      <a:pt x="285" y="66"/>
                      <a:pt x="285" y="66"/>
                      <a:pt x="285" y="66"/>
                    </a:cubicBezTo>
                    <a:cubicBezTo>
                      <a:pt x="281" y="69"/>
                      <a:pt x="276" y="73"/>
                      <a:pt x="271" y="77"/>
                    </a:cubicBezTo>
                    <a:cubicBezTo>
                      <a:pt x="229" y="113"/>
                      <a:pt x="229" y="113"/>
                      <a:pt x="229" y="113"/>
                    </a:cubicBezTo>
                    <a:cubicBezTo>
                      <a:pt x="195" y="143"/>
                      <a:pt x="195" y="143"/>
                      <a:pt x="195" y="143"/>
                    </a:cubicBezTo>
                    <a:cubicBezTo>
                      <a:pt x="192" y="145"/>
                      <a:pt x="188" y="146"/>
                      <a:pt x="184" y="146"/>
                    </a:cubicBezTo>
                    <a:cubicBezTo>
                      <a:pt x="184" y="146"/>
                      <a:pt x="184" y="146"/>
                      <a:pt x="184" y="146"/>
                    </a:cubicBezTo>
                    <a:moveTo>
                      <a:pt x="193" y="0"/>
                    </a:moveTo>
                    <a:cubicBezTo>
                      <a:pt x="190" y="0"/>
                      <a:pt x="187" y="0"/>
                      <a:pt x="184" y="0"/>
                    </a:cubicBezTo>
                    <a:cubicBezTo>
                      <a:pt x="181" y="0"/>
                      <a:pt x="177" y="0"/>
                      <a:pt x="174" y="0"/>
                    </a:cubicBezTo>
                    <a:cubicBezTo>
                      <a:pt x="171" y="0"/>
                      <a:pt x="169" y="0"/>
                      <a:pt x="166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0" y="5"/>
                      <a:pt x="1" y="6"/>
                      <a:pt x="1" y="7"/>
                    </a:cubicBezTo>
                    <a:cubicBezTo>
                      <a:pt x="8" y="12"/>
                      <a:pt x="8" y="12"/>
                      <a:pt x="8" y="12"/>
                    </a:cubicBezTo>
                    <a:cubicBezTo>
                      <a:pt x="46" y="45"/>
                      <a:pt x="46" y="45"/>
                      <a:pt x="46" y="45"/>
                    </a:cubicBezTo>
                    <a:cubicBezTo>
                      <a:pt x="78" y="72"/>
                      <a:pt x="78" y="72"/>
                      <a:pt x="78" y="72"/>
                    </a:cubicBezTo>
                    <a:cubicBezTo>
                      <a:pt x="82" y="75"/>
                      <a:pt x="86" y="79"/>
                      <a:pt x="91" y="83"/>
                    </a:cubicBezTo>
                    <a:cubicBezTo>
                      <a:pt x="119" y="107"/>
                      <a:pt x="119" y="107"/>
                      <a:pt x="119" y="107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8" y="109"/>
                      <a:pt x="128" y="109"/>
                      <a:pt x="128" y="109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32" y="118"/>
                      <a:pt x="132" y="118"/>
                      <a:pt x="132" y="118"/>
                    </a:cubicBezTo>
                    <a:cubicBezTo>
                      <a:pt x="133" y="119"/>
                      <a:pt x="133" y="119"/>
                      <a:pt x="133" y="119"/>
                    </a:cubicBezTo>
                    <a:cubicBezTo>
                      <a:pt x="168" y="149"/>
                      <a:pt x="168" y="149"/>
                      <a:pt x="168" y="149"/>
                    </a:cubicBezTo>
                    <a:cubicBezTo>
                      <a:pt x="172" y="153"/>
                      <a:pt x="178" y="154"/>
                      <a:pt x="184" y="154"/>
                    </a:cubicBezTo>
                    <a:cubicBezTo>
                      <a:pt x="190" y="154"/>
                      <a:pt x="195" y="153"/>
                      <a:pt x="200" y="149"/>
                    </a:cubicBezTo>
                    <a:cubicBezTo>
                      <a:pt x="234" y="119"/>
                      <a:pt x="234" y="119"/>
                      <a:pt x="234" y="119"/>
                    </a:cubicBezTo>
                    <a:cubicBezTo>
                      <a:pt x="236" y="118"/>
                      <a:pt x="236" y="118"/>
                      <a:pt x="236" y="118"/>
                    </a:cubicBezTo>
                    <a:cubicBezTo>
                      <a:pt x="244" y="111"/>
                      <a:pt x="244" y="111"/>
                      <a:pt x="244" y="111"/>
                    </a:cubicBezTo>
                    <a:cubicBezTo>
                      <a:pt x="241" y="109"/>
                      <a:pt x="241" y="109"/>
                      <a:pt x="241" y="109"/>
                    </a:cubicBezTo>
                    <a:cubicBezTo>
                      <a:pt x="247" y="103"/>
                      <a:pt x="247" y="103"/>
                      <a:pt x="247" y="103"/>
                    </a:cubicBezTo>
                    <a:cubicBezTo>
                      <a:pt x="250" y="106"/>
                      <a:pt x="250" y="106"/>
                      <a:pt x="250" y="106"/>
                    </a:cubicBezTo>
                    <a:cubicBezTo>
                      <a:pt x="276" y="83"/>
                      <a:pt x="276" y="83"/>
                      <a:pt x="276" y="83"/>
                    </a:cubicBezTo>
                    <a:cubicBezTo>
                      <a:pt x="281" y="79"/>
                      <a:pt x="286" y="75"/>
                      <a:pt x="290" y="72"/>
                    </a:cubicBezTo>
                    <a:cubicBezTo>
                      <a:pt x="321" y="45"/>
                      <a:pt x="321" y="45"/>
                      <a:pt x="321" y="45"/>
                    </a:cubicBezTo>
                    <a:cubicBezTo>
                      <a:pt x="360" y="12"/>
                      <a:pt x="360" y="12"/>
                      <a:pt x="360" y="12"/>
                    </a:cubicBezTo>
                    <a:cubicBezTo>
                      <a:pt x="366" y="7"/>
                      <a:pt x="366" y="7"/>
                      <a:pt x="366" y="7"/>
                    </a:cubicBezTo>
                    <a:cubicBezTo>
                      <a:pt x="368" y="6"/>
                      <a:pt x="368" y="4"/>
                      <a:pt x="368" y="2"/>
                    </a:cubicBezTo>
                    <a:cubicBezTo>
                      <a:pt x="367" y="2"/>
                      <a:pt x="367" y="1"/>
                      <a:pt x="367" y="1"/>
                    </a:cubicBezTo>
                    <a:cubicBezTo>
                      <a:pt x="366" y="0"/>
                      <a:pt x="365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4"/>
                      <a:pt x="364" y="4"/>
                      <a:pt x="364" y="4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64" y="0"/>
                      <a:pt x="364" y="0"/>
                      <a:pt x="364" y="0"/>
                    </a:cubicBezTo>
                    <a:cubicBezTo>
                      <a:pt x="346" y="0"/>
                      <a:pt x="346" y="0"/>
                      <a:pt x="346" y="0"/>
                    </a:cubicBezTo>
                    <a:cubicBezTo>
                      <a:pt x="293" y="0"/>
                      <a:pt x="293" y="0"/>
                      <a:pt x="293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199" y="0"/>
                      <a:pt x="196" y="0"/>
                      <a:pt x="1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3" name="Freeform 970">
                <a:extLst>
                  <a:ext uri="{FF2B5EF4-FFF2-40B4-BE49-F238E27FC236}">
                    <a16:creationId xmlns:a16="http://schemas.microsoft.com/office/drawing/2014/main" id="{A2D7E4D8-86C8-4736-A06B-8B7B594858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4" name="Freeform 971">
                <a:extLst>
                  <a:ext uri="{FF2B5EF4-FFF2-40B4-BE49-F238E27FC236}">
                    <a16:creationId xmlns:a16="http://schemas.microsoft.com/office/drawing/2014/main" id="{C6B0B589-1DEB-4571-944B-4FEA788D07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63" y="2788"/>
                <a:ext cx="125" cy="110"/>
              </a:xfrm>
              <a:custGeom>
                <a:avLst/>
                <a:gdLst>
                  <a:gd name="T0" fmla="*/ 120 w 125"/>
                  <a:gd name="T1" fmla="*/ 0 h 110"/>
                  <a:gd name="T2" fmla="*/ 116 w 125"/>
                  <a:gd name="T3" fmla="*/ 4 h 110"/>
                  <a:gd name="T4" fmla="*/ 5 w 125"/>
                  <a:gd name="T5" fmla="*/ 99 h 110"/>
                  <a:gd name="T6" fmla="*/ 0 w 125"/>
                  <a:gd name="T7" fmla="*/ 104 h 110"/>
                  <a:gd name="T8" fmla="*/ 5 w 125"/>
                  <a:gd name="T9" fmla="*/ 110 h 110"/>
                  <a:gd name="T10" fmla="*/ 11 w 125"/>
                  <a:gd name="T11" fmla="*/ 104 h 110"/>
                  <a:gd name="T12" fmla="*/ 122 w 125"/>
                  <a:gd name="T13" fmla="*/ 9 h 110"/>
                  <a:gd name="T14" fmla="*/ 125 w 125"/>
                  <a:gd name="T15" fmla="*/ 6 h 110"/>
                  <a:gd name="T16" fmla="*/ 120 w 125"/>
                  <a:gd name="T17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5" h="110">
                    <a:moveTo>
                      <a:pt x="120" y="0"/>
                    </a:moveTo>
                    <a:lnTo>
                      <a:pt x="116" y="4"/>
                    </a:lnTo>
                    <a:lnTo>
                      <a:pt x="5" y="99"/>
                    </a:lnTo>
                    <a:lnTo>
                      <a:pt x="0" y="104"/>
                    </a:lnTo>
                    <a:lnTo>
                      <a:pt x="5" y="110"/>
                    </a:lnTo>
                    <a:lnTo>
                      <a:pt x="11" y="104"/>
                    </a:lnTo>
                    <a:lnTo>
                      <a:pt x="122" y="9"/>
                    </a:lnTo>
                    <a:lnTo>
                      <a:pt x="125" y="6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5" name="Freeform 972">
                <a:extLst>
                  <a:ext uri="{FF2B5EF4-FFF2-40B4-BE49-F238E27FC236}">
                    <a16:creationId xmlns:a16="http://schemas.microsoft.com/office/drawing/2014/main" id="{37A25C2E-8CA9-4F38-8249-AC1415FA1B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6" name="Freeform 973">
                <a:extLst>
                  <a:ext uri="{FF2B5EF4-FFF2-40B4-BE49-F238E27FC236}">
                    <a16:creationId xmlns:a16="http://schemas.microsoft.com/office/drawing/2014/main" id="{1C0D4433-B33B-4DBE-8B09-CB5DB65EFA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901" y="2788"/>
                <a:ext cx="125" cy="110"/>
              </a:xfrm>
              <a:custGeom>
                <a:avLst/>
                <a:gdLst>
                  <a:gd name="T0" fmla="*/ 6 w 125"/>
                  <a:gd name="T1" fmla="*/ 0 h 110"/>
                  <a:gd name="T2" fmla="*/ 0 w 125"/>
                  <a:gd name="T3" fmla="*/ 6 h 110"/>
                  <a:gd name="T4" fmla="*/ 3 w 125"/>
                  <a:gd name="T5" fmla="*/ 8 h 110"/>
                  <a:gd name="T6" fmla="*/ 114 w 125"/>
                  <a:gd name="T7" fmla="*/ 104 h 110"/>
                  <a:gd name="T8" fmla="*/ 120 w 125"/>
                  <a:gd name="T9" fmla="*/ 110 h 110"/>
                  <a:gd name="T10" fmla="*/ 123 w 125"/>
                  <a:gd name="T11" fmla="*/ 107 h 110"/>
                  <a:gd name="T12" fmla="*/ 125 w 125"/>
                  <a:gd name="T13" fmla="*/ 104 h 110"/>
                  <a:gd name="T14" fmla="*/ 119 w 125"/>
                  <a:gd name="T15" fmla="*/ 98 h 110"/>
                  <a:gd name="T16" fmla="*/ 9 w 125"/>
                  <a:gd name="T17" fmla="*/ 3 h 110"/>
                  <a:gd name="T18" fmla="*/ 6 w 125"/>
                  <a:gd name="T1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5" h="110">
                    <a:moveTo>
                      <a:pt x="6" y="0"/>
                    </a:moveTo>
                    <a:lnTo>
                      <a:pt x="0" y="6"/>
                    </a:lnTo>
                    <a:lnTo>
                      <a:pt x="3" y="8"/>
                    </a:lnTo>
                    <a:lnTo>
                      <a:pt x="114" y="104"/>
                    </a:lnTo>
                    <a:lnTo>
                      <a:pt x="120" y="110"/>
                    </a:lnTo>
                    <a:lnTo>
                      <a:pt x="123" y="107"/>
                    </a:lnTo>
                    <a:lnTo>
                      <a:pt x="125" y="104"/>
                    </a:lnTo>
                    <a:lnTo>
                      <a:pt x="119" y="98"/>
                    </a:lnTo>
                    <a:lnTo>
                      <a:pt x="9" y="3"/>
                    </a:lnTo>
                    <a:lnTo>
                      <a:pt x="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7" name="Freeform 974">
                <a:extLst>
                  <a:ext uri="{FF2B5EF4-FFF2-40B4-BE49-F238E27FC236}">
                    <a16:creationId xmlns:a16="http://schemas.microsoft.com/office/drawing/2014/main" id="{65BBD467-23CE-44D2-AE27-C042EF1C3B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70" y="2216"/>
                <a:ext cx="204" cy="205"/>
              </a:xfrm>
              <a:custGeom>
                <a:avLst/>
                <a:gdLst>
                  <a:gd name="T0" fmla="*/ 147 w 204"/>
                  <a:gd name="T1" fmla="*/ 107 h 205"/>
                  <a:gd name="T2" fmla="*/ 147 w 204"/>
                  <a:gd name="T3" fmla="*/ 107 h 205"/>
                  <a:gd name="T4" fmla="*/ 147 w 204"/>
                  <a:gd name="T5" fmla="*/ 107 h 205"/>
                  <a:gd name="T6" fmla="*/ 147 w 204"/>
                  <a:gd name="T7" fmla="*/ 107 h 205"/>
                  <a:gd name="T8" fmla="*/ 69 w 204"/>
                  <a:gd name="T9" fmla="*/ 60 h 205"/>
                  <a:gd name="T10" fmla="*/ 70 w 204"/>
                  <a:gd name="T11" fmla="*/ 55 h 205"/>
                  <a:gd name="T12" fmla="*/ 74 w 204"/>
                  <a:gd name="T13" fmla="*/ 56 h 205"/>
                  <a:gd name="T14" fmla="*/ 75 w 204"/>
                  <a:gd name="T15" fmla="*/ 57 h 205"/>
                  <a:gd name="T16" fmla="*/ 77 w 204"/>
                  <a:gd name="T17" fmla="*/ 57 h 205"/>
                  <a:gd name="T18" fmla="*/ 147 w 204"/>
                  <a:gd name="T19" fmla="*/ 98 h 205"/>
                  <a:gd name="T20" fmla="*/ 147 w 204"/>
                  <a:gd name="T21" fmla="*/ 98 h 205"/>
                  <a:gd name="T22" fmla="*/ 148 w 204"/>
                  <a:gd name="T23" fmla="*/ 99 h 205"/>
                  <a:gd name="T24" fmla="*/ 152 w 204"/>
                  <a:gd name="T25" fmla="*/ 101 h 205"/>
                  <a:gd name="T26" fmla="*/ 149 w 204"/>
                  <a:gd name="T27" fmla="*/ 105 h 205"/>
                  <a:gd name="T28" fmla="*/ 147 w 204"/>
                  <a:gd name="T29" fmla="*/ 107 h 205"/>
                  <a:gd name="T30" fmla="*/ 147 w 204"/>
                  <a:gd name="T31" fmla="*/ 107 h 205"/>
                  <a:gd name="T32" fmla="*/ 77 w 204"/>
                  <a:gd name="T33" fmla="*/ 148 h 205"/>
                  <a:gd name="T34" fmla="*/ 77 w 204"/>
                  <a:gd name="T35" fmla="*/ 148 h 205"/>
                  <a:gd name="T36" fmla="*/ 74 w 204"/>
                  <a:gd name="T37" fmla="*/ 149 h 205"/>
                  <a:gd name="T38" fmla="*/ 70 w 204"/>
                  <a:gd name="T39" fmla="*/ 149 h 205"/>
                  <a:gd name="T40" fmla="*/ 69 w 204"/>
                  <a:gd name="T41" fmla="*/ 146 h 205"/>
                  <a:gd name="T42" fmla="*/ 69 w 204"/>
                  <a:gd name="T43" fmla="*/ 143 h 205"/>
                  <a:gd name="T44" fmla="*/ 69 w 204"/>
                  <a:gd name="T45" fmla="*/ 61 h 205"/>
                  <a:gd name="T46" fmla="*/ 69 w 204"/>
                  <a:gd name="T47" fmla="*/ 61 h 205"/>
                  <a:gd name="T48" fmla="*/ 69 w 204"/>
                  <a:gd name="T49" fmla="*/ 60 h 205"/>
                  <a:gd name="T50" fmla="*/ 102 w 204"/>
                  <a:gd name="T51" fmla="*/ 0 h 205"/>
                  <a:gd name="T52" fmla="*/ 102 w 204"/>
                  <a:gd name="T53" fmla="*/ 0 h 205"/>
                  <a:gd name="T54" fmla="*/ 0 w 204"/>
                  <a:gd name="T55" fmla="*/ 103 h 205"/>
                  <a:gd name="T56" fmla="*/ 0 w 204"/>
                  <a:gd name="T57" fmla="*/ 103 h 205"/>
                  <a:gd name="T58" fmla="*/ 0 w 204"/>
                  <a:gd name="T59" fmla="*/ 103 h 205"/>
                  <a:gd name="T60" fmla="*/ 102 w 204"/>
                  <a:gd name="T61" fmla="*/ 205 h 205"/>
                  <a:gd name="T62" fmla="*/ 102 w 204"/>
                  <a:gd name="T63" fmla="*/ 205 h 205"/>
                  <a:gd name="T64" fmla="*/ 102 w 204"/>
                  <a:gd name="T65" fmla="*/ 205 h 205"/>
                  <a:gd name="T66" fmla="*/ 102 w 204"/>
                  <a:gd name="T67" fmla="*/ 205 h 205"/>
                  <a:gd name="T68" fmla="*/ 204 w 204"/>
                  <a:gd name="T69" fmla="*/ 103 h 205"/>
                  <a:gd name="T70" fmla="*/ 204 w 204"/>
                  <a:gd name="T71" fmla="*/ 102 h 205"/>
                  <a:gd name="T72" fmla="*/ 102 w 204"/>
                  <a:gd name="T73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5">
                    <a:moveTo>
                      <a:pt x="147" y="107"/>
                    </a:move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moveTo>
                      <a:pt x="69" y="60"/>
                    </a:moveTo>
                    <a:cubicBezTo>
                      <a:pt x="70" y="55"/>
                      <a:pt x="70" y="55"/>
                      <a:pt x="70" y="55"/>
                    </a:cubicBezTo>
                    <a:cubicBezTo>
                      <a:pt x="74" y="56"/>
                      <a:pt x="74" y="56"/>
                      <a:pt x="74" y="56"/>
                    </a:cubicBezTo>
                    <a:cubicBezTo>
                      <a:pt x="74" y="56"/>
                      <a:pt x="75" y="57"/>
                      <a:pt x="75" y="57"/>
                    </a:cubicBezTo>
                    <a:cubicBezTo>
                      <a:pt x="76" y="57"/>
                      <a:pt x="76" y="57"/>
                      <a:pt x="77" y="57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7" y="98"/>
                      <a:pt x="147" y="98"/>
                      <a:pt x="147" y="98"/>
                    </a:cubicBezTo>
                    <a:cubicBezTo>
                      <a:pt x="148" y="99"/>
                      <a:pt x="148" y="99"/>
                      <a:pt x="148" y="99"/>
                    </a:cubicBezTo>
                    <a:cubicBezTo>
                      <a:pt x="152" y="101"/>
                      <a:pt x="152" y="101"/>
                      <a:pt x="152" y="101"/>
                    </a:cubicBezTo>
                    <a:cubicBezTo>
                      <a:pt x="149" y="105"/>
                      <a:pt x="149" y="105"/>
                      <a:pt x="149" y="105"/>
                    </a:cubicBezTo>
                    <a:cubicBezTo>
                      <a:pt x="149" y="106"/>
                      <a:pt x="148" y="106"/>
                      <a:pt x="147" y="107"/>
                    </a:cubicBezTo>
                    <a:cubicBezTo>
                      <a:pt x="147" y="107"/>
                      <a:pt x="147" y="107"/>
                      <a:pt x="147" y="107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7" y="148"/>
                      <a:pt x="77" y="148"/>
                      <a:pt x="77" y="148"/>
                    </a:cubicBezTo>
                    <a:cubicBezTo>
                      <a:pt x="76" y="148"/>
                      <a:pt x="75" y="149"/>
                      <a:pt x="74" y="149"/>
                    </a:cubicBezTo>
                    <a:cubicBezTo>
                      <a:pt x="70" y="149"/>
                      <a:pt x="70" y="149"/>
                      <a:pt x="70" y="149"/>
                    </a:cubicBezTo>
                    <a:cubicBezTo>
                      <a:pt x="69" y="146"/>
                      <a:pt x="69" y="146"/>
                      <a:pt x="69" y="146"/>
                    </a:cubicBezTo>
                    <a:cubicBezTo>
                      <a:pt x="69" y="145"/>
                      <a:pt x="69" y="144"/>
                      <a:pt x="69" y="143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1"/>
                      <a:pt x="69" y="61"/>
                    </a:cubicBezTo>
                    <a:cubicBezTo>
                      <a:pt x="69" y="61"/>
                      <a:pt x="69" y="60"/>
                      <a:pt x="69" y="60"/>
                    </a:cubicBezTo>
                    <a:moveTo>
                      <a:pt x="102" y="0"/>
                    </a:moveTo>
                    <a:cubicBezTo>
                      <a:pt x="102" y="0"/>
                      <a:pt x="102" y="0"/>
                      <a:pt x="102" y="0"/>
                    </a:cubicBezTo>
                    <a:cubicBezTo>
                      <a:pt x="46" y="0"/>
                      <a:pt x="0" y="46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9"/>
                      <a:pt x="46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02" y="205"/>
                      <a:pt x="102" y="205"/>
                      <a:pt x="102" y="205"/>
                    </a:cubicBezTo>
                    <a:cubicBezTo>
                      <a:pt x="158" y="205"/>
                      <a:pt x="204" y="159"/>
                      <a:pt x="204" y="103"/>
                    </a:cubicBezTo>
                    <a:cubicBezTo>
                      <a:pt x="204" y="102"/>
                      <a:pt x="204" y="102"/>
                      <a:pt x="204" y="102"/>
                    </a:cubicBezTo>
                    <a:cubicBezTo>
                      <a:pt x="204" y="46"/>
                      <a:pt x="158" y="0"/>
                      <a:pt x="102" y="0"/>
                    </a:cubicBezTo>
                  </a:path>
                </a:pathLst>
              </a:custGeom>
              <a:solidFill>
                <a:srgbClr val="FF82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8" name="Freeform 975">
                <a:extLst>
                  <a:ext uri="{FF2B5EF4-FFF2-40B4-BE49-F238E27FC236}">
                    <a16:creationId xmlns:a16="http://schemas.microsoft.com/office/drawing/2014/main" id="{441C9C97-7831-46BC-962A-1F425682DF1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2" y="2208"/>
                <a:ext cx="220" cy="221"/>
              </a:xfrm>
              <a:custGeom>
                <a:avLst/>
                <a:gdLst>
                  <a:gd name="T0" fmla="*/ 8 w 220"/>
                  <a:gd name="T1" fmla="*/ 111 h 221"/>
                  <a:gd name="T2" fmla="*/ 8 w 220"/>
                  <a:gd name="T3" fmla="*/ 111 h 221"/>
                  <a:gd name="T4" fmla="*/ 110 w 220"/>
                  <a:gd name="T5" fmla="*/ 8 h 221"/>
                  <a:gd name="T6" fmla="*/ 110 w 220"/>
                  <a:gd name="T7" fmla="*/ 8 h 221"/>
                  <a:gd name="T8" fmla="*/ 212 w 220"/>
                  <a:gd name="T9" fmla="*/ 110 h 221"/>
                  <a:gd name="T10" fmla="*/ 212 w 220"/>
                  <a:gd name="T11" fmla="*/ 111 h 221"/>
                  <a:gd name="T12" fmla="*/ 110 w 220"/>
                  <a:gd name="T13" fmla="*/ 213 h 221"/>
                  <a:gd name="T14" fmla="*/ 110 w 220"/>
                  <a:gd name="T15" fmla="*/ 213 h 221"/>
                  <a:gd name="T16" fmla="*/ 110 w 220"/>
                  <a:gd name="T17" fmla="*/ 213 h 221"/>
                  <a:gd name="T18" fmla="*/ 110 w 220"/>
                  <a:gd name="T19" fmla="*/ 213 h 221"/>
                  <a:gd name="T20" fmla="*/ 8 w 220"/>
                  <a:gd name="T21" fmla="*/ 111 h 221"/>
                  <a:gd name="T22" fmla="*/ 8 w 220"/>
                  <a:gd name="T23" fmla="*/ 111 h 221"/>
                  <a:gd name="T24" fmla="*/ 110 w 220"/>
                  <a:gd name="T25" fmla="*/ 8 h 221"/>
                  <a:gd name="T26" fmla="*/ 110 w 220"/>
                  <a:gd name="T27" fmla="*/ 8 h 221"/>
                  <a:gd name="T28" fmla="*/ 110 w 220"/>
                  <a:gd name="T29" fmla="*/ 8 h 221"/>
                  <a:gd name="T30" fmla="*/ 110 w 220"/>
                  <a:gd name="T31" fmla="*/ 8 h 221"/>
                  <a:gd name="T32" fmla="*/ 110 w 220"/>
                  <a:gd name="T33" fmla="*/ 5 h 221"/>
                  <a:gd name="T34" fmla="*/ 110 w 220"/>
                  <a:gd name="T35" fmla="*/ 5 h 221"/>
                  <a:gd name="T36" fmla="*/ 110 w 220"/>
                  <a:gd name="T37" fmla="*/ 0 h 221"/>
                  <a:gd name="T38" fmla="*/ 110 w 220"/>
                  <a:gd name="T39" fmla="*/ 0 h 221"/>
                  <a:gd name="T40" fmla="*/ 110 w 220"/>
                  <a:gd name="T41" fmla="*/ 0 h 221"/>
                  <a:gd name="T42" fmla="*/ 110 w 220"/>
                  <a:gd name="T43" fmla="*/ 0 h 221"/>
                  <a:gd name="T44" fmla="*/ 110 w 220"/>
                  <a:gd name="T45" fmla="*/ 0 h 221"/>
                  <a:gd name="T46" fmla="*/ 110 w 220"/>
                  <a:gd name="T47" fmla="*/ 0 h 221"/>
                  <a:gd name="T48" fmla="*/ 110 w 220"/>
                  <a:gd name="T49" fmla="*/ 0 h 221"/>
                  <a:gd name="T50" fmla="*/ 110 w 220"/>
                  <a:gd name="T51" fmla="*/ 0 h 221"/>
                  <a:gd name="T52" fmla="*/ 110 w 220"/>
                  <a:gd name="T53" fmla="*/ 0 h 221"/>
                  <a:gd name="T54" fmla="*/ 110 w 220"/>
                  <a:gd name="T55" fmla="*/ 0 h 221"/>
                  <a:gd name="T56" fmla="*/ 0 w 220"/>
                  <a:gd name="T57" fmla="*/ 110 h 221"/>
                  <a:gd name="T58" fmla="*/ 0 w 220"/>
                  <a:gd name="T59" fmla="*/ 111 h 221"/>
                  <a:gd name="T60" fmla="*/ 0 w 220"/>
                  <a:gd name="T61" fmla="*/ 111 h 221"/>
                  <a:gd name="T62" fmla="*/ 0 w 220"/>
                  <a:gd name="T63" fmla="*/ 111 h 221"/>
                  <a:gd name="T64" fmla="*/ 0 w 220"/>
                  <a:gd name="T65" fmla="*/ 111 h 221"/>
                  <a:gd name="T66" fmla="*/ 0 w 220"/>
                  <a:gd name="T67" fmla="*/ 111 h 221"/>
                  <a:gd name="T68" fmla="*/ 0 w 220"/>
                  <a:gd name="T69" fmla="*/ 111 h 221"/>
                  <a:gd name="T70" fmla="*/ 0 w 220"/>
                  <a:gd name="T71" fmla="*/ 111 h 221"/>
                  <a:gd name="T72" fmla="*/ 0 w 220"/>
                  <a:gd name="T73" fmla="*/ 118 h 221"/>
                  <a:gd name="T74" fmla="*/ 0 w 220"/>
                  <a:gd name="T75" fmla="*/ 119 h 221"/>
                  <a:gd name="T76" fmla="*/ 110 w 220"/>
                  <a:gd name="T77" fmla="*/ 221 h 221"/>
                  <a:gd name="T78" fmla="*/ 110 w 220"/>
                  <a:gd name="T79" fmla="*/ 221 h 221"/>
                  <a:gd name="T80" fmla="*/ 110 w 220"/>
                  <a:gd name="T81" fmla="*/ 221 h 221"/>
                  <a:gd name="T82" fmla="*/ 220 w 220"/>
                  <a:gd name="T83" fmla="*/ 119 h 221"/>
                  <a:gd name="T84" fmla="*/ 220 w 220"/>
                  <a:gd name="T85" fmla="*/ 118 h 221"/>
                  <a:gd name="T86" fmla="*/ 220 w 220"/>
                  <a:gd name="T87" fmla="*/ 111 h 221"/>
                  <a:gd name="T88" fmla="*/ 220 w 220"/>
                  <a:gd name="T89" fmla="*/ 111 h 221"/>
                  <a:gd name="T90" fmla="*/ 220 w 220"/>
                  <a:gd name="T91" fmla="*/ 110 h 221"/>
                  <a:gd name="T92" fmla="*/ 220 w 220"/>
                  <a:gd name="T93" fmla="*/ 110 h 221"/>
                  <a:gd name="T94" fmla="*/ 110 w 220"/>
                  <a:gd name="T95" fmla="*/ 0 h 221"/>
                  <a:gd name="T96" fmla="*/ 110 w 220"/>
                  <a:gd name="T97" fmla="*/ 0 h 2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0" h="221">
                    <a:moveTo>
                      <a:pt x="8" y="111"/>
                    </a:moveTo>
                    <a:cubicBezTo>
                      <a:pt x="8" y="111"/>
                      <a:pt x="8" y="111"/>
                      <a:pt x="8" y="111"/>
                    </a:cubicBezTo>
                    <a:cubicBezTo>
                      <a:pt x="8" y="54"/>
                      <a:pt x="54" y="8"/>
                      <a:pt x="110" y="8"/>
                    </a:cubicBezTo>
                    <a:cubicBezTo>
                      <a:pt x="110" y="8"/>
                      <a:pt x="110" y="8"/>
                      <a:pt x="110" y="8"/>
                    </a:cubicBezTo>
                    <a:cubicBezTo>
                      <a:pt x="166" y="8"/>
                      <a:pt x="212" y="54"/>
                      <a:pt x="212" y="110"/>
                    </a:cubicBezTo>
                    <a:cubicBezTo>
                      <a:pt x="212" y="111"/>
                      <a:pt x="212" y="111"/>
                      <a:pt x="212" y="111"/>
                    </a:cubicBezTo>
                    <a:cubicBezTo>
                      <a:pt x="212" y="167"/>
                      <a:pt x="166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110" y="213"/>
                      <a:pt x="110" y="213"/>
                      <a:pt x="110" y="213"/>
                    </a:cubicBezTo>
                    <a:cubicBezTo>
                      <a:pt x="54" y="213"/>
                      <a:pt x="8" y="167"/>
                      <a:pt x="8" y="111"/>
                    </a:cubicBezTo>
                    <a:cubicBezTo>
                      <a:pt x="8" y="111"/>
                      <a:pt x="8" y="111"/>
                      <a:pt x="8" y="111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8"/>
                    </a:moveTo>
                    <a:cubicBezTo>
                      <a:pt x="110" y="8"/>
                      <a:pt x="110" y="8"/>
                      <a:pt x="110" y="8"/>
                    </a:cubicBezTo>
                    <a:moveTo>
                      <a:pt x="110" y="5"/>
                    </a:moveTo>
                    <a:cubicBezTo>
                      <a:pt x="110" y="5"/>
                      <a:pt x="110" y="5"/>
                      <a:pt x="110" y="5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moveTo>
                      <a:pt x="110" y="0"/>
                    </a:move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49" y="0"/>
                      <a:pt x="0" y="49"/>
                      <a:pt x="0" y="110"/>
                    </a:cubicBezTo>
                    <a:cubicBezTo>
                      <a:pt x="0" y="110"/>
                      <a:pt x="0" y="110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0" y="113"/>
                      <a:pt x="0" y="115"/>
                      <a:pt x="0" y="118"/>
                    </a:cubicBezTo>
                    <a:cubicBezTo>
                      <a:pt x="0" y="118"/>
                      <a:pt x="0" y="118"/>
                      <a:pt x="0" y="119"/>
                    </a:cubicBezTo>
                    <a:cubicBezTo>
                      <a:pt x="5" y="176"/>
                      <a:pt x="52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10" y="221"/>
                      <a:pt x="110" y="221"/>
                      <a:pt x="110" y="221"/>
                    </a:cubicBezTo>
                    <a:cubicBezTo>
                      <a:pt x="168" y="221"/>
                      <a:pt x="215" y="176"/>
                      <a:pt x="220" y="119"/>
                    </a:cubicBezTo>
                    <a:cubicBezTo>
                      <a:pt x="220" y="118"/>
                      <a:pt x="220" y="118"/>
                      <a:pt x="220" y="118"/>
                    </a:cubicBezTo>
                    <a:cubicBezTo>
                      <a:pt x="220" y="115"/>
                      <a:pt x="220" y="113"/>
                      <a:pt x="220" y="111"/>
                    </a:cubicBezTo>
                    <a:cubicBezTo>
                      <a:pt x="220" y="111"/>
                      <a:pt x="220" y="111"/>
                      <a:pt x="220" y="111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19" y="49"/>
                      <a:pt x="170" y="0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79" name="Freeform 976">
                <a:extLst>
                  <a:ext uri="{FF2B5EF4-FFF2-40B4-BE49-F238E27FC236}">
                    <a16:creationId xmlns:a16="http://schemas.microsoft.com/office/drawing/2014/main" id="{E27E6E25-01AF-4572-949B-D4A98401AC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0" name="Freeform 977">
                <a:extLst>
                  <a:ext uri="{FF2B5EF4-FFF2-40B4-BE49-F238E27FC236}">
                    <a16:creationId xmlns:a16="http://schemas.microsoft.com/office/drawing/2014/main" id="{6D2A78CE-E6BA-434E-8B99-EC70BFD99D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47" y="2283"/>
                <a:ext cx="61" cy="71"/>
              </a:xfrm>
              <a:custGeom>
                <a:avLst/>
                <a:gdLst>
                  <a:gd name="T0" fmla="*/ 0 w 61"/>
                  <a:gd name="T1" fmla="*/ 0 h 71"/>
                  <a:gd name="T2" fmla="*/ 0 w 61"/>
                  <a:gd name="T3" fmla="*/ 71 h 71"/>
                  <a:gd name="T4" fmla="*/ 61 w 61"/>
                  <a:gd name="T5" fmla="*/ 36 h 71"/>
                  <a:gd name="T6" fmla="*/ 0 w 61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1" h="71">
                    <a:moveTo>
                      <a:pt x="0" y="0"/>
                    </a:moveTo>
                    <a:lnTo>
                      <a:pt x="0" y="71"/>
                    </a:lnTo>
                    <a:lnTo>
                      <a:pt x="61" y="3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1" name="Freeform 978">
                <a:extLst>
                  <a:ext uri="{FF2B5EF4-FFF2-40B4-BE49-F238E27FC236}">
                    <a16:creationId xmlns:a16="http://schemas.microsoft.com/office/drawing/2014/main" id="{35BFB899-0D18-4660-BBF6-CD0056D1AF9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839" y="2271"/>
                <a:ext cx="83" cy="94"/>
              </a:xfrm>
              <a:custGeom>
                <a:avLst/>
                <a:gdLst>
                  <a:gd name="T0" fmla="*/ 78 w 83"/>
                  <a:gd name="T1" fmla="*/ 52 h 94"/>
                  <a:gd name="T2" fmla="*/ 78 w 83"/>
                  <a:gd name="T3" fmla="*/ 52 h 94"/>
                  <a:gd name="T4" fmla="*/ 78 w 83"/>
                  <a:gd name="T5" fmla="*/ 52 h 94"/>
                  <a:gd name="T6" fmla="*/ 78 w 83"/>
                  <a:gd name="T7" fmla="*/ 52 h 94"/>
                  <a:gd name="T8" fmla="*/ 8 w 83"/>
                  <a:gd name="T9" fmla="*/ 83 h 94"/>
                  <a:gd name="T10" fmla="*/ 8 w 83"/>
                  <a:gd name="T11" fmla="*/ 12 h 94"/>
                  <a:gd name="T12" fmla="*/ 69 w 83"/>
                  <a:gd name="T13" fmla="*/ 48 h 94"/>
                  <a:gd name="T14" fmla="*/ 8 w 83"/>
                  <a:gd name="T15" fmla="*/ 83 h 94"/>
                  <a:gd name="T16" fmla="*/ 1 w 83"/>
                  <a:gd name="T17" fmla="*/ 0 h 94"/>
                  <a:gd name="T18" fmla="*/ 0 w 83"/>
                  <a:gd name="T19" fmla="*/ 5 h 94"/>
                  <a:gd name="T20" fmla="*/ 0 w 83"/>
                  <a:gd name="T21" fmla="*/ 6 h 94"/>
                  <a:gd name="T22" fmla="*/ 0 w 83"/>
                  <a:gd name="T23" fmla="*/ 6 h 94"/>
                  <a:gd name="T24" fmla="*/ 0 w 83"/>
                  <a:gd name="T25" fmla="*/ 88 h 94"/>
                  <a:gd name="T26" fmla="*/ 0 w 83"/>
                  <a:gd name="T27" fmla="*/ 91 h 94"/>
                  <a:gd name="T28" fmla="*/ 1 w 83"/>
                  <a:gd name="T29" fmla="*/ 94 h 94"/>
                  <a:gd name="T30" fmla="*/ 5 w 83"/>
                  <a:gd name="T31" fmla="*/ 94 h 94"/>
                  <a:gd name="T32" fmla="*/ 8 w 83"/>
                  <a:gd name="T33" fmla="*/ 93 h 94"/>
                  <a:gd name="T34" fmla="*/ 8 w 83"/>
                  <a:gd name="T35" fmla="*/ 93 h 94"/>
                  <a:gd name="T36" fmla="*/ 78 w 83"/>
                  <a:gd name="T37" fmla="*/ 52 h 94"/>
                  <a:gd name="T38" fmla="*/ 78 w 83"/>
                  <a:gd name="T39" fmla="*/ 52 h 94"/>
                  <a:gd name="T40" fmla="*/ 80 w 83"/>
                  <a:gd name="T41" fmla="*/ 50 h 94"/>
                  <a:gd name="T42" fmla="*/ 83 w 83"/>
                  <a:gd name="T43" fmla="*/ 46 h 94"/>
                  <a:gd name="T44" fmla="*/ 79 w 83"/>
                  <a:gd name="T45" fmla="*/ 44 h 94"/>
                  <a:gd name="T46" fmla="*/ 78 w 83"/>
                  <a:gd name="T47" fmla="*/ 43 h 94"/>
                  <a:gd name="T48" fmla="*/ 78 w 83"/>
                  <a:gd name="T49" fmla="*/ 43 h 94"/>
                  <a:gd name="T50" fmla="*/ 8 w 83"/>
                  <a:gd name="T51" fmla="*/ 2 h 94"/>
                  <a:gd name="T52" fmla="*/ 6 w 83"/>
                  <a:gd name="T53" fmla="*/ 2 h 94"/>
                  <a:gd name="T54" fmla="*/ 5 w 83"/>
                  <a:gd name="T55" fmla="*/ 1 h 94"/>
                  <a:gd name="T56" fmla="*/ 1 w 83"/>
                  <a:gd name="T57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3" h="94">
                    <a:moveTo>
                      <a:pt x="78" y="52"/>
                    </a:move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moveTo>
                      <a:pt x="8" y="83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8" y="83"/>
                      <a:pt x="8" y="83"/>
                      <a:pt x="8" y="83"/>
                    </a:cubicBezTo>
                    <a:moveTo>
                      <a:pt x="1" y="0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0" y="6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0" y="89"/>
                      <a:pt x="0" y="90"/>
                      <a:pt x="0" y="91"/>
                    </a:cubicBezTo>
                    <a:cubicBezTo>
                      <a:pt x="1" y="94"/>
                      <a:pt x="1" y="94"/>
                      <a:pt x="1" y="94"/>
                    </a:cubicBezTo>
                    <a:cubicBezTo>
                      <a:pt x="5" y="94"/>
                      <a:pt x="5" y="94"/>
                      <a:pt x="5" y="94"/>
                    </a:cubicBezTo>
                    <a:cubicBezTo>
                      <a:pt x="6" y="94"/>
                      <a:pt x="7" y="93"/>
                      <a:pt x="8" y="93"/>
                    </a:cubicBezTo>
                    <a:cubicBezTo>
                      <a:pt x="8" y="93"/>
                      <a:pt x="8" y="93"/>
                      <a:pt x="8" y="93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8" y="52"/>
                      <a:pt x="78" y="52"/>
                      <a:pt x="78" y="52"/>
                    </a:cubicBezTo>
                    <a:cubicBezTo>
                      <a:pt x="79" y="51"/>
                      <a:pt x="80" y="51"/>
                      <a:pt x="80" y="50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8" y="43"/>
                    </a:cubicBezTo>
                    <a:cubicBezTo>
                      <a:pt x="78" y="43"/>
                      <a:pt x="78" y="43"/>
                      <a:pt x="78" y="4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2"/>
                      <a:pt x="7" y="2"/>
                      <a:pt x="6" y="2"/>
                    </a:cubicBezTo>
                    <a:cubicBezTo>
                      <a:pt x="6" y="2"/>
                      <a:pt x="5" y="1"/>
                      <a:pt x="5" y="1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2" name="Freeform 979">
                <a:extLst>
                  <a:ext uri="{FF2B5EF4-FFF2-40B4-BE49-F238E27FC236}">
                    <a16:creationId xmlns:a16="http://schemas.microsoft.com/office/drawing/2014/main" id="{A2FCB470-EF0B-45D6-8518-AC2E3C58AEB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31" y="2233"/>
                <a:ext cx="174" cy="171"/>
              </a:xfrm>
              <a:custGeom>
                <a:avLst/>
                <a:gdLst>
                  <a:gd name="T0" fmla="*/ 85 w 174"/>
                  <a:gd name="T1" fmla="*/ 158 h 171"/>
                  <a:gd name="T2" fmla="*/ 13 w 174"/>
                  <a:gd name="T3" fmla="*/ 86 h 171"/>
                  <a:gd name="T4" fmla="*/ 85 w 174"/>
                  <a:gd name="T5" fmla="*/ 13 h 171"/>
                  <a:gd name="T6" fmla="*/ 157 w 174"/>
                  <a:gd name="T7" fmla="*/ 86 h 171"/>
                  <a:gd name="T8" fmla="*/ 157 w 174"/>
                  <a:gd name="T9" fmla="*/ 86 h 171"/>
                  <a:gd name="T10" fmla="*/ 157 w 174"/>
                  <a:gd name="T11" fmla="*/ 86 h 171"/>
                  <a:gd name="T12" fmla="*/ 85 w 174"/>
                  <a:gd name="T13" fmla="*/ 158 h 171"/>
                  <a:gd name="T14" fmla="*/ 85 w 174"/>
                  <a:gd name="T15" fmla="*/ 0 h 171"/>
                  <a:gd name="T16" fmla="*/ 25 w 174"/>
                  <a:gd name="T17" fmla="*/ 25 h 171"/>
                  <a:gd name="T18" fmla="*/ 0 w 174"/>
                  <a:gd name="T19" fmla="*/ 86 h 171"/>
                  <a:gd name="T20" fmla="*/ 25 w 174"/>
                  <a:gd name="T21" fmla="*/ 146 h 171"/>
                  <a:gd name="T22" fmla="*/ 85 w 174"/>
                  <a:gd name="T23" fmla="*/ 171 h 171"/>
                  <a:gd name="T24" fmla="*/ 145 w 174"/>
                  <a:gd name="T25" fmla="*/ 146 h 171"/>
                  <a:gd name="T26" fmla="*/ 170 w 174"/>
                  <a:gd name="T27" fmla="*/ 86 h 171"/>
                  <a:gd name="T28" fmla="*/ 174 w 174"/>
                  <a:gd name="T29" fmla="*/ 86 h 171"/>
                  <a:gd name="T30" fmla="*/ 174 w 174"/>
                  <a:gd name="T31" fmla="*/ 86 h 171"/>
                  <a:gd name="T32" fmla="*/ 170 w 174"/>
                  <a:gd name="T33" fmla="*/ 86 h 171"/>
                  <a:gd name="T34" fmla="*/ 145 w 174"/>
                  <a:gd name="T35" fmla="*/ 25 h 171"/>
                  <a:gd name="T36" fmla="*/ 85 w 174"/>
                  <a:gd name="T3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4" h="171">
                    <a:moveTo>
                      <a:pt x="85" y="158"/>
                    </a:moveTo>
                    <a:cubicBezTo>
                      <a:pt x="45" y="158"/>
                      <a:pt x="13" y="125"/>
                      <a:pt x="13" y="86"/>
                    </a:cubicBezTo>
                    <a:cubicBezTo>
                      <a:pt x="13" y="46"/>
                      <a:pt x="45" y="13"/>
                      <a:pt x="85" y="13"/>
                    </a:cubicBezTo>
                    <a:cubicBezTo>
                      <a:pt x="125" y="13"/>
                      <a:pt x="157" y="4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86"/>
                      <a:pt x="157" y="86"/>
                      <a:pt x="157" y="86"/>
                    </a:cubicBezTo>
                    <a:cubicBezTo>
                      <a:pt x="157" y="125"/>
                      <a:pt x="125" y="158"/>
                      <a:pt x="85" y="158"/>
                    </a:cubicBezTo>
                    <a:moveTo>
                      <a:pt x="85" y="0"/>
                    </a:moveTo>
                    <a:cubicBezTo>
                      <a:pt x="62" y="0"/>
                      <a:pt x="40" y="10"/>
                      <a:pt x="25" y="25"/>
                    </a:cubicBezTo>
                    <a:cubicBezTo>
                      <a:pt x="10" y="41"/>
                      <a:pt x="0" y="62"/>
                      <a:pt x="0" y="86"/>
                    </a:cubicBezTo>
                    <a:cubicBezTo>
                      <a:pt x="0" y="109"/>
                      <a:pt x="10" y="130"/>
                      <a:pt x="25" y="146"/>
                    </a:cubicBezTo>
                    <a:cubicBezTo>
                      <a:pt x="40" y="161"/>
                      <a:pt x="62" y="171"/>
                      <a:pt x="85" y="171"/>
                    </a:cubicBezTo>
                    <a:cubicBezTo>
                      <a:pt x="109" y="171"/>
                      <a:pt x="130" y="161"/>
                      <a:pt x="145" y="146"/>
                    </a:cubicBezTo>
                    <a:cubicBezTo>
                      <a:pt x="161" y="130"/>
                      <a:pt x="170" y="109"/>
                      <a:pt x="170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4" y="86"/>
                      <a:pt x="174" y="86"/>
                      <a:pt x="174" y="86"/>
                    </a:cubicBezTo>
                    <a:cubicBezTo>
                      <a:pt x="170" y="86"/>
                      <a:pt x="170" y="86"/>
                      <a:pt x="170" y="86"/>
                    </a:cubicBezTo>
                    <a:cubicBezTo>
                      <a:pt x="170" y="62"/>
                      <a:pt x="161" y="41"/>
                      <a:pt x="145" y="25"/>
                    </a:cubicBezTo>
                    <a:cubicBezTo>
                      <a:pt x="130" y="10"/>
                      <a:pt x="109" y="0"/>
                      <a:pt x="85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3" name="Freeform 980">
                <a:extLst>
                  <a:ext uri="{FF2B5EF4-FFF2-40B4-BE49-F238E27FC236}">
                    <a16:creationId xmlns:a16="http://schemas.microsoft.com/office/drawing/2014/main" id="{2F0B5157-BD7D-4FDA-87B0-D236EC72AA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23" y="2225"/>
                <a:ext cx="186" cy="187"/>
              </a:xfrm>
              <a:custGeom>
                <a:avLst/>
                <a:gdLst>
                  <a:gd name="T0" fmla="*/ 93 w 186"/>
                  <a:gd name="T1" fmla="*/ 0 h 187"/>
                  <a:gd name="T2" fmla="*/ 0 w 186"/>
                  <a:gd name="T3" fmla="*/ 93 h 187"/>
                  <a:gd name="T4" fmla="*/ 0 w 186"/>
                  <a:gd name="T5" fmla="*/ 94 h 187"/>
                  <a:gd name="T6" fmla="*/ 0 w 186"/>
                  <a:gd name="T7" fmla="*/ 101 h 187"/>
                  <a:gd name="T8" fmla="*/ 0 w 186"/>
                  <a:gd name="T9" fmla="*/ 102 h 187"/>
                  <a:gd name="T10" fmla="*/ 93 w 186"/>
                  <a:gd name="T11" fmla="*/ 187 h 187"/>
                  <a:gd name="T12" fmla="*/ 186 w 186"/>
                  <a:gd name="T13" fmla="*/ 102 h 187"/>
                  <a:gd name="T14" fmla="*/ 186 w 186"/>
                  <a:gd name="T15" fmla="*/ 94 h 187"/>
                  <a:gd name="T16" fmla="*/ 186 w 186"/>
                  <a:gd name="T17" fmla="*/ 94 h 187"/>
                  <a:gd name="T18" fmla="*/ 182 w 186"/>
                  <a:gd name="T19" fmla="*/ 94 h 187"/>
                  <a:gd name="T20" fmla="*/ 178 w 186"/>
                  <a:gd name="T21" fmla="*/ 94 h 187"/>
                  <a:gd name="T22" fmla="*/ 153 w 186"/>
                  <a:gd name="T23" fmla="*/ 154 h 187"/>
                  <a:gd name="T24" fmla="*/ 93 w 186"/>
                  <a:gd name="T25" fmla="*/ 179 h 187"/>
                  <a:gd name="T26" fmla="*/ 33 w 186"/>
                  <a:gd name="T27" fmla="*/ 154 h 187"/>
                  <a:gd name="T28" fmla="*/ 8 w 186"/>
                  <a:gd name="T29" fmla="*/ 94 h 187"/>
                  <a:gd name="T30" fmla="*/ 33 w 186"/>
                  <a:gd name="T31" fmla="*/ 33 h 187"/>
                  <a:gd name="T32" fmla="*/ 93 w 186"/>
                  <a:gd name="T33" fmla="*/ 8 h 187"/>
                  <a:gd name="T34" fmla="*/ 153 w 186"/>
                  <a:gd name="T35" fmla="*/ 33 h 187"/>
                  <a:gd name="T36" fmla="*/ 178 w 186"/>
                  <a:gd name="T37" fmla="*/ 94 h 187"/>
                  <a:gd name="T38" fmla="*/ 182 w 186"/>
                  <a:gd name="T39" fmla="*/ 94 h 187"/>
                  <a:gd name="T40" fmla="*/ 186 w 186"/>
                  <a:gd name="T41" fmla="*/ 94 h 187"/>
                  <a:gd name="T42" fmla="*/ 186 w 186"/>
                  <a:gd name="T43" fmla="*/ 94 h 187"/>
                  <a:gd name="T44" fmla="*/ 93 w 186"/>
                  <a:gd name="T45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86" h="187">
                    <a:moveTo>
                      <a:pt x="93" y="0"/>
                    </a:moveTo>
                    <a:cubicBezTo>
                      <a:pt x="42" y="0"/>
                      <a:pt x="0" y="42"/>
                      <a:pt x="0" y="93"/>
                    </a:cubicBezTo>
                    <a:cubicBezTo>
                      <a:pt x="0" y="93"/>
                      <a:pt x="0" y="93"/>
                      <a:pt x="0" y="94"/>
                    </a:cubicBezTo>
                    <a:cubicBezTo>
                      <a:pt x="0" y="96"/>
                      <a:pt x="0" y="98"/>
                      <a:pt x="0" y="101"/>
                    </a:cubicBezTo>
                    <a:cubicBezTo>
                      <a:pt x="0" y="101"/>
                      <a:pt x="0" y="101"/>
                      <a:pt x="0" y="102"/>
                    </a:cubicBezTo>
                    <a:cubicBezTo>
                      <a:pt x="5" y="149"/>
                      <a:pt x="45" y="187"/>
                      <a:pt x="93" y="187"/>
                    </a:cubicBezTo>
                    <a:cubicBezTo>
                      <a:pt x="142" y="187"/>
                      <a:pt x="182" y="149"/>
                      <a:pt x="186" y="102"/>
                    </a:cubicBezTo>
                    <a:cubicBezTo>
                      <a:pt x="186" y="99"/>
                      <a:pt x="186" y="97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78" y="94"/>
                      <a:pt x="178" y="94"/>
                      <a:pt x="178" y="94"/>
                    </a:cubicBezTo>
                    <a:cubicBezTo>
                      <a:pt x="178" y="117"/>
                      <a:pt x="169" y="138"/>
                      <a:pt x="153" y="154"/>
                    </a:cubicBezTo>
                    <a:cubicBezTo>
                      <a:pt x="138" y="169"/>
                      <a:pt x="117" y="179"/>
                      <a:pt x="93" y="179"/>
                    </a:cubicBezTo>
                    <a:cubicBezTo>
                      <a:pt x="70" y="179"/>
                      <a:pt x="48" y="169"/>
                      <a:pt x="33" y="154"/>
                    </a:cubicBezTo>
                    <a:cubicBezTo>
                      <a:pt x="18" y="138"/>
                      <a:pt x="8" y="117"/>
                      <a:pt x="8" y="94"/>
                    </a:cubicBezTo>
                    <a:cubicBezTo>
                      <a:pt x="8" y="70"/>
                      <a:pt x="18" y="49"/>
                      <a:pt x="33" y="33"/>
                    </a:cubicBezTo>
                    <a:cubicBezTo>
                      <a:pt x="48" y="18"/>
                      <a:pt x="70" y="8"/>
                      <a:pt x="93" y="8"/>
                    </a:cubicBezTo>
                    <a:cubicBezTo>
                      <a:pt x="117" y="8"/>
                      <a:pt x="138" y="18"/>
                      <a:pt x="153" y="33"/>
                    </a:cubicBezTo>
                    <a:cubicBezTo>
                      <a:pt x="169" y="49"/>
                      <a:pt x="178" y="70"/>
                      <a:pt x="178" y="94"/>
                    </a:cubicBezTo>
                    <a:cubicBezTo>
                      <a:pt x="182" y="94"/>
                      <a:pt x="182" y="94"/>
                      <a:pt x="182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94"/>
                      <a:pt x="186" y="94"/>
                      <a:pt x="186" y="94"/>
                    </a:cubicBezTo>
                    <a:cubicBezTo>
                      <a:pt x="186" y="42"/>
                      <a:pt x="145" y="0"/>
                      <a:pt x="93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4" name="Freeform 981">
                <a:extLst>
                  <a:ext uri="{FF2B5EF4-FFF2-40B4-BE49-F238E27FC236}">
                    <a16:creationId xmlns:a16="http://schemas.microsoft.com/office/drawing/2014/main" id="{AA11CCA8-3A3A-4488-8F9E-71696BE03F0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52" y="2254"/>
                <a:ext cx="132" cy="129"/>
              </a:xfrm>
              <a:custGeom>
                <a:avLst/>
                <a:gdLst>
                  <a:gd name="T0" fmla="*/ 69 w 132"/>
                  <a:gd name="T1" fmla="*/ 99 h 129"/>
                  <a:gd name="T2" fmla="*/ 80 w 132"/>
                  <a:gd name="T3" fmla="*/ 88 h 129"/>
                  <a:gd name="T4" fmla="*/ 79 w 132"/>
                  <a:gd name="T5" fmla="*/ 74 h 129"/>
                  <a:gd name="T6" fmla="*/ 69 w 132"/>
                  <a:gd name="T7" fmla="*/ 68 h 129"/>
                  <a:gd name="T8" fmla="*/ 58 w 132"/>
                  <a:gd name="T9" fmla="*/ 26 h 129"/>
                  <a:gd name="T10" fmla="*/ 47 w 132"/>
                  <a:gd name="T11" fmla="*/ 46 h 129"/>
                  <a:gd name="T12" fmla="*/ 53 w 132"/>
                  <a:gd name="T13" fmla="*/ 54 h 129"/>
                  <a:gd name="T14" fmla="*/ 61 w 132"/>
                  <a:gd name="T15" fmla="*/ 26 h 129"/>
                  <a:gd name="T16" fmla="*/ 61 w 132"/>
                  <a:gd name="T17" fmla="*/ 13 h 129"/>
                  <a:gd name="T18" fmla="*/ 69 w 132"/>
                  <a:gd name="T19" fmla="*/ 18 h 129"/>
                  <a:gd name="T20" fmla="*/ 88 w 132"/>
                  <a:gd name="T21" fmla="*/ 36 h 129"/>
                  <a:gd name="T22" fmla="*/ 88 w 132"/>
                  <a:gd name="T23" fmla="*/ 41 h 129"/>
                  <a:gd name="T24" fmla="*/ 80 w 132"/>
                  <a:gd name="T25" fmla="*/ 41 h 129"/>
                  <a:gd name="T26" fmla="*/ 70 w 132"/>
                  <a:gd name="T27" fmla="*/ 26 h 129"/>
                  <a:gd name="T28" fmla="*/ 69 w 132"/>
                  <a:gd name="T29" fmla="*/ 60 h 129"/>
                  <a:gd name="T30" fmla="*/ 75 w 132"/>
                  <a:gd name="T31" fmla="*/ 62 h 129"/>
                  <a:gd name="T32" fmla="*/ 78 w 132"/>
                  <a:gd name="T33" fmla="*/ 63 h 129"/>
                  <a:gd name="T34" fmla="*/ 88 w 132"/>
                  <a:gd name="T35" fmla="*/ 78 h 129"/>
                  <a:gd name="T36" fmla="*/ 70 w 132"/>
                  <a:gd name="T37" fmla="*/ 107 h 129"/>
                  <a:gd name="T38" fmla="*/ 69 w 132"/>
                  <a:gd name="T39" fmla="*/ 112 h 129"/>
                  <a:gd name="T40" fmla="*/ 61 w 132"/>
                  <a:gd name="T41" fmla="*/ 107 h 129"/>
                  <a:gd name="T42" fmla="*/ 39 w 132"/>
                  <a:gd name="T43" fmla="*/ 88 h 129"/>
                  <a:gd name="T44" fmla="*/ 47 w 132"/>
                  <a:gd name="T45" fmla="*/ 84 h 129"/>
                  <a:gd name="T46" fmla="*/ 58 w 132"/>
                  <a:gd name="T47" fmla="*/ 99 h 129"/>
                  <a:gd name="T48" fmla="*/ 61 w 132"/>
                  <a:gd name="T49" fmla="*/ 65 h 129"/>
                  <a:gd name="T50" fmla="*/ 53 w 132"/>
                  <a:gd name="T51" fmla="*/ 62 h 129"/>
                  <a:gd name="T52" fmla="*/ 50 w 132"/>
                  <a:gd name="T53" fmla="*/ 61 h 129"/>
                  <a:gd name="T54" fmla="*/ 39 w 132"/>
                  <a:gd name="T55" fmla="*/ 46 h 129"/>
                  <a:gd name="T56" fmla="*/ 58 w 132"/>
                  <a:gd name="T57" fmla="*/ 18 h 129"/>
                  <a:gd name="T58" fmla="*/ 64 w 132"/>
                  <a:gd name="T59" fmla="*/ 0 h 129"/>
                  <a:gd name="T60" fmla="*/ 0 w 132"/>
                  <a:gd name="T61" fmla="*/ 65 h 129"/>
                  <a:gd name="T62" fmla="*/ 64 w 132"/>
                  <a:gd name="T63" fmla="*/ 129 h 129"/>
                  <a:gd name="T64" fmla="*/ 128 w 132"/>
                  <a:gd name="T65" fmla="*/ 65 h 129"/>
                  <a:gd name="T66" fmla="*/ 132 w 132"/>
                  <a:gd name="T67" fmla="*/ 65 h 129"/>
                  <a:gd name="T68" fmla="*/ 110 w 132"/>
                  <a:gd name="T69" fmla="*/ 1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2" h="129">
                    <a:moveTo>
                      <a:pt x="69" y="68"/>
                    </a:moveTo>
                    <a:cubicBezTo>
                      <a:pt x="69" y="99"/>
                      <a:pt x="69" y="99"/>
                      <a:pt x="69" y="99"/>
                    </a:cubicBezTo>
                    <a:cubicBezTo>
                      <a:pt x="70" y="99"/>
                      <a:pt x="70" y="99"/>
                      <a:pt x="70" y="99"/>
                    </a:cubicBezTo>
                    <a:cubicBezTo>
                      <a:pt x="75" y="99"/>
                      <a:pt x="80" y="94"/>
                      <a:pt x="80" y="88"/>
                    </a:cubicBezTo>
                    <a:cubicBezTo>
                      <a:pt x="80" y="78"/>
                      <a:pt x="80" y="78"/>
                      <a:pt x="80" y="78"/>
                    </a:cubicBezTo>
                    <a:cubicBezTo>
                      <a:pt x="80" y="77"/>
                      <a:pt x="80" y="76"/>
                      <a:pt x="79" y="74"/>
                    </a:cubicBezTo>
                    <a:cubicBezTo>
                      <a:pt x="77" y="73"/>
                      <a:pt x="76" y="72"/>
                      <a:pt x="74" y="70"/>
                    </a:cubicBezTo>
                    <a:cubicBezTo>
                      <a:pt x="69" y="68"/>
                      <a:pt x="69" y="68"/>
                      <a:pt x="69" y="68"/>
                    </a:cubicBezTo>
                    <a:moveTo>
                      <a:pt x="61" y="26"/>
                    </a:moveTo>
                    <a:cubicBezTo>
                      <a:pt x="58" y="26"/>
                      <a:pt x="58" y="26"/>
                      <a:pt x="58" y="26"/>
                    </a:cubicBezTo>
                    <a:cubicBezTo>
                      <a:pt x="52" y="26"/>
                      <a:pt x="47" y="30"/>
                      <a:pt x="47" y="36"/>
                    </a:cubicBezTo>
                    <a:cubicBezTo>
                      <a:pt x="47" y="46"/>
                      <a:pt x="47" y="46"/>
                      <a:pt x="47" y="46"/>
                    </a:cubicBezTo>
                    <a:cubicBezTo>
                      <a:pt x="47" y="47"/>
                      <a:pt x="48" y="49"/>
                      <a:pt x="49" y="50"/>
                    </a:cubicBezTo>
                    <a:cubicBezTo>
                      <a:pt x="50" y="51"/>
                      <a:pt x="52" y="53"/>
                      <a:pt x="53" y="54"/>
                    </a:cubicBezTo>
                    <a:cubicBezTo>
                      <a:pt x="61" y="57"/>
                      <a:pt x="61" y="57"/>
                      <a:pt x="61" y="57"/>
                    </a:cubicBezTo>
                    <a:cubicBezTo>
                      <a:pt x="61" y="26"/>
                      <a:pt x="61" y="26"/>
                      <a:pt x="61" y="26"/>
                    </a:cubicBezTo>
                    <a:moveTo>
                      <a:pt x="61" y="18"/>
                    </a:moveTo>
                    <a:cubicBezTo>
                      <a:pt x="61" y="13"/>
                      <a:pt x="61" y="13"/>
                      <a:pt x="61" y="13"/>
                    </a:cubicBezTo>
                    <a:cubicBezTo>
                      <a:pt x="69" y="13"/>
                      <a:pt x="69" y="13"/>
                      <a:pt x="69" y="13"/>
                    </a:cubicBezTo>
                    <a:cubicBezTo>
                      <a:pt x="69" y="18"/>
                      <a:pt x="69" y="18"/>
                      <a:pt x="69" y="18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80" y="18"/>
                      <a:pt x="88" y="26"/>
                      <a:pt x="88" y="36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8" y="41"/>
                      <a:pt x="88" y="41"/>
                      <a:pt x="88" y="41"/>
                    </a:cubicBezTo>
                    <a:cubicBezTo>
                      <a:pt x="80" y="41"/>
                      <a:pt x="80" y="41"/>
                      <a:pt x="80" y="41"/>
                    </a:cubicBezTo>
                    <a:cubicBezTo>
                      <a:pt x="80" y="36"/>
                      <a:pt x="80" y="36"/>
                      <a:pt x="80" y="36"/>
                    </a:cubicBezTo>
                    <a:cubicBezTo>
                      <a:pt x="80" y="30"/>
                      <a:pt x="75" y="26"/>
                      <a:pt x="70" y="26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60"/>
                      <a:pt x="69" y="60"/>
                      <a:pt x="69" y="60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5" y="62"/>
                      <a:pt x="75" y="62"/>
                      <a:pt x="75" y="62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78" y="63"/>
                      <a:pt x="78" y="63"/>
                      <a:pt x="78" y="63"/>
                    </a:cubicBezTo>
                    <a:cubicBezTo>
                      <a:pt x="80" y="65"/>
                      <a:pt x="83" y="67"/>
                      <a:pt x="85" y="69"/>
                    </a:cubicBezTo>
                    <a:cubicBezTo>
                      <a:pt x="87" y="72"/>
                      <a:pt x="88" y="75"/>
                      <a:pt x="88" y="78"/>
                    </a:cubicBezTo>
                    <a:cubicBezTo>
                      <a:pt x="88" y="88"/>
                      <a:pt x="88" y="88"/>
                      <a:pt x="88" y="88"/>
                    </a:cubicBezTo>
                    <a:cubicBezTo>
                      <a:pt x="88" y="98"/>
                      <a:pt x="80" y="107"/>
                      <a:pt x="70" y="107"/>
                    </a:cubicBezTo>
                    <a:cubicBezTo>
                      <a:pt x="69" y="107"/>
                      <a:pt x="69" y="107"/>
                      <a:pt x="69" y="107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61" y="112"/>
                      <a:pt x="61" y="112"/>
                      <a:pt x="61" y="112"/>
                    </a:cubicBezTo>
                    <a:cubicBezTo>
                      <a:pt x="61" y="107"/>
                      <a:pt x="61" y="107"/>
                      <a:pt x="61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48" y="107"/>
                      <a:pt x="39" y="98"/>
                      <a:pt x="39" y="88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47" y="84"/>
                      <a:pt x="47" y="84"/>
                      <a:pt x="47" y="84"/>
                    </a:cubicBezTo>
                    <a:cubicBezTo>
                      <a:pt x="47" y="88"/>
                      <a:pt x="47" y="88"/>
                      <a:pt x="47" y="88"/>
                    </a:cubicBezTo>
                    <a:cubicBezTo>
                      <a:pt x="47" y="94"/>
                      <a:pt x="52" y="99"/>
                      <a:pt x="58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65"/>
                      <a:pt x="61" y="65"/>
                      <a:pt x="61" y="65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47" y="59"/>
                      <a:pt x="45" y="57"/>
                      <a:pt x="43" y="55"/>
                    </a:cubicBezTo>
                    <a:cubicBezTo>
                      <a:pt x="41" y="53"/>
                      <a:pt x="39" y="50"/>
                      <a:pt x="39" y="4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26"/>
                      <a:pt x="48" y="18"/>
                      <a:pt x="58" y="18"/>
                    </a:cubicBezTo>
                    <a:cubicBezTo>
                      <a:pt x="61" y="18"/>
                      <a:pt x="61" y="18"/>
                      <a:pt x="61" y="18"/>
                    </a:cubicBezTo>
                    <a:moveTo>
                      <a:pt x="64" y="0"/>
                    </a:moveTo>
                    <a:cubicBezTo>
                      <a:pt x="46" y="0"/>
                      <a:pt x="31" y="8"/>
                      <a:pt x="19" y="19"/>
                    </a:cubicBezTo>
                    <a:cubicBezTo>
                      <a:pt x="7" y="31"/>
                      <a:pt x="0" y="47"/>
                      <a:pt x="0" y="65"/>
                    </a:cubicBezTo>
                    <a:cubicBezTo>
                      <a:pt x="0" y="82"/>
                      <a:pt x="7" y="98"/>
                      <a:pt x="19" y="110"/>
                    </a:cubicBezTo>
                    <a:cubicBezTo>
                      <a:pt x="31" y="121"/>
                      <a:pt x="46" y="129"/>
                      <a:pt x="64" y="129"/>
                    </a:cubicBezTo>
                    <a:cubicBezTo>
                      <a:pt x="82" y="129"/>
                      <a:pt x="98" y="121"/>
                      <a:pt x="110" y="110"/>
                    </a:cubicBezTo>
                    <a:cubicBezTo>
                      <a:pt x="121" y="98"/>
                      <a:pt x="128" y="82"/>
                      <a:pt x="128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32" y="65"/>
                      <a:pt x="132" y="65"/>
                      <a:pt x="132" y="65"/>
                    </a:cubicBezTo>
                    <a:cubicBezTo>
                      <a:pt x="128" y="65"/>
                      <a:pt x="128" y="65"/>
                      <a:pt x="128" y="65"/>
                    </a:cubicBezTo>
                    <a:cubicBezTo>
                      <a:pt x="128" y="47"/>
                      <a:pt x="121" y="31"/>
                      <a:pt x="110" y="19"/>
                    </a:cubicBezTo>
                    <a:cubicBezTo>
                      <a:pt x="98" y="8"/>
                      <a:pt x="82" y="0"/>
                      <a:pt x="64" y="0"/>
                    </a:cubicBezTo>
                  </a:path>
                </a:pathLst>
              </a:custGeom>
              <a:solidFill>
                <a:srgbClr val="E3B3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5" name="Freeform 982">
                <a:extLst>
                  <a:ext uri="{FF2B5EF4-FFF2-40B4-BE49-F238E27FC236}">
                    <a16:creationId xmlns:a16="http://schemas.microsoft.com/office/drawing/2014/main" id="{DDDD01D6-8B1B-4B6A-A9EB-ECCD8E1DCBF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44" y="2246"/>
                <a:ext cx="144" cy="145"/>
              </a:xfrm>
              <a:custGeom>
                <a:avLst/>
                <a:gdLst>
                  <a:gd name="T0" fmla="*/ 144 w 144"/>
                  <a:gd name="T1" fmla="*/ 73 h 145"/>
                  <a:gd name="T2" fmla="*/ 144 w 144"/>
                  <a:gd name="T3" fmla="*/ 73 h 145"/>
                  <a:gd name="T4" fmla="*/ 144 w 144"/>
                  <a:gd name="T5" fmla="*/ 73 h 145"/>
                  <a:gd name="T6" fmla="*/ 72 w 144"/>
                  <a:gd name="T7" fmla="*/ 0 h 145"/>
                  <a:gd name="T8" fmla="*/ 0 w 144"/>
                  <a:gd name="T9" fmla="*/ 73 h 145"/>
                  <a:gd name="T10" fmla="*/ 72 w 144"/>
                  <a:gd name="T11" fmla="*/ 145 h 145"/>
                  <a:gd name="T12" fmla="*/ 144 w 144"/>
                  <a:gd name="T13" fmla="*/ 73 h 145"/>
                  <a:gd name="T14" fmla="*/ 140 w 144"/>
                  <a:gd name="T15" fmla="*/ 73 h 145"/>
                  <a:gd name="T16" fmla="*/ 136 w 144"/>
                  <a:gd name="T17" fmla="*/ 73 h 145"/>
                  <a:gd name="T18" fmla="*/ 118 w 144"/>
                  <a:gd name="T19" fmla="*/ 118 h 145"/>
                  <a:gd name="T20" fmla="*/ 72 w 144"/>
                  <a:gd name="T21" fmla="*/ 137 h 145"/>
                  <a:gd name="T22" fmla="*/ 27 w 144"/>
                  <a:gd name="T23" fmla="*/ 118 h 145"/>
                  <a:gd name="T24" fmla="*/ 8 w 144"/>
                  <a:gd name="T25" fmla="*/ 73 h 145"/>
                  <a:gd name="T26" fmla="*/ 27 w 144"/>
                  <a:gd name="T27" fmla="*/ 27 h 145"/>
                  <a:gd name="T28" fmla="*/ 72 w 144"/>
                  <a:gd name="T29" fmla="*/ 8 h 145"/>
                  <a:gd name="T30" fmla="*/ 118 w 144"/>
                  <a:gd name="T31" fmla="*/ 27 h 145"/>
                  <a:gd name="T32" fmla="*/ 136 w 144"/>
                  <a:gd name="T33" fmla="*/ 73 h 145"/>
                  <a:gd name="T34" fmla="*/ 140 w 144"/>
                  <a:gd name="T35" fmla="*/ 73 h 145"/>
                  <a:gd name="T36" fmla="*/ 144 w 144"/>
                  <a:gd name="T37" fmla="*/ 73 h 145"/>
                  <a:gd name="T38" fmla="*/ 144 w 144"/>
                  <a:gd name="T39" fmla="*/ 73 h 145"/>
                  <a:gd name="T40" fmla="*/ 72 w 144"/>
                  <a:gd name="T4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4" h="145">
                    <a:moveTo>
                      <a:pt x="144" y="73"/>
                    </a:move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moveTo>
                      <a:pt x="72" y="0"/>
                    </a:moveTo>
                    <a:cubicBezTo>
                      <a:pt x="32" y="0"/>
                      <a:pt x="0" y="33"/>
                      <a:pt x="0" y="73"/>
                    </a:cubicBezTo>
                    <a:cubicBezTo>
                      <a:pt x="0" y="112"/>
                      <a:pt x="32" y="145"/>
                      <a:pt x="72" y="145"/>
                    </a:cubicBezTo>
                    <a:cubicBezTo>
                      <a:pt x="112" y="145"/>
                      <a:pt x="144" y="112"/>
                      <a:pt x="144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90"/>
                      <a:pt x="129" y="106"/>
                      <a:pt x="118" y="118"/>
                    </a:cubicBezTo>
                    <a:cubicBezTo>
                      <a:pt x="106" y="129"/>
                      <a:pt x="90" y="137"/>
                      <a:pt x="72" y="137"/>
                    </a:cubicBezTo>
                    <a:cubicBezTo>
                      <a:pt x="54" y="137"/>
                      <a:pt x="39" y="129"/>
                      <a:pt x="27" y="118"/>
                    </a:cubicBezTo>
                    <a:cubicBezTo>
                      <a:pt x="15" y="106"/>
                      <a:pt x="8" y="90"/>
                      <a:pt x="8" y="73"/>
                    </a:cubicBezTo>
                    <a:cubicBezTo>
                      <a:pt x="8" y="55"/>
                      <a:pt x="15" y="39"/>
                      <a:pt x="27" y="27"/>
                    </a:cubicBezTo>
                    <a:cubicBezTo>
                      <a:pt x="39" y="16"/>
                      <a:pt x="54" y="8"/>
                      <a:pt x="72" y="8"/>
                    </a:cubicBezTo>
                    <a:cubicBezTo>
                      <a:pt x="90" y="8"/>
                      <a:pt x="106" y="16"/>
                      <a:pt x="118" y="27"/>
                    </a:cubicBezTo>
                    <a:cubicBezTo>
                      <a:pt x="129" y="39"/>
                      <a:pt x="136" y="55"/>
                      <a:pt x="136" y="73"/>
                    </a:cubicBezTo>
                    <a:cubicBezTo>
                      <a:pt x="140" y="73"/>
                      <a:pt x="140" y="73"/>
                      <a:pt x="140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73"/>
                      <a:pt x="144" y="73"/>
                      <a:pt x="144" y="73"/>
                    </a:cubicBezTo>
                    <a:cubicBezTo>
                      <a:pt x="144" y="33"/>
                      <a:pt x="112" y="0"/>
                      <a:pt x="7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6" name="Freeform 983">
                <a:extLst>
                  <a:ext uri="{FF2B5EF4-FFF2-40B4-BE49-F238E27FC236}">
                    <a16:creationId xmlns:a16="http://schemas.microsoft.com/office/drawing/2014/main" id="{F52BD7E4-BA02-4682-BD95-E688C111C4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272"/>
                <a:ext cx="49" cy="44"/>
              </a:xfrm>
              <a:custGeom>
                <a:avLst/>
                <a:gdLst>
                  <a:gd name="T0" fmla="*/ 30 w 49"/>
                  <a:gd name="T1" fmla="*/ 42 h 44"/>
                  <a:gd name="T2" fmla="*/ 30 w 49"/>
                  <a:gd name="T3" fmla="*/ 42 h 44"/>
                  <a:gd name="T4" fmla="*/ 36 w 49"/>
                  <a:gd name="T5" fmla="*/ 44 h 44"/>
                  <a:gd name="T6" fmla="*/ 36 w 49"/>
                  <a:gd name="T7" fmla="*/ 44 h 44"/>
                  <a:gd name="T8" fmla="*/ 30 w 49"/>
                  <a:gd name="T9" fmla="*/ 42 h 44"/>
                  <a:gd name="T10" fmla="*/ 49 w 49"/>
                  <a:gd name="T11" fmla="*/ 23 h 44"/>
                  <a:gd name="T12" fmla="*/ 49 w 49"/>
                  <a:gd name="T13" fmla="*/ 23 h 44"/>
                  <a:gd name="T14" fmla="*/ 49 w 49"/>
                  <a:gd name="T15" fmla="*/ 23 h 44"/>
                  <a:gd name="T16" fmla="*/ 22 w 49"/>
                  <a:gd name="T17" fmla="*/ 0 h 44"/>
                  <a:gd name="T18" fmla="*/ 19 w 49"/>
                  <a:gd name="T19" fmla="*/ 0 h 44"/>
                  <a:gd name="T20" fmla="*/ 0 w 49"/>
                  <a:gd name="T21" fmla="*/ 18 h 44"/>
                  <a:gd name="T22" fmla="*/ 0 w 49"/>
                  <a:gd name="T23" fmla="*/ 28 h 44"/>
                  <a:gd name="T24" fmla="*/ 4 w 49"/>
                  <a:gd name="T25" fmla="*/ 37 h 44"/>
                  <a:gd name="T26" fmla="*/ 11 w 49"/>
                  <a:gd name="T27" fmla="*/ 43 h 44"/>
                  <a:gd name="T28" fmla="*/ 11 w 49"/>
                  <a:gd name="T29" fmla="*/ 43 h 44"/>
                  <a:gd name="T30" fmla="*/ 14 w 49"/>
                  <a:gd name="T31" fmla="*/ 44 h 44"/>
                  <a:gd name="T32" fmla="*/ 17 w 49"/>
                  <a:gd name="T33" fmla="*/ 37 h 44"/>
                  <a:gd name="T34" fmla="*/ 22 w 49"/>
                  <a:gd name="T35" fmla="*/ 39 h 44"/>
                  <a:gd name="T36" fmla="*/ 22 w 49"/>
                  <a:gd name="T37" fmla="*/ 39 h 44"/>
                  <a:gd name="T38" fmla="*/ 14 w 49"/>
                  <a:gd name="T39" fmla="*/ 36 h 44"/>
                  <a:gd name="T40" fmla="*/ 10 w 49"/>
                  <a:gd name="T41" fmla="*/ 32 h 44"/>
                  <a:gd name="T42" fmla="*/ 8 w 49"/>
                  <a:gd name="T43" fmla="*/ 28 h 44"/>
                  <a:gd name="T44" fmla="*/ 8 w 49"/>
                  <a:gd name="T45" fmla="*/ 18 h 44"/>
                  <a:gd name="T46" fmla="*/ 19 w 49"/>
                  <a:gd name="T47" fmla="*/ 8 h 44"/>
                  <a:gd name="T48" fmla="*/ 22 w 49"/>
                  <a:gd name="T49" fmla="*/ 8 h 44"/>
                  <a:gd name="T50" fmla="*/ 22 w 49"/>
                  <a:gd name="T51" fmla="*/ 0 h 44"/>
                  <a:gd name="T52" fmla="*/ 31 w 49"/>
                  <a:gd name="T53" fmla="*/ 0 h 44"/>
                  <a:gd name="T54" fmla="*/ 30 w 49"/>
                  <a:gd name="T55" fmla="*/ 0 h 44"/>
                  <a:gd name="T56" fmla="*/ 30 w 49"/>
                  <a:gd name="T57" fmla="*/ 8 h 44"/>
                  <a:gd name="T58" fmla="*/ 31 w 49"/>
                  <a:gd name="T59" fmla="*/ 8 h 44"/>
                  <a:gd name="T60" fmla="*/ 41 w 49"/>
                  <a:gd name="T61" fmla="*/ 18 h 44"/>
                  <a:gd name="T62" fmla="*/ 41 w 49"/>
                  <a:gd name="T63" fmla="*/ 23 h 44"/>
                  <a:gd name="T64" fmla="*/ 49 w 49"/>
                  <a:gd name="T65" fmla="*/ 23 h 44"/>
                  <a:gd name="T66" fmla="*/ 49 w 49"/>
                  <a:gd name="T67" fmla="*/ 18 h 44"/>
                  <a:gd name="T68" fmla="*/ 31 w 49"/>
                  <a:gd name="T6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9" h="44">
                    <a:moveTo>
                      <a:pt x="30" y="42"/>
                    </a:moveTo>
                    <a:cubicBezTo>
                      <a:pt x="30" y="42"/>
                      <a:pt x="30" y="42"/>
                      <a:pt x="30" y="4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0" y="42"/>
                      <a:pt x="30" y="42"/>
                      <a:pt x="30" y="42"/>
                    </a:cubicBezTo>
                    <a:moveTo>
                      <a:pt x="49" y="23"/>
                    </a:move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3"/>
                      <a:pt x="49" y="23"/>
                      <a:pt x="49" y="23"/>
                    </a:cubicBezTo>
                    <a:moveTo>
                      <a:pt x="22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9" y="0"/>
                      <a:pt x="0" y="8"/>
                      <a:pt x="0" y="1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2" y="35"/>
                      <a:pt x="4" y="37"/>
                    </a:cubicBezTo>
                    <a:cubicBezTo>
                      <a:pt x="6" y="39"/>
                      <a:pt x="8" y="41"/>
                      <a:pt x="11" y="43"/>
                    </a:cubicBezTo>
                    <a:cubicBezTo>
                      <a:pt x="11" y="43"/>
                      <a:pt x="11" y="43"/>
                      <a:pt x="11" y="43"/>
                    </a:cubicBezTo>
                    <a:cubicBezTo>
                      <a:pt x="14" y="44"/>
                      <a:pt x="14" y="44"/>
                      <a:pt x="14" y="44"/>
                    </a:cubicBezTo>
                    <a:cubicBezTo>
                      <a:pt x="17" y="37"/>
                      <a:pt x="17" y="37"/>
                      <a:pt x="17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3" y="35"/>
                      <a:pt x="11" y="33"/>
                      <a:pt x="10" y="32"/>
                    </a:cubicBezTo>
                    <a:cubicBezTo>
                      <a:pt x="9" y="31"/>
                      <a:pt x="8" y="29"/>
                      <a:pt x="8" y="2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2"/>
                      <a:pt x="13" y="8"/>
                      <a:pt x="19" y="8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0"/>
                      <a:pt x="22" y="0"/>
                      <a:pt x="22" y="0"/>
                    </a:cubicBezTo>
                    <a:moveTo>
                      <a:pt x="31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6" y="8"/>
                      <a:pt x="41" y="12"/>
                      <a:pt x="41" y="18"/>
                    </a:cubicBezTo>
                    <a:cubicBezTo>
                      <a:pt x="41" y="23"/>
                      <a:pt x="41" y="23"/>
                      <a:pt x="41" y="2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9" y="8"/>
                      <a:pt x="41" y="0"/>
                      <a:pt x="3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7" name="Freeform 984">
                <a:extLst>
                  <a:ext uri="{FF2B5EF4-FFF2-40B4-BE49-F238E27FC236}">
                    <a16:creationId xmlns:a16="http://schemas.microsoft.com/office/drawing/2014/main" id="{09056992-7B43-495E-998E-E7908D2B08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191" y="2309"/>
                <a:ext cx="49" cy="52"/>
              </a:xfrm>
              <a:custGeom>
                <a:avLst/>
                <a:gdLst>
                  <a:gd name="T0" fmla="*/ 8 w 49"/>
                  <a:gd name="T1" fmla="*/ 29 h 52"/>
                  <a:gd name="T2" fmla="*/ 0 w 49"/>
                  <a:gd name="T3" fmla="*/ 29 h 52"/>
                  <a:gd name="T4" fmla="*/ 0 w 49"/>
                  <a:gd name="T5" fmla="*/ 33 h 52"/>
                  <a:gd name="T6" fmla="*/ 19 w 49"/>
                  <a:gd name="T7" fmla="*/ 52 h 52"/>
                  <a:gd name="T8" fmla="*/ 22 w 49"/>
                  <a:gd name="T9" fmla="*/ 52 h 52"/>
                  <a:gd name="T10" fmla="*/ 22 w 49"/>
                  <a:gd name="T11" fmla="*/ 44 h 52"/>
                  <a:gd name="T12" fmla="*/ 19 w 49"/>
                  <a:gd name="T13" fmla="*/ 44 h 52"/>
                  <a:gd name="T14" fmla="*/ 8 w 49"/>
                  <a:gd name="T15" fmla="*/ 33 h 52"/>
                  <a:gd name="T16" fmla="*/ 8 w 49"/>
                  <a:gd name="T17" fmla="*/ 29 h 52"/>
                  <a:gd name="T18" fmla="*/ 30 w 49"/>
                  <a:gd name="T19" fmla="*/ 5 h 52"/>
                  <a:gd name="T20" fmla="*/ 30 w 49"/>
                  <a:gd name="T21" fmla="*/ 13 h 52"/>
                  <a:gd name="T22" fmla="*/ 35 w 49"/>
                  <a:gd name="T23" fmla="*/ 15 h 52"/>
                  <a:gd name="T24" fmla="*/ 40 w 49"/>
                  <a:gd name="T25" fmla="*/ 19 h 52"/>
                  <a:gd name="T26" fmla="*/ 41 w 49"/>
                  <a:gd name="T27" fmla="*/ 23 h 52"/>
                  <a:gd name="T28" fmla="*/ 41 w 49"/>
                  <a:gd name="T29" fmla="*/ 33 h 52"/>
                  <a:gd name="T30" fmla="*/ 31 w 49"/>
                  <a:gd name="T31" fmla="*/ 44 h 52"/>
                  <a:gd name="T32" fmla="*/ 30 w 49"/>
                  <a:gd name="T33" fmla="*/ 44 h 52"/>
                  <a:gd name="T34" fmla="*/ 30 w 49"/>
                  <a:gd name="T35" fmla="*/ 52 h 52"/>
                  <a:gd name="T36" fmla="*/ 31 w 49"/>
                  <a:gd name="T37" fmla="*/ 52 h 52"/>
                  <a:gd name="T38" fmla="*/ 49 w 49"/>
                  <a:gd name="T39" fmla="*/ 33 h 52"/>
                  <a:gd name="T40" fmla="*/ 49 w 49"/>
                  <a:gd name="T41" fmla="*/ 23 h 52"/>
                  <a:gd name="T42" fmla="*/ 46 w 49"/>
                  <a:gd name="T43" fmla="*/ 14 h 52"/>
                  <a:gd name="T44" fmla="*/ 39 w 49"/>
                  <a:gd name="T45" fmla="*/ 8 h 52"/>
                  <a:gd name="T46" fmla="*/ 39 w 49"/>
                  <a:gd name="T47" fmla="*/ 8 h 52"/>
                  <a:gd name="T48" fmla="*/ 36 w 49"/>
                  <a:gd name="T49" fmla="*/ 7 h 52"/>
                  <a:gd name="T50" fmla="*/ 30 w 49"/>
                  <a:gd name="T51" fmla="*/ 5 h 52"/>
                  <a:gd name="T52" fmla="*/ 17 w 49"/>
                  <a:gd name="T53" fmla="*/ 0 h 52"/>
                  <a:gd name="T54" fmla="*/ 14 w 49"/>
                  <a:gd name="T55" fmla="*/ 7 h 52"/>
                  <a:gd name="T56" fmla="*/ 14 w 49"/>
                  <a:gd name="T57" fmla="*/ 7 h 52"/>
                  <a:gd name="T58" fmla="*/ 22 w 49"/>
                  <a:gd name="T59" fmla="*/ 10 h 52"/>
                  <a:gd name="T60" fmla="*/ 22 w 49"/>
                  <a:gd name="T61" fmla="*/ 2 h 52"/>
                  <a:gd name="T62" fmla="*/ 17 w 49"/>
                  <a:gd name="T63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9" h="52">
                    <a:moveTo>
                      <a:pt x="8" y="29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43"/>
                      <a:pt x="9" y="52"/>
                      <a:pt x="19" y="52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2" y="44"/>
                      <a:pt x="22" y="44"/>
                      <a:pt x="22" y="44"/>
                    </a:cubicBezTo>
                    <a:cubicBezTo>
                      <a:pt x="19" y="44"/>
                      <a:pt x="19" y="44"/>
                      <a:pt x="19" y="44"/>
                    </a:cubicBezTo>
                    <a:cubicBezTo>
                      <a:pt x="13" y="44"/>
                      <a:pt x="8" y="39"/>
                      <a:pt x="8" y="33"/>
                    </a:cubicBezTo>
                    <a:cubicBezTo>
                      <a:pt x="8" y="29"/>
                      <a:pt x="8" y="29"/>
                      <a:pt x="8" y="29"/>
                    </a:cubicBezTo>
                    <a:moveTo>
                      <a:pt x="30" y="5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37" y="17"/>
                      <a:pt x="38" y="18"/>
                      <a:pt x="40" y="19"/>
                    </a:cubicBezTo>
                    <a:cubicBezTo>
                      <a:pt x="41" y="21"/>
                      <a:pt x="41" y="22"/>
                      <a:pt x="41" y="23"/>
                    </a:cubicBezTo>
                    <a:cubicBezTo>
                      <a:pt x="41" y="33"/>
                      <a:pt x="41" y="33"/>
                      <a:pt x="41" y="33"/>
                    </a:cubicBezTo>
                    <a:cubicBezTo>
                      <a:pt x="41" y="39"/>
                      <a:pt x="36" y="44"/>
                      <a:pt x="31" y="44"/>
                    </a:cubicBezTo>
                    <a:cubicBezTo>
                      <a:pt x="30" y="44"/>
                      <a:pt x="30" y="44"/>
                      <a:pt x="30" y="4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1" y="52"/>
                      <a:pt x="31" y="52"/>
                      <a:pt x="31" y="52"/>
                    </a:cubicBezTo>
                    <a:cubicBezTo>
                      <a:pt x="41" y="52"/>
                      <a:pt x="49" y="43"/>
                      <a:pt x="49" y="33"/>
                    </a:cubicBezTo>
                    <a:cubicBezTo>
                      <a:pt x="49" y="23"/>
                      <a:pt x="49" y="23"/>
                      <a:pt x="49" y="23"/>
                    </a:cubicBezTo>
                    <a:cubicBezTo>
                      <a:pt x="49" y="20"/>
                      <a:pt x="48" y="17"/>
                      <a:pt x="46" y="14"/>
                    </a:cubicBezTo>
                    <a:cubicBezTo>
                      <a:pt x="44" y="12"/>
                      <a:pt x="41" y="10"/>
                      <a:pt x="39" y="8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6" y="7"/>
                      <a:pt x="36" y="7"/>
                      <a:pt x="36" y="7"/>
                    </a:cubicBezTo>
                    <a:cubicBezTo>
                      <a:pt x="30" y="5"/>
                      <a:pt x="30" y="5"/>
                      <a:pt x="30" y="5"/>
                    </a:cubicBezTo>
                    <a:moveTo>
                      <a:pt x="17" y="0"/>
                    </a:moveTo>
                    <a:cubicBezTo>
                      <a:pt x="14" y="7"/>
                      <a:pt x="14" y="7"/>
                      <a:pt x="14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8" name="Freeform 985">
                <a:extLst>
                  <a:ext uri="{FF2B5EF4-FFF2-40B4-BE49-F238E27FC236}">
                    <a16:creationId xmlns:a16="http://schemas.microsoft.com/office/drawing/2014/main" id="{3438CA0F-C7BD-4AE4-A0DD-D19E175A4F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89" name="Freeform 986">
                <a:extLst>
                  <a:ext uri="{FF2B5EF4-FFF2-40B4-BE49-F238E27FC236}">
                    <a16:creationId xmlns:a16="http://schemas.microsoft.com/office/drawing/2014/main" id="{B3DFBE9D-C7C5-43DE-928B-1C1653CF58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13" y="2267"/>
                <a:ext cx="8" cy="99"/>
              </a:xfrm>
              <a:custGeom>
                <a:avLst/>
                <a:gdLst>
                  <a:gd name="T0" fmla="*/ 8 w 8"/>
                  <a:gd name="T1" fmla="*/ 0 h 99"/>
                  <a:gd name="T2" fmla="*/ 0 w 8"/>
                  <a:gd name="T3" fmla="*/ 0 h 99"/>
                  <a:gd name="T4" fmla="*/ 0 w 8"/>
                  <a:gd name="T5" fmla="*/ 5 h 99"/>
                  <a:gd name="T6" fmla="*/ 0 w 8"/>
                  <a:gd name="T7" fmla="*/ 13 h 99"/>
                  <a:gd name="T8" fmla="*/ 0 w 8"/>
                  <a:gd name="T9" fmla="*/ 44 h 99"/>
                  <a:gd name="T10" fmla="*/ 0 w 8"/>
                  <a:gd name="T11" fmla="*/ 44 h 99"/>
                  <a:gd name="T12" fmla="*/ 0 w 8"/>
                  <a:gd name="T13" fmla="*/ 52 h 99"/>
                  <a:gd name="T14" fmla="*/ 0 w 8"/>
                  <a:gd name="T15" fmla="*/ 86 h 99"/>
                  <a:gd name="T16" fmla="*/ 0 w 8"/>
                  <a:gd name="T17" fmla="*/ 94 h 99"/>
                  <a:gd name="T18" fmla="*/ 0 w 8"/>
                  <a:gd name="T19" fmla="*/ 99 h 99"/>
                  <a:gd name="T20" fmla="*/ 8 w 8"/>
                  <a:gd name="T21" fmla="*/ 99 h 99"/>
                  <a:gd name="T22" fmla="*/ 8 w 8"/>
                  <a:gd name="T23" fmla="*/ 94 h 99"/>
                  <a:gd name="T24" fmla="*/ 8 w 8"/>
                  <a:gd name="T25" fmla="*/ 86 h 99"/>
                  <a:gd name="T26" fmla="*/ 8 w 8"/>
                  <a:gd name="T27" fmla="*/ 55 h 99"/>
                  <a:gd name="T28" fmla="*/ 8 w 8"/>
                  <a:gd name="T29" fmla="*/ 47 h 99"/>
                  <a:gd name="T30" fmla="*/ 8 w 8"/>
                  <a:gd name="T31" fmla="*/ 47 h 99"/>
                  <a:gd name="T32" fmla="*/ 8 w 8"/>
                  <a:gd name="T33" fmla="*/ 13 h 99"/>
                  <a:gd name="T34" fmla="*/ 8 w 8"/>
                  <a:gd name="T35" fmla="*/ 5 h 99"/>
                  <a:gd name="T36" fmla="*/ 8 w 8"/>
                  <a:gd name="T3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" h="99">
                    <a:moveTo>
                      <a:pt x="8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13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2"/>
                    </a:lnTo>
                    <a:lnTo>
                      <a:pt x="0" y="86"/>
                    </a:lnTo>
                    <a:lnTo>
                      <a:pt x="0" y="94"/>
                    </a:lnTo>
                    <a:lnTo>
                      <a:pt x="0" y="99"/>
                    </a:lnTo>
                    <a:lnTo>
                      <a:pt x="8" y="99"/>
                    </a:lnTo>
                    <a:lnTo>
                      <a:pt x="8" y="94"/>
                    </a:lnTo>
                    <a:lnTo>
                      <a:pt x="8" y="86"/>
                    </a:lnTo>
                    <a:lnTo>
                      <a:pt x="8" y="55"/>
                    </a:lnTo>
                    <a:lnTo>
                      <a:pt x="8" y="47"/>
                    </a:lnTo>
                    <a:lnTo>
                      <a:pt x="8" y="47"/>
                    </a:lnTo>
                    <a:lnTo>
                      <a:pt x="8" y="13"/>
                    </a:lnTo>
                    <a:lnTo>
                      <a:pt x="8" y="5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0" name="Freeform 987">
                <a:extLst>
                  <a:ext uri="{FF2B5EF4-FFF2-40B4-BE49-F238E27FC236}">
                    <a16:creationId xmlns:a16="http://schemas.microsoft.com/office/drawing/2014/main" id="{0A4664AC-2AE2-4DAE-B14F-2DD373F88FB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5" y="2949"/>
                <a:ext cx="1654" cy="1037"/>
              </a:xfrm>
              <a:custGeom>
                <a:avLst/>
                <a:gdLst>
                  <a:gd name="T0" fmla="*/ 1 w 1654"/>
                  <a:gd name="T1" fmla="*/ 483 h 1038"/>
                  <a:gd name="T2" fmla="*/ 0 w 1654"/>
                  <a:gd name="T3" fmla="*/ 483 h 1038"/>
                  <a:gd name="T4" fmla="*/ 0 w 1654"/>
                  <a:gd name="T5" fmla="*/ 1038 h 1038"/>
                  <a:gd name="T6" fmla="*/ 1 w 1654"/>
                  <a:gd name="T7" fmla="*/ 1038 h 1038"/>
                  <a:gd name="T8" fmla="*/ 1 w 1654"/>
                  <a:gd name="T9" fmla="*/ 483 h 1038"/>
                  <a:gd name="T10" fmla="*/ 1597 w 1654"/>
                  <a:gd name="T11" fmla="*/ 0 h 1038"/>
                  <a:gd name="T12" fmla="*/ 819 w 1654"/>
                  <a:gd name="T13" fmla="*/ 0 h 1038"/>
                  <a:gd name="T14" fmla="*/ 811 w 1654"/>
                  <a:gd name="T15" fmla="*/ 0 h 1038"/>
                  <a:gd name="T16" fmla="*/ 492 w 1654"/>
                  <a:gd name="T17" fmla="*/ 0 h 1038"/>
                  <a:gd name="T18" fmla="*/ 492 w 1654"/>
                  <a:gd name="T19" fmla="*/ 1 h 1038"/>
                  <a:gd name="T20" fmla="*/ 1597 w 1654"/>
                  <a:gd name="T21" fmla="*/ 1 h 1038"/>
                  <a:gd name="T22" fmla="*/ 1653 w 1654"/>
                  <a:gd name="T23" fmla="*/ 57 h 1038"/>
                  <a:gd name="T24" fmla="*/ 1653 w 1654"/>
                  <a:gd name="T25" fmla="*/ 1038 h 1038"/>
                  <a:gd name="T26" fmla="*/ 1654 w 1654"/>
                  <a:gd name="T27" fmla="*/ 1038 h 1038"/>
                  <a:gd name="T28" fmla="*/ 1654 w 1654"/>
                  <a:gd name="T29" fmla="*/ 57 h 1038"/>
                  <a:gd name="T30" fmla="*/ 1597 w 1654"/>
                  <a:gd name="T31" fmla="*/ 0 h 10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654" h="1038">
                    <a:moveTo>
                      <a:pt x="1" y="483"/>
                    </a:moveTo>
                    <a:cubicBezTo>
                      <a:pt x="0" y="483"/>
                      <a:pt x="0" y="483"/>
                      <a:pt x="0" y="483"/>
                    </a:cubicBezTo>
                    <a:cubicBezTo>
                      <a:pt x="0" y="1038"/>
                      <a:pt x="0" y="1038"/>
                      <a:pt x="0" y="1038"/>
                    </a:cubicBezTo>
                    <a:cubicBezTo>
                      <a:pt x="1" y="1038"/>
                      <a:pt x="1" y="1038"/>
                      <a:pt x="1" y="1038"/>
                    </a:cubicBezTo>
                    <a:cubicBezTo>
                      <a:pt x="1" y="483"/>
                      <a:pt x="1" y="483"/>
                      <a:pt x="1" y="483"/>
                    </a:cubicBezTo>
                    <a:moveTo>
                      <a:pt x="1597" y="0"/>
                    </a:moveTo>
                    <a:cubicBezTo>
                      <a:pt x="819" y="0"/>
                      <a:pt x="819" y="0"/>
                      <a:pt x="819" y="0"/>
                    </a:cubicBezTo>
                    <a:cubicBezTo>
                      <a:pt x="811" y="0"/>
                      <a:pt x="811" y="0"/>
                      <a:pt x="8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2" y="1"/>
                      <a:pt x="492" y="1"/>
                      <a:pt x="492" y="1"/>
                    </a:cubicBezTo>
                    <a:cubicBezTo>
                      <a:pt x="1597" y="1"/>
                      <a:pt x="1597" y="1"/>
                      <a:pt x="1597" y="1"/>
                    </a:cubicBezTo>
                    <a:cubicBezTo>
                      <a:pt x="1628" y="1"/>
                      <a:pt x="1653" y="26"/>
                      <a:pt x="1653" y="57"/>
                    </a:cubicBezTo>
                    <a:cubicBezTo>
                      <a:pt x="1653" y="1038"/>
                      <a:pt x="1653" y="1038"/>
                      <a:pt x="1653" y="1038"/>
                    </a:cubicBezTo>
                    <a:cubicBezTo>
                      <a:pt x="1654" y="1038"/>
                      <a:pt x="1654" y="1038"/>
                      <a:pt x="1654" y="1038"/>
                    </a:cubicBezTo>
                    <a:cubicBezTo>
                      <a:pt x="1654" y="57"/>
                      <a:pt x="1654" y="57"/>
                      <a:pt x="1654" y="57"/>
                    </a:cubicBezTo>
                    <a:cubicBezTo>
                      <a:pt x="1654" y="26"/>
                      <a:pt x="1628" y="0"/>
                      <a:pt x="1597" y="0"/>
                    </a:cubicBezTo>
                  </a:path>
                </a:pathLst>
              </a:custGeom>
              <a:solidFill>
                <a:srgbClr val="A0C6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1" name="Freeform 988">
                <a:extLst>
                  <a:ext uri="{FF2B5EF4-FFF2-40B4-BE49-F238E27FC236}">
                    <a16:creationId xmlns:a16="http://schemas.microsoft.com/office/drawing/2014/main" id="{9E64CEA8-6CB9-48F9-96A5-9729D3C1EB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04" y="2958"/>
                <a:ext cx="1636" cy="1028"/>
              </a:xfrm>
              <a:custGeom>
                <a:avLst/>
                <a:gdLst>
                  <a:gd name="T0" fmla="*/ 809 w 1636"/>
                  <a:gd name="T1" fmla="*/ 39 h 1029"/>
                  <a:gd name="T2" fmla="*/ 802 w 1636"/>
                  <a:gd name="T3" fmla="*/ 32 h 1029"/>
                  <a:gd name="T4" fmla="*/ 809 w 1636"/>
                  <a:gd name="T5" fmla="*/ 25 h 1029"/>
                  <a:gd name="T6" fmla="*/ 816 w 1636"/>
                  <a:gd name="T7" fmla="*/ 32 h 1029"/>
                  <a:gd name="T8" fmla="*/ 809 w 1636"/>
                  <a:gd name="T9" fmla="*/ 39 h 1029"/>
                  <a:gd name="T10" fmla="*/ 1588 w 1636"/>
                  <a:gd name="T11" fmla="*/ 0 h 1029"/>
                  <a:gd name="T12" fmla="*/ 482 w 1636"/>
                  <a:gd name="T13" fmla="*/ 0 h 1029"/>
                  <a:gd name="T14" fmla="*/ 482 w 1636"/>
                  <a:gd name="T15" fmla="*/ 9 h 1029"/>
                  <a:gd name="T16" fmla="*/ 585 w 1636"/>
                  <a:gd name="T17" fmla="*/ 57 h 1029"/>
                  <a:gd name="T18" fmla="*/ 1559 w 1636"/>
                  <a:gd name="T19" fmla="*/ 57 h 1029"/>
                  <a:gd name="T20" fmla="*/ 1572 w 1636"/>
                  <a:gd name="T21" fmla="*/ 70 h 1029"/>
                  <a:gd name="T22" fmla="*/ 1572 w 1636"/>
                  <a:gd name="T23" fmla="*/ 954 h 1029"/>
                  <a:gd name="T24" fmla="*/ 1559 w 1636"/>
                  <a:gd name="T25" fmla="*/ 967 h 1029"/>
                  <a:gd name="T26" fmla="*/ 77 w 1636"/>
                  <a:gd name="T27" fmla="*/ 967 h 1029"/>
                  <a:gd name="T28" fmla="*/ 63 w 1636"/>
                  <a:gd name="T29" fmla="*/ 954 h 1029"/>
                  <a:gd name="T30" fmla="*/ 63 w 1636"/>
                  <a:gd name="T31" fmla="*/ 474 h 1029"/>
                  <a:gd name="T32" fmla="*/ 0 w 1636"/>
                  <a:gd name="T33" fmla="*/ 474 h 1029"/>
                  <a:gd name="T34" fmla="*/ 0 w 1636"/>
                  <a:gd name="T35" fmla="*/ 1029 h 1029"/>
                  <a:gd name="T36" fmla="*/ 668 w 1636"/>
                  <a:gd name="T37" fmla="*/ 1029 h 1029"/>
                  <a:gd name="T38" fmla="*/ 668 w 1636"/>
                  <a:gd name="T39" fmla="*/ 1029 h 1029"/>
                  <a:gd name="T40" fmla="*/ 968 w 1636"/>
                  <a:gd name="T41" fmla="*/ 1029 h 1029"/>
                  <a:gd name="T42" fmla="*/ 968 w 1636"/>
                  <a:gd name="T43" fmla="*/ 1029 h 1029"/>
                  <a:gd name="T44" fmla="*/ 1636 w 1636"/>
                  <a:gd name="T45" fmla="*/ 1029 h 1029"/>
                  <a:gd name="T46" fmla="*/ 1636 w 1636"/>
                  <a:gd name="T47" fmla="*/ 48 h 1029"/>
                  <a:gd name="T48" fmla="*/ 1622 w 1636"/>
                  <a:gd name="T49" fmla="*/ 14 h 1029"/>
                  <a:gd name="T50" fmla="*/ 1588 w 1636"/>
                  <a:gd name="T51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636" h="1029">
                    <a:moveTo>
                      <a:pt x="809" y="39"/>
                    </a:moveTo>
                    <a:cubicBezTo>
                      <a:pt x="805" y="39"/>
                      <a:pt x="802" y="36"/>
                      <a:pt x="802" y="32"/>
                    </a:cubicBezTo>
                    <a:cubicBezTo>
                      <a:pt x="802" y="28"/>
                      <a:pt x="805" y="25"/>
                      <a:pt x="809" y="25"/>
                    </a:cubicBezTo>
                    <a:cubicBezTo>
                      <a:pt x="813" y="25"/>
                      <a:pt x="816" y="28"/>
                      <a:pt x="816" y="32"/>
                    </a:cubicBezTo>
                    <a:cubicBezTo>
                      <a:pt x="816" y="36"/>
                      <a:pt x="813" y="39"/>
                      <a:pt x="809" y="39"/>
                    </a:cubicBezTo>
                    <a:moveTo>
                      <a:pt x="1588" y="0"/>
                    </a:moveTo>
                    <a:cubicBezTo>
                      <a:pt x="482" y="0"/>
                      <a:pt x="482" y="0"/>
                      <a:pt x="482" y="0"/>
                    </a:cubicBezTo>
                    <a:cubicBezTo>
                      <a:pt x="482" y="3"/>
                      <a:pt x="482" y="6"/>
                      <a:pt x="482" y="9"/>
                    </a:cubicBezTo>
                    <a:cubicBezTo>
                      <a:pt x="522" y="13"/>
                      <a:pt x="558" y="31"/>
                      <a:pt x="585" y="57"/>
                    </a:cubicBezTo>
                    <a:cubicBezTo>
                      <a:pt x="1559" y="57"/>
                      <a:pt x="1559" y="57"/>
                      <a:pt x="1559" y="57"/>
                    </a:cubicBezTo>
                    <a:cubicBezTo>
                      <a:pt x="1566" y="57"/>
                      <a:pt x="1572" y="63"/>
                      <a:pt x="1572" y="70"/>
                    </a:cubicBezTo>
                    <a:cubicBezTo>
                      <a:pt x="1572" y="954"/>
                      <a:pt x="1572" y="954"/>
                      <a:pt x="1572" y="954"/>
                    </a:cubicBezTo>
                    <a:cubicBezTo>
                      <a:pt x="1572" y="962"/>
                      <a:pt x="1566" y="967"/>
                      <a:pt x="1559" y="967"/>
                    </a:cubicBezTo>
                    <a:cubicBezTo>
                      <a:pt x="77" y="967"/>
                      <a:pt x="77" y="967"/>
                      <a:pt x="77" y="967"/>
                    </a:cubicBezTo>
                    <a:cubicBezTo>
                      <a:pt x="69" y="967"/>
                      <a:pt x="63" y="962"/>
                      <a:pt x="63" y="954"/>
                    </a:cubicBezTo>
                    <a:cubicBezTo>
                      <a:pt x="63" y="474"/>
                      <a:pt x="63" y="474"/>
                      <a:pt x="63" y="474"/>
                    </a:cubicBezTo>
                    <a:cubicBezTo>
                      <a:pt x="0" y="474"/>
                      <a:pt x="0" y="474"/>
                      <a:pt x="0" y="474"/>
                    </a:cubicBezTo>
                    <a:cubicBezTo>
                      <a:pt x="0" y="1029"/>
                      <a:pt x="0" y="1029"/>
                      <a:pt x="0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668" y="1029"/>
                      <a:pt x="668" y="1029"/>
                      <a:pt x="6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968" y="1029"/>
                      <a:pt x="968" y="1029"/>
                      <a:pt x="968" y="1029"/>
                    </a:cubicBezTo>
                    <a:cubicBezTo>
                      <a:pt x="1636" y="1029"/>
                      <a:pt x="1636" y="1029"/>
                      <a:pt x="1636" y="1029"/>
                    </a:cubicBezTo>
                    <a:cubicBezTo>
                      <a:pt x="1636" y="48"/>
                      <a:pt x="1636" y="48"/>
                      <a:pt x="1636" y="48"/>
                    </a:cubicBezTo>
                    <a:cubicBezTo>
                      <a:pt x="1636" y="35"/>
                      <a:pt x="1630" y="23"/>
                      <a:pt x="1622" y="14"/>
                    </a:cubicBezTo>
                    <a:cubicBezTo>
                      <a:pt x="1613" y="6"/>
                      <a:pt x="1601" y="0"/>
                      <a:pt x="1588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2" name="Freeform 989">
                <a:extLst>
                  <a:ext uri="{FF2B5EF4-FFF2-40B4-BE49-F238E27FC236}">
                    <a16:creationId xmlns:a16="http://schemas.microsoft.com/office/drawing/2014/main" id="{CE0D85AD-31A4-4D33-9437-713E50C0D99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096" y="2950"/>
                <a:ext cx="1652" cy="1036"/>
              </a:xfrm>
              <a:custGeom>
                <a:avLst/>
                <a:gdLst>
                  <a:gd name="T0" fmla="*/ 8 w 1652"/>
                  <a:gd name="T1" fmla="*/ 482 h 1037"/>
                  <a:gd name="T2" fmla="*/ 0 w 1652"/>
                  <a:gd name="T3" fmla="*/ 482 h 1037"/>
                  <a:gd name="T4" fmla="*/ 0 w 1652"/>
                  <a:gd name="T5" fmla="*/ 1037 h 1037"/>
                  <a:gd name="T6" fmla="*/ 8 w 1652"/>
                  <a:gd name="T7" fmla="*/ 1037 h 1037"/>
                  <a:gd name="T8" fmla="*/ 8 w 1652"/>
                  <a:gd name="T9" fmla="*/ 482 h 1037"/>
                  <a:gd name="T10" fmla="*/ 1596 w 1652"/>
                  <a:gd name="T11" fmla="*/ 0 h 1037"/>
                  <a:gd name="T12" fmla="*/ 491 w 1652"/>
                  <a:gd name="T13" fmla="*/ 0 h 1037"/>
                  <a:gd name="T14" fmla="*/ 490 w 1652"/>
                  <a:gd name="T15" fmla="*/ 8 h 1037"/>
                  <a:gd name="T16" fmla="*/ 1596 w 1652"/>
                  <a:gd name="T17" fmla="*/ 8 h 1037"/>
                  <a:gd name="T18" fmla="*/ 1630 w 1652"/>
                  <a:gd name="T19" fmla="*/ 22 h 1037"/>
                  <a:gd name="T20" fmla="*/ 1644 w 1652"/>
                  <a:gd name="T21" fmla="*/ 56 h 1037"/>
                  <a:gd name="T22" fmla="*/ 1644 w 1652"/>
                  <a:gd name="T23" fmla="*/ 1037 h 1037"/>
                  <a:gd name="T24" fmla="*/ 1652 w 1652"/>
                  <a:gd name="T25" fmla="*/ 1037 h 1037"/>
                  <a:gd name="T26" fmla="*/ 1652 w 1652"/>
                  <a:gd name="T27" fmla="*/ 56 h 1037"/>
                  <a:gd name="T28" fmla="*/ 1596 w 1652"/>
                  <a:gd name="T29" fmla="*/ 0 h 10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652" h="1037">
                    <a:moveTo>
                      <a:pt x="8" y="482"/>
                    </a:moveTo>
                    <a:cubicBezTo>
                      <a:pt x="0" y="482"/>
                      <a:pt x="0" y="482"/>
                      <a:pt x="0" y="482"/>
                    </a:cubicBezTo>
                    <a:cubicBezTo>
                      <a:pt x="0" y="1037"/>
                      <a:pt x="0" y="1037"/>
                      <a:pt x="0" y="1037"/>
                    </a:cubicBezTo>
                    <a:cubicBezTo>
                      <a:pt x="8" y="1037"/>
                      <a:pt x="8" y="1037"/>
                      <a:pt x="8" y="1037"/>
                    </a:cubicBezTo>
                    <a:cubicBezTo>
                      <a:pt x="8" y="482"/>
                      <a:pt x="8" y="482"/>
                      <a:pt x="8" y="482"/>
                    </a:cubicBezTo>
                    <a:moveTo>
                      <a:pt x="1596" y="0"/>
                    </a:moveTo>
                    <a:cubicBezTo>
                      <a:pt x="491" y="0"/>
                      <a:pt x="491" y="0"/>
                      <a:pt x="491" y="0"/>
                    </a:cubicBezTo>
                    <a:cubicBezTo>
                      <a:pt x="491" y="3"/>
                      <a:pt x="491" y="6"/>
                      <a:pt x="490" y="8"/>
                    </a:cubicBezTo>
                    <a:cubicBezTo>
                      <a:pt x="1596" y="8"/>
                      <a:pt x="1596" y="8"/>
                      <a:pt x="1596" y="8"/>
                    </a:cubicBezTo>
                    <a:cubicBezTo>
                      <a:pt x="1609" y="8"/>
                      <a:pt x="1621" y="14"/>
                      <a:pt x="1630" y="22"/>
                    </a:cubicBezTo>
                    <a:cubicBezTo>
                      <a:pt x="1638" y="31"/>
                      <a:pt x="1644" y="43"/>
                      <a:pt x="1644" y="56"/>
                    </a:cubicBezTo>
                    <a:cubicBezTo>
                      <a:pt x="1644" y="1037"/>
                      <a:pt x="1644" y="1037"/>
                      <a:pt x="1644" y="1037"/>
                    </a:cubicBezTo>
                    <a:cubicBezTo>
                      <a:pt x="1652" y="1037"/>
                      <a:pt x="1652" y="1037"/>
                      <a:pt x="1652" y="1037"/>
                    </a:cubicBezTo>
                    <a:cubicBezTo>
                      <a:pt x="1652" y="56"/>
                      <a:pt x="1652" y="56"/>
                      <a:pt x="1652" y="56"/>
                    </a:cubicBezTo>
                    <a:cubicBezTo>
                      <a:pt x="1652" y="25"/>
                      <a:pt x="1627" y="0"/>
                      <a:pt x="15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3" name="Freeform 990">
                <a:extLst>
                  <a:ext uri="{FF2B5EF4-FFF2-40B4-BE49-F238E27FC236}">
                    <a16:creationId xmlns:a16="http://schemas.microsoft.com/office/drawing/2014/main" id="{5C33B057-18F9-48B4-8926-7E76553758E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1" y="3144"/>
                <a:ext cx="1482" cy="767"/>
              </a:xfrm>
              <a:custGeom>
                <a:avLst/>
                <a:gdLst>
                  <a:gd name="T0" fmla="*/ 27 w 1482"/>
                  <a:gd name="T1" fmla="*/ 525 h 768"/>
                  <a:gd name="T2" fmla="*/ 749 w 1482"/>
                  <a:gd name="T3" fmla="*/ 711 h 768"/>
                  <a:gd name="T4" fmla="*/ 763 w 1482"/>
                  <a:gd name="T5" fmla="*/ 711 h 768"/>
                  <a:gd name="T6" fmla="*/ 1102 w 1482"/>
                  <a:gd name="T7" fmla="*/ 525 h 768"/>
                  <a:gd name="T8" fmla="*/ 763 w 1482"/>
                  <a:gd name="T9" fmla="*/ 711 h 768"/>
                  <a:gd name="T10" fmla="*/ 1118 w 1482"/>
                  <a:gd name="T11" fmla="*/ 525 h 768"/>
                  <a:gd name="T12" fmla="*/ 1458 w 1482"/>
                  <a:gd name="T13" fmla="*/ 711 h 768"/>
                  <a:gd name="T14" fmla="*/ 763 w 1482"/>
                  <a:gd name="T15" fmla="*/ 522 h 768"/>
                  <a:gd name="T16" fmla="*/ 1102 w 1482"/>
                  <a:gd name="T17" fmla="*/ 324 h 768"/>
                  <a:gd name="T18" fmla="*/ 763 w 1482"/>
                  <a:gd name="T19" fmla="*/ 522 h 768"/>
                  <a:gd name="T20" fmla="*/ 1118 w 1482"/>
                  <a:gd name="T21" fmla="*/ 324 h 768"/>
                  <a:gd name="T22" fmla="*/ 1458 w 1482"/>
                  <a:gd name="T23" fmla="*/ 522 h 768"/>
                  <a:gd name="T24" fmla="*/ 763 w 1482"/>
                  <a:gd name="T25" fmla="*/ 308 h 768"/>
                  <a:gd name="T26" fmla="*/ 1457 w 1482"/>
                  <a:gd name="T27" fmla="*/ 118 h 768"/>
                  <a:gd name="T28" fmla="*/ 763 w 1482"/>
                  <a:gd name="T29" fmla="*/ 308 h 768"/>
                  <a:gd name="T30" fmla="*/ 1304 w 1482"/>
                  <a:gd name="T31" fmla="*/ 59 h 768"/>
                  <a:gd name="T32" fmla="*/ 1451 w 1482"/>
                  <a:gd name="T33" fmla="*/ 69 h 768"/>
                  <a:gd name="T34" fmla="*/ 575 w 1482"/>
                  <a:gd name="T35" fmla="*/ 70 h 768"/>
                  <a:gd name="T36" fmla="*/ 691 w 1482"/>
                  <a:gd name="T37" fmla="*/ 58 h 768"/>
                  <a:gd name="T38" fmla="*/ 575 w 1482"/>
                  <a:gd name="T39" fmla="*/ 70 h 768"/>
                  <a:gd name="T40" fmla="*/ 708 w 1482"/>
                  <a:gd name="T41" fmla="*/ 58 h 768"/>
                  <a:gd name="T42" fmla="*/ 824 w 1482"/>
                  <a:gd name="T43" fmla="*/ 70 h 768"/>
                  <a:gd name="T44" fmla="*/ 1264 w 1482"/>
                  <a:gd name="T45" fmla="*/ 46 h 768"/>
                  <a:gd name="T46" fmla="*/ 1451 w 1482"/>
                  <a:gd name="T47" fmla="*/ 37 h 768"/>
                  <a:gd name="T48" fmla="*/ 1264 w 1482"/>
                  <a:gd name="T49" fmla="*/ 46 h 768"/>
                  <a:gd name="T50" fmla="*/ 562 w 1482"/>
                  <a:gd name="T51" fmla="*/ 0 h 768"/>
                  <a:gd name="T52" fmla="*/ 558 w 1482"/>
                  <a:gd name="T53" fmla="*/ 58 h 768"/>
                  <a:gd name="T54" fmla="*/ 547 w 1482"/>
                  <a:gd name="T55" fmla="*/ 70 h 768"/>
                  <a:gd name="T56" fmla="*/ 749 w 1482"/>
                  <a:gd name="T57" fmla="*/ 118 h 768"/>
                  <a:gd name="T58" fmla="*/ 27 w 1482"/>
                  <a:gd name="T59" fmla="*/ 522 h 768"/>
                  <a:gd name="T60" fmla="*/ 0 w 1482"/>
                  <a:gd name="T61" fmla="*/ 288 h 768"/>
                  <a:gd name="T62" fmla="*/ 1482 w 1482"/>
                  <a:gd name="T63" fmla="*/ 768 h 7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82" h="768">
                    <a:moveTo>
                      <a:pt x="27" y="711"/>
                    </a:moveTo>
                    <a:cubicBezTo>
                      <a:pt x="27" y="525"/>
                      <a:pt x="27" y="525"/>
                      <a:pt x="27" y="525"/>
                    </a:cubicBezTo>
                    <a:cubicBezTo>
                      <a:pt x="749" y="525"/>
                      <a:pt x="749" y="525"/>
                      <a:pt x="749" y="525"/>
                    </a:cubicBezTo>
                    <a:cubicBezTo>
                      <a:pt x="749" y="711"/>
                      <a:pt x="749" y="711"/>
                      <a:pt x="749" y="711"/>
                    </a:cubicBezTo>
                    <a:cubicBezTo>
                      <a:pt x="27" y="711"/>
                      <a:pt x="27" y="711"/>
                      <a:pt x="27" y="711"/>
                    </a:cubicBezTo>
                    <a:moveTo>
                      <a:pt x="763" y="711"/>
                    </a:moveTo>
                    <a:cubicBezTo>
                      <a:pt x="763" y="525"/>
                      <a:pt x="763" y="525"/>
                      <a:pt x="763" y="525"/>
                    </a:cubicBezTo>
                    <a:cubicBezTo>
                      <a:pt x="1102" y="525"/>
                      <a:pt x="1102" y="525"/>
                      <a:pt x="1102" y="525"/>
                    </a:cubicBezTo>
                    <a:cubicBezTo>
                      <a:pt x="1102" y="711"/>
                      <a:pt x="1102" y="711"/>
                      <a:pt x="1102" y="711"/>
                    </a:cubicBezTo>
                    <a:cubicBezTo>
                      <a:pt x="763" y="711"/>
                      <a:pt x="763" y="711"/>
                      <a:pt x="763" y="711"/>
                    </a:cubicBezTo>
                    <a:moveTo>
                      <a:pt x="1118" y="711"/>
                    </a:moveTo>
                    <a:cubicBezTo>
                      <a:pt x="1118" y="525"/>
                      <a:pt x="1118" y="525"/>
                      <a:pt x="1118" y="525"/>
                    </a:cubicBezTo>
                    <a:cubicBezTo>
                      <a:pt x="1458" y="525"/>
                      <a:pt x="1458" y="525"/>
                      <a:pt x="1458" y="525"/>
                    </a:cubicBezTo>
                    <a:cubicBezTo>
                      <a:pt x="1458" y="711"/>
                      <a:pt x="1458" y="711"/>
                      <a:pt x="1458" y="711"/>
                    </a:cubicBezTo>
                    <a:cubicBezTo>
                      <a:pt x="1118" y="711"/>
                      <a:pt x="1118" y="711"/>
                      <a:pt x="1118" y="711"/>
                    </a:cubicBezTo>
                    <a:moveTo>
                      <a:pt x="763" y="522"/>
                    </a:moveTo>
                    <a:cubicBezTo>
                      <a:pt x="763" y="324"/>
                      <a:pt x="763" y="324"/>
                      <a:pt x="763" y="324"/>
                    </a:cubicBezTo>
                    <a:cubicBezTo>
                      <a:pt x="1102" y="324"/>
                      <a:pt x="1102" y="324"/>
                      <a:pt x="1102" y="324"/>
                    </a:cubicBezTo>
                    <a:cubicBezTo>
                      <a:pt x="1102" y="522"/>
                      <a:pt x="1102" y="522"/>
                      <a:pt x="1102" y="522"/>
                    </a:cubicBezTo>
                    <a:cubicBezTo>
                      <a:pt x="763" y="522"/>
                      <a:pt x="763" y="522"/>
                      <a:pt x="763" y="522"/>
                    </a:cubicBezTo>
                    <a:moveTo>
                      <a:pt x="1118" y="522"/>
                    </a:moveTo>
                    <a:cubicBezTo>
                      <a:pt x="1118" y="324"/>
                      <a:pt x="1118" y="324"/>
                      <a:pt x="1118" y="324"/>
                    </a:cubicBezTo>
                    <a:cubicBezTo>
                      <a:pt x="1458" y="324"/>
                      <a:pt x="1458" y="324"/>
                      <a:pt x="1458" y="324"/>
                    </a:cubicBezTo>
                    <a:cubicBezTo>
                      <a:pt x="1458" y="522"/>
                      <a:pt x="1458" y="522"/>
                      <a:pt x="1458" y="522"/>
                    </a:cubicBezTo>
                    <a:cubicBezTo>
                      <a:pt x="1118" y="522"/>
                      <a:pt x="1118" y="522"/>
                      <a:pt x="1118" y="522"/>
                    </a:cubicBezTo>
                    <a:moveTo>
                      <a:pt x="763" y="308"/>
                    </a:moveTo>
                    <a:cubicBezTo>
                      <a:pt x="763" y="118"/>
                      <a:pt x="763" y="118"/>
                      <a:pt x="763" y="118"/>
                    </a:cubicBezTo>
                    <a:cubicBezTo>
                      <a:pt x="1457" y="118"/>
                      <a:pt x="1457" y="118"/>
                      <a:pt x="1457" y="118"/>
                    </a:cubicBezTo>
                    <a:cubicBezTo>
                      <a:pt x="1457" y="308"/>
                      <a:pt x="1457" y="308"/>
                      <a:pt x="1457" y="308"/>
                    </a:cubicBezTo>
                    <a:cubicBezTo>
                      <a:pt x="763" y="308"/>
                      <a:pt x="763" y="308"/>
                      <a:pt x="763" y="308"/>
                    </a:cubicBezTo>
                    <a:moveTo>
                      <a:pt x="1304" y="69"/>
                    </a:moveTo>
                    <a:cubicBezTo>
                      <a:pt x="1304" y="59"/>
                      <a:pt x="1304" y="59"/>
                      <a:pt x="1304" y="59"/>
                    </a:cubicBezTo>
                    <a:cubicBezTo>
                      <a:pt x="1451" y="59"/>
                      <a:pt x="1451" y="59"/>
                      <a:pt x="1451" y="59"/>
                    </a:cubicBezTo>
                    <a:cubicBezTo>
                      <a:pt x="1451" y="69"/>
                      <a:pt x="1451" y="69"/>
                      <a:pt x="1451" y="69"/>
                    </a:cubicBezTo>
                    <a:cubicBezTo>
                      <a:pt x="1304" y="69"/>
                      <a:pt x="1304" y="69"/>
                      <a:pt x="1304" y="69"/>
                    </a:cubicBezTo>
                    <a:moveTo>
                      <a:pt x="575" y="70"/>
                    </a:moveTo>
                    <a:cubicBezTo>
                      <a:pt x="575" y="58"/>
                      <a:pt x="575" y="58"/>
                      <a:pt x="575" y="58"/>
                    </a:cubicBezTo>
                    <a:cubicBezTo>
                      <a:pt x="691" y="58"/>
                      <a:pt x="691" y="58"/>
                      <a:pt x="691" y="58"/>
                    </a:cubicBezTo>
                    <a:cubicBezTo>
                      <a:pt x="691" y="70"/>
                      <a:pt x="691" y="70"/>
                      <a:pt x="691" y="70"/>
                    </a:cubicBezTo>
                    <a:cubicBezTo>
                      <a:pt x="575" y="70"/>
                      <a:pt x="575" y="70"/>
                      <a:pt x="575" y="70"/>
                    </a:cubicBezTo>
                    <a:moveTo>
                      <a:pt x="708" y="70"/>
                    </a:moveTo>
                    <a:cubicBezTo>
                      <a:pt x="708" y="58"/>
                      <a:pt x="708" y="58"/>
                      <a:pt x="708" y="58"/>
                    </a:cubicBezTo>
                    <a:cubicBezTo>
                      <a:pt x="824" y="58"/>
                      <a:pt x="824" y="58"/>
                      <a:pt x="824" y="58"/>
                    </a:cubicBezTo>
                    <a:cubicBezTo>
                      <a:pt x="824" y="70"/>
                      <a:pt x="824" y="70"/>
                      <a:pt x="824" y="70"/>
                    </a:cubicBezTo>
                    <a:cubicBezTo>
                      <a:pt x="708" y="70"/>
                      <a:pt x="708" y="70"/>
                      <a:pt x="708" y="70"/>
                    </a:cubicBezTo>
                    <a:moveTo>
                      <a:pt x="1264" y="46"/>
                    </a:moveTo>
                    <a:cubicBezTo>
                      <a:pt x="1264" y="37"/>
                      <a:pt x="1264" y="37"/>
                      <a:pt x="1264" y="37"/>
                    </a:cubicBezTo>
                    <a:cubicBezTo>
                      <a:pt x="1451" y="37"/>
                      <a:pt x="1451" y="37"/>
                      <a:pt x="1451" y="37"/>
                    </a:cubicBezTo>
                    <a:cubicBezTo>
                      <a:pt x="1451" y="46"/>
                      <a:pt x="1451" y="46"/>
                      <a:pt x="1451" y="46"/>
                    </a:cubicBezTo>
                    <a:cubicBezTo>
                      <a:pt x="1264" y="46"/>
                      <a:pt x="1264" y="46"/>
                      <a:pt x="1264" y="46"/>
                    </a:cubicBezTo>
                    <a:moveTo>
                      <a:pt x="1482" y="0"/>
                    </a:moveTo>
                    <a:cubicBezTo>
                      <a:pt x="562" y="0"/>
                      <a:pt x="562" y="0"/>
                      <a:pt x="562" y="0"/>
                    </a:cubicBezTo>
                    <a:cubicBezTo>
                      <a:pt x="562" y="20"/>
                      <a:pt x="559" y="40"/>
                      <a:pt x="552" y="58"/>
                    </a:cubicBezTo>
                    <a:cubicBezTo>
                      <a:pt x="558" y="58"/>
                      <a:pt x="558" y="58"/>
                      <a:pt x="558" y="58"/>
                    </a:cubicBezTo>
                    <a:cubicBezTo>
                      <a:pt x="558" y="70"/>
                      <a:pt x="558" y="70"/>
                      <a:pt x="558" y="70"/>
                    </a:cubicBezTo>
                    <a:cubicBezTo>
                      <a:pt x="547" y="70"/>
                      <a:pt x="547" y="70"/>
                      <a:pt x="547" y="70"/>
                    </a:cubicBezTo>
                    <a:cubicBezTo>
                      <a:pt x="540" y="88"/>
                      <a:pt x="529" y="104"/>
                      <a:pt x="517" y="118"/>
                    </a:cubicBezTo>
                    <a:cubicBezTo>
                      <a:pt x="749" y="118"/>
                      <a:pt x="749" y="118"/>
                      <a:pt x="749" y="118"/>
                    </a:cubicBezTo>
                    <a:cubicBezTo>
                      <a:pt x="749" y="522"/>
                      <a:pt x="749" y="522"/>
                      <a:pt x="749" y="522"/>
                    </a:cubicBezTo>
                    <a:cubicBezTo>
                      <a:pt x="27" y="522"/>
                      <a:pt x="27" y="522"/>
                      <a:pt x="27" y="522"/>
                    </a:cubicBezTo>
                    <a:cubicBezTo>
                      <a:pt x="27" y="288"/>
                      <a:pt x="27" y="288"/>
                      <a:pt x="27" y="288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768"/>
                      <a:pt x="0" y="768"/>
                      <a:pt x="0" y="768"/>
                    </a:cubicBezTo>
                    <a:cubicBezTo>
                      <a:pt x="1482" y="768"/>
                      <a:pt x="1482" y="768"/>
                      <a:pt x="1482" y="768"/>
                    </a:cubicBezTo>
                    <a:cubicBezTo>
                      <a:pt x="1482" y="0"/>
                      <a:pt x="1482" y="0"/>
                      <a:pt x="148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4" name="Freeform 991">
                <a:extLst>
                  <a:ext uri="{FF2B5EF4-FFF2-40B4-BE49-F238E27FC236}">
                    <a16:creationId xmlns:a16="http://schemas.microsoft.com/office/drawing/2014/main" id="{CCCEC5F2-6884-4198-9FE6-F7297E15E0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7" y="3015"/>
                <a:ext cx="1509" cy="909"/>
              </a:xfrm>
              <a:custGeom>
                <a:avLst/>
                <a:gdLst>
                  <a:gd name="T0" fmla="*/ 1496 w 1509"/>
                  <a:gd name="T1" fmla="*/ 0 h 910"/>
                  <a:gd name="T2" fmla="*/ 522 w 1509"/>
                  <a:gd name="T3" fmla="*/ 0 h 910"/>
                  <a:gd name="T4" fmla="*/ 535 w 1509"/>
                  <a:gd name="T5" fmla="*/ 13 h 910"/>
                  <a:gd name="T6" fmla="*/ 1496 w 1509"/>
                  <a:gd name="T7" fmla="*/ 13 h 910"/>
                  <a:gd name="T8" fmla="*/ 1496 w 1509"/>
                  <a:gd name="T9" fmla="*/ 129 h 910"/>
                  <a:gd name="T10" fmla="*/ 1496 w 1509"/>
                  <a:gd name="T11" fmla="*/ 897 h 910"/>
                  <a:gd name="T12" fmla="*/ 14 w 1509"/>
                  <a:gd name="T13" fmla="*/ 897 h 910"/>
                  <a:gd name="T14" fmla="*/ 14 w 1509"/>
                  <a:gd name="T15" fmla="*/ 417 h 910"/>
                  <a:gd name="T16" fmla="*/ 0 w 1509"/>
                  <a:gd name="T17" fmla="*/ 417 h 910"/>
                  <a:gd name="T18" fmla="*/ 0 w 1509"/>
                  <a:gd name="T19" fmla="*/ 897 h 910"/>
                  <a:gd name="T20" fmla="*/ 14 w 1509"/>
                  <a:gd name="T21" fmla="*/ 910 h 910"/>
                  <a:gd name="T22" fmla="*/ 1496 w 1509"/>
                  <a:gd name="T23" fmla="*/ 910 h 910"/>
                  <a:gd name="T24" fmla="*/ 1509 w 1509"/>
                  <a:gd name="T25" fmla="*/ 897 h 910"/>
                  <a:gd name="T26" fmla="*/ 1509 w 1509"/>
                  <a:gd name="T27" fmla="*/ 13 h 910"/>
                  <a:gd name="T28" fmla="*/ 1496 w 1509"/>
                  <a:gd name="T2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09" h="910">
                    <a:moveTo>
                      <a:pt x="1496" y="0"/>
                    </a:moveTo>
                    <a:cubicBezTo>
                      <a:pt x="522" y="0"/>
                      <a:pt x="522" y="0"/>
                      <a:pt x="522" y="0"/>
                    </a:cubicBezTo>
                    <a:cubicBezTo>
                      <a:pt x="527" y="4"/>
                      <a:pt x="531" y="9"/>
                      <a:pt x="535" y="13"/>
                    </a:cubicBezTo>
                    <a:cubicBezTo>
                      <a:pt x="1496" y="13"/>
                      <a:pt x="1496" y="13"/>
                      <a:pt x="1496" y="13"/>
                    </a:cubicBezTo>
                    <a:cubicBezTo>
                      <a:pt x="1496" y="129"/>
                      <a:pt x="1496" y="129"/>
                      <a:pt x="1496" y="129"/>
                    </a:cubicBezTo>
                    <a:cubicBezTo>
                      <a:pt x="1496" y="897"/>
                      <a:pt x="1496" y="897"/>
                      <a:pt x="1496" y="897"/>
                    </a:cubicBezTo>
                    <a:cubicBezTo>
                      <a:pt x="14" y="897"/>
                      <a:pt x="14" y="897"/>
                      <a:pt x="14" y="897"/>
                    </a:cubicBezTo>
                    <a:cubicBezTo>
                      <a:pt x="14" y="417"/>
                      <a:pt x="14" y="417"/>
                      <a:pt x="14" y="417"/>
                    </a:cubicBezTo>
                    <a:cubicBezTo>
                      <a:pt x="0" y="417"/>
                      <a:pt x="0" y="417"/>
                      <a:pt x="0" y="417"/>
                    </a:cubicBezTo>
                    <a:cubicBezTo>
                      <a:pt x="0" y="897"/>
                      <a:pt x="0" y="897"/>
                      <a:pt x="0" y="897"/>
                    </a:cubicBezTo>
                    <a:cubicBezTo>
                      <a:pt x="0" y="905"/>
                      <a:pt x="6" y="910"/>
                      <a:pt x="14" y="910"/>
                    </a:cubicBezTo>
                    <a:cubicBezTo>
                      <a:pt x="1496" y="910"/>
                      <a:pt x="1496" y="910"/>
                      <a:pt x="1496" y="910"/>
                    </a:cubicBezTo>
                    <a:cubicBezTo>
                      <a:pt x="1503" y="910"/>
                      <a:pt x="1509" y="905"/>
                      <a:pt x="1509" y="897"/>
                    </a:cubicBezTo>
                    <a:cubicBezTo>
                      <a:pt x="1509" y="13"/>
                      <a:pt x="1509" y="13"/>
                      <a:pt x="1509" y="13"/>
                    </a:cubicBezTo>
                    <a:cubicBezTo>
                      <a:pt x="1509" y="6"/>
                      <a:pt x="1503" y="0"/>
                      <a:pt x="14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5" name="Freeform 992">
                <a:extLst>
                  <a:ext uri="{FF2B5EF4-FFF2-40B4-BE49-F238E27FC236}">
                    <a16:creationId xmlns:a16="http://schemas.microsoft.com/office/drawing/2014/main" id="{B9A93867-FF9F-4032-BE5C-498773CBFC6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02" y="3028"/>
                <a:ext cx="961" cy="116"/>
              </a:xfrm>
              <a:custGeom>
                <a:avLst/>
                <a:gdLst>
                  <a:gd name="T0" fmla="*/ 800 w 961"/>
                  <a:gd name="T1" fmla="*/ 91 h 116"/>
                  <a:gd name="T2" fmla="*/ 800 w 961"/>
                  <a:gd name="T3" fmla="*/ 56 h 116"/>
                  <a:gd name="T4" fmla="*/ 914 w 961"/>
                  <a:gd name="T5" fmla="*/ 56 h 116"/>
                  <a:gd name="T6" fmla="*/ 914 w 961"/>
                  <a:gd name="T7" fmla="*/ 91 h 116"/>
                  <a:gd name="T8" fmla="*/ 800 w 961"/>
                  <a:gd name="T9" fmla="*/ 91 h 116"/>
                  <a:gd name="T10" fmla="*/ 961 w 961"/>
                  <a:gd name="T11" fmla="*/ 0 h 116"/>
                  <a:gd name="T12" fmla="*/ 0 w 961"/>
                  <a:gd name="T13" fmla="*/ 0 h 116"/>
                  <a:gd name="T14" fmla="*/ 32 w 961"/>
                  <a:gd name="T15" fmla="*/ 56 h 116"/>
                  <a:gd name="T16" fmla="*/ 784 w 961"/>
                  <a:gd name="T17" fmla="*/ 56 h 116"/>
                  <a:gd name="T18" fmla="*/ 784 w 961"/>
                  <a:gd name="T19" fmla="*/ 95 h 116"/>
                  <a:gd name="T20" fmla="*/ 40 w 961"/>
                  <a:gd name="T21" fmla="*/ 95 h 116"/>
                  <a:gd name="T22" fmla="*/ 41 w 961"/>
                  <a:gd name="T23" fmla="*/ 115 h 116"/>
                  <a:gd name="T24" fmla="*/ 41 w 961"/>
                  <a:gd name="T25" fmla="*/ 116 h 116"/>
                  <a:gd name="T26" fmla="*/ 961 w 961"/>
                  <a:gd name="T27" fmla="*/ 116 h 116"/>
                  <a:gd name="T28" fmla="*/ 961 w 961"/>
                  <a:gd name="T29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61" h="116">
                    <a:moveTo>
                      <a:pt x="800" y="91"/>
                    </a:moveTo>
                    <a:cubicBezTo>
                      <a:pt x="800" y="56"/>
                      <a:pt x="800" y="56"/>
                      <a:pt x="800" y="56"/>
                    </a:cubicBezTo>
                    <a:cubicBezTo>
                      <a:pt x="914" y="56"/>
                      <a:pt x="914" y="56"/>
                      <a:pt x="914" y="56"/>
                    </a:cubicBezTo>
                    <a:cubicBezTo>
                      <a:pt x="914" y="91"/>
                      <a:pt x="914" y="91"/>
                      <a:pt x="914" y="91"/>
                    </a:cubicBezTo>
                    <a:cubicBezTo>
                      <a:pt x="800" y="91"/>
                      <a:pt x="800" y="91"/>
                      <a:pt x="800" y="91"/>
                    </a:cubicBezTo>
                    <a:moveTo>
                      <a:pt x="96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" y="17"/>
                      <a:pt x="24" y="35"/>
                      <a:pt x="32" y="56"/>
                    </a:cubicBezTo>
                    <a:cubicBezTo>
                      <a:pt x="784" y="56"/>
                      <a:pt x="784" y="56"/>
                      <a:pt x="784" y="56"/>
                    </a:cubicBezTo>
                    <a:cubicBezTo>
                      <a:pt x="784" y="95"/>
                      <a:pt x="784" y="95"/>
                      <a:pt x="784" y="95"/>
                    </a:cubicBezTo>
                    <a:cubicBezTo>
                      <a:pt x="40" y="95"/>
                      <a:pt x="40" y="95"/>
                      <a:pt x="40" y="95"/>
                    </a:cubicBezTo>
                    <a:cubicBezTo>
                      <a:pt x="41" y="102"/>
                      <a:pt x="41" y="108"/>
                      <a:pt x="41" y="115"/>
                    </a:cubicBezTo>
                    <a:cubicBezTo>
                      <a:pt x="41" y="115"/>
                      <a:pt x="41" y="116"/>
                      <a:pt x="41" y="116"/>
                    </a:cubicBezTo>
                    <a:cubicBezTo>
                      <a:pt x="961" y="116"/>
                      <a:pt x="961" y="116"/>
                      <a:pt x="961" y="116"/>
                    </a:cubicBezTo>
                    <a:cubicBezTo>
                      <a:pt x="961" y="0"/>
                      <a:pt x="961" y="0"/>
                      <a:pt x="961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6" name="Oval 993">
                <a:extLst>
                  <a:ext uri="{FF2B5EF4-FFF2-40B4-BE49-F238E27FC236}">
                    <a16:creationId xmlns:a16="http://schemas.microsoft.com/office/drawing/2014/main" id="{E01FB201-0745-4AB5-8B1E-687FDD0B614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06" y="2983"/>
                <a:ext cx="14" cy="14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7" name="Freeform 994">
                <a:extLst>
                  <a:ext uri="{FF2B5EF4-FFF2-40B4-BE49-F238E27FC236}">
                    <a16:creationId xmlns:a16="http://schemas.microsoft.com/office/drawing/2014/main" id="{05E8C38B-7484-4F16-87C5-42BBBF0D69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22" y="3994"/>
                <a:ext cx="2200" cy="56"/>
              </a:xfrm>
              <a:custGeom>
                <a:avLst/>
                <a:gdLst>
                  <a:gd name="T0" fmla="*/ 2200 w 2200"/>
                  <a:gd name="T1" fmla="*/ 0 h 57"/>
                  <a:gd name="T2" fmla="*/ 1254 w 2200"/>
                  <a:gd name="T3" fmla="*/ 0 h 57"/>
                  <a:gd name="T4" fmla="*/ 1254 w 2200"/>
                  <a:gd name="T5" fmla="*/ 3 h 57"/>
                  <a:gd name="T6" fmla="*/ 1227 w 2200"/>
                  <a:gd name="T7" fmla="*/ 30 h 57"/>
                  <a:gd name="T8" fmla="*/ 973 w 2200"/>
                  <a:gd name="T9" fmla="*/ 30 h 57"/>
                  <a:gd name="T10" fmla="*/ 946 w 2200"/>
                  <a:gd name="T11" fmla="*/ 3 h 57"/>
                  <a:gd name="T12" fmla="*/ 946 w 2200"/>
                  <a:gd name="T13" fmla="*/ 0 h 57"/>
                  <a:gd name="T14" fmla="*/ 0 w 2200"/>
                  <a:gd name="T15" fmla="*/ 0 h 57"/>
                  <a:gd name="T16" fmla="*/ 0 w 2200"/>
                  <a:gd name="T17" fmla="*/ 57 h 57"/>
                  <a:gd name="T18" fmla="*/ 2200 w 2200"/>
                  <a:gd name="T19" fmla="*/ 57 h 57"/>
                  <a:gd name="T20" fmla="*/ 2200 w 2200"/>
                  <a:gd name="T21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0" h="57">
                    <a:moveTo>
                      <a:pt x="2200" y="0"/>
                    </a:moveTo>
                    <a:cubicBezTo>
                      <a:pt x="1254" y="0"/>
                      <a:pt x="1254" y="0"/>
                      <a:pt x="1254" y="0"/>
                    </a:cubicBezTo>
                    <a:cubicBezTo>
                      <a:pt x="1254" y="3"/>
                      <a:pt x="1254" y="3"/>
                      <a:pt x="1254" y="3"/>
                    </a:cubicBezTo>
                    <a:cubicBezTo>
                      <a:pt x="1254" y="18"/>
                      <a:pt x="1242" y="30"/>
                      <a:pt x="1227" y="30"/>
                    </a:cubicBezTo>
                    <a:cubicBezTo>
                      <a:pt x="973" y="30"/>
                      <a:pt x="973" y="30"/>
                      <a:pt x="973" y="30"/>
                    </a:cubicBezTo>
                    <a:cubicBezTo>
                      <a:pt x="958" y="30"/>
                      <a:pt x="946" y="18"/>
                      <a:pt x="946" y="3"/>
                    </a:cubicBezTo>
                    <a:cubicBezTo>
                      <a:pt x="946" y="0"/>
                      <a:pt x="946" y="0"/>
                      <a:pt x="9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2200" y="57"/>
                      <a:pt x="2200" y="57"/>
                      <a:pt x="2200" y="57"/>
                    </a:cubicBezTo>
                    <a:cubicBezTo>
                      <a:pt x="2200" y="0"/>
                      <a:pt x="2200" y="0"/>
                      <a:pt x="2200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8" name="Freeform 995">
                <a:extLst>
                  <a:ext uri="{FF2B5EF4-FFF2-40B4-BE49-F238E27FC236}">
                    <a16:creationId xmlns:a16="http://schemas.microsoft.com/office/drawing/2014/main" id="{1C65D980-CC48-436C-BE8E-440125BFE4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4" y="3986"/>
                <a:ext cx="2216" cy="72"/>
              </a:xfrm>
              <a:custGeom>
                <a:avLst/>
                <a:gdLst>
                  <a:gd name="T0" fmla="*/ 2216 w 2216"/>
                  <a:gd name="T1" fmla="*/ 69 h 73"/>
                  <a:gd name="T2" fmla="*/ 2213 w 2216"/>
                  <a:gd name="T3" fmla="*/ 69 h 73"/>
                  <a:gd name="T4" fmla="*/ 2212 w 2216"/>
                  <a:gd name="T5" fmla="*/ 72 h 73"/>
                  <a:gd name="T6" fmla="*/ 2210 w 2216"/>
                  <a:gd name="T7" fmla="*/ 73 h 73"/>
                  <a:gd name="T8" fmla="*/ 2212 w 2216"/>
                  <a:gd name="T9" fmla="*/ 73 h 73"/>
                  <a:gd name="T10" fmla="*/ 2215 w 2216"/>
                  <a:gd name="T11" fmla="*/ 72 h 73"/>
                  <a:gd name="T12" fmla="*/ 2216 w 2216"/>
                  <a:gd name="T13" fmla="*/ 69 h 73"/>
                  <a:gd name="T14" fmla="*/ 2216 w 2216"/>
                  <a:gd name="T15" fmla="*/ 69 h 73"/>
                  <a:gd name="T16" fmla="*/ 2216 w 2216"/>
                  <a:gd name="T17" fmla="*/ 69 h 73"/>
                  <a:gd name="T18" fmla="*/ 2216 w 2216"/>
                  <a:gd name="T19" fmla="*/ 69 h 73"/>
                  <a:gd name="T20" fmla="*/ 958 w 2216"/>
                  <a:gd name="T21" fmla="*/ 0 h 73"/>
                  <a:gd name="T22" fmla="*/ 290 w 2216"/>
                  <a:gd name="T23" fmla="*/ 0 h 73"/>
                  <a:gd name="T24" fmla="*/ 282 w 2216"/>
                  <a:gd name="T25" fmla="*/ 0 h 73"/>
                  <a:gd name="T26" fmla="*/ 281 w 2216"/>
                  <a:gd name="T27" fmla="*/ 0 h 73"/>
                  <a:gd name="T28" fmla="*/ 4 w 2216"/>
                  <a:gd name="T29" fmla="*/ 0 h 73"/>
                  <a:gd name="T30" fmla="*/ 1 w 2216"/>
                  <a:gd name="T31" fmla="*/ 1 h 73"/>
                  <a:gd name="T32" fmla="*/ 0 w 2216"/>
                  <a:gd name="T33" fmla="*/ 4 h 73"/>
                  <a:gd name="T34" fmla="*/ 0 w 2216"/>
                  <a:gd name="T35" fmla="*/ 69 h 73"/>
                  <a:gd name="T36" fmla="*/ 1 w 2216"/>
                  <a:gd name="T37" fmla="*/ 72 h 73"/>
                  <a:gd name="T38" fmla="*/ 4 w 2216"/>
                  <a:gd name="T39" fmla="*/ 73 h 73"/>
                  <a:gd name="T40" fmla="*/ 5 w 2216"/>
                  <a:gd name="T41" fmla="*/ 73 h 73"/>
                  <a:gd name="T42" fmla="*/ 4 w 2216"/>
                  <a:gd name="T43" fmla="*/ 72 h 73"/>
                  <a:gd name="T44" fmla="*/ 7 w 2216"/>
                  <a:gd name="T45" fmla="*/ 69 h 73"/>
                  <a:gd name="T46" fmla="*/ 4 w 2216"/>
                  <a:gd name="T47" fmla="*/ 72 h 73"/>
                  <a:gd name="T48" fmla="*/ 3 w 2216"/>
                  <a:gd name="T49" fmla="*/ 67 h 73"/>
                  <a:gd name="T50" fmla="*/ 7 w 2216"/>
                  <a:gd name="T51" fmla="*/ 65 h 73"/>
                  <a:gd name="T52" fmla="*/ 8 w 2216"/>
                  <a:gd name="T53" fmla="*/ 65 h 73"/>
                  <a:gd name="T54" fmla="*/ 8 w 2216"/>
                  <a:gd name="T55" fmla="*/ 8 h 73"/>
                  <a:gd name="T56" fmla="*/ 954 w 2216"/>
                  <a:gd name="T57" fmla="*/ 8 h 73"/>
                  <a:gd name="T58" fmla="*/ 954 w 2216"/>
                  <a:gd name="T59" fmla="*/ 4 h 73"/>
                  <a:gd name="T60" fmla="*/ 958 w 2216"/>
                  <a:gd name="T61" fmla="*/ 4 h 73"/>
                  <a:gd name="T62" fmla="*/ 954 w 2216"/>
                  <a:gd name="T63" fmla="*/ 4 h 73"/>
                  <a:gd name="T64" fmla="*/ 955 w 2216"/>
                  <a:gd name="T65" fmla="*/ 1 h 73"/>
                  <a:gd name="T66" fmla="*/ 958 w 2216"/>
                  <a:gd name="T67" fmla="*/ 0 h 73"/>
                  <a:gd name="T68" fmla="*/ 2212 w 2216"/>
                  <a:gd name="T69" fmla="*/ 0 h 73"/>
                  <a:gd name="T70" fmla="*/ 2188 w 2216"/>
                  <a:gd name="T71" fmla="*/ 0 h 73"/>
                  <a:gd name="T72" fmla="*/ 2088 w 2216"/>
                  <a:gd name="T73" fmla="*/ 0 h 73"/>
                  <a:gd name="T74" fmla="*/ 2071 w 2216"/>
                  <a:gd name="T75" fmla="*/ 0 h 73"/>
                  <a:gd name="T76" fmla="*/ 2062 w 2216"/>
                  <a:gd name="T77" fmla="*/ 0 h 73"/>
                  <a:gd name="T78" fmla="*/ 1935 w 2216"/>
                  <a:gd name="T79" fmla="*/ 0 h 73"/>
                  <a:gd name="T80" fmla="*/ 1934 w 2216"/>
                  <a:gd name="T81" fmla="*/ 0 h 73"/>
                  <a:gd name="T82" fmla="*/ 1926 w 2216"/>
                  <a:gd name="T83" fmla="*/ 0 h 73"/>
                  <a:gd name="T84" fmla="*/ 1258 w 2216"/>
                  <a:gd name="T85" fmla="*/ 0 h 73"/>
                  <a:gd name="T86" fmla="*/ 1261 w 2216"/>
                  <a:gd name="T87" fmla="*/ 1 h 73"/>
                  <a:gd name="T88" fmla="*/ 1262 w 2216"/>
                  <a:gd name="T89" fmla="*/ 4 h 73"/>
                  <a:gd name="T90" fmla="*/ 1262 w 2216"/>
                  <a:gd name="T91" fmla="*/ 8 h 73"/>
                  <a:gd name="T92" fmla="*/ 2208 w 2216"/>
                  <a:gd name="T93" fmla="*/ 8 h 73"/>
                  <a:gd name="T94" fmla="*/ 2208 w 2216"/>
                  <a:gd name="T95" fmla="*/ 65 h 73"/>
                  <a:gd name="T96" fmla="*/ 2209 w 2216"/>
                  <a:gd name="T97" fmla="*/ 65 h 73"/>
                  <a:gd name="T98" fmla="*/ 2212 w 2216"/>
                  <a:gd name="T99" fmla="*/ 67 h 73"/>
                  <a:gd name="T100" fmla="*/ 2212 w 2216"/>
                  <a:gd name="T101" fmla="*/ 65 h 73"/>
                  <a:gd name="T102" fmla="*/ 2212 w 2216"/>
                  <a:gd name="T103" fmla="*/ 67 h 73"/>
                  <a:gd name="T104" fmla="*/ 2212 w 2216"/>
                  <a:gd name="T105" fmla="*/ 67 h 73"/>
                  <a:gd name="T106" fmla="*/ 2213 w 2216"/>
                  <a:gd name="T107" fmla="*/ 69 h 73"/>
                  <a:gd name="T108" fmla="*/ 2216 w 2216"/>
                  <a:gd name="T109" fmla="*/ 69 h 73"/>
                  <a:gd name="T110" fmla="*/ 2216 w 2216"/>
                  <a:gd name="T111" fmla="*/ 69 h 73"/>
                  <a:gd name="T112" fmla="*/ 2216 w 2216"/>
                  <a:gd name="T113" fmla="*/ 69 h 73"/>
                  <a:gd name="T114" fmla="*/ 2216 w 2216"/>
                  <a:gd name="T115" fmla="*/ 4 h 73"/>
                  <a:gd name="T116" fmla="*/ 2215 w 2216"/>
                  <a:gd name="T117" fmla="*/ 1 h 73"/>
                  <a:gd name="T118" fmla="*/ 2212 w 2216"/>
                  <a:gd name="T11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216" h="73">
                    <a:moveTo>
                      <a:pt x="2216" y="69"/>
                    </a:moveTo>
                    <a:cubicBezTo>
                      <a:pt x="2213" y="69"/>
                      <a:pt x="2213" y="69"/>
                      <a:pt x="2213" y="69"/>
                    </a:cubicBezTo>
                    <a:cubicBezTo>
                      <a:pt x="2213" y="70"/>
                      <a:pt x="2212" y="71"/>
                      <a:pt x="2212" y="72"/>
                    </a:cubicBezTo>
                    <a:cubicBezTo>
                      <a:pt x="2211" y="72"/>
                      <a:pt x="2211" y="72"/>
                      <a:pt x="2210" y="73"/>
                    </a:cubicBezTo>
                    <a:cubicBezTo>
                      <a:pt x="2212" y="73"/>
                      <a:pt x="2212" y="73"/>
                      <a:pt x="2212" y="73"/>
                    </a:cubicBezTo>
                    <a:cubicBezTo>
                      <a:pt x="2213" y="73"/>
                      <a:pt x="2214" y="72"/>
                      <a:pt x="2215" y="72"/>
                    </a:cubicBezTo>
                    <a:cubicBezTo>
                      <a:pt x="2215" y="71"/>
                      <a:pt x="2216" y="70"/>
                      <a:pt x="2216" y="69"/>
                    </a:cubicBezTo>
                    <a:moveTo>
                      <a:pt x="2216" y="69"/>
                    </a:move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moveTo>
                      <a:pt x="958" y="0"/>
                    </a:moveTo>
                    <a:cubicBezTo>
                      <a:pt x="290" y="0"/>
                      <a:pt x="290" y="0"/>
                      <a:pt x="290" y="0"/>
                    </a:cubicBezTo>
                    <a:cubicBezTo>
                      <a:pt x="282" y="0"/>
                      <a:pt x="282" y="0"/>
                      <a:pt x="282" y="0"/>
                    </a:cubicBezTo>
                    <a:cubicBezTo>
                      <a:pt x="281" y="0"/>
                      <a:pt x="281" y="0"/>
                      <a:pt x="281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0"/>
                      <a:pt x="0" y="71"/>
                      <a:pt x="1" y="72"/>
                    </a:cubicBezTo>
                    <a:cubicBezTo>
                      <a:pt x="2" y="72"/>
                      <a:pt x="3" y="73"/>
                      <a:pt x="4" y="73"/>
                    </a:cubicBezTo>
                    <a:cubicBezTo>
                      <a:pt x="5" y="73"/>
                      <a:pt x="5" y="73"/>
                      <a:pt x="5" y="73"/>
                    </a:cubicBezTo>
                    <a:cubicBezTo>
                      <a:pt x="5" y="72"/>
                      <a:pt x="4" y="72"/>
                      <a:pt x="4" y="72"/>
                    </a:cubicBezTo>
                    <a:cubicBezTo>
                      <a:pt x="7" y="69"/>
                      <a:pt x="7" y="69"/>
                      <a:pt x="7" y="69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3" y="70"/>
                      <a:pt x="3" y="69"/>
                      <a:pt x="3" y="67"/>
                    </a:cubicBezTo>
                    <a:cubicBezTo>
                      <a:pt x="4" y="66"/>
                      <a:pt x="5" y="65"/>
                      <a:pt x="7" y="65"/>
                    </a:cubicBezTo>
                    <a:cubicBezTo>
                      <a:pt x="8" y="65"/>
                      <a:pt x="8" y="65"/>
                      <a:pt x="8" y="65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54" y="8"/>
                      <a:pt x="954" y="8"/>
                      <a:pt x="954" y="8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8" y="4"/>
                      <a:pt x="958" y="4"/>
                      <a:pt x="958" y="4"/>
                    </a:cubicBezTo>
                    <a:cubicBezTo>
                      <a:pt x="954" y="4"/>
                      <a:pt x="954" y="4"/>
                      <a:pt x="954" y="4"/>
                    </a:cubicBezTo>
                    <a:cubicBezTo>
                      <a:pt x="954" y="3"/>
                      <a:pt x="954" y="2"/>
                      <a:pt x="955" y="1"/>
                    </a:cubicBezTo>
                    <a:cubicBezTo>
                      <a:pt x="956" y="1"/>
                      <a:pt x="957" y="0"/>
                      <a:pt x="958" y="0"/>
                    </a:cubicBezTo>
                    <a:moveTo>
                      <a:pt x="2212" y="0"/>
                    </a:moveTo>
                    <a:cubicBezTo>
                      <a:pt x="2188" y="0"/>
                      <a:pt x="2188" y="0"/>
                      <a:pt x="2188" y="0"/>
                    </a:cubicBezTo>
                    <a:cubicBezTo>
                      <a:pt x="2088" y="0"/>
                      <a:pt x="2088" y="0"/>
                      <a:pt x="2088" y="0"/>
                    </a:cubicBezTo>
                    <a:cubicBezTo>
                      <a:pt x="2071" y="0"/>
                      <a:pt x="2071" y="0"/>
                      <a:pt x="2071" y="0"/>
                    </a:cubicBezTo>
                    <a:cubicBezTo>
                      <a:pt x="2062" y="0"/>
                      <a:pt x="2062" y="0"/>
                      <a:pt x="2062" y="0"/>
                    </a:cubicBezTo>
                    <a:cubicBezTo>
                      <a:pt x="1935" y="0"/>
                      <a:pt x="1935" y="0"/>
                      <a:pt x="1935" y="0"/>
                    </a:cubicBezTo>
                    <a:cubicBezTo>
                      <a:pt x="1934" y="0"/>
                      <a:pt x="1934" y="0"/>
                      <a:pt x="1934" y="0"/>
                    </a:cubicBezTo>
                    <a:cubicBezTo>
                      <a:pt x="1926" y="0"/>
                      <a:pt x="1926" y="0"/>
                      <a:pt x="1926" y="0"/>
                    </a:cubicBezTo>
                    <a:cubicBezTo>
                      <a:pt x="1258" y="0"/>
                      <a:pt x="1258" y="0"/>
                      <a:pt x="1258" y="0"/>
                    </a:cubicBezTo>
                    <a:cubicBezTo>
                      <a:pt x="1259" y="0"/>
                      <a:pt x="1260" y="1"/>
                      <a:pt x="1261" y="1"/>
                    </a:cubicBezTo>
                    <a:cubicBezTo>
                      <a:pt x="1261" y="2"/>
                      <a:pt x="1262" y="3"/>
                      <a:pt x="1262" y="4"/>
                    </a:cubicBezTo>
                    <a:cubicBezTo>
                      <a:pt x="1262" y="8"/>
                      <a:pt x="1262" y="8"/>
                      <a:pt x="1262" y="8"/>
                    </a:cubicBezTo>
                    <a:cubicBezTo>
                      <a:pt x="2208" y="8"/>
                      <a:pt x="2208" y="8"/>
                      <a:pt x="2208" y="8"/>
                    </a:cubicBezTo>
                    <a:cubicBezTo>
                      <a:pt x="2208" y="65"/>
                      <a:pt x="2208" y="65"/>
                      <a:pt x="2208" y="65"/>
                    </a:cubicBezTo>
                    <a:cubicBezTo>
                      <a:pt x="2209" y="65"/>
                      <a:pt x="2209" y="65"/>
                      <a:pt x="2209" y="65"/>
                    </a:cubicBezTo>
                    <a:cubicBezTo>
                      <a:pt x="2210" y="65"/>
                      <a:pt x="2211" y="65"/>
                      <a:pt x="2212" y="67"/>
                    </a:cubicBezTo>
                    <a:cubicBezTo>
                      <a:pt x="2212" y="65"/>
                      <a:pt x="2212" y="65"/>
                      <a:pt x="2212" y="65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2" y="67"/>
                      <a:pt x="2212" y="67"/>
                      <a:pt x="2212" y="67"/>
                    </a:cubicBezTo>
                    <a:cubicBezTo>
                      <a:pt x="2213" y="68"/>
                      <a:pt x="2213" y="68"/>
                      <a:pt x="2213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69"/>
                      <a:pt x="2216" y="69"/>
                      <a:pt x="2216" y="69"/>
                    </a:cubicBezTo>
                    <a:cubicBezTo>
                      <a:pt x="2216" y="4"/>
                      <a:pt x="2216" y="4"/>
                      <a:pt x="2216" y="4"/>
                    </a:cubicBezTo>
                    <a:cubicBezTo>
                      <a:pt x="2216" y="3"/>
                      <a:pt x="2215" y="2"/>
                      <a:pt x="2215" y="1"/>
                    </a:cubicBezTo>
                    <a:cubicBezTo>
                      <a:pt x="2214" y="1"/>
                      <a:pt x="2213" y="0"/>
                      <a:pt x="221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99" name="Freeform 996">
                <a:extLst>
                  <a:ext uri="{FF2B5EF4-FFF2-40B4-BE49-F238E27FC236}">
                    <a16:creationId xmlns:a16="http://schemas.microsoft.com/office/drawing/2014/main" id="{62F80BFF-0DDE-427E-9706-47238D9F8B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31" y="4058"/>
                <a:ext cx="2182" cy="30"/>
              </a:xfrm>
              <a:custGeom>
                <a:avLst/>
                <a:gdLst>
                  <a:gd name="T0" fmla="*/ 2182 w 2182"/>
                  <a:gd name="T1" fmla="*/ 0 h 30"/>
                  <a:gd name="T2" fmla="*/ 0 w 2182"/>
                  <a:gd name="T3" fmla="*/ 0 h 30"/>
                  <a:gd name="T4" fmla="*/ 42 w 2182"/>
                  <a:gd name="T5" fmla="*/ 22 h 30"/>
                  <a:gd name="T6" fmla="*/ 97 w 2182"/>
                  <a:gd name="T7" fmla="*/ 30 h 30"/>
                  <a:gd name="T8" fmla="*/ 97 w 2182"/>
                  <a:gd name="T9" fmla="*/ 30 h 30"/>
                  <a:gd name="T10" fmla="*/ 2084 w 2182"/>
                  <a:gd name="T11" fmla="*/ 30 h 30"/>
                  <a:gd name="T12" fmla="*/ 2139 w 2182"/>
                  <a:gd name="T13" fmla="*/ 22 h 30"/>
                  <a:gd name="T14" fmla="*/ 2182 w 2182"/>
                  <a:gd name="T1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82" h="30">
                    <a:moveTo>
                      <a:pt x="218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" y="10"/>
                      <a:pt x="26" y="17"/>
                      <a:pt x="42" y="22"/>
                    </a:cubicBezTo>
                    <a:cubicBezTo>
                      <a:pt x="61" y="28"/>
                      <a:pt x="81" y="30"/>
                      <a:pt x="97" y="30"/>
                    </a:cubicBezTo>
                    <a:cubicBezTo>
                      <a:pt x="97" y="30"/>
                      <a:pt x="97" y="30"/>
                      <a:pt x="97" y="30"/>
                    </a:cubicBezTo>
                    <a:cubicBezTo>
                      <a:pt x="2084" y="30"/>
                      <a:pt x="2084" y="30"/>
                      <a:pt x="2084" y="30"/>
                    </a:cubicBezTo>
                    <a:cubicBezTo>
                      <a:pt x="2101" y="30"/>
                      <a:pt x="2121" y="28"/>
                      <a:pt x="2139" y="22"/>
                    </a:cubicBezTo>
                    <a:cubicBezTo>
                      <a:pt x="2155" y="17"/>
                      <a:pt x="2170" y="10"/>
                      <a:pt x="218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0" name="Freeform 997">
                <a:extLst>
                  <a:ext uri="{FF2B5EF4-FFF2-40B4-BE49-F238E27FC236}">
                    <a16:creationId xmlns:a16="http://schemas.microsoft.com/office/drawing/2014/main" id="{A84FF0D9-E687-455C-975D-E51EB86742D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17" y="4050"/>
                <a:ext cx="2210" cy="46"/>
              </a:xfrm>
              <a:custGeom>
                <a:avLst/>
                <a:gdLst>
                  <a:gd name="T0" fmla="*/ 14 w 2210"/>
                  <a:gd name="T1" fmla="*/ 8 h 46"/>
                  <a:gd name="T2" fmla="*/ 2196 w 2210"/>
                  <a:gd name="T3" fmla="*/ 8 h 46"/>
                  <a:gd name="T4" fmla="*/ 2153 w 2210"/>
                  <a:gd name="T5" fmla="*/ 30 h 46"/>
                  <a:gd name="T6" fmla="*/ 2098 w 2210"/>
                  <a:gd name="T7" fmla="*/ 38 h 46"/>
                  <a:gd name="T8" fmla="*/ 111 w 2210"/>
                  <a:gd name="T9" fmla="*/ 38 h 46"/>
                  <a:gd name="T10" fmla="*/ 111 w 2210"/>
                  <a:gd name="T11" fmla="*/ 38 h 46"/>
                  <a:gd name="T12" fmla="*/ 56 w 2210"/>
                  <a:gd name="T13" fmla="*/ 30 h 46"/>
                  <a:gd name="T14" fmla="*/ 14 w 2210"/>
                  <a:gd name="T15" fmla="*/ 8 h 46"/>
                  <a:gd name="T16" fmla="*/ 2206 w 2210"/>
                  <a:gd name="T17" fmla="*/ 0 h 46"/>
                  <a:gd name="T18" fmla="*/ 2205 w 2210"/>
                  <a:gd name="T19" fmla="*/ 0 h 46"/>
                  <a:gd name="T20" fmla="*/ 5 w 2210"/>
                  <a:gd name="T21" fmla="*/ 0 h 46"/>
                  <a:gd name="T22" fmla="*/ 4 w 2210"/>
                  <a:gd name="T23" fmla="*/ 0 h 46"/>
                  <a:gd name="T24" fmla="*/ 0 w 2210"/>
                  <a:gd name="T25" fmla="*/ 2 h 46"/>
                  <a:gd name="T26" fmla="*/ 1 w 2210"/>
                  <a:gd name="T27" fmla="*/ 7 h 46"/>
                  <a:gd name="T28" fmla="*/ 4 w 2210"/>
                  <a:gd name="T29" fmla="*/ 4 h 46"/>
                  <a:gd name="T30" fmla="*/ 1 w 2210"/>
                  <a:gd name="T31" fmla="*/ 7 h 46"/>
                  <a:gd name="T32" fmla="*/ 2 w 2210"/>
                  <a:gd name="T33" fmla="*/ 8 h 46"/>
                  <a:gd name="T34" fmla="*/ 54 w 2210"/>
                  <a:gd name="T35" fmla="*/ 37 h 46"/>
                  <a:gd name="T36" fmla="*/ 111 w 2210"/>
                  <a:gd name="T37" fmla="*/ 46 h 46"/>
                  <a:gd name="T38" fmla="*/ 2068 w 2210"/>
                  <a:gd name="T39" fmla="*/ 46 h 46"/>
                  <a:gd name="T40" fmla="*/ 2098 w 2210"/>
                  <a:gd name="T41" fmla="*/ 46 h 46"/>
                  <a:gd name="T42" fmla="*/ 2144 w 2210"/>
                  <a:gd name="T43" fmla="*/ 41 h 46"/>
                  <a:gd name="T44" fmla="*/ 2156 w 2210"/>
                  <a:gd name="T45" fmla="*/ 37 h 46"/>
                  <a:gd name="T46" fmla="*/ 2207 w 2210"/>
                  <a:gd name="T47" fmla="*/ 8 h 46"/>
                  <a:gd name="T48" fmla="*/ 2209 w 2210"/>
                  <a:gd name="T49" fmla="*/ 7 h 46"/>
                  <a:gd name="T50" fmla="*/ 2210 w 2210"/>
                  <a:gd name="T51" fmla="*/ 4 h 46"/>
                  <a:gd name="T52" fmla="*/ 2210 w 2210"/>
                  <a:gd name="T53" fmla="*/ 4 h 46"/>
                  <a:gd name="T54" fmla="*/ 2209 w 2210"/>
                  <a:gd name="T55" fmla="*/ 2 h 46"/>
                  <a:gd name="T56" fmla="*/ 2209 w 2210"/>
                  <a:gd name="T57" fmla="*/ 2 h 46"/>
                  <a:gd name="T58" fmla="*/ 2209 w 2210"/>
                  <a:gd name="T59" fmla="*/ 2 h 46"/>
                  <a:gd name="T60" fmla="*/ 2206 w 2210"/>
                  <a:gd name="T61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10" h="46">
                    <a:moveTo>
                      <a:pt x="14" y="8"/>
                    </a:moveTo>
                    <a:cubicBezTo>
                      <a:pt x="2196" y="8"/>
                      <a:pt x="2196" y="8"/>
                      <a:pt x="2196" y="8"/>
                    </a:cubicBezTo>
                    <a:cubicBezTo>
                      <a:pt x="2184" y="18"/>
                      <a:pt x="2169" y="25"/>
                      <a:pt x="2153" y="30"/>
                    </a:cubicBezTo>
                    <a:cubicBezTo>
                      <a:pt x="2135" y="36"/>
                      <a:pt x="2115" y="38"/>
                      <a:pt x="2098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111" y="38"/>
                      <a:pt x="111" y="38"/>
                      <a:pt x="111" y="38"/>
                    </a:cubicBezTo>
                    <a:cubicBezTo>
                      <a:pt x="95" y="38"/>
                      <a:pt x="75" y="36"/>
                      <a:pt x="56" y="30"/>
                    </a:cubicBezTo>
                    <a:cubicBezTo>
                      <a:pt x="40" y="25"/>
                      <a:pt x="26" y="18"/>
                      <a:pt x="14" y="8"/>
                    </a:cubicBezTo>
                    <a:moveTo>
                      <a:pt x="2206" y="0"/>
                    </a:moveTo>
                    <a:cubicBezTo>
                      <a:pt x="2205" y="0"/>
                      <a:pt x="2205" y="0"/>
                      <a:pt x="220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0" y="4"/>
                      <a:pt x="0" y="5"/>
                      <a:pt x="1" y="7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1" y="7"/>
                      <a:pt x="2" y="7"/>
                      <a:pt x="2" y="8"/>
                    </a:cubicBezTo>
                    <a:cubicBezTo>
                      <a:pt x="16" y="22"/>
                      <a:pt x="34" y="31"/>
                      <a:pt x="54" y="37"/>
                    </a:cubicBezTo>
                    <a:cubicBezTo>
                      <a:pt x="73" y="44"/>
                      <a:pt x="94" y="46"/>
                      <a:pt x="111" y="46"/>
                    </a:cubicBezTo>
                    <a:cubicBezTo>
                      <a:pt x="2068" y="46"/>
                      <a:pt x="2068" y="46"/>
                      <a:pt x="2068" y="46"/>
                    </a:cubicBezTo>
                    <a:cubicBezTo>
                      <a:pt x="2098" y="46"/>
                      <a:pt x="2098" y="46"/>
                      <a:pt x="2098" y="46"/>
                    </a:cubicBezTo>
                    <a:cubicBezTo>
                      <a:pt x="2112" y="46"/>
                      <a:pt x="2128" y="45"/>
                      <a:pt x="2144" y="41"/>
                    </a:cubicBezTo>
                    <a:cubicBezTo>
                      <a:pt x="2148" y="40"/>
                      <a:pt x="2152" y="38"/>
                      <a:pt x="2156" y="37"/>
                    </a:cubicBezTo>
                    <a:cubicBezTo>
                      <a:pt x="2175" y="31"/>
                      <a:pt x="2194" y="22"/>
                      <a:pt x="2207" y="8"/>
                    </a:cubicBezTo>
                    <a:cubicBezTo>
                      <a:pt x="2208" y="7"/>
                      <a:pt x="2208" y="7"/>
                      <a:pt x="2209" y="7"/>
                    </a:cubicBezTo>
                    <a:cubicBezTo>
                      <a:pt x="2209" y="6"/>
                      <a:pt x="2210" y="5"/>
                      <a:pt x="2210" y="4"/>
                    </a:cubicBezTo>
                    <a:cubicBezTo>
                      <a:pt x="2210" y="4"/>
                      <a:pt x="2210" y="4"/>
                      <a:pt x="2210" y="4"/>
                    </a:cubicBezTo>
                    <a:cubicBezTo>
                      <a:pt x="2210" y="3"/>
                      <a:pt x="2210" y="3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9" y="2"/>
                      <a:pt x="2209" y="2"/>
                      <a:pt x="2209" y="2"/>
                    </a:cubicBezTo>
                    <a:cubicBezTo>
                      <a:pt x="2208" y="0"/>
                      <a:pt x="2207" y="0"/>
                      <a:pt x="220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1" name="Freeform 998">
                <a:extLst>
                  <a:ext uri="{FF2B5EF4-FFF2-40B4-BE49-F238E27FC236}">
                    <a16:creationId xmlns:a16="http://schemas.microsoft.com/office/drawing/2014/main" id="{3B372732-ABCC-4DFD-91CB-CED5A50BA0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6" y="3994"/>
                <a:ext cx="292" cy="21"/>
              </a:xfrm>
              <a:custGeom>
                <a:avLst/>
                <a:gdLst>
                  <a:gd name="T0" fmla="*/ 292 w 292"/>
                  <a:gd name="T1" fmla="*/ 0 h 22"/>
                  <a:gd name="T2" fmla="*/ 0 w 292"/>
                  <a:gd name="T3" fmla="*/ 0 h 22"/>
                  <a:gd name="T4" fmla="*/ 0 w 292"/>
                  <a:gd name="T5" fmla="*/ 3 h 22"/>
                  <a:gd name="T6" fmla="*/ 5 w 292"/>
                  <a:gd name="T7" fmla="*/ 17 h 22"/>
                  <a:gd name="T8" fmla="*/ 19 w 292"/>
                  <a:gd name="T9" fmla="*/ 22 h 22"/>
                  <a:gd name="T10" fmla="*/ 273 w 292"/>
                  <a:gd name="T11" fmla="*/ 22 h 22"/>
                  <a:gd name="T12" fmla="*/ 286 w 292"/>
                  <a:gd name="T13" fmla="*/ 17 h 22"/>
                  <a:gd name="T14" fmla="*/ 292 w 292"/>
                  <a:gd name="T15" fmla="*/ 3 h 22"/>
                  <a:gd name="T16" fmla="*/ 292 w 292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92" h="22">
                    <a:moveTo>
                      <a:pt x="29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8"/>
                      <a:pt x="2" y="13"/>
                      <a:pt x="5" y="17"/>
                    </a:cubicBezTo>
                    <a:cubicBezTo>
                      <a:pt x="9" y="20"/>
                      <a:pt x="14" y="22"/>
                      <a:pt x="19" y="22"/>
                    </a:cubicBezTo>
                    <a:cubicBezTo>
                      <a:pt x="273" y="22"/>
                      <a:pt x="273" y="22"/>
                      <a:pt x="273" y="22"/>
                    </a:cubicBezTo>
                    <a:cubicBezTo>
                      <a:pt x="278" y="22"/>
                      <a:pt x="283" y="20"/>
                      <a:pt x="286" y="17"/>
                    </a:cubicBezTo>
                    <a:cubicBezTo>
                      <a:pt x="290" y="13"/>
                      <a:pt x="292" y="8"/>
                      <a:pt x="292" y="3"/>
                    </a:cubicBezTo>
                    <a:cubicBezTo>
                      <a:pt x="292" y="0"/>
                      <a:pt x="292" y="0"/>
                      <a:pt x="292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2" name="Freeform 999">
                <a:extLst>
                  <a:ext uri="{FF2B5EF4-FFF2-40B4-BE49-F238E27FC236}">
                    <a16:creationId xmlns:a16="http://schemas.microsoft.com/office/drawing/2014/main" id="{96007191-FD34-4B98-91B8-A19AB369843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768" y="3986"/>
                <a:ext cx="308" cy="37"/>
              </a:xfrm>
              <a:custGeom>
                <a:avLst/>
                <a:gdLst>
                  <a:gd name="T0" fmla="*/ 8 w 308"/>
                  <a:gd name="T1" fmla="*/ 8 h 38"/>
                  <a:gd name="T2" fmla="*/ 300 w 308"/>
                  <a:gd name="T3" fmla="*/ 8 h 38"/>
                  <a:gd name="T4" fmla="*/ 300 w 308"/>
                  <a:gd name="T5" fmla="*/ 11 h 38"/>
                  <a:gd name="T6" fmla="*/ 294 w 308"/>
                  <a:gd name="T7" fmla="*/ 25 h 38"/>
                  <a:gd name="T8" fmla="*/ 281 w 308"/>
                  <a:gd name="T9" fmla="*/ 30 h 38"/>
                  <a:gd name="T10" fmla="*/ 27 w 308"/>
                  <a:gd name="T11" fmla="*/ 30 h 38"/>
                  <a:gd name="T12" fmla="*/ 13 w 308"/>
                  <a:gd name="T13" fmla="*/ 25 h 38"/>
                  <a:gd name="T14" fmla="*/ 8 w 308"/>
                  <a:gd name="T15" fmla="*/ 11 h 38"/>
                  <a:gd name="T16" fmla="*/ 8 w 308"/>
                  <a:gd name="T17" fmla="*/ 8 h 38"/>
                  <a:gd name="T18" fmla="*/ 304 w 308"/>
                  <a:gd name="T19" fmla="*/ 0 h 38"/>
                  <a:gd name="T20" fmla="*/ 4 w 308"/>
                  <a:gd name="T21" fmla="*/ 0 h 38"/>
                  <a:gd name="T22" fmla="*/ 4 w 308"/>
                  <a:gd name="T23" fmla="*/ 0 h 38"/>
                  <a:gd name="T24" fmla="*/ 1 w 308"/>
                  <a:gd name="T25" fmla="*/ 1 h 38"/>
                  <a:gd name="T26" fmla="*/ 0 w 308"/>
                  <a:gd name="T27" fmla="*/ 4 h 38"/>
                  <a:gd name="T28" fmla="*/ 4 w 308"/>
                  <a:gd name="T29" fmla="*/ 4 h 38"/>
                  <a:gd name="T30" fmla="*/ 0 w 308"/>
                  <a:gd name="T31" fmla="*/ 4 h 38"/>
                  <a:gd name="T32" fmla="*/ 0 w 308"/>
                  <a:gd name="T33" fmla="*/ 8 h 38"/>
                  <a:gd name="T34" fmla="*/ 0 w 308"/>
                  <a:gd name="T35" fmla="*/ 11 h 38"/>
                  <a:gd name="T36" fmla="*/ 27 w 308"/>
                  <a:gd name="T37" fmla="*/ 38 h 38"/>
                  <a:gd name="T38" fmla="*/ 281 w 308"/>
                  <a:gd name="T39" fmla="*/ 38 h 38"/>
                  <a:gd name="T40" fmla="*/ 308 w 308"/>
                  <a:gd name="T41" fmla="*/ 11 h 38"/>
                  <a:gd name="T42" fmla="*/ 308 w 308"/>
                  <a:gd name="T43" fmla="*/ 8 h 38"/>
                  <a:gd name="T44" fmla="*/ 308 w 308"/>
                  <a:gd name="T45" fmla="*/ 4 h 38"/>
                  <a:gd name="T46" fmla="*/ 307 w 308"/>
                  <a:gd name="T47" fmla="*/ 1 h 38"/>
                  <a:gd name="T48" fmla="*/ 304 w 308"/>
                  <a:gd name="T49" fmla="*/ 0 h 38"/>
                  <a:gd name="T50" fmla="*/ 304 w 308"/>
                  <a:gd name="T51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08" h="38">
                    <a:moveTo>
                      <a:pt x="8" y="8"/>
                    </a:moveTo>
                    <a:cubicBezTo>
                      <a:pt x="300" y="8"/>
                      <a:pt x="300" y="8"/>
                      <a:pt x="300" y="8"/>
                    </a:cubicBezTo>
                    <a:cubicBezTo>
                      <a:pt x="300" y="11"/>
                      <a:pt x="300" y="11"/>
                      <a:pt x="300" y="11"/>
                    </a:cubicBezTo>
                    <a:cubicBezTo>
                      <a:pt x="300" y="16"/>
                      <a:pt x="298" y="21"/>
                      <a:pt x="294" y="25"/>
                    </a:cubicBezTo>
                    <a:cubicBezTo>
                      <a:pt x="291" y="28"/>
                      <a:pt x="286" y="30"/>
                      <a:pt x="281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2" y="30"/>
                      <a:pt x="17" y="28"/>
                      <a:pt x="13" y="25"/>
                    </a:cubicBezTo>
                    <a:cubicBezTo>
                      <a:pt x="10" y="21"/>
                      <a:pt x="8" y="16"/>
                      <a:pt x="8" y="11"/>
                    </a:cubicBezTo>
                    <a:cubicBezTo>
                      <a:pt x="8" y="8"/>
                      <a:pt x="8" y="8"/>
                      <a:pt x="8" y="8"/>
                    </a:cubicBezTo>
                    <a:moveTo>
                      <a:pt x="30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1"/>
                      <a:pt x="1" y="1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26"/>
                      <a:pt x="12" y="38"/>
                      <a:pt x="27" y="38"/>
                    </a:cubicBezTo>
                    <a:cubicBezTo>
                      <a:pt x="281" y="38"/>
                      <a:pt x="281" y="38"/>
                      <a:pt x="281" y="38"/>
                    </a:cubicBezTo>
                    <a:cubicBezTo>
                      <a:pt x="296" y="38"/>
                      <a:pt x="308" y="26"/>
                      <a:pt x="308" y="11"/>
                    </a:cubicBezTo>
                    <a:cubicBezTo>
                      <a:pt x="308" y="8"/>
                      <a:pt x="308" y="8"/>
                      <a:pt x="308" y="8"/>
                    </a:cubicBezTo>
                    <a:cubicBezTo>
                      <a:pt x="308" y="4"/>
                      <a:pt x="308" y="4"/>
                      <a:pt x="308" y="4"/>
                    </a:cubicBezTo>
                    <a:cubicBezTo>
                      <a:pt x="308" y="3"/>
                      <a:pt x="307" y="2"/>
                      <a:pt x="307" y="1"/>
                    </a:cubicBezTo>
                    <a:cubicBezTo>
                      <a:pt x="306" y="1"/>
                      <a:pt x="305" y="0"/>
                      <a:pt x="304" y="0"/>
                    </a:cubicBezTo>
                    <a:cubicBezTo>
                      <a:pt x="304" y="0"/>
                      <a:pt x="304" y="0"/>
                      <a:pt x="304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3" name="Freeform 1000">
                <a:extLst>
                  <a:ext uri="{FF2B5EF4-FFF2-40B4-BE49-F238E27FC236}">
                    <a16:creationId xmlns:a16="http://schemas.microsoft.com/office/drawing/2014/main" id="{28159281-93C7-4E65-BC5F-93995FEA32C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262"/>
                <a:ext cx="722" cy="403"/>
              </a:xfrm>
              <a:custGeom>
                <a:avLst/>
                <a:gdLst>
                  <a:gd name="T0" fmla="*/ 322 w 722"/>
                  <a:gd name="T1" fmla="*/ 249 h 404"/>
                  <a:gd name="T2" fmla="*/ 317 w 722"/>
                  <a:gd name="T3" fmla="*/ 243 h 404"/>
                  <a:gd name="T4" fmla="*/ 317 w 722"/>
                  <a:gd name="T5" fmla="*/ 214 h 404"/>
                  <a:gd name="T6" fmla="*/ 317 w 722"/>
                  <a:gd name="T7" fmla="*/ 192 h 404"/>
                  <a:gd name="T8" fmla="*/ 322 w 722"/>
                  <a:gd name="T9" fmla="*/ 186 h 404"/>
                  <a:gd name="T10" fmla="*/ 403 w 722"/>
                  <a:gd name="T11" fmla="*/ 186 h 404"/>
                  <a:gd name="T12" fmla="*/ 409 w 722"/>
                  <a:gd name="T13" fmla="*/ 192 h 404"/>
                  <a:gd name="T14" fmla="*/ 409 w 722"/>
                  <a:gd name="T15" fmla="*/ 202 h 404"/>
                  <a:gd name="T16" fmla="*/ 440 w 722"/>
                  <a:gd name="T17" fmla="*/ 187 h 404"/>
                  <a:gd name="T18" fmla="*/ 440 w 722"/>
                  <a:gd name="T19" fmla="*/ 218 h 404"/>
                  <a:gd name="T20" fmla="*/ 440 w 722"/>
                  <a:gd name="T21" fmla="*/ 221 h 404"/>
                  <a:gd name="T22" fmla="*/ 440 w 722"/>
                  <a:gd name="T23" fmla="*/ 225 h 404"/>
                  <a:gd name="T24" fmla="*/ 440 w 722"/>
                  <a:gd name="T25" fmla="*/ 249 h 404"/>
                  <a:gd name="T26" fmla="*/ 409 w 722"/>
                  <a:gd name="T27" fmla="*/ 233 h 404"/>
                  <a:gd name="T28" fmla="*/ 409 w 722"/>
                  <a:gd name="T29" fmla="*/ 243 h 404"/>
                  <a:gd name="T30" fmla="*/ 403 w 722"/>
                  <a:gd name="T31" fmla="*/ 249 h 404"/>
                  <a:gd name="T32" fmla="*/ 322 w 722"/>
                  <a:gd name="T33" fmla="*/ 249 h 404"/>
                  <a:gd name="T34" fmla="*/ 339 w 722"/>
                  <a:gd name="T35" fmla="*/ 184 h 404"/>
                  <a:gd name="T36" fmla="*/ 319 w 722"/>
                  <a:gd name="T37" fmla="*/ 164 h 404"/>
                  <a:gd name="T38" fmla="*/ 339 w 722"/>
                  <a:gd name="T39" fmla="*/ 145 h 404"/>
                  <a:gd name="T40" fmla="*/ 358 w 722"/>
                  <a:gd name="T41" fmla="*/ 164 h 404"/>
                  <a:gd name="T42" fmla="*/ 339 w 722"/>
                  <a:gd name="T43" fmla="*/ 184 h 404"/>
                  <a:gd name="T44" fmla="*/ 381 w 722"/>
                  <a:gd name="T45" fmla="*/ 184 h 404"/>
                  <a:gd name="T46" fmla="*/ 361 w 722"/>
                  <a:gd name="T47" fmla="*/ 164 h 404"/>
                  <a:gd name="T48" fmla="*/ 381 w 722"/>
                  <a:gd name="T49" fmla="*/ 145 h 404"/>
                  <a:gd name="T50" fmla="*/ 400 w 722"/>
                  <a:gd name="T51" fmla="*/ 164 h 404"/>
                  <a:gd name="T52" fmla="*/ 381 w 722"/>
                  <a:gd name="T53" fmla="*/ 184 h 404"/>
                  <a:gd name="T54" fmla="*/ 722 w 722"/>
                  <a:gd name="T55" fmla="*/ 0 h 404"/>
                  <a:gd name="T56" fmla="*/ 490 w 722"/>
                  <a:gd name="T57" fmla="*/ 0 h 404"/>
                  <a:gd name="T58" fmla="*/ 358 w 722"/>
                  <a:gd name="T59" fmla="*/ 58 h 404"/>
                  <a:gd name="T60" fmla="*/ 353 w 722"/>
                  <a:gd name="T61" fmla="*/ 58 h 404"/>
                  <a:gd name="T62" fmla="*/ 353 w 722"/>
                  <a:gd name="T63" fmla="*/ 58 h 404"/>
                  <a:gd name="T64" fmla="*/ 344 w 722"/>
                  <a:gd name="T65" fmla="*/ 58 h 404"/>
                  <a:gd name="T66" fmla="*/ 182 w 722"/>
                  <a:gd name="T67" fmla="*/ 58 h 404"/>
                  <a:gd name="T68" fmla="*/ 182 w 722"/>
                  <a:gd name="T69" fmla="*/ 170 h 404"/>
                  <a:gd name="T70" fmla="*/ 0 w 722"/>
                  <a:gd name="T71" fmla="*/ 170 h 404"/>
                  <a:gd name="T72" fmla="*/ 0 w 722"/>
                  <a:gd name="T73" fmla="*/ 404 h 404"/>
                  <a:gd name="T74" fmla="*/ 722 w 722"/>
                  <a:gd name="T75" fmla="*/ 404 h 404"/>
                  <a:gd name="T76" fmla="*/ 722 w 722"/>
                  <a:gd name="T7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2" h="404">
                    <a:moveTo>
                      <a:pt x="322" y="249"/>
                    </a:moveTo>
                    <a:cubicBezTo>
                      <a:pt x="319" y="249"/>
                      <a:pt x="317" y="247"/>
                      <a:pt x="317" y="243"/>
                    </a:cubicBezTo>
                    <a:cubicBezTo>
                      <a:pt x="317" y="214"/>
                      <a:pt x="317" y="214"/>
                      <a:pt x="317" y="214"/>
                    </a:cubicBezTo>
                    <a:cubicBezTo>
                      <a:pt x="317" y="192"/>
                      <a:pt x="317" y="192"/>
                      <a:pt x="317" y="192"/>
                    </a:cubicBezTo>
                    <a:cubicBezTo>
                      <a:pt x="317" y="188"/>
                      <a:pt x="319" y="186"/>
                      <a:pt x="322" y="186"/>
                    </a:cubicBezTo>
                    <a:cubicBezTo>
                      <a:pt x="403" y="186"/>
                      <a:pt x="403" y="186"/>
                      <a:pt x="403" y="186"/>
                    </a:cubicBezTo>
                    <a:cubicBezTo>
                      <a:pt x="407" y="186"/>
                      <a:pt x="409" y="188"/>
                      <a:pt x="409" y="192"/>
                    </a:cubicBezTo>
                    <a:cubicBezTo>
                      <a:pt x="409" y="202"/>
                      <a:pt x="409" y="202"/>
                      <a:pt x="409" y="202"/>
                    </a:cubicBezTo>
                    <a:cubicBezTo>
                      <a:pt x="440" y="187"/>
                      <a:pt x="440" y="187"/>
                      <a:pt x="440" y="187"/>
                    </a:cubicBezTo>
                    <a:cubicBezTo>
                      <a:pt x="440" y="218"/>
                      <a:pt x="440" y="218"/>
                      <a:pt x="440" y="218"/>
                    </a:cubicBezTo>
                    <a:cubicBezTo>
                      <a:pt x="440" y="221"/>
                      <a:pt x="440" y="221"/>
                      <a:pt x="440" y="221"/>
                    </a:cubicBezTo>
                    <a:cubicBezTo>
                      <a:pt x="440" y="225"/>
                      <a:pt x="440" y="225"/>
                      <a:pt x="440" y="225"/>
                    </a:cubicBezTo>
                    <a:cubicBezTo>
                      <a:pt x="440" y="249"/>
                      <a:pt x="440" y="249"/>
                      <a:pt x="440" y="249"/>
                    </a:cubicBezTo>
                    <a:cubicBezTo>
                      <a:pt x="409" y="233"/>
                      <a:pt x="409" y="233"/>
                      <a:pt x="409" y="233"/>
                    </a:cubicBezTo>
                    <a:cubicBezTo>
                      <a:pt x="409" y="243"/>
                      <a:pt x="409" y="243"/>
                      <a:pt x="409" y="243"/>
                    </a:cubicBezTo>
                    <a:cubicBezTo>
                      <a:pt x="409" y="247"/>
                      <a:pt x="407" y="249"/>
                      <a:pt x="403" y="249"/>
                    </a:cubicBezTo>
                    <a:cubicBezTo>
                      <a:pt x="322" y="249"/>
                      <a:pt x="322" y="249"/>
                      <a:pt x="322" y="249"/>
                    </a:cubicBezTo>
                    <a:moveTo>
                      <a:pt x="339" y="184"/>
                    </a:moveTo>
                    <a:cubicBezTo>
                      <a:pt x="328" y="184"/>
                      <a:pt x="319" y="175"/>
                      <a:pt x="319" y="164"/>
                    </a:cubicBezTo>
                    <a:cubicBezTo>
                      <a:pt x="319" y="154"/>
                      <a:pt x="328" y="145"/>
                      <a:pt x="339" y="145"/>
                    </a:cubicBezTo>
                    <a:cubicBezTo>
                      <a:pt x="350" y="145"/>
                      <a:pt x="358" y="154"/>
                      <a:pt x="358" y="164"/>
                    </a:cubicBezTo>
                    <a:cubicBezTo>
                      <a:pt x="358" y="175"/>
                      <a:pt x="350" y="184"/>
                      <a:pt x="339" y="184"/>
                    </a:cubicBezTo>
                    <a:moveTo>
                      <a:pt x="381" y="184"/>
                    </a:moveTo>
                    <a:cubicBezTo>
                      <a:pt x="370" y="184"/>
                      <a:pt x="361" y="175"/>
                      <a:pt x="361" y="164"/>
                    </a:cubicBezTo>
                    <a:cubicBezTo>
                      <a:pt x="361" y="154"/>
                      <a:pt x="370" y="145"/>
                      <a:pt x="381" y="145"/>
                    </a:cubicBezTo>
                    <a:cubicBezTo>
                      <a:pt x="391" y="145"/>
                      <a:pt x="400" y="154"/>
                      <a:pt x="400" y="164"/>
                    </a:cubicBezTo>
                    <a:cubicBezTo>
                      <a:pt x="400" y="175"/>
                      <a:pt x="391" y="184"/>
                      <a:pt x="381" y="184"/>
                    </a:cubicBezTo>
                    <a:moveTo>
                      <a:pt x="722" y="0"/>
                    </a:moveTo>
                    <a:cubicBezTo>
                      <a:pt x="490" y="0"/>
                      <a:pt x="490" y="0"/>
                      <a:pt x="490" y="0"/>
                    </a:cubicBezTo>
                    <a:cubicBezTo>
                      <a:pt x="457" y="36"/>
                      <a:pt x="410" y="58"/>
                      <a:pt x="358" y="58"/>
                    </a:cubicBezTo>
                    <a:cubicBezTo>
                      <a:pt x="356" y="58"/>
                      <a:pt x="354" y="58"/>
                      <a:pt x="353" y="58"/>
                    </a:cubicBezTo>
                    <a:cubicBezTo>
                      <a:pt x="353" y="58"/>
                      <a:pt x="353" y="58"/>
                      <a:pt x="353" y="58"/>
                    </a:cubicBezTo>
                    <a:cubicBezTo>
                      <a:pt x="344" y="58"/>
                      <a:pt x="344" y="58"/>
                      <a:pt x="344" y="58"/>
                    </a:cubicBezTo>
                    <a:cubicBezTo>
                      <a:pt x="182" y="58"/>
                      <a:pt x="182" y="58"/>
                      <a:pt x="182" y="58"/>
                    </a:cubicBezTo>
                    <a:cubicBezTo>
                      <a:pt x="182" y="170"/>
                      <a:pt x="182" y="170"/>
                      <a:pt x="182" y="170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0" y="404"/>
                      <a:pt x="0" y="404"/>
                      <a:pt x="0" y="404"/>
                    </a:cubicBezTo>
                    <a:cubicBezTo>
                      <a:pt x="722" y="404"/>
                      <a:pt x="722" y="404"/>
                      <a:pt x="722" y="404"/>
                    </a:cubicBezTo>
                    <a:cubicBezTo>
                      <a:pt x="722" y="0"/>
                      <a:pt x="722" y="0"/>
                      <a:pt x="72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4" name="Freeform 1001">
                <a:extLst>
                  <a:ext uri="{FF2B5EF4-FFF2-40B4-BE49-F238E27FC236}">
                    <a16:creationId xmlns:a16="http://schemas.microsoft.com/office/drawing/2014/main" id="{49447F91-61A5-4895-A59E-05E95F593C0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close/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close/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close/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5" name="Freeform 1002">
                <a:extLst>
                  <a:ext uri="{FF2B5EF4-FFF2-40B4-BE49-F238E27FC236}">
                    <a16:creationId xmlns:a16="http://schemas.microsoft.com/office/drawing/2014/main" id="{2C39BFE7-97AD-4D9C-8F8D-5F460A7382F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08" y="3668"/>
                <a:ext cx="722" cy="186"/>
              </a:xfrm>
              <a:custGeom>
                <a:avLst/>
                <a:gdLst>
                  <a:gd name="T0" fmla="*/ 29 w 722"/>
                  <a:gd name="T1" fmla="*/ 152 h 186"/>
                  <a:gd name="T2" fmla="*/ 29 w 722"/>
                  <a:gd name="T3" fmla="*/ 117 h 186"/>
                  <a:gd name="T4" fmla="*/ 156 w 722"/>
                  <a:gd name="T5" fmla="*/ 117 h 186"/>
                  <a:gd name="T6" fmla="*/ 156 w 722"/>
                  <a:gd name="T7" fmla="*/ 152 h 186"/>
                  <a:gd name="T8" fmla="*/ 29 w 722"/>
                  <a:gd name="T9" fmla="*/ 152 h 186"/>
                  <a:gd name="T10" fmla="*/ 31 w 722"/>
                  <a:gd name="T11" fmla="*/ 88 h 186"/>
                  <a:gd name="T12" fmla="*/ 31 w 722"/>
                  <a:gd name="T13" fmla="*/ 78 h 186"/>
                  <a:gd name="T14" fmla="*/ 585 w 722"/>
                  <a:gd name="T15" fmla="*/ 78 h 186"/>
                  <a:gd name="T16" fmla="*/ 585 w 722"/>
                  <a:gd name="T17" fmla="*/ 88 h 186"/>
                  <a:gd name="T18" fmla="*/ 31 w 722"/>
                  <a:gd name="T19" fmla="*/ 88 h 186"/>
                  <a:gd name="T20" fmla="*/ 34 w 722"/>
                  <a:gd name="T21" fmla="*/ 65 h 186"/>
                  <a:gd name="T22" fmla="*/ 34 w 722"/>
                  <a:gd name="T23" fmla="*/ 56 h 186"/>
                  <a:gd name="T24" fmla="*/ 668 w 722"/>
                  <a:gd name="T25" fmla="*/ 56 h 186"/>
                  <a:gd name="T26" fmla="*/ 668 w 722"/>
                  <a:gd name="T27" fmla="*/ 65 h 186"/>
                  <a:gd name="T28" fmla="*/ 34 w 722"/>
                  <a:gd name="T29" fmla="*/ 65 h 186"/>
                  <a:gd name="T30" fmla="*/ 34 w 722"/>
                  <a:gd name="T31" fmla="*/ 41 h 186"/>
                  <a:gd name="T32" fmla="*/ 34 w 722"/>
                  <a:gd name="T33" fmla="*/ 28 h 186"/>
                  <a:gd name="T34" fmla="*/ 295 w 722"/>
                  <a:gd name="T35" fmla="*/ 28 h 186"/>
                  <a:gd name="T36" fmla="*/ 295 w 722"/>
                  <a:gd name="T37" fmla="*/ 41 h 186"/>
                  <a:gd name="T38" fmla="*/ 34 w 722"/>
                  <a:gd name="T39" fmla="*/ 41 h 186"/>
                  <a:gd name="T40" fmla="*/ 722 w 722"/>
                  <a:gd name="T41" fmla="*/ 0 h 186"/>
                  <a:gd name="T42" fmla="*/ 0 w 722"/>
                  <a:gd name="T43" fmla="*/ 0 h 186"/>
                  <a:gd name="T44" fmla="*/ 0 w 722"/>
                  <a:gd name="T45" fmla="*/ 186 h 186"/>
                  <a:gd name="T46" fmla="*/ 722 w 722"/>
                  <a:gd name="T47" fmla="*/ 186 h 186"/>
                  <a:gd name="T48" fmla="*/ 722 w 722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722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585" y="78"/>
                    </a:lnTo>
                    <a:lnTo>
                      <a:pt x="585" y="88"/>
                    </a:lnTo>
                    <a:lnTo>
                      <a:pt x="31" y="88"/>
                    </a:lnTo>
                    <a:moveTo>
                      <a:pt x="34" y="65"/>
                    </a:moveTo>
                    <a:lnTo>
                      <a:pt x="34" y="56"/>
                    </a:lnTo>
                    <a:lnTo>
                      <a:pt x="668" y="56"/>
                    </a:lnTo>
                    <a:lnTo>
                      <a:pt x="668" y="65"/>
                    </a:lnTo>
                    <a:lnTo>
                      <a:pt x="34" y="65"/>
                    </a:lnTo>
                    <a:moveTo>
                      <a:pt x="34" y="41"/>
                    </a:moveTo>
                    <a:lnTo>
                      <a:pt x="34" y="28"/>
                    </a:lnTo>
                    <a:lnTo>
                      <a:pt x="295" y="28"/>
                    </a:lnTo>
                    <a:lnTo>
                      <a:pt x="295" y="41"/>
                    </a:lnTo>
                    <a:lnTo>
                      <a:pt x="34" y="41"/>
                    </a:lnTo>
                    <a:moveTo>
                      <a:pt x="722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722" y="186"/>
                    </a:lnTo>
                    <a:lnTo>
                      <a:pt x="7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6" name="Freeform 1003">
                <a:extLst>
                  <a:ext uri="{FF2B5EF4-FFF2-40B4-BE49-F238E27FC236}">
                    <a16:creationId xmlns:a16="http://schemas.microsoft.com/office/drawing/2014/main" id="{2910CB2A-55D7-4895-BEFB-DC8AED4F3B8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close/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close/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close/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close/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  <a:close/>
                  </a:path>
                </a:pathLst>
              </a:cu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7" name="Freeform 1004">
                <a:extLst>
                  <a:ext uri="{FF2B5EF4-FFF2-40B4-BE49-F238E27FC236}">
                    <a16:creationId xmlns:a16="http://schemas.microsoft.com/office/drawing/2014/main" id="{10699F6A-92C3-4C30-87FB-2C2920DA006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262"/>
                <a:ext cx="694" cy="189"/>
              </a:xfrm>
              <a:custGeom>
                <a:avLst/>
                <a:gdLst>
                  <a:gd name="T0" fmla="*/ 29 w 694"/>
                  <a:gd name="T1" fmla="*/ 161 h 189"/>
                  <a:gd name="T2" fmla="*/ 29 w 694"/>
                  <a:gd name="T3" fmla="*/ 126 h 189"/>
                  <a:gd name="T4" fmla="*/ 156 w 694"/>
                  <a:gd name="T5" fmla="*/ 126 h 189"/>
                  <a:gd name="T6" fmla="*/ 156 w 694"/>
                  <a:gd name="T7" fmla="*/ 161 h 189"/>
                  <a:gd name="T8" fmla="*/ 29 w 694"/>
                  <a:gd name="T9" fmla="*/ 161 h 189"/>
                  <a:gd name="T10" fmla="*/ 29 w 694"/>
                  <a:gd name="T11" fmla="*/ 98 h 189"/>
                  <a:gd name="T12" fmla="*/ 29 w 694"/>
                  <a:gd name="T13" fmla="*/ 88 h 189"/>
                  <a:gd name="T14" fmla="*/ 584 w 694"/>
                  <a:gd name="T15" fmla="*/ 88 h 189"/>
                  <a:gd name="T16" fmla="*/ 584 w 694"/>
                  <a:gd name="T17" fmla="*/ 98 h 189"/>
                  <a:gd name="T18" fmla="*/ 29 w 694"/>
                  <a:gd name="T19" fmla="*/ 98 h 189"/>
                  <a:gd name="T20" fmla="*/ 29 w 694"/>
                  <a:gd name="T21" fmla="*/ 75 h 189"/>
                  <a:gd name="T22" fmla="*/ 29 w 694"/>
                  <a:gd name="T23" fmla="*/ 65 h 189"/>
                  <a:gd name="T24" fmla="*/ 667 w 694"/>
                  <a:gd name="T25" fmla="*/ 65 h 189"/>
                  <a:gd name="T26" fmla="*/ 667 w 694"/>
                  <a:gd name="T27" fmla="*/ 75 h 189"/>
                  <a:gd name="T28" fmla="*/ 29 w 694"/>
                  <a:gd name="T29" fmla="*/ 75 h 189"/>
                  <a:gd name="T30" fmla="*/ 29 w 694"/>
                  <a:gd name="T31" fmla="*/ 50 h 189"/>
                  <a:gd name="T32" fmla="*/ 29 w 694"/>
                  <a:gd name="T33" fmla="*/ 37 h 189"/>
                  <a:gd name="T34" fmla="*/ 295 w 694"/>
                  <a:gd name="T35" fmla="*/ 37 h 189"/>
                  <a:gd name="T36" fmla="*/ 295 w 694"/>
                  <a:gd name="T37" fmla="*/ 50 h 189"/>
                  <a:gd name="T38" fmla="*/ 29 w 694"/>
                  <a:gd name="T39" fmla="*/ 50 h 189"/>
                  <a:gd name="T40" fmla="*/ 694 w 694"/>
                  <a:gd name="T41" fmla="*/ 0 h 189"/>
                  <a:gd name="T42" fmla="*/ 0 w 694"/>
                  <a:gd name="T43" fmla="*/ 0 h 189"/>
                  <a:gd name="T44" fmla="*/ 0 w 694"/>
                  <a:gd name="T45" fmla="*/ 189 h 189"/>
                  <a:gd name="T46" fmla="*/ 694 w 694"/>
                  <a:gd name="T47" fmla="*/ 189 h 189"/>
                  <a:gd name="T48" fmla="*/ 694 w 694"/>
                  <a:gd name="T49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94" h="189">
                    <a:moveTo>
                      <a:pt x="29" y="161"/>
                    </a:moveTo>
                    <a:lnTo>
                      <a:pt x="29" y="126"/>
                    </a:lnTo>
                    <a:lnTo>
                      <a:pt x="156" y="126"/>
                    </a:lnTo>
                    <a:lnTo>
                      <a:pt x="156" y="161"/>
                    </a:lnTo>
                    <a:lnTo>
                      <a:pt x="29" y="161"/>
                    </a:lnTo>
                    <a:moveTo>
                      <a:pt x="29" y="98"/>
                    </a:moveTo>
                    <a:lnTo>
                      <a:pt x="29" y="88"/>
                    </a:lnTo>
                    <a:lnTo>
                      <a:pt x="584" y="88"/>
                    </a:lnTo>
                    <a:lnTo>
                      <a:pt x="584" y="98"/>
                    </a:lnTo>
                    <a:lnTo>
                      <a:pt x="29" y="98"/>
                    </a:lnTo>
                    <a:moveTo>
                      <a:pt x="29" y="75"/>
                    </a:moveTo>
                    <a:lnTo>
                      <a:pt x="29" y="65"/>
                    </a:lnTo>
                    <a:lnTo>
                      <a:pt x="667" y="65"/>
                    </a:lnTo>
                    <a:lnTo>
                      <a:pt x="667" y="75"/>
                    </a:lnTo>
                    <a:lnTo>
                      <a:pt x="29" y="75"/>
                    </a:lnTo>
                    <a:moveTo>
                      <a:pt x="29" y="50"/>
                    </a:moveTo>
                    <a:lnTo>
                      <a:pt x="29" y="37"/>
                    </a:lnTo>
                    <a:lnTo>
                      <a:pt x="295" y="37"/>
                    </a:lnTo>
                    <a:lnTo>
                      <a:pt x="295" y="50"/>
                    </a:lnTo>
                    <a:lnTo>
                      <a:pt x="29" y="50"/>
                    </a:lnTo>
                    <a:moveTo>
                      <a:pt x="694" y="0"/>
                    </a:moveTo>
                    <a:lnTo>
                      <a:pt x="0" y="0"/>
                    </a:lnTo>
                    <a:lnTo>
                      <a:pt x="0" y="189"/>
                    </a:lnTo>
                    <a:lnTo>
                      <a:pt x="694" y="189"/>
                    </a:lnTo>
                    <a:lnTo>
                      <a:pt x="69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8" name="Freeform 1005">
                <a:extLst>
                  <a:ext uri="{FF2B5EF4-FFF2-40B4-BE49-F238E27FC236}">
                    <a16:creationId xmlns:a16="http://schemas.microsoft.com/office/drawing/2014/main" id="{C21C05DD-1E53-4F87-B39E-0383823FE5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34" y="3084"/>
                <a:ext cx="752" cy="39"/>
              </a:xfrm>
              <a:custGeom>
                <a:avLst/>
                <a:gdLst>
                  <a:gd name="T0" fmla="*/ 752 w 752"/>
                  <a:gd name="T1" fmla="*/ 0 h 39"/>
                  <a:gd name="T2" fmla="*/ 0 w 752"/>
                  <a:gd name="T3" fmla="*/ 0 h 39"/>
                  <a:gd name="T4" fmla="*/ 8 w 752"/>
                  <a:gd name="T5" fmla="*/ 39 h 39"/>
                  <a:gd name="T6" fmla="*/ 752 w 752"/>
                  <a:gd name="T7" fmla="*/ 39 h 39"/>
                  <a:gd name="T8" fmla="*/ 752 w 752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2" h="39">
                    <a:moveTo>
                      <a:pt x="75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3"/>
                      <a:pt x="7" y="26"/>
                      <a:pt x="8" y="39"/>
                    </a:cubicBezTo>
                    <a:cubicBezTo>
                      <a:pt x="752" y="39"/>
                      <a:pt x="752" y="39"/>
                      <a:pt x="752" y="39"/>
                    </a:cubicBezTo>
                    <a:cubicBezTo>
                      <a:pt x="752" y="0"/>
                      <a:pt x="752" y="0"/>
                      <a:pt x="7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09" name="Rectangle 1006">
                <a:extLst>
                  <a:ext uri="{FF2B5EF4-FFF2-40B4-BE49-F238E27FC236}">
                    <a16:creationId xmlns:a16="http://schemas.microsoft.com/office/drawing/2014/main" id="{4F70A8AE-A05F-4BE5-A433-CBB50555BA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0" name="Rectangle 1007">
                <a:extLst>
                  <a:ext uri="{FF2B5EF4-FFF2-40B4-BE49-F238E27FC236}">
                    <a16:creationId xmlns:a16="http://schemas.microsoft.com/office/drawing/2014/main" id="{46894326-6709-468F-AB7F-965B499397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502" y="3084"/>
                <a:ext cx="114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1" name="Freeform 1008">
                <a:extLst>
                  <a:ext uri="{FF2B5EF4-FFF2-40B4-BE49-F238E27FC236}">
                    <a16:creationId xmlns:a16="http://schemas.microsoft.com/office/drawing/2014/main" id="{35EDC744-9CED-4F13-8F55-1CD232B3779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28" y="3202"/>
                <a:ext cx="11" cy="12"/>
              </a:xfrm>
              <a:custGeom>
                <a:avLst/>
                <a:gdLst>
                  <a:gd name="T0" fmla="*/ 11 w 11"/>
                  <a:gd name="T1" fmla="*/ 0 h 12"/>
                  <a:gd name="T2" fmla="*/ 5 w 11"/>
                  <a:gd name="T3" fmla="*/ 0 h 12"/>
                  <a:gd name="T4" fmla="*/ 0 w 11"/>
                  <a:gd name="T5" fmla="*/ 12 h 12"/>
                  <a:gd name="T6" fmla="*/ 11 w 11"/>
                  <a:gd name="T7" fmla="*/ 12 h 12"/>
                  <a:gd name="T8" fmla="*/ 11 w 11"/>
                  <a:gd name="T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4" y="4"/>
                      <a:pt x="2" y="8"/>
                      <a:pt x="0" y="12"/>
                    </a:cubicBezTo>
                    <a:cubicBezTo>
                      <a:pt x="11" y="12"/>
                      <a:pt x="11" y="12"/>
                      <a:pt x="11" y="12"/>
                    </a:cubicBezTo>
                    <a:cubicBezTo>
                      <a:pt x="11" y="0"/>
                      <a:pt x="11" y="0"/>
                      <a:pt x="11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2" name="Rectangle 1009">
                <a:extLst>
                  <a:ext uri="{FF2B5EF4-FFF2-40B4-BE49-F238E27FC236}">
                    <a16:creationId xmlns:a16="http://schemas.microsoft.com/office/drawing/2014/main" id="{2A3CE28B-FAB9-4BE4-A03D-95E49272A6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3" name="Rectangle 1010">
                <a:extLst>
                  <a:ext uri="{FF2B5EF4-FFF2-40B4-BE49-F238E27FC236}">
                    <a16:creationId xmlns:a16="http://schemas.microsoft.com/office/drawing/2014/main" id="{DD01E858-8C24-437F-BC83-2D68386042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56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4" name="Rectangle 1011">
                <a:extLst>
                  <a:ext uri="{FF2B5EF4-FFF2-40B4-BE49-F238E27FC236}">
                    <a16:creationId xmlns:a16="http://schemas.microsoft.com/office/drawing/2014/main" id="{29B7BBAD-4CBE-41C5-AA42-E693DE7549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5" name="Rectangle 1012">
                <a:extLst>
                  <a:ext uri="{FF2B5EF4-FFF2-40B4-BE49-F238E27FC236}">
                    <a16:creationId xmlns:a16="http://schemas.microsoft.com/office/drawing/2014/main" id="{ECD7C08F-6A14-46FA-8697-53E434E40B3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889" y="3202"/>
                <a:ext cx="116" cy="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6" name="Rectangle 1013">
                <a:extLst>
                  <a:ext uri="{FF2B5EF4-FFF2-40B4-BE49-F238E27FC236}">
                    <a16:creationId xmlns:a16="http://schemas.microsoft.com/office/drawing/2014/main" id="{C5340213-8704-4429-B3F7-AB38449BF1B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7" name="Rectangle 1014">
                <a:extLst>
                  <a:ext uri="{FF2B5EF4-FFF2-40B4-BE49-F238E27FC236}">
                    <a16:creationId xmlns:a16="http://schemas.microsoft.com/office/drawing/2014/main" id="{4B97CC38-F623-478F-8481-69A397DC99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45" y="3181"/>
                <a:ext cx="187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8" name="Rectangle 1015">
                <a:extLst>
                  <a:ext uri="{FF2B5EF4-FFF2-40B4-BE49-F238E27FC236}">
                    <a16:creationId xmlns:a16="http://schemas.microsoft.com/office/drawing/2014/main" id="{78C096AD-59FE-452C-A21A-32B27302753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19" name="Rectangle 1016">
                <a:extLst>
                  <a:ext uri="{FF2B5EF4-FFF2-40B4-BE49-F238E27FC236}">
                    <a16:creationId xmlns:a16="http://schemas.microsoft.com/office/drawing/2014/main" id="{483D12DB-88EB-4076-A1DD-DDAA55E966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485" y="3203"/>
                <a:ext cx="147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0" name="Rectangle 1017">
                <a:extLst>
                  <a:ext uri="{FF2B5EF4-FFF2-40B4-BE49-F238E27FC236}">
                    <a16:creationId xmlns:a16="http://schemas.microsoft.com/office/drawing/2014/main" id="{F6D72741-074A-41D6-A52E-F443AF59E8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1" name="Rectangle 1018">
                <a:extLst>
                  <a:ext uri="{FF2B5EF4-FFF2-40B4-BE49-F238E27FC236}">
                    <a16:creationId xmlns:a16="http://schemas.microsoft.com/office/drawing/2014/main" id="{67EA3C03-BC6A-4107-BF58-10D8788057F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696"/>
                <a:ext cx="261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2" name="Rectangle 1019">
                <a:extLst>
                  <a:ext uri="{FF2B5EF4-FFF2-40B4-BE49-F238E27FC236}">
                    <a16:creationId xmlns:a16="http://schemas.microsoft.com/office/drawing/2014/main" id="{811770CC-75AB-4FD2-96E5-0FDD26431B7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3" name="Rectangle 1020">
                <a:extLst>
                  <a:ext uri="{FF2B5EF4-FFF2-40B4-BE49-F238E27FC236}">
                    <a16:creationId xmlns:a16="http://schemas.microsoft.com/office/drawing/2014/main" id="{99F7E093-2076-43D1-916A-73D180B041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42" y="3724"/>
                <a:ext cx="634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4" name="Rectangle 1021">
                <a:extLst>
                  <a:ext uri="{FF2B5EF4-FFF2-40B4-BE49-F238E27FC236}">
                    <a16:creationId xmlns:a16="http://schemas.microsoft.com/office/drawing/2014/main" id="{D69A5FD4-1C61-441A-964B-0257DF027D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5" name="Rectangle 1022">
                <a:extLst>
                  <a:ext uri="{FF2B5EF4-FFF2-40B4-BE49-F238E27FC236}">
                    <a16:creationId xmlns:a16="http://schemas.microsoft.com/office/drawing/2014/main" id="{2FFEC170-D126-4CFC-B6DF-64FDC1BB480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39" y="3746"/>
                <a:ext cx="55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6" name="Freeform 1023">
                <a:extLst>
                  <a:ext uri="{FF2B5EF4-FFF2-40B4-BE49-F238E27FC236}">
                    <a16:creationId xmlns:a16="http://schemas.microsoft.com/office/drawing/2014/main" id="{A51023B2-2FDE-4AC9-AEED-F4679AA0FA7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7" name="Freeform 1024">
                <a:extLst>
                  <a:ext uri="{FF2B5EF4-FFF2-40B4-BE49-F238E27FC236}">
                    <a16:creationId xmlns:a16="http://schemas.microsoft.com/office/drawing/2014/main" id="{1C06B5E6-48AB-4FCB-8F16-03AFBA81AFC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7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8" name="Rectangle 1025">
                <a:extLst>
                  <a:ext uri="{FF2B5EF4-FFF2-40B4-BE49-F238E27FC236}">
                    <a16:creationId xmlns:a16="http://schemas.microsoft.com/office/drawing/2014/main" id="{A6A6EB92-B108-4022-B1D5-228EF85D30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29" name="Rectangle 1026">
                <a:extLst>
                  <a:ext uri="{FF2B5EF4-FFF2-40B4-BE49-F238E27FC236}">
                    <a16:creationId xmlns:a16="http://schemas.microsoft.com/office/drawing/2014/main" id="{E55B2377-2D96-4ADD-A131-AD8C99CB11A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6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0" name="Rectangle 1027">
                <a:extLst>
                  <a:ext uri="{FF2B5EF4-FFF2-40B4-BE49-F238E27FC236}">
                    <a16:creationId xmlns:a16="http://schemas.microsoft.com/office/drawing/2014/main" id="{7AD8D45C-EA95-4F3F-9266-64B421F4E6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1" name="Rectangle 1028">
                <a:extLst>
                  <a:ext uri="{FF2B5EF4-FFF2-40B4-BE49-F238E27FC236}">
                    <a16:creationId xmlns:a16="http://schemas.microsoft.com/office/drawing/2014/main" id="{95D0433C-B93F-4771-9AB6-8CAEABC72F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299"/>
                <a:ext cx="266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2" name="Rectangle 1029">
                <a:extLst>
                  <a:ext uri="{FF2B5EF4-FFF2-40B4-BE49-F238E27FC236}">
                    <a16:creationId xmlns:a16="http://schemas.microsoft.com/office/drawing/2014/main" id="{437D374D-4361-4874-BBE3-C61D7FC65C1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3" name="Rectangle 1030">
                <a:extLst>
                  <a:ext uri="{FF2B5EF4-FFF2-40B4-BE49-F238E27FC236}">
                    <a16:creationId xmlns:a16="http://schemas.microsoft.com/office/drawing/2014/main" id="{949515F3-BA69-4D08-BEF5-B98BDE4A4B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27"/>
                <a:ext cx="638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4" name="Rectangle 1031">
                <a:extLst>
                  <a:ext uri="{FF2B5EF4-FFF2-40B4-BE49-F238E27FC236}">
                    <a16:creationId xmlns:a16="http://schemas.microsoft.com/office/drawing/2014/main" id="{6E391A77-6320-457E-A5B8-04962E3713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5" name="Rectangle 1032">
                <a:extLst>
                  <a:ext uri="{FF2B5EF4-FFF2-40B4-BE49-F238E27FC236}">
                    <a16:creationId xmlns:a16="http://schemas.microsoft.com/office/drawing/2014/main" id="{EB51579F-4F41-4B59-8789-41CFC4F414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3" y="3350"/>
                <a:ext cx="555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6" name="Freeform 1033">
                <a:extLst>
                  <a:ext uri="{FF2B5EF4-FFF2-40B4-BE49-F238E27FC236}">
                    <a16:creationId xmlns:a16="http://schemas.microsoft.com/office/drawing/2014/main" id="{18827691-770A-4B7B-9311-FBDE35A5A72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7" name="Freeform 1034">
                <a:extLst>
                  <a:ext uri="{FF2B5EF4-FFF2-40B4-BE49-F238E27FC236}">
                    <a16:creationId xmlns:a16="http://schemas.microsoft.com/office/drawing/2014/main" id="{2A4BEBAE-A7C1-48A3-A918-03DF9A6C0E1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388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3 h 35"/>
                  <a:gd name="T4" fmla="*/ 98 w 127"/>
                  <a:gd name="T5" fmla="*/ 13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3"/>
                    </a:lnTo>
                    <a:lnTo>
                      <a:pt x="98" y="13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8" name="Rectangle 1035">
                <a:extLst>
                  <a:ext uri="{FF2B5EF4-FFF2-40B4-BE49-F238E27FC236}">
                    <a16:creationId xmlns:a16="http://schemas.microsoft.com/office/drawing/2014/main" id="{50416307-A041-42E1-98BC-B5B5A3D7BB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39" name="Rectangle 1036">
                <a:extLst>
                  <a:ext uri="{FF2B5EF4-FFF2-40B4-BE49-F238E27FC236}">
                    <a16:creationId xmlns:a16="http://schemas.microsoft.com/office/drawing/2014/main" id="{4856EC3E-B8B8-4A05-83D0-6D5E7DE0ED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401"/>
                <a:ext cx="69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0" name="Freeform 1037">
                <a:extLst>
                  <a:ext uri="{FF2B5EF4-FFF2-40B4-BE49-F238E27FC236}">
                    <a16:creationId xmlns:a16="http://schemas.microsoft.com/office/drawing/2014/main" id="{5268C5BB-68D0-4382-ABC4-467DEE0717C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close/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close/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close/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1" name="Freeform 1038">
                <a:extLst>
                  <a:ext uri="{FF2B5EF4-FFF2-40B4-BE49-F238E27FC236}">
                    <a16:creationId xmlns:a16="http://schemas.microsoft.com/office/drawing/2014/main" id="{3E8C2FFC-BE73-4636-A267-D16A0F01E7E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668"/>
                <a:ext cx="339" cy="186"/>
              </a:xfrm>
              <a:custGeom>
                <a:avLst/>
                <a:gdLst>
                  <a:gd name="T0" fmla="*/ 29 w 339"/>
                  <a:gd name="T1" fmla="*/ 152 h 186"/>
                  <a:gd name="T2" fmla="*/ 29 w 339"/>
                  <a:gd name="T3" fmla="*/ 117 h 186"/>
                  <a:gd name="T4" fmla="*/ 156 w 339"/>
                  <a:gd name="T5" fmla="*/ 117 h 186"/>
                  <a:gd name="T6" fmla="*/ 156 w 339"/>
                  <a:gd name="T7" fmla="*/ 152 h 186"/>
                  <a:gd name="T8" fmla="*/ 29 w 339"/>
                  <a:gd name="T9" fmla="*/ 152 h 186"/>
                  <a:gd name="T10" fmla="*/ 31 w 339"/>
                  <a:gd name="T11" fmla="*/ 88 h 186"/>
                  <a:gd name="T12" fmla="*/ 31 w 339"/>
                  <a:gd name="T13" fmla="*/ 78 h 186"/>
                  <a:gd name="T14" fmla="*/ 225 w 339"/>
                  <a:gd name="T15" fmla="*/ 78 h 186"/>
                  <a:gd name="T16" fmla="*/ 225 w 339"/>
                  <a:gd name="T17" fmla="*/ 88 h 186"/>
                  <a:gd name="T18" fmla="*/ 31 w 339"/>
                  <a:gd name="T19" fmla="*/ 88 h 186"/>
                  <a:gd name="T20" fmla="*/ 32 w 339"/>
                  <a:gd name="T21" fmla="*/ 65 h 186"/>
                  <a:gd name="T22" fmla="*/ 32 w 339"/>
                  <a:gd name="T23" fmla="*/ 56 h 186"/>
                  <a:gd name="T24" fmla="*/ 254 w 339"/>
                  <a:gd name="T25" fmla="*/ 56 h 186"/>
                  <a:gd name="T26" fmla="*/ 254 w 339"/>
                  <a:gd name="T27" fmla="*/ 65 h 186"/>
                  <a:gd name="T28" fmla="*/ 32 w 339"/>
                  <a:gd name="T29" fmla="*/ 65 h 186"/>
                  <a:gd name="T30" fmla="*/ 32 w 339"/>
                  <a:gd name="T31" fmla="*/ 41 h 186"/>
                  <a:gd name="T32" fmla="*/ 32 w 339"/>
                  <a:gd name="T33" fmla="*/ 28 h 186"/>
                  <a:gd name="T34" fmla="*/ 227 w 339"/>
                  <a:gd name="T35" fmla="*/ 28 h 186"/>
                  <a:gd name="T36" fmla="*/ 227 w 339"/>
                  <a:gd name="T37" fmla="*/ 41 h 186"/>
                  <a:gd name="T38" fmla="*/ 32 w 339"/>
                  <a:gd name="T39" fmla="*/ 41 h 186"/>
                  <a:gd name="T40" fmla="*/ 339 w 339"/>
                  <a:gd name="T41" fmla="*/ 0 h 186"/>
                  <a:gd name="T42" fmla="*/ 0 w 339"/>
                  <a:gd name="T43" fmla="*/ 0 h 186"/>
                  <a:gd name="T44" fmla="*/ 0 w 339"/>
                  <a:gd name="T45" fmla="*/ 186 h 186"/>
                  <a:gd name="T46" fmla="*/ 339 w 339"/>
                  <a:gd name="T47" fmla="*/ 186 h 186"/>
                  <a:gd name="T48" fmla="*/ 339 w 339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9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1" y="88"/>
                    </a:moveTo>
                    <a:lnTo>
                      <a:pt x="31" y="78"/>
                    </a:lnTo>
                    <a:lnTo>
                      <a:pt x="225" y="78"/>
                    </a:lnTo>
                    <a:lnTo>
                      <a:pt x="225" y="88"/>
                    </a:lnTo>
                    <a:lnTo>
                      <a:pt x="31" y="88"/>
                    </a:lnTo>
                    <a:moveTo>
                      <a:pt x="32" y="65"/>
                    </a:moveTo>
                    <a:lnTo>
                      <a:pt x="32" y="56"/>
                    </a:lnTo>
                    <a:lnTo>
                      <a:pt x="254" y="56"/>
                    </a:lnTo>
                    <a:lnTo>
                      <a:pt x="254" y="65"/>
                    </a:lnTo>
                    <a:lnTo>
                      <a:pt x="32" y="65"/>
                    </a:lnTo>
                    <a:moveTo>
                      <a:pt x="32" y="41"/>
                    </a:moveTo>
                    <a:lnTo>
                      <a:pt x="32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2" y="41"/>
                    </a:lnTo>
                    <a:moveTo>
                      <a:pt x="339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39" y="186"/>
                    </a:lnTo>
                    <a:lnTo>
                      <a:pt x="33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2" name="Rectangle 1039">
                <a:extLst>
                  <a:ext uri="{FF2B5EF4-FFF2-40B4-BE49-F238E27FC236}">
                    <a16:creationId xmlns:a16="http://schemas.microsoft.com/office/drawing/2014/main" id="{B61652F7-CC16-422E-AC48-AA49182491D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3" name="Rectangle 1040">
                <a:extLst>
                  <a:ext uri="{FF2B5EF4-FFF2-40B4-BE49-F238E27FC236}">
                    <a16:creationId xmlns:a16="http://schemas.microsoft.com/office/drawing/2014/main" id="{180928BC-FFF5-43F5-8C5A-CEEC4BE457C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696"/>
                <a:ext cx="195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4" name="Rectangle 1041">
                <a:extLst>
                  <a:ext uri="{FF2B5EF4-FFF2-40B4-BE49-F238E27FC236}">
                    <a16:creationId xmlns:a16="http://schemas.microsoft.com/office/drawing/2014/main" id="{AAFB8BCC-B459-4458-8C4C-FDE5BE83F9C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5" name="Rectangle 1042">
                <a:extLst>
                  <a:ext uri="{FF2B5EF4-FFF2-40B4-BE49-F238E27FC236}">
                    <a16:creationId xmlns:a16="http://schemas.microsoft.com/office/drawing/2014/main" id="{A2D9E490-2556-4605-A5B2-EF5046FBA6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6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6" name="Rectangle 1043">
                <a:extLst>
                  <a:ext uri="{FF2B5EF4-FFF2-40B4-BE49-F238E27FC236}">
                    <a16:creationId xmlns:a16="http://schemas.microsoft.com/office/drawing/2014/main" id="{064D4FDD-12E9-43AE-9741-5B64E1D1048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7" name="Rectangle 1044">
                <a:extLst>
                  <a:ext uri="{FF2B5EF4-FFF2-40B4-BE49-F238E27FC236}">
                    <a16:creationId xmlns:a16="http://schemas.microsoft.com/office/drawing/2014/main" id="{E309939C-4639-49E1-8FE0-9890BDB63C5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975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8" name="Freeform 1045">
                <a:extLst>
                  <a:ext uri="{FF2B5EF4-FFF2-40B4-BE49-F238E27FC236}">
                    <a16:creationId xmlns:a16="http://schemas.microsoft.com/office/drawing/2014/main" id="{CB46D900-9501-4B50-9B01-BD911787DC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49" name="Freeform 1046">
                <a:extLst>
                  <a:ext uri="{FF2B5EF4-FFF2-40B4-BE49-F238E27FC236}">
                    <a16:creationId xmlns:a16="http://schemas.microsoft.com/office/drawing/2014/main" id="{CAC574D7-80A3-49BB-BA09-6CC488CCFAC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73" y="3785"/>
                <a:ext cx="127" cy="35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8 w 127"/>
                  <a:gd name="T5" fmla="*/ 12 h 35"/>
                  <a:gd name="T6" fmla="*/ 98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8" y="12"/>
                    </a:lnTo>
                    <a:lnTo>
                      <a:pt x="98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0" name="Rectangle 1047">
                <a:extLst>
                  <a:ext uri="{FF2B5EF4-FFF2-40B4-BE49-F238E27FC236}">
                    <a16:creationId xmlns:a16="http://schemas.microsoft.com/office/drawing/2014/main" id="{1059D09C-DF3A-445C-ABD9-74DB978FF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1" name="Rectangle 1048">
                <a:extLst>
                  <a:ext uri="{FF2B5EF4-FFF2-40B4-BE49-F238E27FC236}">
                    <a16:creationId xmlns:a16="http://schemas.microsoft.com/office/drawing/2014/main" id="{87792B2B-B470-4FBC-AB00-B6013F064D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002" y="3797"/>
                <a:ext cx="69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2" name="Freeform 1049">
                <a:extLst>
                  <a:ext uri="{FF2B5EF4-FFF2-40B4-BE49-F238E27FC236}">
                    <a16:creationId xmlns:a16="http://schemas.microsoft.com/office/drawing/2014/main" id="{6BE199DD-5466-4077-A458-9B32694B6F2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944" y="3467"/>
                <a:ext cx="339" cy="198"/>
              </a:xfrm>
              <a:custGeom>
                <a:avLst/>
                <a:gdLst>
                  <a:gd name="T0" fmla="*/ 171 w 339"/>
                  <a:gd name="T1" fmla="*/ 106 h 198"/>
                  <a:gd name="T2" fmla="*/ 202 w 339"/>
                  <a:gd name="T3" fmla="*/ 81 h 198"/>
                  <a:gd name="T4" fmla="*/ 224 w 339"/>
                  <a:gd name="T5" fmla="*/ 99 h 198"/>
                  <a:gd name="T6" fmla="*/ 224 w 339"/>
                  <a:gd name="T7" fmla="*/ 129 h 198"/>
                  <a:gd name="T8" fmla="*/ 135 w 339"/>
                  <a:gd name="T9" fmla="*/ 129 h 198"/>
                  <a:gd name="T10" fmla="*/ 135 w 339"/>
                  <a:gd name="T11" fmla="*/ 104 h 198"/>
                  <a:gd name="T12" fmla="*/ 150 w 339"/>
                  <a:gd name="T13" fmla="*/ 98 h 198"/>
                  <a:gd name="T14" fmla="*/ 171 w 339"/>
                  <a:gd name="T15" fmla="*/ 106 h 198"/>
                  <a:gd name="T16" fmla="*/ 160 w 339"/>
                  <a:gd name="T17" fmla="*/ 87 h 198"/>
                  <a:gd name="T18" fmla="*/ 151 w 339"/>
                  <a:gd name="T19" fmla="*/ 77 h 198"/>
                  <a:gd name="T20" fmla="*/ 160 w 339"/>
                  <a:gd name="T21" fmla="*/ 68 h 198"/>
                  <a:gd name="T22" fmla="*/ 170 w 339"/>
                  <a:gd name="T23" fmla="*/ 77 h 198"/>
                  <a:gd name="T24" fmla="*/ 160 w 339"/>
                  <a:gd name="T25" fmla="*/ 87 h 198"/>
                  <a:gd name="T26" fmla="*/ 229 w 339"/>
                  <a:gd name="T27" fmla="*/ 59 h 198"/>
                  <a:gd name="T28" fmla="*/ 130 w 339"/>
                  <a:gd name="T29" fmla="*/ 59 h 198"/>
                  <a:gd name="T30" fmla="*/ 130 w 339"/>
                  <a:gd name="T31" fmla="*/ 134 h 198"/>
                  <a:gd name="T32" fmla="*/ 229 w 339"/>
                  <a:gd name="T33" fmla="*/ 134 h 198"/>
                  <a:gd name="T34" fmla="*/ 229 w 339"/>
                  <a:gd name="T35" fmla="*/ 59 h 198"/>
                  <a:gd name="T36" fmla="*/ 122 w 339"/>
                  <a:gd name="T37" fmla="*/ 142 h 198"/>
                  <a:gd name="T38" fmla="*/ 122 w 339"/>
                  <a:gd name="T39" fmla="*/ 51 h 198"/>
                  <a:gd name="T40" fmla="*/ 237 w 339"/>
                  <a:gd name="T41" fmla="*/ 51 h 198"/>
                  <a:gd name="T42" fmla="*/ 237 w 339"/>
                  <a:gd name="T43" fmla="*/ 142 h 198"/>
                  <a:gd name="T44" fmla="*/ 122 w 339"/>
                  <a:gd name="T45" fmla="*/ 142 h 198"/>
                  <a:gd name="T46" fmla="*/ 339 w 339"/>
                  <a:gd name="T47" fmla="*/ 0 h 198"/>
                  <a:gd name="T48" fmla="*/ 0 w 339"/>
                  <a:gd name="T49" fmla="*/ 0 h 198"/>
                  <a:gd name="T50" fmla="*/ 0 w 339"/>
                  <a:gd name="T51" fmla="*/ 198 h 198"/>
                  <a:gd name="T52" fmla="*/ 339 w 339"/>
                  <a:gd name="T53" fmla="*/ 198 h 198"/>
                  <a:gd name="T54" fmla="*/ 339 w 339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39" h="198">
                    <a:moveTo>
                      <a:pt x="171" y="106"/>
                    </a:moveTo>
                    <a:cubicBezTo>
                      <a:pt x="202" y="81"/>
                      <a:pt x="202" y="81"/>
                      <a:pt x="202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5" y="129"/>
                      <a:pt x="135" y="129"/>
                      <a:pt x="135" y="129"/>
                    </a:cubicBezTo>
                    <a:cubicBezTo>
                      <a:pt x="135" y="104"/>
                      <a:pt x="135" y="104"/>
                      <a:pt x="135" y="104"/>
                    </a:cubicBezTo>
                    <a:cubicBezTo>
                      <a:pt x="150" y="98"/>
                      <a:pt x="150" y="98"/>
                      <a:pt x="150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1" y="83"/>
                      <a:pt x="151" y="77"/>
                    </a:cubicBezTo>
                    <a:cubicBezTo>
                      <a:pt x="151" y="72"/>
                      <a:pt x="155" y="68"/>
                      <a:pt x="160" y="68"/>
                    </a:cubicBezTo>
                    <a:cubicBezTo>
                      <a:pt x="166" y="68"/>
                      <a:pt x="170" y="72"/>
                      <a:pt x="170" y="77"/>
                    </a:cubicBezTo>
                    <a:cubicBezTo>
                      <a:pt x="170" y="83"/>
                      <a:pt x="166" y="87"/>
                      <a:pt x="160" y="87"/>
                    </a:cubicBezTo>
                    <a:moveTo>
                      <a:pt x="229" y="59"/>
                    </a:move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134"/>
                      <a:pt x="130" y="134"/>
                      <a:pt x="130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2" y="142"/>
                    </a:moveTo>
                    <a:cubicBezTo>
                      <a:pt x="122" y="51"/>
                      <a:pt x="122" y="51"/>
                      <a:pt x="122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2" y="142"/>
                      <a:pt x="122" y="142"/>
                      <a:pt x="122" y="142"/>
                    </a:cubicBezTo>
                    <a:moveTo>
                      <a:pt x="33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39" y="198"/>
                      <a:pt x="339" y="198"/>
                      <a:pt x="339" y="198"/>
                    </a:cubicBezTo>
                    <a:cubicBezTo>
                      <a:pt x="339" y="0"/>
                      <a:pt x="339" y="0"/>
                      <a:pt x="33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3" name="Freeform 1050">
                <a:extLst>
                  <a:ext uri="{FF2B5EF4-FFF2-40B4-BE49-F238E27FC236}">
                    <a16:creationId xmlns:a16="http://schemas.microsoft.com/office/drawing/2014/main" id="{FE591AD8-34DE-4EB7-B3FA-DCF518EB1B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close/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close/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close/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close/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  <a:close/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4" name="Freeform 1051">
                <a:extLst>
                  <a:ext uri="{FF2B5EF4-FFF2-40B4-BE49-F238E27FC236}">
                    <a16:creationId xmlns:a16="http://schemas.microsoft.com/office/drawing/2014/main" id="{06EA6800-CDAF-4AFC-B2C9-860F4BC0BCE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299" y="3668"/>
                <a:ext cx="340" cy="186"/>
              </a:xfrm>
              <a:custGeom>
                <a:avLst/>
                <a:gdLst>
                  <a:gd name="T0" fmla="*/ 29 w 340"/>
                  <a:gd name="T1" fmla="*/ 152 h 186"/>
                  <a:gd name="T2" fmla="*/ 29 w 340"/>
                  <a:gd name="T3" fmla="*/ 117 h 186"/>
                  <a:gd name="T4" fmla="*/ 156 w 340"/>
                  <a:gd name="T5" fmla="*/ 117 h 186"/>
                  <a:gd name="T6" fmla="*/ 156 w 340"/>
                  <a:gd name="T7" fmla="*/ 152 h 186"/>
                  <a:gd name="T8" fmla="*/ 29 w 340"/>
                  <a:gd name="T9" fmla="*/ 152 h 186"/>
                  <a:gd name="T10" fmla="*/ 32 w 340"/>
                  <a:gd name="T11" fmla="*/ 88 h 186"/>
                  <a:gd name="T12" fmla="*/ 32 w 340"/>
                  <a:gd name="T13" fmla="*/ 78 h 186"/>
                  <a:gd name="T14" fmla="*/ 226 w 340"/>
                  <a:gd name="T15" fmla="*/ 78 h 186"/>
                  <a:gd name="T16" fmla="*/ 226 w 340"/>
                  <a:gd name="T17" fmla="*/ 88 h 186"/>
                  <a:gd name="T18" fmla="*/ 32 w 340"/>
                  <a:gd name="T19" fmla="*/ 88 h 186"/>
                  <a:gd name="T20" fmla="*/ 33 w 340"/>
                  <a:gd name="T21" fmla="*/ 65 h 186"/>
                  <a:gd name="T22" fmla="*/ 33 w 340"/>
                  <a:gd name="T23" fmla="*/ 56 h 186"/>
                  <a:gd name="T24" fmla="*/ 255 w 340"/>
                  <a:gd name="T25" fmla="*/ 56 h 186"/>
                  <a:gd name="T26" fmla="*/ 255 w 340"/>
                  <a:gd name="T27" fmla="*/ 65 h 186"/>
                  <a:gd name="T28" fmla="*/ 33 w 340"/>
                  <a:gd name="T29" fmla="*/ 65 h 186"/>
                  <a:gd name="T30" fmla="*/ 33 w 340"/>
                  <a:gd name="T31" fmla="*/ 41 h 186"/>
                  <a:gd name="T32" fmla="*/ 33 w 340"/>
                  <a:gd name="T33" fmla="*/ 28 h 186"/>
                  <a:gd name="T34" fmla="*/ 227 w 340"/>
                  <a:gd name="T35" fmla="*/ 28 h 186"/>
                  <a:gd name="T36" fmla="*/ 227 w 340"/>
                  <a:gd name="T37" fmla="*/ 41 h 186"/>
                  <a:gd name="T38" fmla="*/ 33 w 340"/>
                  <a:gd name="T39" fmla="*/ 41 h 186"/>
                  <a:gd name="T40" fmla="*/ 340 w 340"/>
                  <a:gd name="T41" fmla="*/ 0 h 186"/>
                  <a:gd name="T42" fmla="*/ 0 w 340"/>
                  <a:gd name="T43" fmla="*/ 0 h 186"/>
                  <a:gd name="T44" fmla="*/ 0 w 340"/>
                  <a:gd name="T45" fmla="*/ 186 h 186"/>
                  <a:gd name="T46" fmla="*/ 340 w 340"/>
                  <a:gd name="T47" fmla="*/ 186 h 186"/>
                  <a:gd name="T48" fmla="*/ 340 w 340"/>
                  <a:gd name="T49" fmla="*/ 0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40" h="186">
                    <a:moveTo>
                      <a:pt x="29" y="152"/>
                    </a:moveTo>
                    <a:lnTo>
                      <a:pt x="29" y="117"/>
                    </a:lnTo>
                    <a:lnTo>
                      <a:pt x="156" y="117"/>
                    </a:lnTo>
                    <a:lnTo>
                      <a:pt x="156" y="152"/>
                    </a:lnTo>
                    <a:lnTo>
                      <a:pt x="29" y="152"/>
                    </a:lnTo>
                    <a:moveTo>
                      <a:pt x="32" y="88"/>
                    </a:moveTo>
                    <a:lnTo>
                      <a:pt x="32" y="78"/>
                    </a:lnTo>
                    <a:lnTo>
                      <a:pt x="226" y="78"/>
                    </a:lnTo>
                    <a:lnTo>
                      <a:pt x="226" y="88"/>
                    </a:lnTo>
                    <a:lnTo>
                      <a:pt x="32" y="88"/>
                    </a:lnTo>
                    <a:moveTo>
                      <a:pt x="33" y="65"/>
                    </a:moveTo>
                    <a:lnTo>
                      <a:pt x="33" y="56"/>
                    </a:lnTo>
                    <a:lnTo>
                      <a:pt x="255" y="56"/>
                    </a:lnTo>
                    <a:lnTo>
                      <a:pt x="255" y="65"/>
                    </a:lnTo>
                    <a:lnTo>
                      <a:pt x="33" y="65"/>
                    </a:lnTo>
                    <a:moveTo>
                      <a:pt x="33" y="41"/>
                    </a:moveTo>
                    <a:lnTo>
                      <a:pt x="33" y="28"/>
                    </a:lnTo>
                    <a:lnTo>
                      <a:pt x="227" y="28"/>
                    </a:lnTo>
                    <a:lnTo>
                      <a:pt x="227" y="41"/>
                    </a:lnTo>
                    <a:lnTo>
                      <a:pt x="33" y="41"/>
                    </a:lnTo>
                    <a:moveTo>
                      <a:pt x="340" y="0"/>
                    </a:moveTo>
                    <a:lnTo>
                      <a:pt x="0" y="0"/>
                    </a:lnTo>
                    <a:lnTo>
                      <a:pt x="0" y="186"/>
                    </a:lnTo>
                    <a:lnTo>
                      <a:pt x="340" y="186"/>
                    </a:lnTo>
                    <a:lnTo>
                      <a:pt x="34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5" name="Rectangle 1052">
                <a:extLst>
                  <a:ext uri="{FF2B5EF4-FFF2-40B4-BE49-F238E27FC236}">
                    <a16:creationId xmlns:a16="http://schemas.microsoft.com/office/drawing/2014/main" id="{CA9DE36A-1AFF-4D2C-8F9C-27C8EE6D9F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6" name="Rectangle 1053">
                <a:extLst>
                  <a:ext uri="{FF2B5EF4-FFF2-40B4-BE49-F238E27FC236}">
                    <a16:creationId xmlns:a16="http://schemas.microsoft.com/office/drawing/2014/main" id="{AC735D0B-B1A2-4AD1-8AE4-9F5D5461E80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696"/>
                <a:ext cx="194" cy="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7" name="Rectangle 1054">
                <a:extLst>
                  <a:ext uri="{FF2B5EF4-FFF2-40B4-BE49-F238E27FC236}">
                    <a16:creationId xmlns:a16="http://schemas.microsoft.com/office/drawing/2014/main" id="{8D1DF6B5-404E-437E-BB9B-32AE7C3B6B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8" name="Rectangle 1055">
                <a:extLst>
                  <a:ext uri="{FF2B5EF4-FFF2-40B4-BE49-F238E27FC236}">
                    <a16:creationId xmlns:a16="http://schemas.microsoft.com/office/drawing/2014/main" id="{49FC01CF-97D1-42F3-9A21-E8BF9B16C4D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2" y="3724"/>
                <a:ext cx="222" cy="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9" name="Rectangle 1056">
                <a:extLst>
                  <a:ext uri="{FF2B5EF4-FFF2-40B4-BE49-F238E27FC236}">
                    <a16:creationId xmlns:a16="http://schemas.microsoft.com/office/drawing/2014/main" id="{EBAD000F-44BF-4F4E-B00C-368DC66B429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0" name="Rectangle 1057">
                <a:extLst>
                  <a:ext uri="{FF2B5EF4-FFF2-40B4-BE49-F238E27FC236}">
                    <a16:creationId xmlns:a16="http://schemas.microsoft.com/office/drawing/2014/main" id="{528E686D-F0B7-4AD7-AC2C-49D5298BD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31" y="3746"/>
                <a:ext cx="194" cy="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888" name="Freeform 1059">
              <a:extLst>
                <a:ext uri="{FF2B5EF4-FFF2-40B4-BE49-F238E27FC236}">
                  <a16:creationId xmlns:a16="http://schemas.microsoft.com/office/drawing/2014/main" id="{1DFA5171-6859-497D-9FE4-68A10FCE26E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close/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89" name="Freeform 1060">
              <a:extLst>
                <a:ext uri="{FF2B5EF4-FFF2-40B4-BE49-F238E27FC236}">
                  <a16:creationId xmlns:a16="http://schemas.microsoft.com/office/drawing/2014/main" id="{4763B678-D47D-4F86-AC2D-8524653398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58200" y="6008688"/>
              <a:ext cx="201613" cy="55563"/>
            </a:xfrm>
            <a:custGeom>
              <a:avLst/>
              <a:gdLst>
                <a:gd name="T0" fmla="*/ 29 w 127"/>
                <a:gd name="T1" fmla="*/ 22 h 35"/>
                <a:gd name="T2" fmla="*/ 29 w 127"/>
                <a:gd name="T3" fmla="*/ 12 h 35"/>
                <a:gd name="T4" fmla="*/ 99 w 127"/>
                <a:gd name="T5" fmla="*/ 12 h 35"/>
                <a:gd name="T6" fmla="*/ 99 w 127"/>
                <a:gd name="T7" fmla="*/ 22 h 35"/>
                <a:gd name="T8" fmla="*/ 29 w 127"/>
                <a:gd name="T9" fmla="*/ 22 h 35"/>
                <a:gd name="T10" fmla="*/ 127 w 127"/>
                <a:gd name="T11" fmla="*/ 0 h 35"/>
                <a:gd name="T12" fmla="*/ 0 w 127"/>
                <a:gd name="T13" fmla="*/ 0 h 35"/>
                <a:gd name="T14" fmla="*/ 0 w 127"/>
                <a:gd name="T15" fmla="*/ 35 h 35"/>
                <a:gd name="T16" fmla="*/ 127 w 127"/>
                <a:gd name="T17" fmla="*/ 35 h 35"/>
                <a:gd name="T18" fmla="*/ 127 w 127"/>
                <a:gd name="T1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7" h="35">
                  <a:moveTo>
                    <a:pt x="29" y="22"/>
                  </a:moveTo>
                  <a:lnTo>
                    <a:pt x="29" y="12"/>
                  </a:lnTo>
                  <a:lnTo>
                    <a:pt x="99" y="12"/>
                  </a:lnTo>
                  <a:lnTo>
                    <a:pt x="99" y="22"/>
                  </a:lnTo>
                  <a:lnTo>
                    <a:pt x="29" y="22"/>
                  </a:lnTo>
                  <a:moveTo>
                    <a:pt x="127" y="0"/>
                  </a:moveTo>
                  <a:lnTo>
                    <a:pt x="0" y="0"/>
                  </a:lnTo>
                  <a:lnTo>
                    <a:pt x="0" y="35"/>
                  </a:lnTo>
                  <a:lnTo>
                    <a:pt x="127" y="35"/>
                  </a:lnTo>
                  <a:lnTo>
                    <a:pt x="1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0" name="Rectangle 1061">
              <a:extLst>
                <a:ext uri="{FF2B5EF4-FFF2-40B4-BE49-F238E27FC236}">
                  <a16:creationId xmlns:a16="http://schemas.microsoft.com/office/drawing/2014/main" id="{31525F97-3AF0-4E20-BC36-3C904AC6DCD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1" name="Rectangle 1062">
              <a:extLst>
                <a:ext uri="{FF2B5EF4-FFF2-40B4-BE49-F238E27FC236}">
                  <a16:creationId xmlns:a16="http://schemas.microsoft.com/office/drawing/2014/main" id="{AC74F1C9-1D03-41C5-9B24-E38C956BE2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504238" y="6027738"/>
              <a:ext cx="111125" cy="15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2" name="Freeform 1063">
              <a:extLst>
                <a:ext uri="{FF2B5EF4-FFF2-40B4-BE49-F238E27FC236}">
                  <a16:creationId xmlns:a16="http://schemas.microsoft.com/office/drawing/2014/main" id="{82880121-8561-4A25-ACE2-42E2A22E46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12163" y="5503863"/>
              <a:ext cx="539750" cy="314325"/>
            </a:xfrm>
            <a:custGeom>
              <a:avLst/>
              <a:gdLst>
                <a:gd name="T0" fmla="*/ 171 w 340"/>
                <a:gd name="T1" fmla="*/ 106 h 198"/>
                <a:gd name="T2" fmla="*/ 201 w 340"/>
                <a:gd name="T3" fmla="*/ 81 h 198"/>
                <a:gd name="T4" fmla="*/ 224 w 340"/>
                <a:gd name="T5" fmla="*/ 99 h 198"/>
                <a:gd name="T6" fmla="*/ 224 w 340"/>
                <a:gd name="T7" fmla="*/ 129 h 198"/>
                <a:gd name="T8" fmla="*/ 134 w 340"/>
                <a:gd name="T9" fmla="*/ 129 h 198"/>
                <a:gd name="T10" fmla="*/ 134 w 340"/>
                <a:gd name="T11" fmla="*/ 104 h 198"/>
                <a:gd name="T12" fmla="*/ 149 w 340"/>
                <a:gd name="T13" fmla="*/ 98 h 198"/>
                <a:gd name="T14" fmla="*/ 171 w 340"/>
                <a:gd name="T15" fmla="*/ 106 h 198"/>
                <a:gd name="T16" fmla="*/ 160 w 340"/>
                <a:gd name="T17" fmla="*/ 87 h 198"/>
                <a:gd name="T18" fmla="*/ 150 w 340"/>
                <a:gd name="T19" fmla="*/ 77 h 198"/>
                <a:gd name="T20" fmla="*/ 160 w 340"/>
                <a:gd name="T21" fmla="*/ 68 h 198"/>
                <a:gd name="T22" fmla="*/ 169 w 340"/>
                <a:gd name="T23" fmla="*/ 77 h 198"/>
                <a:gd name="T24" fmla="*/ 160 w 340"/>
                <a:gd name="T25" fmla="*/ 87 h 198"/>
                <a:gd name="T26" fmla="*/ 229 w 340"/>
                <a:gd name="T27" fmla="*/ 59 h 198"/>
                <a:gd name="T28" fmla="*/ 129 w 340"/>
                <a:gd name="T29" fmla="*/ 59 h 198"/>
                <a:gd name="T30" fmla="*/ 129 w 340"/>
                <a:gd name="T31" fmla="*/ 134 h 198"/>
                <a:gd name="T32" fmla="*/ 229 w 340"/>
                <a:gd name="T33" fmla="*/ 134 h 198"/>
                <a:gd name="T34" fmla="*/ 229 w 340"/>
                <a:gd name="T35" fmla="*/ 59 h 198"/>
                <a:gd name="T36" fmla="*/ 121 w 340"/>
                <a:gd name="T37" fmla="*/ 142 h 198"/>
                <a:gd name="T38" fmla="*/ 121 w 340"/>
                <a:gd name="T39" fmla="*/ 51 h 198"/>
                <a:gd name="T40" fmla="*/ 237 w 340"/>
                <a:gd name="T41" fmla="*/ 51 h 198"/>
                <a:gd name="T42" fmla="*/ 237 w 340"/>
                <a:gd name="T43" fmla="*/ 142 h 198"/>
                <a:gd name="T44" fmla="*/ 121 w 340"/>
                <a:gd name="T45" fmla="*/ 142 h 198"/>
                <a:gd name="T46" fmla="*/ 340 w 340"/>
                <a:gd name="T47" fmla="*/ 0 h 198"/>
                <a:gd name="T48" fmla="*/ 0 w 340"/>
                <a:gd name="T49" fmla="*/ 0 h 198"/>
                <a:gd name="T50" fmla="*/ 0 w 340"/>
                <a:gd name="T51" fmla="*/ 198 h 198"/>
                <a:gd name="T52" fmla="*/ 340 w 340"/>
                <a:gd name="T53" fmla="*/ 198 h 198"/>
                <a:gd name="T54" fmla="*/ 340 w 340"/>
                <a:gd name="T5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40" h="198">
                  <a:moveTo>
                    <a:pt x="171" y="106"/>
                  </a:moveTo>
                  <a:cubicBezTo>
                    <a:pt x="201" y="81"/>
                    <a:pt x="201" y="81"/>
                    <a:pt x="201" y="81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129"/>
                    <a:pt x="224" y="129"/>
                    <a:pt x="224" y="129"/>
                  </a:cubicBezTo>
                  <a:cubicBezTo>
                    <a:pt x="134" y="129"/>
                    <a:pt x="134" y="129"/>
                    <a:pt x="134" y="129"/>
                  </a:cubicBezTo>
                  <a:cubicBezTo>
                    <a:pt x="134" y="104"/>
                    <a:pt x="134" y="104"/>
                    <a:pt x="134" y="104"/>
                  </a:cubicBezTo>
                  <a:cubicBezTo>
                    <a:pt x="149" y="98"/>
                    <a:pt x="149" y="98"/>
                    <a:pt x="149" y="98"/>
                  </a:cubicBezTo>
                  <a:cubicBezTo>
                    <a:pt x="171" y="106"/>
                    <a:pt x="171" y="106"/>
                    <a:pt x="171" y="106"/>
                  </a:cubicBezTo>
                  <a:moveTo>
                    <a:pt x="160" y="87"/>
                  </a:moveTo>
                  <a:cubicBezTo>
                    <a:pt x="155" y="87"/>
                    <a:pt x="150" y="83"/>
                    <a:pt x="150" y="77"/>
                  </a:cubicBezTo>
                  <a:cubicBezTo>
                    <a:pt x="150" y="72"/>
                    <a:pt x="155" y="68"/>
                    <a:pt x="160" y="68"/>
                  </a:cubicBezTo>
                  <a:cubicBezTo>
                    <a:pt x="165" y="68"/>
                    <a:pt x="169" y="72"/>
                    <a:pt x="169" y="77"/>
                  </a:cubicBezTo>
                  <a:cubicBezTo>
                    <a:pt x="169" y="83"/>
                    <a:pt x="165" y="87"/>
                    <a:pt x="160" y="87"/>
                  </a:cubicBezTo>
                  <a:moveTo>
                    <a:pt x="229" y="59"/>
                  </a:moveTo>
                  <a:cubicBezTo>
                    <a:pt x="129" y="59"/>
                    <a:pt x="129" y="59"/>
                    <a:pt x="129" y="59"/>
                  </a:cubicBezTo>
                  <a:cubicBezTo>
                    <a:pt x="129" y="134"/>
                    <a:pt x="129" y="134"/>
                    <a:pt x="129" y="134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29" y="59"/>
                    <a:pt x="229" y="59"/>
                    <a:pt x="229" y="59"/>
                  </a:cubicBezTo>
                  <a:moveTo>
                    <a:pt x="121" y="142"/>
                  </a:moveTo>
                  <a:cubicBezTo>
                    <a:pt x="121" y="51"/>
                    <a:pt x="121" y="51"/>
                    <a:pt x="121" y="51"/>
                  </a:cubicBezTo>
                  <a:cubicBezTo>
                    <a:pt x="237" y="51"/>
                    <a:pt x="237" y="51"/>
                    <a:pt x="237" y="51"/>
                  </a:cubicBezTo>
                  <a:cubicBezTo>
                    <a:pt x="237" y="142"/>
                    <a:pt x="237" y="142"/>
                    <a:pt x="237" y="142"/>
                  </a:cubicBezTo>
                  <a:cubicBezTo>
                    <a:pt x="121" y="142"/>
                    <a:pt x="121" y="142"/>
                    <a:pt x="121" y="142"/>
                  </a:cubicBezTo>
                  <a:moveTo>
                    <a:pt x="34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0" y="198"/>
                    <a:pt x="340" y="198"/>
                    <a:pt x="340" y="198"/>
                  </a:cubicBezTo>
                  <a:cubicBezTo>
                    <a:pt x="340" y="0"/>
                    <a:pt x="340" y="0"/>
                    <a:pt x="340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3" name="Freeform 1064">
              <a:extLst>
                <a:ext uri="{FF2B5EF4-FFF2-40B4-BE49-F238E27FC236}">
                  <a16:creationId xmlns:a16="http://schemas.microsoft.com/office/drawing/2014/main" id="{288D4351-B9E9-42F8-8ABA-9558881433B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close/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4" name="Freeform 1065">
              <a:extLst>
                <a:ext uri="{FF2B5EF4-FFF2-40B4-BE49-F238E27FC236}">
                  <a16:creationId xmlns:a16="http://schemas.microsoft.com/office/drawing/2014/main" id="{B5A83731-96FB-488B-8E12-F847922C177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42275" y="5584826"/>
              <a:ext cx="182563" cy="144463"/>
            </a:xfrm>
            <a:custGeom>
              <a:avLst/>
              <a:gdLst>
                <a:gd name="T0" fmla="*/ 8 w 115"/>
                <a:gd name="T1" fmla="*/ 83 h 91"/>
                <a:gd name="T2" fmla="*/ 8 w 115"/>
                <a:gd name="T3" fmla="*/ 8 h 91"/>
                <a:gd name="T4" fmla="*/ 107 w 115"/>
                <a:gd name="T5" fmla="*/ 8 h 91"/>
                <a:gd name="T6" fmla="*/ 107 w 115"/>
                <a:gd name="T7" fmla="*/ 83 h 91"/>
                <a:gd name="T8" fmla="*/ 8 w 115"/>
                <a:gd name="T9" fmla="*/ 83 h 91"/>
                <a:gd name="T10" fmla="*/ 115 w 115"/>
                <a:gd name="T11" fmla="*/ 0 h 91"/>
                <a:gd name="T12" fmla="*/ 0 w 115"/>
                <a:gd name="T13" fmla="*/ 0 h 91"/>
                <a:gd name="T14" fmla="*/ 0 w 115"/>
                <a:gd name="T15" fmla="*/ 91 h 91"/>
                <a:gd name="T16" fmla="*/ 115 w 115"/>
                <a:gd name="T17" fmla="*/ 91 h 91"/>
                <a:gd name="T18" fmla="*/ 115 w 115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91">
                  <a:moveTo>
                    <a:pt x="8" y="83"/>
                  </a:moveTo>
                  <a:lnTo>
                    <a:pt x="8" y="8"/>
                  </a:lnTo>
                  <a:lnTo>
                    <a:pt x="107" y="8"/>
                  </a:lnTo>
                  <a:lnTo>
                    <a:pt x="107" y="83"/>
                  </a:lnTo>
                  <a:lnTo>
                    <a:pt x="8" y="83"/>
                  </a:lnTo>
                  <a:moveTo>
                    <a:pt x="115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5" y="91"/>
                  </a:lnTo>
                  <a:lnTo>
                    <a:pt x="1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5" name="Oval 1066">
              <a:extLst>
                <a:ext uri="{FF2B5EF4-FFF2-40B4-BE49-F238E27FC236}">
                  <a16:creationId xmlns:a16="http://schemas.microsoft.com/office/drawing/2014/main" id="{E4BC7075-06D6-4B9B-9B09-81DB5E5D8C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088313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6" name="Freeform 1067">
              <a:extLst>
                <a:ext uri="{FF2B5EF4-FFF2-40B4-BE49-F238E27FC236}">
                  <a16:creationId xmlns:a16="http://schemas.microsoft.com/office/drawing/2014/main" id="{5D4D62DE-D723-49E7-81A0-485C2B09C9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7" name="Freeform 1068">
              <a:extLst>
                <a:ext uri="{FF2B5EF4-FFF2-40B4-BE49-F238E27FC236}">
                  <a16:creationId xmlns:a16="http://schemas.microsoft.com/office/drawing/2014/main" id="{B7868709-6CE6-427D-BC61-4E441A4AC6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2913" y="5632451"/>
              <a:ext cx="141288" cy="76200"/>
            </a:xfrm>
            <a:custGeom>
              <a:avLst/>
              <a:gdLst>
                <a:gd name="T0" fmla="*/ 67 w 89"/>
                <a:gd name="T1" fmla="*/ 0 h 48"/>
                <a:gd name="T2" fmla="*/ 36 w 89"/>
                <a:gd name="T3" fmla="*/ 25 h 48"/>
                <a:gd name="T4" fmla="*/ 15 w 89"/>
                <a:gd name="T5" fmla="*/ 17 h 48"/>
                <a:gd name="T6" fmla="*/ 0 w 89"/>
                <a:gd name="T7" fmla="*/ 23 h 48"/>
                <a:gd name="T8" fmla="*/ 0 w 89"/>
                <a:gd name="T9" fmla="*/ 48 h 48"/>
                <a:gd name="T10" fmla="*/ 89 w 89"/>
                <a:gd name="T11" fmla="*/ 48 h 48"/>
                <a:gd name="T12" fmla="*/ 89 w 89"/>
                <a:gd name="T13" fmla="*/ 18 h 48"/>
                <a:gd name="T14" fmla="*/ 67 w 89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9" h="48">
                  <a:moveTo>
                    <a:pt x="67" y="0"/>
                  </a:moveTo>
                  <a:lnTo>
                    <a:pt x="36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89" y="48"/>
                  </a:lnTo>
                  <a:lnTo>
                    <a:pt x="89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8" name="Freeform 1069">
              <a:extLst>
                <a:ext uri="{FF2B5EF4-FFF2-40B4-BE49-F238E27FC236}">
                  <a16:creationId xmlns:a16="http://schemas.microsoft.com/office/drawing/2014/main" id="{8E436DAC-3795-418B-9BCA-C7044967947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close/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99" name="Freeform 1070">
              <a:extLst>
                <a:ext uri="{FF2B5EF4-FFF2-40B4-BE49-F238E27FC236}">
                  <a16:creationId xmlns:a16="http://schemas.microsoft.com/office/drawing/2014/main" id="{4DEF0DB0-3E2C-4045-AB46-ED19C84EE8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604250" y="5584826"/>
              <a:ext cx="184150" cy="144463"/>
            </a:xfrm>
            <a:custGeom>
              <a:avLst/>
              <a:gdLst>
                <a:gd name="T0" fmla="*/ 8 w 116"/>
                <a:gd name="T1" fmla="*/ 83 h 91"/>
                <a:gd name="T2" fmla="*/ 8 w 116"/>
                <a:gd name="T3" fmla="*/ 8 h 91"/>
                <a:gd name="T4" fmla="*/ 108 w 116"/>
                <a:gd name="T5" fmla="*/ 8 h 91"/>
                <a:gd name="T6" fmla="*/ 108 w 116"/>
                <a:gd name="T7" fmla="*/ 83 h 91"/>
                <a:gd name="T8" fmla="*/ 8 w 116"/>
                <a:gd name="T9" fmla="*/ 83 h 91"/>
                <a:gd name="T10" fmla="*/ 116 w 116"/>
                <a:gd name="T11" fmla="*/ 0 h 91"/>
                <a:gd name="T12" fmla="*/ 0 w 116"/>
                <a:gd name="T13" fmla="*/ 0 h 91"/>
                <a:gd name="T14" fmla="*/ 0 w 116"/>
                <a:gd name="T15" fmla="*/ 91 h 91"/>
                <a:gd name="T16" fmla="*/ 116 w 116"/>
                <a:gd name="T17" fmla="*/ 91 h 91"/>
                <a:gd name="T18" fmla="*/ 116 w 116"/>
                <a:gd name="T1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" h="91">
                  <a:moveTo>
                    <a:pt x="8" y="83"/>
                  </a:moveTo>
                  <a:lnTo>
                    <a:pt x="8" y="8"/>
                  </a:lnTo>
                  <a:lnTo>
                    <a:pt x="108" y="8"/>
                  </a:lnTo>
                  <a:lnTo>
                    <a:pt x="108" y="83"/>
                  </a:lnTo>
                  <a:lnTo>
                    <a:pt x="8" y="83"/>
                  </a:lnTo>
                  <a:moveTo>
                    <a:pt x="116" y="0"/>
                  </a:moveTo>
                  <a:lnTo>
                    <a:pt x="0" y="0"/>
                  </a:lnTo>
                  <a:lnTo>
                    <a:pt x="0" y="91"/>
                  </a:lnTo>
                  <a:lnTo>
                    <a:pt x="116" y="91"/>
                  </a:lnTo>
                  <a:lnTo>
                    <a:pt x="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0" name="Oval 1071">
              <a:extLst>
                <a:ext uri="{FF2B5EF4-FFF2-40B4-BE49-F238E27FC236}">
                  <a16:creationId xmlns:a16="http://schemas.microsoft.com/office/drawing/2014/main" id="{3BFFCE80-62B5-4F77-BB1C-F2B5426DD19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8650288" y="5611813"/>
              <a:ext cx="30163" cy="301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1" name="Freeform 1072">
              <a:extLst>
                <a:ext uri="{FF2B5EF4-FFF2-40B4-BE49-F238E27FC236}">
                  <a16:creationId xmlns:a16="http://schemas.microsoft.com/office/drawing/2014/main" id="{8F7B0845-4727-4DB9-821A-8734785090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2" name="Freeform 1073">
              <a:extLst>
                <a:ext uri="{FF2B5EF4-FFF2-40B4-BE49-F238E27FC236}">
                  <a16:creationId xmlns:a16="http://schemas.microsoft.com/office/drawing/2014/main" id="{3B59F467-F607-4AC0-8E41-9B55E97659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4888" y="5632451"/>
              <a:ext cx="142875" cy="76200"/>
            </a:xfrm>
            <a:custGeom>
              <a:avLst/>
              <a:gdLst>
                <a:gd name="T0" fmla="*/ 67 w 90"/>
                <a:gd name="T1" fmla="*/ 0 h 48"/>
                <a:gd name="T2" fmla="*/ 37 w 90"/>
                <a:gd name="T3" fmla="*/ 25 h 48"/>
                <a:gd name="T4" fmla="*/ 15 w 90"/>
                <a:gd name="T5" fmla="*/ 17 h 48"/>
                <a:gd name="T6" fmla="*/ 0 w 90"/>
                <a:gd name="T7" fmla="*/ 23 h 48"/>
                <a:gd name="T8" fmla="*/ 0 w 90"/>
                <a:gd name="T9" fmla="*/ 48 h 48"/>
                <a:gd name="T10" fmla="*/ 90 w 90"/>
                <a:gd name="T11" fmla="*/ 48 h 48"/>
                <a:gd name="T12" fmla="*/ 90 w 90"/>
                <a:gd name="T13" fmla="*/ 18 h 48"/>
                <a:gd name="T14" fmla="*/ 67 w 90"/>
                <a:gd name="T1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48">
                  <a:moveTo>
                    <a:pt x="67" y="0"/>
                  </a:moveTo>
                  <a:lnTo>
                    <a:pt x="37" y="25"/>
                  </a:lnTo>
                  <a:lnTo>
                    <a:pt x="15" y="17"/>
                  </a:lnTo>
                  <a:lnTo>
                    <a:pt x="0" y="23"/>
                  </a:lnTo>
                  <a:lnTo>
                    <a:pt x="0" y="48"/>
                  </a:lnTo>
                  <a:lnTo>
                    <a:pt x="90" y="48"/>
                  </a:lnTo>
                  <a:lnTo>
                    <a:pt x="90" y="18"/>
                  </a:lnTo>
                  <a:lnTo>
                    <a:pt x="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3" name="Freeform 1074">
              <a:extLst>
                <a:ext uri="{FF2B5EF4-FFF2-40B4-BE49-F238E27FC236}">
                  <a16:creationId xmlns:a16="http://schemas.microsoft.com/office/drawing/2014/main" id="{DE63A9ED-DF77-4DA8-BA28-A65A44346D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83438" y="5472113"/>
              <a:ext cx="195263" cy="100013"/>
            </a:xfrm>
            <a:custGeom>
              <a:avLst/>
              <a:gdLst>
                <a:gd name="T0" fmla="*/ 86 w 123"/>
                <a:gd name="T1" fmla="*/ 0 h 63"/>
                <a:gd name="T2" fmla="*/ 5 w 123"/>
                <a:gd name="T3" fmla="*/ 0 h 63"/>
                <a:gd name="T4" fmla="*/ 0 w 123"/>
                <a:gd name="T5" fmla="*/ 6 h 63"/>
                <a:gd name="T6" fmla="*/ 0 w 123"/>
                <a:gd name="T7" fmla="*/ 28 h 63"/>
                <a:gd name="T8" fmla="*/ 0 w 123"/>
                <a:gd name="T9" fmla="*/ 57 h 63"/>
                <a:gd name="T10" fmla="*/ 5 w 123"/>
                <a:gd name="T11" fmla="*/ 63 h 63"/>
                <a:gd name="T12" fmla="*/ 86 w 123"/>
                <a:gd name="T13" fmla="*/ 63 h 63"/>
                <a:gd name="T14" fmla="*/ 92 w 123"/>
                <a:gd name="T15" fmla="*/ 57 h 63"/>
                <a:gd name="T16" fmla="*/ 92 w 123"/>
                <a:gd name="T17" fmla="*/ 47 h 63"/>
                <a:gd name="T18" fmla="*/ 123 w 123"/>
                <a:gd name="T19" fmla="*/ 63 h 63"/>
                <a:gd name="T20" fmla="*/ 123 w 123"/>
                <a:gd name="T21" fmla="*/ 39 h 63"/>
                <a:gd name="T22" fmla="*/ 123 w 123"/>
                <a:gd name="T23" fmla="*/ 35 h 63"/>
                <a:gd name="T24" fmla="*/ 123 w 123"/>
                <a:gd name="T25" fmla="*/ 32 h 63"/>
                <a:gd name="T26" fmla="*/ 123 w 123"/>
                <a:gd name="T27" fmla="*/ 1 h 63"/>
                <a:gd name="T28" fmla="*/ 92 w 123"/>
                <a:gd name="T29" fmla="*/ 16 h 63"/>
                <a:gd name="T30" fmla="*/ 92 w 123"/>
                <a:gd name="T31" fmla="*/ 6 h 63"/>
                <a:gd name="T32" fmla="*/ 86 w 12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" h="63">
                  <a:moveTo>
                    <a:pt x="8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1"/>
                    <a:pt x="2" y="63"/>
                    <a:pt x="5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90" y="63"/>
                    <a:pt x="92" y="61"/>
                    <a:pt x="92" y="57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123" y="63"/>
                    <a:pt x="123" y="63"/>
                    <a:pt x="123" y="63"/>
                  </a:cubicBezTo>
                  <a:cubicBezTo>
                    <a:pt x="123" y="39"/>
                    <a:pt x="123" y="39"/>
                    <a:pt x="123" y="39"/>
                  </a:cubicBezTo>
                  <a:cubicBezTo>
                    <a:pt x="123" y="35"/>
                    <a:pt x="123" y="35"/>
                    <a:pt x="123" y="35"/>
                  </a:cubicBezTo>
                  <a:cubicBezTo>
                    <a:pt x="123" y="32"/>
                    <a:pt x="123" y="32"/>
                    <a:pt x="123" y="32"/>
                  </a:cubicBezTo>
                  <a:cubicBezTo>
                    <a:pt x="123" y="1"/>
                    <a:pt x="123" y="1"/>
                    <a:pt x="123" y="1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92" y="2"/>
                    <a:pt x="90" y="0"/>
                    <a:pt x="86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4" name="Oval 1075">
              <a:extLst>
                <a:ext uri="{FF2B5EF4-FFF2-40B4-BE49-F238E27FC236}">
                  <a16:creationId xmlns:a16="http://schemas.microsoft.com/office/drawing/2014/main" id="{35869294-4D41-4729-8211-84EC3FF8DF7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186613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5" name="Oval 1076">
              <a:extLst>
                <a:ext uri="{FF2B5EF4-FFF2-40B4-BE49-F238E27FC236}">
                  <a16:creationId xmlns:a16="http://schemas.microsoft.com/office/drawing/2014/main" id="{02D498C7-FDE8-4CFC-8446-E9F16124F5A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7253288" y="5407026"/>
              <a:ext cx="61913" cy="61913"/>
            </a:xfrm>
            <a:prstGeom prst="ellipse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6" name="Freeform 1077">
              <a:extLst>
                <a:ext uri="{FF2B5EF4-FFF2-40B4-BE49-F238E27FC236}">
                  <a16:creationId xmlns:a16="http://schemas.microsoft.com/office/drawing/2014/main" id="{8E02EC77-A706-415D-84A2-E239136C47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0713" y="5532438"/>
              <a:ext cx="352425" cy="207963"/>
            </a:xfrm>
            <a:custGeom>
              <a:avLst/>
              <a:gdLst>
                <a:gd name="T0" fmla="*/ 222 w 222"/>
                <a:gd name="T1" fmla="*/ 0 h 131"/>
                <a:gd name="T2" fmla="*/ 37 w 222"/>
                <a:gd name="T3" fmla="*/ 0 h 131"/>
                <a:gd name="T4" fmla="*/ 37 w 222"/>
                <a:gd name="T5" fmla="*/ 9 h 131"/>
                <a:gd name="T6" fmla="*/ 37 w 222"/>
                <a:gd name="T7" fmla="*/ 9 h 131"/>
                <a:gd name="T8" fmla="*/ 37 w 222"/>
                <a:gd name="T9" fmla="*/ 9 h 131"/>
                <a:gd name="T10" fmla="*/ 37 w 222"/>
                <a:gd name="T11" fmla="*/ 9 h 131"/>
                <a:gd name="T12" fmla="*/ 37 w 222"/>
                <a:gd name="T13" fmla="*/ 9 h 131"/>
                <a:gd name="T14" fmla="*/ 0 w 222"/>
                <a:gd name="T15" fmla="*/ 131 h 131"/>
                <a:gd name="T16" fmla="*/ 138 w 222"/>
                <a:gd name="T17" fmla="*/ 131 h 131"/>
                <a:gd name="T18" fmla="*/ 138 w 222"/>
                <a:gd name="T19" fmla="*/ 86 h 131"/>
                <a:gd name="T20" fmla="*/ 139 w 222"/>
                <a:gd name="T21" fmla="*/ 83 h 131"/>
                <a:gd name="T22" fmla="*/ 222 w 222"/>
                <a:gd name="T23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2" h="131">
                  <a:moveTo>
                    <a:pt x="222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37" y="3"/>
                    <a:pt x="37" y="6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56"/>
                    <a:pt x="23" y="99"/>
                    <a:pt x="0" y="131"/>
                  </a:cubicBezTo>
                  <a:cubicBezTo>
                    <a:pt x="138" y="131"/>
                    <a:pt x="138" y="131"/>
                    <a:pt x="138" y="131"/>
                  </a:cubicBezTo>
                  <a:cubicBezTo>
                    <a:pt x="138" y="86"/>
                    <a:pt x="138" y="86"/>
                    <a:pt x="138" y="86"/>
                  </a:cubicBezTo>
                  <a:cubicBezTo>
                    <a:pt x="138" y="85"/>
                    <a:pt x="138" y="83"/>
                    <a:pt x="139" y="83"/>
                  </a:cubicBezTo>
                  <a:cubicBezTo>
                    <a:pt x="222" y="0"/>
                    <a:pt x="222" y="0"/>
                    <a:pt x="222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7" name="Freeform 1078">
              <a:extLst>
                <a:ext uri="{FF2B5EF4-FFF2-40B4-BE49-F238E27FC236}">
                  <a16:creationId xmlns:a16="http://schemas.microsoft.com/office/drawing/2014/main" id="{3C48E05C-FD76-4CF5-8960-A5D723D8FED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9788" y="5532438"/>
              <a:ext cx="152400" cy="207963"/>
            </a:xfrm>
            <a:custGeom>
              <a:avLst/>
              <a:gdLst>
                <a:gd name="T0" fmla="*/ 96 w 96"/>
                <a:gd name="T1" fmla="*/ 0 h 131"/>
                <a:gd name="T2" fmla="*/ 84 w 96"/>
                <a:gd name="T3" fmla="*/ 0 h 131"/>
                <a:gd name="T4" fmla="*/ 1 w 96"/>
                <a:gd name="T5" fmla="*/ 83 h 131"/>
                <a:gd name="T6" fmla="*/ 0 w 96"/>
                <a:gd name="T7" fmla="*/ 86 h 131"/>
                <a:gd name="T8" fmla="*/ 0 w 96"/>
                <a:gd name="T9" fmla="*/ 131 h 131"/>
                <a:gd name="T10" fmla="*/ 8 w 96"/>
                <a:gd name="T11" fmla="*/ 131 h 131"/>
                <a:gd name="T12" fmla="*/ 8 w 96"/>
                <a:gd name="T13" fmla="*/ 87 h 131"/>
                <a:gd name="T14" fmla="*/ 93 w 96"/>
                <a:gd name="T15" fmla="*/ 3 h 131"/>
                <a:gd name="T16" fmla="*/ 96 w 96"/>
                <a:gd name="T1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6" h="131">
                  <a:moveTo>
                    <a:pt x="96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1" y="83"/>
                    <a:pt x="1" y="83"/>
                    <a:pt x="1" y="83"/>
                  </a:cubicBezTo>
                  <a:cubicBezTo>
                    <a:pt x="0" y="83"/>
                    <a:pt x="0" y="85"/>
                    <a:pt x="0" y="86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" y="131"/>
                    <a:pt x="8" y="131"/>
                    <a:pt x="8" y="131"/>
                  </a:cubicBezTo>
                  <a:cubicBezTo>
                    <a:pt x="8" y="87"/>
                    <a:pt x="8" y="87"/>
                    <a:pt x="8" y="87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4" y="2"/>
                    <a:pt x="95" y="1"/>
                    <a:pt x="9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8" name="Freeform 1079">
              <a:extLst>
                <a:ext uri="{FF2B5EF4-FFF2-40B4-BE49-F238E27FC236}">
                  <a16:creationId xmlns:a16="http://schemas.microsoft.com/office/drawing/2014/main" id="{AE5B6AE0-2A01-4377-B983-EE6DAD0101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316538"/>
              <a:ext cx="41275" cy="22225"/>
            </a:xfrm>
            <a:custGeom>
              <a:avLst/>
              <a:gdLst>
                <a:gd name="T0" fmla="*/ 1 w 26"/>
                <a:gd name="T1" fmla="*/ 13 h 14"/>
                <a:gd name="T2" fmla="*/ 0 w 26"/>
                <a:gd name="T3" fmla="*/ 14 h 14"/>
                <a:gd name="T4" fmla="*/ 0 w 26"/>
                <a:gd name="T5" fmla="*/ 14 h 14"/>
                <a:gd name="T6" fmla="*/ 1 w 26"/>
                <a:gd name="T7" fmla="*/ 13 h 14"/>
                <a:gd name="T8" fmla="*/ 26 w 26"/>
                <a:gd name="T9" fmla="*/ 0 h 14"/>
                <a:gd name="T10" fmla="*/ 23 w 26"/>
                <a:gd name="T11" fmla="*/ 3 h 14"/>
                <a:gd name="T12" fmla="*/ 26 w 26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14">
                  <a:moveTo>
                    <a:pt x="1" y="1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" y="13"/>
                    <a:pt x="1" y="13"/>
                    <a:pt x="1" y="13"/>
                  </a:cubicBezTo>
                  <a:moveTo>
                    <a:pt x="26" y="0"/>
                  </a:moveTo>
                  <a:cubicBezTo>
                    <a:pt x="25" y="1"/>
                    <a:pt x="24" y="2"/>
                    <a:pt x="23" y="3"/>
                  </a:cubicBezTo>
                  <a:cubicBezTo>
                    <a:pt x="24" y="2"/>
                    <a:pt x="25" y="1"/>
                    <a:pt x="26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09" name="Freeform 1080">
              <a:extLst>
                <a:ext uri="{FF2B5EF4-FFF2-40B4-BE49-F238E27FC236}">
                  <a16:creationId xmlns:a16="http://schemas.microsoft.com/office/drawing/2014/main" id="{D82878A6-CC3C-42FC-9A51-6ED3C7177C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5243513"/>
              <a:ext cx="63500" cy="109538"/>
            </a:xfrm>
            <a:custGeom>
              <a:avLst/>
              <a:gdLst>
                <a:gd name="T0" fmla="*/ 26 w 40"/>
                <a:gd name="T1" fmla="*/ 0 h 69"/>
                <a:gd name="T2" fmla="*/ 32 w 40"/>
                <a:gd name="T3" fmla="*/ 10 h 69"/>
                <a:gd name="T4" fmla="*/ 32 w 40"/>
                <a:gd name="T5" fmla="*/ 10 h 69"/>
                <a:gd name="T6" fmla="*/ 34 w 40"/>
                <a:gd name="T7" fmla="*/ 23 h 69"/>
                <a:gd name="T8" fmla="*/ 26 w 40"/>
                <a:gd name="T9" fmla="*/ 46 h 69"/>
                <a:gd name="T10" fmla="*/ 23 w 40"/>
                <a:gd name="T11" fmla="*/ 49 h 69"/>
                <a:gd name="T12" fmla="*/ 12 w 40"/>
                <a:gd name="T13" fmla="*/ 56 h 69"/>
                <a:gd name="T14" fmla="*/ 12 w 40"/>
                <a:gd name="T15" fmla="*/ 56 h 69"/>
                <a:gd name="T16" fmla="*/ 1 w 40"/>
                <a:gd name="T17" fmla="*/ 59 h 69"/>
                <a:gd name="T18" fmla="*/ 0 w 40"/>
                <a:gd name="T19" fmla="*/ 60 h 69"/>
                <a:gd name="T20" fmla="*/ 0 w 40"/>
                <a:gd name="T21" fmla="*/ 69 h 69"/>
                <a:gd name="T22" fmla="*/ 18 w 40"/>
                <a:gd name="T23" fmla="*/ 62 h 69"/>
                <a:gd name="T24" fmla="*/ 40 w 40"/>
                <a:gd name="T25" fmla="*/ 29 h 69"/>
                <a:gd name="T26" fmla="*/ 38 w 40"/>
                <a:gd name="T27" fmla="*/ 16 h 69"/>
                <a:gd name="T28" fmla="*/ 34 w 40"/>
                <a:gd name="T29" fmla="*/ 17 h 69"/>
                <a:gd name="T30" fmla="*/ 38 w 40"/>
                <a:gd name="T31" fmla="*/ 16 h 69"/>
                <a:gd name="T32" fmla="*/ 26 w 40"/>
                <a:gd name="T3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" h="69">
                  <a:moveTo>
                    <a:pt x="26" y="0"/>
                  </a:moveTo>
                  <a:cubicBezTo>
                    <a:pt x="29" y="3"/>
                    <a:pt x="30" y="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4" y="14"/>
                    <a:pt x="34" y="19"/>
                    <a:pt x="34" y="23"/>
                  </a:cubicBezTo>
                  <a:cubicBezTo>
                    <a:pt x="34" y="31"/>
                    <a:pt x="31" y="40"/>
                    <a:pt x="26" y="46"/>
                  </a:cubicBezTo>
                  <a:cubicBezTo>
                    <a:pt x="25" y="47"/>
                    <a:pt x="24" y="48"/>
                    <a:pt x="23" y="49"/>
                  </a:cubicBezTo>
                  <a:cubicBezTo>
                    <a:pt x="20" y="52"/>
                    <a:pt x="16" y="54"/>
                    <a:pt x="12" y="56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32" y="56"/>
                    <a:pt x="40" y="43"/>
                    <a:pt x="40" y="29"/>
                  </a:cubicBezTo>
                  <a:cubicBezTo>
                    <a:pt x="40" y="24"/>
                    <a:pt x="40" y="20"/>
                    <a:pt x="38" y="16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5" y="9"/>
                    <a:pt x="31" y="4"/>
                    <a:pt x="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0" name="Freeform 1081">
              <a:extLst>
                <a:ext uri="{FF2B5EF4-FFF2-40B4-BE49-F238E27FC236}">
                  <a16:creationId xmlns:a16="http://schemas.microsoft.com/office/drawing/2014/main" id="{2EB447AA-AC31-41EE-882A-1DF9FAA34C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46325" y="5091113"/>
              <a:ext cx="68263" cy="106363"/>
            </a:xfrm>
            <a:custGeom>
              <a:avLst/>
              <a:gdLst>
                <a:gd name="T0" fmla="*/ 40 w 43"/>
                <a:gd name="T1" fmla="*/ 13 h 67"/>
                <a:gd name="T2" fmla="*/ 39 w 43"/>
                <a:gd name="T3" fmla="*/ 13 h 67"/>
                <a:gd name="T4" fmla="*/ 41 w 43"/>
                <a:gd name="T5" fmla="*/ 24 h 67"/>
                <a:gd name="T6" fmla="*/ 19 w 43"/>
                <a:gd name="T7" fmla="*/ 57 h 67"/>
                <a:gd name="T8" fmla="*/ 18 w 43"/>
                <a:gd name="T9" fmla="*/ 57 h 67"/>
                <a:gd name="T10" fmla="*/ 0 w 43"/>
                <a:gd name="T11" fmla="*/ 63 h 67"/>
                <a:gd name="T12" fmla="*/ 0 w 43"/>
                <a:gd name="T13" fmla="*/ 67 h 67"/>
                <a:gd name="T14" fmla="*/ 20 w 43"/>
                <a:gd name="T15" fmla="*/ 59 h 67"/>
                <a:gd name="T16" fmla="*/ 43 w 43"/>
                <a:gd name="T17" fmla="*/ 26 h 67"/>
                <a:gd name="T18" fmla="*/ 40 w 43"/>
                <a:gd name="T19" fmla="*/ 13 h 67"/>
                <a:gd name="T20" fmla="*/ 32 w 43"/>
                <a:gd name="T21" fmla="*/ 0 h 67"/>
                <a:gd name="T22" fmla="*/ 39 w 43"/>
                <a:gd name="T23" fmla="*/ 11 h 67"/>
                <a:gd name="T24" fmla="*/ 39 w 43"/>
                <a:gd name="T25" fmla="*/ 11 h 67"/>
                <a:gd name="T26" fmla="*/ 39 w 43"/>
                <a:gd name="T27" fmla="*/ 13 h 67"/>
                <a:gd name="T28" fmla="*/ 40 w 43"/>
                <a:gd name="T29" fmla="*/ 13 h 67"/>
                <a:gd name="T30" fmla="*/ 32 w 43"/>
                <a:gd name="T3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" h="67">
                  <a:moveTo>
                    <a:pt x="40" y="13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41" y="17"/>
                    <a:pt x="41" y="20"/>
                    <a:pt x="41" y="24"/>
                  </a:cubicBezTo>
                  <a:cubicBezTo>
                    <a:pt x="41" y="38"/>
                    <a:pt x="33" y="51"/>
                    <a:pt x="19" y="57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34" y="53"/>
                    <a:pt x="43" y="40"/>
                    <a:pt x="43" y="26"/>
                  </a:cubicBezTo>
                  <a:cubicBezTo>
                    <a:pt x="43" y="21"/>
                    <a:pt x="42" y="17"/>
                    <a:pt x="40" y="13"/>
                  </a:cubicBezTo>
                  <a:moveTo>
                    <a:pt x="32" y="0"/>
                  </a:moveTo>
                  <a:cubicBezTo>
                    <a:pt x="35" y="3"/>
                    <a:pt x="37" y="7"/>
                    <a:pt x="39" y="11"/>
                  </a:cubicBezTo>
                  <a:cubicBezTo>
                    <a:pt x="39" y="11"/>
                    <a:pt x="39" y="11"/>
                    <a:pt x="39" y="11"/>
                  </a:cubicBezTo>
                  <a:cubicBezTo>
                    <a:pt x="39" y="12"/>
                    <a:pt x="39" y="12"/>
                    <a:pt x="39" y="13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9" y="8"/>
                    <a:pt x="36" y="4"/>
                    <a:pt x="3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1" name="Freeform 1082">
              <a:extLst>
                <a:ext uri="{FF2B5EF4-FFF2-40B4-BE49-F238E27FC236}">
                  <a16:creationId xmlns:a16="http://schemas.microsoft.com/office/drawing/2014/main" id="{D97C07B1-702C-4558-B384-E957FCEE9A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811713"/>
              <a:ext cx="93663" cy="107950"/>
            </a:xfrm>
            <a:custGeom>
              <a:avLst/>
              <a:gdLst>
                <a:gd name="T0" fmla="*/ 30 w 59"/>
                <a:gd name="T1" fmla="*/ 0 h 68"/>
                <a:gd name="T2" fmla="*/ 20 w 59"/>
                <a:gd name="T3" fmla="*/ 2 h 68"/>
                <a:gd name="T4" fmla="*/ 0 w 59"/>
                <a:gd name="T5" fmla="*/ 10 h 68"/>
                <a:gd name="T6" fmla="*/ 0 w 59"/>
                <a:gd name="T7" fmla="*/ 68 h 68"/>
                <a:gd name="T8" fmla="*/ 40 w 59"/>
                <a:gd name="T9" fmla="*/ 52 h 68"/>
                <a:gd name="T10" fmla="*/ 57 w 59"/>
                <a:gd name="T11" fmla="*/ 27 h 68"/>
                <a:gd name="T12" fmla="*/ 55 w 59"/>
                <a:gd name="T13" fmla="*/ 17 h 68"/>
                <a:gd name="T14" fmla="*/ 59 w 59"/>
                <a:gd name="T15" fmla="*/ 16 h 68"/>
                <a:gd name="T16" fmla="*/ 59 w 59"/>
                <a:gd name="T17" fmla="*/ 16 h 68"/>
                <a:gd name="T18" fmla="*/ 55 w 59"/>
                <a:gd name="T19" fmla="*/ 17 h 68"/>
                <a:gd name="T20" fmla="*/ 30 w 59"/>
                <a:gd name="T21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68">
                  <a:moveTo>
                    <a:pt x="30" y="0"/>
                  </a:moveTo>
                  <a:cubicBezTo>
                    <a:pt x="27" y="0"/>
                    <a:pt x="23" y="1"/>
                    <a:pt x="2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40" y="52"/>
                    <a:pt x="40" y="52"/>
                    <a:pt x="40" y="52"/>
                  </a:cubicBezTo>
                  <a:cubicBezTo>
                    <a:pt x="50" y="48"/>
                    <a:pt x="57" y="38"/>
                    <a:pt x="57" y="27"/>
                  </a:cubicBezTo>
                  <a:cubicBezTo>
                    <a:pt x="57" y="24"/>
                    <a:pt x="56" y="21"/>
                    <a:pt x="55" y="17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5" y="17"/>
                    <a:pt x="55" y="17"/>
                    <a:pt x="55" y="17"/>
                  </a:cubicBezTo>
                  <a:cubicBezTo>
                    <a:pt x="51" y="7"/>
                    <a:pt x="41" y="0"/>
                    <a:pt x="3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2" name="Freeform 1083">
              <a:extLst>
                <a:ext uri="{FF2B5EF4-FFF2-40B4-BE49-F238E27FC236}">
                  <a16:creationId xmlns:a16="http://schemas.microsoft.com/office/drawing/2014/main" id="{CA5C6D66-2B35-4343-B125-F1F65F7270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46325" y="4799013"/>
              <a:ext cx="103188" cy="134938"/>
            </a:xfrm>
            <a:custGeom>
              <a:avLst/>
              <a:gdLst>
                <a:gd name="T0" fmla="*/ 30 w 65"/>
                <a:gd name="T1" fmla="*/ 0 h 85"/>
                <a:gd name="T2" fmla="*/ 30 w 65"/>
                <a:gd name="T3" fmla="*/ 0 h 85"/>
                <a:gd name="T4" fmla="*/ 17 w 65"/>
                <a:gd name="T5" fmla="*/ 2 h 85"/>
                <a:gd name="T6" fmla="*/ 0 w 65"/>
                <a:gd name="T7" fmla="*/ 9 h 85"/>
                <a:gd name="T8" fmla="*/ 0 w 65"/>
                <a:gd name="T9" fmla="*/ 18 h 85"/>
                <a:gd name="T10" fmla="*/ 20 w 65"/>
                <a:gd name="T11" fmla="*/ 10 h 85"/>
                <a:gd name="T12" fmla="*/ 30 w 65"/>
                <a:gd name="T13" fmla="*/ 8 h 85"/>
                <a:gd name="T14" fmla="*/ 55 w 65"/>
                <a:gd name="T15" fmla="*/ 25 h 85"/>
                <a:gd name="T16" fmla="*/ 59 w 65"/>
                <a:gd name="T17" fmla="*/ 24 h 85"/>
                <a:gd name="T18" fmla="*/ 55 w 65"/>
                <a:gd name="T19" fmla="*/ 25 h 85"/>
                <a:gd name="T20" fmla="*/ 57 w 65"/>
                <a:gd name="T21" fmla="*/ 35 h 85"/>
                <a:gd name="T22" fmla="*/ 40 w 65"/>
                <a:gd name="T23" fmla="*/ 60 h 85"/>
                <a:gd name="T24" fmla="*/ 0 w 65"/>
                <a:gd name="T25" fmla="*/ 76 h 85"/>
                <a:gd name="T26" fmla="*/ 0 w 65"/>
                <a:gd name="T27" fmla="*/ 85 h 85"/>
                <a:gd name="T28" fmla="*/ 43 w 65"/>
                <a:gd name="T29" fmla="*/ 68 h 85"/>
                <a:gd name="T30" fmla="*/ 65 w 65"/>
                <a:gd name="T31" fmla="*/ 35 h 85"/>
                <a:gd name="T32" fmla="*/ 63 w 65"/>
                <a:gd name="T33" fmla="*/ 22 h 85"/>
                <a:gd name="T34" fmla="*/ 63 w 65"/>
                <a:gd name="T35" fmla="*/ 22 h 85"/>
                <a:gd name="T36" fmla="*/ 30 w 65"/>
                <a:gd name="T37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" h="85"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26" y="0"/>
                    <a:pt x="21" y="1"/>
                    <a:pt x="17" y="2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3" y="9"/>
                    <a:pt x="27" y="8"/>
                    <a:pt x="30" y="8"/>
                  </a:cubicBezTo>
                  <a:cubicBezTo>
                    <a:pt x="41" y="8"/>
                    <a:pt x="51" y="15"/>
                    <a:pt x="55" y="25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5" y="25"/>
                    <a:pt x="55" y="25"/>
                    <a:pt x="55" y="25"/>
                  </a:cubicBezTo>
                  <a:cubicBezTo>
                    <a:pt x="56" y="29"/>
                    <a:pt x="57" y="32"/>
                    <a:pt x="57" y="35"/>
                  </a:cubicBezTo>
                  <a:cubicBezTo>
                    <a:pt x="57" y="46"/>
                    <a:pt x="50" y="56"/>
                    <a:pt x="40" y="60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57" y="63"/>
                    <a:pt x="65" y="49"/>
                    <a:pt x="65" y="35"/>
                  </a:cubicBezTo>
                  <a:cubicBezTo>
                    <a:pt x="65" y="31"/>
                    <a:pt x="65" y="27"/>
                    <a:pt x="63" y="22"/>
                  </a:cubicBezTo>
                  <a:cubicBezTo>
                    <a:pt x="63" y="22"/>
                    <a:pt x="63" y="22"/>
                    <a:pt x="63" y="22"/>
                  </a:cubicBezTo>
                  <a:cubicBezTo>
                    <a:pt x="57" y="8"/>
                    <a:pt x="44" y="0"/>
                    <a:pt x="3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3" name="Rectangle 1084">
              <a:extLst>
                <a:ext uri="{FF2B5EF4-FFF2-40B4-BE49-F238E27FC236}">
                  <a16:creationId xmlns:a16="http://schemas.microsoft.com/office/drawing/2014/main" id="{5F1A33A8-8ACB-41DA-AC6C-DEC6BDF6D10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4" name="Rectangle 1085">
              <a:extLst>
                <a:ext uri="{FF2B5EF4-FFF2-40B4-BE49-F238E27FC236}">
                  <a16:creationId xmlns:a16="http://schemas.microsoft.com/office/drawing/2014/main" id="{23BC3717-D987-4AC6-9E94-C4EF95D2181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22801"/>
              <a:ext cx="3175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5" name="Rectangle 1086">
              <a:extLst>
                <a:ext uri="{FF2B5EF4-FFF2-40B4-BE49-F238E27FC236}">
                  <a16:creationId xmlns:a16="http://schemas.microsoft.com/office/drawing/2014/main" id="{427BA5EE-2EDA-4011-B5C9-AC57AD55B49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6" name="Rectangle 1087">
              <a:extLst>
                <a:ext uri="{FF2B5EF4-FFF2-40B4-BE49-F238E27FC236}">
                  <a16:creationId xmlns:a16="http://schemas.microsoft.com/office/drawing/2014/main" id="{2B68FB8E-67C8-4CDE-B94E-267C893EED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699001"/>
              <a:ext cx="3175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7" name="Rectangle 1088">
              <a:extLst>
                <a:ext uri="{FF2B5EF4-FFF2-40B4-BE49-F238E27FC236}">
                  <a16:creationId xmlns:a16="http://schemas.microsoft.com/office/drawing/2014/main" id="{4741BD5D-E146-4DA0-9A21-4B5E24B85D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8" name="Rectangle 1089">
              <a:extLst>
                <a:ext uri="{FF2B5EF4-FFF2-40B4-BE49-F238E27FC236}">
                  <a16:creationId xmlns:a16="http://schemas.microsoft.com/office/drawing/2014/main" id="{D1A4D508-02B2-4C98-8767-82627BC98E4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28800" y="4778376"/>
              <a:ext cx="3175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19" name="Freeform 1090">
              <a:extLst>
                <a:ext uri="{FF2B5EF4-FFF2-40B4-BE49-F238E27FC236}">
                  <a16:creationId xmlns:a16="http://schemas.microsoft.com/office/drawing/2014/main" id="{B2459122-4BAE-4748-8803-6A8359CACA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44675" y="4516438"/>
              <a:ext cx="495300" cy="1003300"/>
            </a:xfrm>
            <a:custGeom>
              <a:avLst/>
              <a:gdLst>
                <a:gd name="T0" fmla="*/ 133 w 312"/>
                <a:gd name="T1" fmla="*/ 603 h 633"/>
                <a:gd name="T2" fmla="*/ 138 w 312"/>
                <a:gd name="T3" fmla="*/ 589 h 633"/>
                <a:gd name="T4" fmla="*/ 176 w 312"/>
                <a:gd name="T5" fmla="*/ 594 h 633"/>
                <a:gd name="T6" fmla="*/ 171 w 312"/>
                <a:gd name="T7" fmla="*/ 607 h 633"/>
                <a:gd name="T8" fmla="*/ 308 w 312"/>
                <a:gd name="T9" fmla="*/ 521 h 633"/>
                <a:gd name="T10" fmla="*/ 296 w 312"/>
                <a:gd name="T11" fmla="*/ 524 h 633"/>
                <a:gd name="T12" fmla="*/ 296 w 312"/>
                <a:gd name="T13" fmla="*/ 566 h 633"/>
                <a:gd name="T14" fmla="*/ 66 w 312"/>
                <a:gd name="T15" fmla="*/ 633 h 633"/>
                <a:gd name="T16" fmla="*/ 298 w 312"/>
                <a:gd name="T17" fmla="*/ 622 h 633"/>
                <a:gd name="T18" fmla="*/ 312 w 312"/>
                <a:gd name="T19" fmla="*/ 597 h 633"/>
                <a:gd name="T20" fmla="*/ 308 w 312"/>
                <a:gd name="T21" fmla="*/ 521 h 633"/>
                <a:gd name="T22" fmla="*/ 1 w 312"/>
                <a:gd name="T23" fmla="*/ 499 h 633"/>
                <a:gd name="T24" fmla="*/ 11 w 312"/>
                <a:gd name="T25" fmla="*/ 469 h 633"/>
                <a:gd name="T26" fmla="*/ 299 w 312"/>
                <a:gd name="T27" fmla="*/ 428 h 633"/>
                <a:gd name="T28" fmla="*/ 296 w 312"/>
                <a:gd name="T29" fmla="*/ 428 h 633"/>
                <a:gd name="T30" fmla="*/ 302 w 312"/>
                <a:gd name="T31" fmla="*/ 449 h 633"/>
                <a:gd name="T32" fmla="*/ 308 w 312"/>
                <a:gd name="T33" fmla="*/ 427 h 633"/>
                <a:gd name="T34" fmla="*/ 296 w 312"/>
                <a:gd name="T35" fmla="*/ 357 h 633"/>
                <a:gd name="T36" fmla="*/ 308 w 312"/>
                <a:gd name="T37" fmla="*/ 345 h 633"/>
                <a:gd name="T38" fmla="*/ 305 w 312"/>
                <a:gd name="T39" fmla="*/ 345 h 633"/>
                <a:gd name="T40" fmla="*/ 135 w 312"/>
                <a:gd name="T41" fmla="*/ 37 h 633"/>
                <a:gd name="T42" fmla="*/ 135 w 312"/>
                <a:gd name="T43" fmla="*/ 32 h 633"/>
                <a:gd name="T44" fmla="*/ 175 w 312"/>
                <a:gd name="T45" fmla="*/ 35 h 633"/>
                <a:gd name="T46" fmla="*/ 135 w 312"/>
                <a:gd name="T47" fmla="*/ 37 h 633"/>
                <a:gd name="T48" fmla="*/ 106 w 312"/>
                <a:gd name="T49" fmla="*/ 35 h 633"/>
                <a:gd name="T50" fmla="*/ 116 w 312"/>
                <a:gd name="T51" fmla="*/ 35 h 633"/>
                <a:gd name="T52" fmla="*/ 153 w 312"/>
                <a:gd name="T53" fmla="*/ 20 h 633"/>
                <a:gd name="T54" fmla="*/ 153 w 312"/>
                <a:gd name="T55" fmla="*/ 13 h 633"/>
                <a:gd name="T56" fmla="*/ 153 w 312"/>
                <a:gd name="T57" fmla="*/ 20 h 633"/>
                <a:gd name="T58" fmla="*/ 35 w 312"/>
                <a:gd name="T59" fmla="*/ 0 h 633"/>
                <a:gd name="T60" fmla="*/ 0 w 312"/>
                <a:gd name="T61" fmla="*/ 36 h 633"/>
                <a:gd name="T62" fmla="*/ 11 w 312"/>
                <a:gd name="T63" fmla="*/ 352 h 633"/>
                <a:gd name="T64" fmla="*/ 296 w 312"/>
                <a:gd name="T65" fmla="*/ 65 h 633"/>
                <a:gd name="T66" fmla="*/ 308 w 312"/>
                <a:gd name="T67" fmla="*/ 271 h 633"/>
                <a:gd name="T68" fmla="*/ 298 w 312"/>
                <a:gd name="T69" fmla="*/ 11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12" h="633">
                  <a:moveTo>
                    <a:pt x="138" y="607"/>
                  </a:moveTo>
                  <a:cubicBezTo>
                    <a:pt x="135" y="607"/>
                    <a:pt x="133" y="605"/>
                    <a:pt x="133" y="603"/>
                  </a:cubicBezTo>
                  <a:cubicBezTo>
                    <a:pt x="133" y="594"/>
                    <a:pt x="133" y="594"/>
                    <a:pt x="133" y="594"/>
                  </a:cubicBezTo>
                  <a:cubicBezTo>
                    <a:pt x="133" y="591"/>
                    <a:pt x="135" y="589"/>
                    <a:pt x="138" y="589"/>
                  </a:cubicBezTo>
                  <a:cubicBezTo>
                    <a:pt x="171" y="589"/>
                    <a:pt x="171" y="589"/>
                    <a:pt x="171" y="589"/>
                  </a:cubicBezTo>
                  <a:cubicBezTo>
                    <a:pt x="174" y="589"/>
                    <a:pt x="176" y="591"/>
                    <a:pt x="176" y="594"/>
                  </a:cubicBezTo>
                  <a:cubicBezTo>
                    <a:pt x="176" y="603"/>
                    <a:pt x="176" y="603"/>
                    <a:pt x="176" y="603"/>
                  </a:cubicBezTo>
                  <a:cubicBezTo>
                    <a:pt x="176" y="605"/>
                    <a:pt x="174" y="607"/>
                    <a:pt x="171" y="607"/>
                  </a:cubicBezTo>
                  <a:cubicBezTo>
                    <a:pt x="138" y="607"/>
                    <a:pt x="138" y="607"/>
                    <a:pt x="138" y="607"/>
                  </a:cubicBezTo>
                  <a:moveTo>
                    <a:pt x="308" y="521"/>
                  </a:moveTo>
                  <a:cubicBezTo>
                    <a:pt x="305" y="522"/>
                    <a:pt x="305" y="522"/>
                    <a:pt x="305" y="522"/>
                  </a:cubicBezTo>
                  <a:cubicBezTo>
                    <a:pt x="303" y="523"/>
                    <a:pt x="300" y="524"/>
                    <a:pt x="296" y="524"/>
                  </a:cubicBezTo>
                  <a:cubicBezTo>
                    <a:pt x="296" y="562"/>
                    <a:pt x="296" y="562"/>
                    <a:pt x="296" y="562"/>
                  </a:cubicBezTo>
                  <a:cubicBezTo>
                    <a:pt x="296" y="566"/>
                    <a:pt x="296" y="566"/>
                    <a:pt x="296" y="566"/>
                  </a:cubicBezTo>
                  <a:cubicBezTo>
                    <a:pt x="50" y="566"/>
                    <a:pt x="50" y="566"/>
                    <a:pt x="50" y="566"/>
                  </a:cubicBezTo>
                  <a:cubicBezTo>
                    <a:pt x="58" y="586"/>
                    <a:pt x="64" y="609"/>
                    <a:pt x="66" y="633"/>
                  </a:cubicBezTo>
                  <a:cubicBezTo>
                    <a:pt x="272" y="633"/>
                    <a:pt x="272" y="633"/>
                    <a:pt x="272" y="633"/>
                  </a:cubicBezTo>
                  <a:cubicBezTo>
                    <a:pt x="282" y="633"/>
                    <a:pt x="291" y="629"/>
                    <a:pt x="298" y="622"/>
                  </a:cubicBezTo>
                  <a:cubicBezTo>
                    <a:pt x="304" y="616"/>
                    <a:pt x="308" y="607"/>
                    <a:pt x="308" y="597"/>
                  </a:cubicBezTo>
                  <a:cubicBezTo>
                    <a:pt x="312" y="597"/>
                    <a:pt x="312" y="597"/>
                    <a:pt x="312" y="597"/>
                  </a:cubicBezTo>
                  <a:cubicBezTo>
                    <a:pt x="308" y="597"/>
                    <a:pt x="308" y="597"/>
                    <a:pt x="308" y="597"/>
                  </a:cubicBezTo>
                  <a:cubicBezTo>
                    <a:pt x="308" y="521"/>
                    <a:pt x="308" y="521"/>
                    <a:pt x="308" y="521"/>
                  </a:cubicBezTo>
                  <a:moveTo>
                    <a:pt x="11" y="469"/>
                  </a:moveTo>
                  <a:cubicBezTo>
                    <a:pt x="1" y="499"/>
                    <a:pt x="1" y="499"/>
                    <a:pt x="1" y="499"/>
                  </a:cubicBezTo>
                  <a:cubicBezTo>
                    <a:pt x="4" y="502"/>
                    <a:pt x="8" y="505"/>
                    <a:pt x="11" y="508"/>
                  </a:cubicBezTo>
                  <a:cubicBezTo>
                    <a:pt x="11" y="469"/>
                    <a:pt x="11" y="469"/>
                    <a:pt x="11" y="469"/>
                  </a:cubicBezTo>
                  <a:moveTo>
                    <a:pt x="308" y="427"/>
                  </a:moveTo>
                  <a:cubicBezTo>
                    <a:pt x="305" y="428"/>
                    <a:pt x="302" y="428"/>
                    <a:pt x="299" y="428"/>
                  </a:cubicBezTo>
                  <a:cubicBezTo>
                    <a:pt x="299" y="428"/>
                    <a:pt x="299" y="428"/>
                    <a:pt x="299" y="428"/>
                  </a:cubicBezTo>
                  <a:cubicBezTo>
                    <a:pt x="298" y="428"/>
                    <a:pt x="297" y="428"/>
                    <a:pt x="296" y="428"/>
                  </a:cubicBezTo>
                  <a:cubicBezTo>
                    <a:pt x="296" y="451"/>
                    <a:pt x="296" y="451"/>
                    <a:pt x="296" y="451"/>
                  </a:cubicBezTo>
                  <a:cubicBezTo>
                    <a:pt x="302" y="449"/>
                    <a:pt x="302" y="449"/>
                    <a:pt x="302" y="449"/>
                  </a:cubicBezTo>
                  <a:cubicBezTo>
                    <a:pt x="304" y="448"/>
                    <a:pt x="306" y="447"/>
                    <a:pt x="308" y="447"/>
                  </a:cubicBezTo>
                  <a:cubicBezTo>
                    <a:pt x="308" y="427"/>
                    <a:pt x="308" y="427"/>
                    <a:pt x="308" y="427"/>
                  </a:cubicBezTo>
                  <a:moveTo>
                    <a:pt x="296" y="344"/>
                  </a:moveTo>
                  <a:cubicBezTo>
                    <a:pt x="296" y="357"/>
                    <a:pt x="296" y="357"/>
                    <a:pt x="296" y="357"/>
                  </a:cubicBezTo>
                  <a:cubicBezTo>
                    <a:pt x="308" y="353"/>
                    <a:pt x="308" y="353"/>
                    <a:pt x="308" y="353"/>
                  </a:cubicBezTo>
                  <a:cubicBezTo>
                    <a:pt x="308" y="345"/>
                    <a:pt x="308" y="345"/>
                    <a:pt x="308" y="345"/>
                  </a:cubicBezTo>
                  <a:cubicBezTo>
                    <a:pt x="307" y="345"/>
                    <a:pt x="306" y="345"/>
                    <a:pt x="305" y="345"/>
                  </a:cubicBezTo>
                  <a:cubicBezTo>
                    <a:pt x="305" y="345"/>
                    <a:pt x="305" y="345"/>
                    <a:pt x="305" y="345"/>
                  </a:cubicBezTo>
                  <a:cubicBezTo>
                    <a:pt x="302" y="345"/>
                    <a:pt x="299" y="345"/>
                    <a:pt x="296" y="344"/>
                  </a:cubicBezTo>
                  <a:moveTo>
                    <a:pt x="135" y="37"/>
                  </a:moveTo>
                  <a:cubicBezTo>
                    <a:pt x="134" y="37"/>
                    <a:pt x="133" y="36"/>
                    <a:pt x="133" y="35"/>
                  </a:cubicBezTo>
                  <a:cubicBezTo>
                    <a:pt x="133" y="33"/>
                    <a:pt x="134" y="32"/>
                    <a:pt x="135" y="32"/>
                  </a:cubicBezTo>
                  <a:cubicBezTo>
                    <a:pt x="172" y="32"/>
                    <a:pt x="172" y="32"/>
                    <a:pt x="172" y="32"/>
                  </a:cubicBezTo>
                  <a:cubicBezTo>
                    <a:pt x="173" y="32"/>
                    <a:pt x="175" y="33"/>
                    <a:pt x="175" y="35"/>
                  </a:cubicBezTo>
                  <a:cubicBezTo>
                    <a:pt x="175" y="36"/>
                    <a:pt x="173" y="37"/>
                    <a:pt x="172" y="37"/>
                  </a:cubicBezTo>
                  <a:cubicBezTo>
                    <a:pt x="135" y="37"/>
                    <a:pt x="135" y="37"/>
                    <a:pt x="135" y="37"/>
                  </a:cubicBezTo>
                  <a:moveTo>
                    <a:pt x="111" y="41"/>
                  </a:moveTo>
                  <a:cubicBezTo>
                    <a:pt x="108" y="41"/>
                    <a:pt x="106" y="38"/>
                    <a:pt x="106" y="35"/>
                  </a:cubicBezTo>
                  <a:cubicBezTo>
                    <a:pt x="106" y="32"/>
                    <a:pt x="108" y="30"/>
                    <a:pt x="111" y="30"/>
                  </a:cubicBezTo>
                  <a:cubicBezTo>
                    <a:pt x="114" y="30"/>
                    <a:pt x="116" y="32"/>
                    <a:pt x="116" y="35"/>
                  </a:cubicBezTo>
                  <a:cubicBezTo>
                    <a:pt x="116" y="38"/>
                    <a:pt x="114" y="41"/>
                    <a:pt x="111" y="41"/>
                  </a:cubicBezTo>
                  <a:moveTo>
                    <a:pt x="153" y="20"/>
                  </a:moveTo>
                  <a:cubicBezTo>
                    <a:pt x="152" y="20"/>
                    <a:pt x="150" y="19"/>
                    <a:pt x="150" y="17"/>
                  </a:cubicBezTo>
                  <a:cubicBezTo>
                    <a:pt x="150" y="15"/>
                    <a:pt x="152" y="13"/>
                    <a:pt x="153" y="13"/>
                  </a:cubicBezTo>
                  <a:cubicBezTo>
                    <a:pt x="155" y="13"/>
                    <a:pt x="157" y="15"/>
                    <a:pt x="157" y="17"/>
                  </a:cubicBezTo>
                  <a:cubicBezTo>
                    <a:pt x="157" y="19"/>
                    <a:pt x="155" y="20"/>
                    <a:pt x="153" y="20"/>
                  </a:cubicBezTo>
                  <a:moveTo>
                    <a:pt x="272" y="0"/>
                  </a:moveTo>
                  <a:cubicBezTo>
                    <a:pt x="35" y="0"/>
                    <a:pt x="35" y="0"/>
                    <a:pt x="35" y="0"/>
                  </a:cubicBezTo>
                  <a:cubicBezTo>
                    <a:pt x="26" y="0"/>
                    <a:pt x="17" y="4"/>
                    <a:pt x="10" y="11"/>
                  </a:cubicBezTo>
                  <a:cubicBezTo>
                    <a:pt x="4" y="17"/>
                    <a:pt x="0" y="26"/>
                    <a:pt x="0" y="36"/>
                  </a:cubicBezTo>
                  <a:cubicBezTo>
                    <a:pt x="0" y="352"/>
                    <a:pt x="0" y="352"/>
                    <a:pt x="0" y="352"/>
                  </a:cubicBezTo>
                  <a:cubicBezTo>
                    <a:pt x="11" y="352"/>
                    <a:pt x="11" y="352"/>
                    <a:pt x="11" y="352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296" y="65"/>
                    <a:pt x="296" y="65"/>
                    <a:pt x="296" y="65"/>
                  </a:cubicBezTo>
                  <a:cubicBezTo>
                    <a:pt x="296" y="275"/>
                    <a:pt x="296" y="275"/>
                    <a:pt x="296" y="275"/>
                  </a:cubicBezTo>
                  <a:cubicBezTo>
                    <a:pt x="308" y="271"/>
                    <a:pt x="308" y="271"/>
                    <a:pt x="308" y="271"/>
                  </a:cubicBezTo>
                  <a:cubicBezTo>
                    <a:pt x="308" y="36"/>
                    <a:pt x="308" y="36"/>
                    <a:pt x="308" y="36"/>
                  </a:cubicBezTo>
                  <a:cubicBezTo>
                    <a:pt x="308" y="26"/>
                    <a:pt x="304" y="17"/>
                    <a:pt x="298" y="11"/>
                  </a:cubicBezTo>
                  <a:cubicBezTo>
                    <a:pt x="291" y="4"/>
                    <a:pt x="282" y="0"/>
                    <a:pt x="27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0" name="Freeform 1091">
              <a:extLst>
                <a:ext uri="{FF2B5EF4-FFF2-40B4-BE49-F238E27FC236}">
                  <a16:creationId xmlns:a16="http://schemas.microsoft.com/office/drawing/2014/main" id="{E9CA6CB7-34A9-40E8-9D6B-44E17A134B5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31975" y="4503738"/>
              <a:ext cx="514350" cy="1028700"/>
            </a:xfrm>
            <a:custGeom>
              <a:avLst/>
              <a:gdLst>
                <a:gd name="T0" fmla="*/ 320 w 324"/>
                <a:gd name="T1" fmla="*/ 605 h 649"/>
                <a:gd name="T2" fmla="*/ 306 w 324"/>
                <a:gd name="T3" fmla="*/ 630 h 649"/>
                <a:gd name="T4" fmla="*/ 74 w 324"/>
                <a:gd name="T5" fmla="*/ 641 h 649"/>
                <a:gd name="T6" fmla="*/ 259 w 324"/>
                <a:gd name="T7" fmla="*/ 649 h 649"/>
                <a:gd name="T8" fmla="*/ 280 w 324"/>
                <a:gd name="T9" fmla="*/ 649 h 649"/>
                <a:gd name="T10" fmla="*/ 324 w 324"/>
                <a:gd name="T11" fmla="*/ 605 h 649"/>
                <a:gd name="T12" fmla="*/ 324 w 324"/>
                <a:gd name="T13" fmla="*/ 605 h 649"/>
                <a:gd name="T14" fmla="*/ 316 w 324"/>
                <a:gd name="T15" fmla="*/ 529 h 649"/>
                <a:gd name="T16" fmla="*/ 320 w 324"/>
                <a:gd name="T17" fmla="*/ 605 h 649"/>
                <a:gd name="T18" fmla="*/ 324 w 324"/>
                <a:gd name="T19" fmla="*/ 605 h 649"/>
                <a:gd name="T20" fmla="*/ 324 w 324"/>
                <a:gd name="T21" fmla="*/ 536 h 649"/>
                <a:gd name="T22" fmla="*/ 324 w 324"/>
                <a:gd name="T23" fmla="*/ 527 h 649"/>
                <a:gd name="T24" fmla="*/ 320 w 324"/>
                <a:gd name="T25" fmla="*/ 434 h 649"/>
                <a:gd name="T26" fmla="*/ 316 w 324"/>
                <a:gd name="T27" fmla="*/ 455 h 649"/>
                <a:gd name="T28" fmla="*/ 323 w 324"/>
                <a:gd name="T29" fmla="*/ 454 h 649"/>
                <a:gd name="T30" fmla="*/ 324 w 324"/>
                <a:gd name="T31" fmla="*/ 437 h 649"/>
                <a:gd name="T32" fmla="*/ 324 w 324"/>
                <a:gd name="T33" fmla="*/ 351 h 649"/>
                <a:gd name="T34" fmla="*/ 316 w 324"/>
                <a:gd name="T35" fmla="*/ 361 h 649"/>
                <a:gd name="T36" fmla="*/ 324 w 324"/>
                <a:gd name="T37" fmla="*/ 359 h 649"/>
                <a:gd name="T38" fmla="*/ 280 w 324"/>
                <a:gd name="T39" fmla="*/ 0 h 649"/>
                <a:gd name="T40" fmla="*/ 0 w 324"/>
                <a:gd name="T41" fmla="*/ 44 h 649"/>
                <a:gd name="T42" fmla="*/ 0 w 324"/>
                <a:gd name="T43" fmla="*/ 108 h 649"/>
                <a:gd name="T44" fmla="*/ 0 w 324"/>
                <a:gd name="T45" fmla="*/ 172 h 649"/>
                <a:gd name="T46" fmla="*/ 0 w 324"/>
                <a:gd name="T47" fmla="*/ 221 h 649"/>
                <a:gd name="T48" fmla="*/ 8 w 324"/>
                <a:gd name="T49" fmla="*/ 360 h 649"/>
                <a:gd name="T50" fmla="*/ 18 w 324"/>
                <a:gd name="T51" fmla="*/ 19 h 649"/>
                <a:gd name="T52" fmla="*/ 280 w 324"/>
                <a:gd name="T53" fmla="*/ 8 h 649"/>
                <a:gd name="T54" fmla="*/ 316 w 324"/>
                <a:gd name="T55" fmla="*/ 44 h 649"/>
                <a:gd name="T56" fmla="*/ 323 w 324"/>
                <a:gd name="T57" fmla="*/ 277 h 649"/>
                <a:gd name="T58" fmla="*/ 324 w 324"/>
                <a:gd name="T59" fmla="*/ 271 h 649"/>
                <a:gd name="T60" fmla="*/ 324 w 324"/>
                <a:gd name="T61" fmla="*/ 204 h 649"/>
                <a:gd name="T62" fmla="*/ 324 w 324"/>
                <a:gd name="T63" fmla="*/ 140 h 649"/>
                <a:gd name="T64" fmla="*/ 324 w 324"/>
                <a:gd name="T65" fmla="*/ 44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4" h="649">
                  <a:moveTo>
                    <a:pt x="324" y="605"/>
                  </a:moveTo>
                  <a:cubicBezTo>
                    <a:pt x="320" y="605"/>
                    <a:pt x="320" y="605"/>
                    <a:pt x="320" y="605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16" y="615"/>
                    <a:pt x="312" y="624"/>
                    <a:pt x="306" y="630"/>
                  </a:cubicBezTo>
                  <a:cubicBezTo>
                    <a:pt x="299" y="637"/>
                    <a:pt x="290" y="641"/>
                    <a:pt x="280" y="641"/>
                  </a:cubicBezTo>
                  <a:cubicBezTo>
                    <a:pt x="74" y="641"/>
                    <a:pt x="74" y="641"/>
                    <a:pt x="74" y="641"/>
                  </a:cubicBezTo>
                  <a:cubicBezTo>
                    <a:pt x="74" y="644"/>
                    <a:pt x="74" y="646"/>
                    <a:pt x="74" y="649"/>
                  </a:cubicBezTo>
                  <a:cubicBezTo>
                    <a:pt x="259" y="649"/>
                    <a:pt x="259" y="649"/>
                    <a:pt x="259" y="649"/>
                  </a:cubicBezTo>
                  <a:cubicBezTo>
                    <a:pt x="271" y="649"/>
                    <a:pt x="271" y="649"/>
                    <a:pt x="271" y="649"/>
                  </a:cubicBezTo>
                  <a:cubicBezTo>
                    <a:pt x="280" y="649"/>
                    <a:pt x="280" y="649"/>
                    <a:pt x="280" y="649"/>
                  </a:cubicBezTo>
                  <a:cubicBezTo>
                    <a:pt x="304" y="649"/>
                    <a:pt x="324" y="629"/>
                    <a:pt x="324" y="605"/>
                  </a:cubicBezTo>
                  <a:moveTo>
                    <a:pt x="324" y="605"/>
                  </a:move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moveTo>
                    <a:pt x="324" y="527"/>
                  </a:moveTo>
                  <a:cubicBezTo>
                    <a:pt x="316" y="529"/>
                    <a:pt x="316" y="529"/>
                    <a:pt x="316" y="529"/>
                  </a:cubicBezTo>
                  <a:cubicBezTo>
                    <a:pt x="316" y="605"/>
                    <a:pt x="316" y="605"/>
                    <a:pt x="316" y="605"/>
                  </a:cubicBezTo>
                  <a:cubicBezTo>
                    <a:pt x="320" y="605"/>
                    <a:pt x="320" y="605"/>
                    <a:pt x="320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605"/>
                    <a:pt x="324" y="605"/>
                    <a:pt x="324" y="605"/>
                  </a:cubicBezTo>
                  <a:cubicBezTo>
                    <a:pt x="324" y="536"/>
                    <a:pt x="324" y="536"/>
                    <a:pt x="324" y="536"/>
                  </a:cubicBezTo>
                  <a:cubicBezTo>
                    <a:pt x="324" y="527"/>
                    <a:pt x="324" y="527"/>
                    <a:pt x="324" y="527"/>
                  </a:cubicBezTo>
                  <a:cubicBezTo>
                    <a:pt x="324" y="527"/>
                    <a:pt x="324" y="527"/>
                    <a:pt x="324" y="527"/>
                  </a:cubicBezTo>
                  <a:moveTo>
                    <a:pt x="324" y="433"/>
                  </a:moveTo>
                  <a:cubicBezTo>
                    <a:pt x="320" y="434"/>
                    <a:pt x="320" y="434"/>
                    <a:pt x="320" y="434"/>
                  </a:cubicBezTo>
                  <a:cubicBezTo>
                    <a:pt x="319" y="434"/>
                    <a:pt x="317" y="435"/>
                    <a:pt x="316" y="435"/>
                  </a:cubicBezTo>
                  <a:cubicBezTo>
                    <a:pt x="316" y="455"/>
                    <a:pt x="316" y="455"/>
                    <a:pt x="316" y="455"/>
                  </a:cubicBezTo>
                  <a:cubicBezTo>
                    <a:pt x="318" y="455"/>
                    <a:pt x="321" y="454"/>
                    <a:pt x="323" y="454"/>
                  </a:cubicBezTo>
                  <a:cubicBezTo>
                    <a:pt x="323" y="454"/>
                    <a:pt x="323" y="454"/>
                    <a:pt x="323" y="454"/>
                  </a:cubicBezTo>
                  <a:cubicBezTo>
                    <a:pt x="323" y="454"/>
                    <a:pt x="324" y="454"/>
                    <a:pt x="324" y="454"/>
                  </a:cubicBezTo>
                  <a:cubicBezTo>
                    <a:pt x="324" y="437"/>
                    <a:pt x="324" y="437"/>
                    <a:pt x="324" y="437"/>
                  </a:cubicBezTo>
                  <a:cubicBezTo>
                    <a:pt x="324" y="433"/>
                    <a:pt x="324" y="433"/>
                    <a:pt x="324" y="433"/>
                  </a:cubicBezTo>
                  <a:moveTo>
                    <a:pt x="324" y="351"/>
                  </a:moveTo>
                  <a:cubicBezTo>
                    <a:pt x="321" y="352"/>
                    <a:pt x="319" y="353"/>
                    <a:pt x="316" y="353"/>
                  </a:cubicBezTo>
                  <a:cubicBezTo>
                    <a:pt x="316" y="361"/>
                    <a:pt x="316" y="361"/>
                    <a:pt x="316" y="361"/>
                  </a:cubicBezTo>
                  <a:cubicBezTo>
                    <a:pt x="317" y="361"/>
                    <a:pt x="317" y="361"/>
                    <a:pt x="317" y="361"/>
                  </a:cubicBezTo>
                  <a:cubicBezTo>
                    <a:pt x="319" y="360"/>
                    <a:pt x="322" y="359"/>
                    <a:pt x="324" y="359"/>
                  </a:cubicBezTo>
                  <a:cubicBezTo>
                    <a:pt x="324" y="351"/>
                    <a:pt x="324" y="351"/>
                    <a:pt x="324" y="351"/>
                  </a:cubicBezTo>
                  <a:moveTo>
                    <a:pt x="28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20"/>
                    <a:pt x="0" y="44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8" y="360"/>
                    <a:pt x="8" y="360"/>
                    <a:pt x="8" y="360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8" y="34"/>
                    <a:pt x="12" y="25"/>
                    <a:pt x="18" y="19"/>
                  </a:cubicBezTo>
                  <a:cubicBezTo>
                    <a:pt x="25" y="12"/>
                    <a:pt x="34" y="8"/>
                    <a:pt x="43" y="8"/>
                  </a:cubicBezTo>
                  <a:cubicBezTo>
                    <a:pt x="280" y="8"/>
                    <a:pt x="280" y="8"/>
                    <a:pt x="280" y="8"/>
                  </a:cubicBezTo>
                  <a:cubicBezTo>
                    <a:pt x="290" y="8"/>
                    <a:pt x="299" y="12"/>
                    <a:pt x="306" y="19"/>
                  </a:cubicBezTo>
                  <a:cubicBezTo>
                    <a:pt x="312" y="25"/>
                    <a:pt x="316" y="34"/>
                    <a:pt x="316" y="44"/>
                  </a:cubicBezTo>
                  <a:cubicBezTo>
                    <a:pt x="316" y="279"/>
                    <a:pt x="316" y="279"/>
                    <a:pt x="316" y="279"/>
                  </a:cubicBezTo>
                  <a:cubicBezTo>
                    <a:pt x="323" y="277"/>
                    <a:pt x="323" y="277"/>
                    <a:pt x="323" y="277"/>
                  </a:cubicBezTo>
                  <a:cubicBezTo>
                    <a:pt x="323" y="277"/>
                    <a:pt x="324" y="277"/>
                    <a:pt x="324" y="277"/>
                  </a:cubicBezTo>
                  <a:cubicBezTo>
                    <a:pt x="324" y="271"/>
                    <a:pt x="324" y="271"/>
                    <a:pt x="324" y="271"/>
                  </a:cubicBezTo>
                  <a:cubicBezTo>
                    <a:pt x="324" y="262"/>
                    <a:pt x="324" y="262"/>
                    <a:pt x="324" y="262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24" y="195"/>
                    <a:pt x="324" y="195"/>
                    <a:pt x="324" y="195"/>
                  </a:cubicBezTo>
                  <a:cubicBezTo>
                    <a:pt x="324" y="140"/>
                    <a:pt x="324" y="140"/>
                    <a:pt x="324" y="140"/>
                  </a:cubicBezTo>
                  <a:cubicBezTo>
                    <a:pt x="324" y="132"/>
                    <a:pt x="324" y="132"/>
                    <a:pt x="324" y="132"/>
                  </a:cubicBezTo>
                  <a:cubicBezTo>
                    <a:pt x="324" y="44"/>
                    <a:pt x="324" y="44"/>
                    <a:pt x="324" y="44"/>
                  </a:cubicBezTo>
                  <a:cubicBezTo>
                    <a:pt x="324" y="20"/>
                    <a:pt x="304" y="0"/>
                    <a:pt x="28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1" name="Oval 1092">
              <a:extLst>
                <a:ext uri="{FF2B5EF4-FFF2-40B4-BE49-F238E27FC236}">
                  <a16:creationId xmlns:a16="http://schemas.microsoft.com/office/drawing/2014/main" id="{146AC003-A25C-4FBF-B3E7-0C61AC8FD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12950" y="4564063"/>
              <a:ext cx="15875" cy="1746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2" name="Oval 1093">
              <a:extLst>
                <a:ext uri="{FF2B5EF4-FFF2-40B4-BE49-F238E27FC236}">
                  <a16:creationId xmlns:a16="http://schemas.microsoft.com/office/drawing/2014/main" id="{919E0B07-D886-450C-8F88-2D9918131EE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082800" y="4537076"/>
              <a:ext cx="11113" cy="11113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3" name="Freeform 1094">
              <a:extLst>
                <a:ext uri="{FF2B5EF4-FFF2-40B4-BE49-F238E27FC236}">
                  <a16:creationId xmlns:a16="http://schemas.microsoft.com/office/drawing/2014/main" id="{F26F6AB1-B4F6-44EC-86C3-A7900C5969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4567238"/>
              <a:ext cx="66675" cy="7938"/>
            </a:xfrm>
            <a:custGeom>
              <a:avLst/>
              <a:gdLst>
                <a:gd name="T0" fmla="*/ 39 w 42"/>
                <a:gd name="T1" fmla="*/ 0 h 5"/>
                <a:gd name="T2" fmla="*/ 2 w 42"/>
                <a:gd name="T3" fmla="*/ 0 h 5"/>
                <a:gd name="T4" fmla="*/ 0 w 42"/>
                <a:gd name="T5" fmla="*/ 3 h 5"/>
                <a:gd name="T6" fmla="*/ 2 w 42"/>
                <a:gd name="T7" fmla="*/ 5 h 5"/>
                <a:gd name="T8" fmla="*/ 39 w 42"/>
                <a:gd name="T9" fmla="*/ 5 h 5"/>
                <a:gd name="T10" fmla="*/ 42 w 42"/>
                <a:gd name="T11" fmla="*/ 3 h 5"/>
                <a:gd name="T12" fmla="*/ 39 w 4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">
                  <a:moveTo>
                    <a:pt x="3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40" y="5"/>
                    <a:pt x="42" y="4"/>
                    <a:pt x="42" y="3"/>
                  </a:cubicBezTo>
                  <a:cubicBezTo>
                    <a:pt x="42" y="1"/>
                    <a:pt x="40" y="0"/>
                    <a:pt x="3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4" name="Freeform 1095">
              <a:extLst>
                <a:ext uri="{FF2B5EF4-FFF2-40B4-BE49-F238E27FC236}">
                  <a16:creationId xmlns:a16="http://schemas.microsoft.com/office/drawing/2014/main" id="{5E44A2DF-78AD-4612-B907-7BBB554874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055813" y="5449888"/>
              <a:ext cx="68263" cy="28575"/>
            </a:xfrm>
            <a:custGeom>
              <a:avLst/>
              <a:gdLst>
                <a:gd name="T0" fmla="*/ 38 w 43"/>
                <a:gd name="T1" fmla="*/ 0 h 18"/>
                <a:gd name="T2" fmla="*/ 5 w 43"/>
                <a:gd name="T3" fmla="*/ 0 h 18"/>
                <a:gd name="T4" fmla="*/ 0 w 43"/>
                <a:gd name="T5" fmla="*/ 5 h 18"/>
                <a:gd name="T6" fmla="*/ 0 w 43"/>
                <a:gd name="T7" fmla="*/ 14 h 18"/>
                <a:gd name="T8" fmla="*/ 5 w 43"/>
                <a:gd name="T9" fmla="*/ 18 h 18"/>
                <a:gd name="T10" fmla="*/ 38 w 43"/>
                <a:gd name="T11" fmla="*/ 18 h 18"/>
                <a:gd name="T12" fmla="*/ 43 w 43"/>
                <a:gd name="T13" fmla="*/ 14 h 18"/>
                <a:gd name="T14" fmla="*/ 43 w 43"/>
                <a:gd name="T15" fmla="*/ 5 h 18"/>
                <a:gd name="T16" fmla="*/ 38 w 43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8">
                  <a:moveTo>
                    <a:pt x="38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41" y="18"/>
                    <a:pt x="43" y="16"/>
                    <a:pt x="43" y="14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3" y="2"/>
                    <a:pt x="41" y="0"/>
                    <a:pt x="3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5" name="Freeform 1096">
              <a:extLst>
                <a:ext uri="{FF2B5EF4-FFF2-40B4-BE49-F238E27FC236}">
                  <a16:creationId xmlns:a16="http://schemas.microsoft.com/office/drawing/2014/main" id="{0A764690-3C9D-440A-8AD7-E974F2DC4F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74838" y="4632326"/>
              <a:ext cx="427038" cy="768350"/>
            </a:xfrm>
            <a:custGeom>
              <a:avLst/>
              <a:gdLst>
                <a:gd name="T0" fmla="*/ 77 w 269"/>
                <a:gd name="T1" fmla="*/ 424 h 485"/>
                <a:gd name="T2" fmla="*/ 126 w 269"/>
                <a:gd name="T3" fmla="*/ 473 h 485"/>
                <a:gd name="T4" fmla="*/ 143 w 269"/>
                <a:gd name="T5" fmla="*/ 473 h 485"/>
                <a:gd name="T6" fmla="*/ 192 w 269"/>
                <a:gd name="T7" fmla="*/ 424 h 485"/>
                <a:gd name="T8" fmla="*/ 143 w 269"/>
                <a:gd name="T9" fmla="*/ 473 h 485"/>
                <a:gd name="T10" fmla="*/ 11 w 269"/>
                <a:gd name="T11" fmla="*/ 137 h 485"/>
                <a:gd name="T12" fmla="*/ 60 w 269"/>
                <a:gd name="T13" fmla="*/ 186 h 485"/>
                <a:gd name="T14" fmla="*/ 77 w 269"/>
                <a:gd name="T15" fmla="*/ 186 h 485"/>
                <a:gd name="T16" fmla="*/ 126 w 269"/>
                <a:gd name="T17" fmla="*/ 137 h 485"/>
                <a:gd name="T18" fmla="*/ 77 w 269"/>
                <a:gd name="T19" fmla="*/ 186 h 485"/>
                <a:gd name="T20" fmla="*/ 143 w 269"/>
                <a:gd name="T21" fmla="*/ 137 h 485"/>
                <a:gd name="T22" fmla="*/ 192 w 269"/>
                <a:gd name="T23" fmla="*/ 186 h 485"/>
                <a:gd name="T24" fmla="*/ 11 w 269"/>
                <a:gd name="T25" fmla="*/ 124 h 485"/>
                <a:gd name="T26" fmla="*/ 60 w 269"/>
                <a:gd name="T27" fmla="*/ 76 h 485"/>
                <a:gd name="T28" fmla="*/ 11 w 269"/>
                <a:gd name="T29" fmla="*/ 124 h 485"/>
                <a:gd name="T30" fmla="*/ 77 w 269"/>
                <a:gd name="T31" fmla="*/ 76 h 485"/>
                <a:gd name="T32" fmla="*/ 126 w 269"/>
                <a:gd name="T33" fmla="*/ 124 h 485"/>
                <a:gd name="T34" fmla="*/ 143 w 269"/>
                <a:gd name="T35" fmla="*/ 124 h 485"/>
                <a:gd name="T36" fmla="*/ 192 w 269"/>
                <a:gd name="T37" fmla="*/ 76 h 485"/>
                <a:gd name="T38" fmla="*/ 143 w 269"/>
                <a:gd name="T39" fmla="*/ 124 h 485"/>
                <a:gd name="T40" fmla="*/ 209 w 269"/>
                <a:gd name="T41" fmla="*/ 76 h 485"/>
                <a:gd name="T42" fmla="*/ 258 w 269"/>
                <a:gd name="T43" fmla="*/ 124 h 485"/>
                <a:gd name="T44" fmla="*/ 11 w 269"/>
                <a:gd name="T45" fmla="*/ 63 h 485"/>
                <a:gd name="T46" fmla="*/ 60 w 269"/>
                <a:gd name="T47" fmla="*/ 14 h 485"/>
                <a:gd name="T48" fmla="*/ 11 w 269"/>
                <a:gd name="T49" fmla="*/ 63 h 485"/>
                <a:gd name="T50" fmla="*/ 77 w 269"/>
                <a:gd name="T51" fmla="*/ 14 h 485"/>
                <a:gd name="T52" fmla="*/ 126 w 269"/>
                <a:gd name="T53" fmla="*/ 63 h 485"/>
                <a:gd name="T54" fmla="*/ 143 w 269"/>
                <a:gd name="T55" fmla="*/ 63 h 485"/>
                <a:gd name="T56" fmla="*/ 192 w 269"/>
                <a:gd name="T57" fmla="*/ 14 h 485"/>
                <a:gd name="T58" fmla="*/ 143 w 269"/>
                <a:gd name="T59" fmla="*/ 63 h 485"/>
                <a:gd name="T60" fmla="*/ 209 w 269"/>
                <a:gd name="T61" fmla="*/ 14 h 485"/>
                <a:gd name="T62" fmla="*/ 258 w 269"/>
                <a:gd name="T63" fmla="*/ 63 h 485"/>
                <a:gd name="T64" fmla="*/ 269 w 269"/>
                <a:gd name="T65" fmla="*/ 0 h 485"/>
                <a:gd name="T66" fmla="*/ 0 w 269"/>
                <a:gd name="T67" fmla="*/ 279 h 485"/>
                <a:gd name="T68" fmla="*/ 78 w 269"/>
                <a:gd name="T69" fmla="*/ 284 h 485"/>
                <a:gd name="T70" fmla="*/ 79 w 269"/>
                <a:gd name="T71" fmla="*/ 287 h 485"/>
                <a:gd name="T72" fmla="*/ 78 w 269"/>
                <a:gd name="T73" fmla="*/ 308 h 485"/>
                <a:gd name="T74" fmla="*/ 10 w 269"/>
                <a:gd name="T75" fmla="*/ 374 h 485"/>
                <a:gd name="T76" fmla="*/ 0 w 269"/>
                <a:gd name="T77" fmla="*/ 374 h 485"/>
                <a:gd name="T78" fmla="*/ 11 w 269"/>
                <a:gd name="T79" fmla="*/ 457 h 485"/>
                <a:gd name="T80" fmla="*/ 60 w 269"/>
                <a:gd name="T81" fmla="*/ 424 h 485"/>
                <a:gd name="T82" fmla="*/ 21 w 269"/>
                <a:gd name="T83" fmla="*/ 473 h 485"/>
                <a:gd name="T84" fmla="*/ 269 w 269"/>
                <a:gd name="T85" fmla="*/ 485 h 485"/>
                <a:gd name="T86" fmla="*/ 258 w 269"/>
                <a:gd name="T87" fmla="*/ 448 h 485"/>
                <a:gd name="T88" fmla="*/ 209 w 269"/>
                <a:gd name="T89" fmla="*/ 473 h 485"/>
                <a:gd name="T90" fmla="*/ 239 w 269"/>
                <a:gd name="T91" fmla="*/ 424 h 485"/>
                <a:gd name="T92" fmla="*/ 261 w 269"/>
                <a:gd name="T93" fmla="*/ 383 h 485"/>
                <a:gd name="T94" fmla="*/ 269 w 269"/>
                <a:gd name="T95" fmla="*/ 380 h 485"/>
                <a:gd name="T96" fmla="*/ 247 w 269"/>
                <a:gd name="T97" fmla="*/ 333 h 485"/>
                <a:gd name="T98" fmla="*/ 267 w 269"/>
                <a:gd name="T99" fmla="*/ 287 h 485"/>
                <a:gd name="T100" fmla="*/ 269 w 269"/>
                <a:gd name="T101" fmla="*/ 286 h 485"/>
                <a:gd name="T102" fmla="*/ 253 w 269"/>
                <a:gd name="T103" fmla="*/ 250 h 485"/>
                <a:gd name="T104" fmla="*/ 269 w 269"/>
                <a:gd name="T105" fmla="*/ 205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9" h="485">
                  <a:moveTo>
                    <a:pt x="77" y="473"/>
                  </a:moveTo>
                  <a:cubicBezTo>
                    <a:pt x="77" y="424"/>
                    <a:pt x="77" y="424"/>
                    <a:pt x="77" y="424"/>
                  </a:cubicBezTo>
                  <a:cubicBezTo>
                    <a:pt x="126" y="424"/>
                    <a:pt x="126" y="424"/>
                    <a:pt x="126" y="424"/>
                  </a:cubicBezTo>
                  <a:cubicBezTo>
                    <a:pt x="126" y="473"/>
                    <a:pt x="126" y="473"/>
                    <a:pt x="126" y="473"/>
                  </a:cubicBezTo>
                  <a:cubicBezTo>
                    <a:pt x="77" y="473"/>
                    <a:pt x="77" y="473"/>
                    <a:pt x="77" y="473"/>
                  </a:cubicBezTo>
                  <a:moveTo>
                    <a:pt x="143" y="473"/>
                  </a:moveTo>
                  <a:cubicBezTo>
                    <a:pt x="143" y="424"/>
                    <a:pt x="143" y="424"/>
                    <a:pt x="143" y="424"/>
                  </a:cubicBezTo>
                  <a:cubicBezTo>
                    <a:pt x="192" y="424"/>
                    <a:pt x="192" y="424"/>
                    <a:pt x="192" y="424"/>
                  </a:cubicBezTo>
                  <a:cubicBezTo>
                    <a:pt x="192" y="473"/>
                    <a:pt x="192" y="473"/>
                    <a:pt x="192" y="473"/>
                  </a:cubicBezTo>
                  <a:cubicBezTo>
                    <a:pt x="143" y="473"/>
                    <a:pt x="143" y="473"/>
                    <a:pt x="143" y="473"/>
                  </a:cubicBezTo>
                  <a:moveTo>
                    <a:pt x="11" y="186"/>
                  </a:moveTo>
                  <a:cubicBezTo>
                    <a:pt x="11" y="137"/>
                    <a:pt x="11" y="137"/>
                    <a:pt x="11" y="137"/>
                  </a:cubicBezTo>
                  <a:cubicBezTo>
                    <a:pt x="60" y="137"/>
                    <a:pt x="60" y="137"/>
                    <a:pt x="60" y="137"/>
                  </a:cubicBezTo>
                  <a:cubicBezTo>
                    <a:pt x="60" y="186"/>
                    <a:pt x="60" y="186"/>
                    <a:pt x="60" y="186"/>
                  </a:cubicBezTo>
                  <a:cubicBezTo>
                    <a:pt x="11" y="186"/>
                    <a:pt x="11" y="186"/>
                    <a:pt x="11" y="186"/>
                  </a:cubicBezTo>
                  <a:moveTo>
                    <a:pt x="77" y="186"/>
                  </a:moveTo>
                  <a:cubicBezTo>
                    <a:pt x="77" y="137"/>
                    <a:pt x="77" y="137"/>
                    <a:pt x="77" y="137"/>
                  </a:cubicBezTo>
                  <a:cubicBezTo>
                    <a:pt x="126" y="137"/>
                    <a:pt x="126" y="137"/>
                    <a:pt x="126" y="137"/>
                  </a:cubicBezTo>
                  <a:cubicBezTo>
                    <a:pt x="126" y="186"/>
                    <a:pt x="126" y="186"/>
                    <a:pt x="126" y="186"/>
                  </a:cubicBezTo>
                  <a:cubicBezTo>
                    <a:pt x="77" y="186"/>
                    <a:pt x="77" y="186"/>
                    <a:pt x="77" y="186"/>
                  </a:cubicBezTo>
                  <a:moveTo>
                    <a:pt x="143" y="186"/>
                  </a:moveTo>
                  <a:cubicBezTo>
                    <a:pt x="143" y="137"/>
                    <a:pt x="143" y="137"/>
                    <a:pt x="143" y="137"/>
                  </a:cubicBezTo>
                  <a:cubicBezTo>
                    <a:pt x="192" y="137"/>
                    <a:pt x="192" y="137"/>
                    <a:pt x="192" y="137"/>
                  </a:cubicBezTo>
                  <a:cubicBezTo>
                    <a:pt x="192" y="186"/>
                    <a:pt x="192" y="186"/>
                    <a:pt x="192" y="186"/>
                  </a:cubicBezTo>
                  <a:cubicBezTo>
                    <a:pt x="143" y="186"/>
                    <a:pt x="143" y="186"/>
                    <a:pt x="143" y="186"/>
                  </a:cubicBezTo>
                  <a:moveTo>
                    <a:pt x="11" y="124"/>
                  </a:moveTo>
                  <a:cubicBezTo>
                    <a:pt x="11" y="76"/>
                    <a:pt x="11" y="76"/>
                    <a:pt x="11" y="76"/>
                  </a:cubicBezTo>
                  <a:cubicBezTo>
                    <a:pt x="60" y="76"/>
                    <a:pt x="60" y="76"/>
                    <a:pt x="60" y="76"/>
                  </a:cubicBezTo>
                  <a:cubicBezTo>
                    <a:pt x="60" y="124"/>
                    <a:pt x="60" y="124"/>
                    <a:pt x="60" y="124"/>
                  </a:cubicBezTo>
                  <a:cubicBezTo>
                    <a:pt x="11" y="124"/>
                    <a:pt x="11" y="124"/>
                    <a:pt x="11" y="124"/>
                  </a:cubicBezTo>
                  <a:moveTo>
                    <a:pt x="77" y="124"/>
                  </a:moveTo>
                  <a:cubicBezTo>
                    <a:pt x="77" y="76"/>
                    <a:pt x="77" y="76"/>
                    <a:pt x="77" y="76"/>
                  </a:cubicBezTo>
                  <a:cubicBezTo>
                    <a:pt x="126" y="76"/>
                    <a:pt x="126" y="76"/>
                    <a:pt x="126" y="76"/>
                  </a:cubicBezTo>
                  <a:cubicBezTo>
                    <a:pt x="126" y="124"/>
                    <a:pt x="126" y="124"/>
                    <a:pt x="126" y="124"/>
                  </a:cubicBezTo>
                  <a:cubicBezTo>
                    <a:pt x="77" y="124"/>
                    <a:pt x="77" y="124"/>
                    <a:pt x="77" y="124"/>
                  </a:cubicBezTo>
                  <a:moveTo>
                    <a:pt x="143" y="124"/>
                  </a:moveTo>
                  <a:cubicBezTo>
                    <a:pt x="143" y="76"/>
                    <a:pt x="143" y="76"/>
                    <a:pt x="143" y="76"/>
                  </a:cubicBezTo>
                  <a:cubicBezTo>
                    <a:pt x="192" y="76"/>
                    <a:pt x="192" y="76"/>
                    <a:pt x="192" y="76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43" y="124"/>
                    <a:pt x="143" y="124"/>
                    <a:pt x="143" y="124"/>
                  </a:cubicBezTo>
                  <a:moveTo>
                    <a:pt x="209" y="124"/>
                  </a:moveTo>
                  <a:cubicBezTo>
                    <a:pt x="209" y="76"/>
                    <a:pt x="209" y="76"/>
                    <a:pt x="209" y="76"/>
                  </a:cubicBezTo>
                  <a:cubicBezTo>
                    <a:pt x="258" y="76"/>
                    <a:pt x="258" y="76"/>
                    <a:pt x="258" y="76"/>
                  </a:cubicBezTo>
                  <a:cubicBezTo>
                    <a:pt x="258" y="124"/>
                    <a:pt x="258" y="124"/>
                    <a:pt x="258" y="124"/>
                  </a:cubicBezTo>
                  <a:cubicBezTo>
                    <a:pt x="209" y="124"/>
                    <a:pt x="209" y="124"/>
                    <a:pt x="209" y="124"/>
                  </a:cubicBezTo>
                  <a:moveTo>
                    <a:pt x="11" y="63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60" y="14"/>
                    <a:pt x="60" y="14"/>
                    <a:pt x="60" y="14"/>
                  </a:cubicBezTo>
                  <a:cubicBezTo>
                    <a:pt x="60" y="63"/>
                    <a:pt x="60" y="63"/>
                    <a:pt x="60" y="63"/>
                  </a:cubicBezTo>
                  <a:cubicBezTo>
                    <a:pt x="11" y="63"/>
                    <a:pt x="11" y="63"/>
                    <a:pt x="11" y="63"/>
                  </a:cubicBezTo>
                  <a:moveTo>
                    <a:pt x="77" y="63"/>
                  </a:moveTo>
                  <a:cubicBezTo>
                    <a:pt x="77" y="14"/>
                    <a:pt x="77" y="14"/>
                    <a:pt x="77" y="14"/>
                  </a:cubicBezTo>
                  <a:cubicBezTo>
                    <a:pt x="126" y="14"/>
                    <a:pt x="126" y="14"/>
                    <a:pt x="126" y="14"/>
                  </a:cubicBezTo>
                  <a:cubicBezTo>
                    <a:pt x="126" y="63"/>
                    <a:pt x="126" y="63"/>
                    <a:pt x="126" y="63"/>
                  </a:cubicBezTo>
                  <a:cubicBezTo>
                    <a:pt x="77" y="63"/>
                    <a:pt x="77" y="63"/>
                    <a:pt x="77" y="63"/>
                  </a:cubicBezTo>
                  <a:moveTo>
                    <a:pt x="143" y="63"/>
                  </a:moveTo>
                  <a:cubicBezTo>
                    <a:pt x="143" y="14"/>
                    <a:pt x="143" y="14"/>
                    <a:pt x="143" y="14"/>
                  </a:cubicBezTo>
                  <a:cubicBezTo>
                    <a:pt x="192" y="14"/>
                    <a:pt x="192" y="14"/>
                    <a:pt x="192" y="14"/>
                  </a:cubicBezTo>
                  <a:cubicBezTo>
                    <a:pt x="192" y="63"/>
                    <a:pt x="192" y="63"/>
                    <a:pt x="192" y="63"/>
                  </a:cubicBezTo>
                  <a:cubicBezTo>
                    <a:pt x="143" y="63"/>
                    <a:pt x="143" y="63"/>
                    <a:pt x="143" y="63"/>
                  </a:cubicBezTo>
                  <a:moveTo>
                    <a:pt x="209" y="63"/>
                  </a:moveTo>
                  <a:cubicBezTo>
                    <a:pt x="209" y="14"/>
                    <a:pt x="209" y="14"/>
                    <a:pt x="209" y="14"/>
                  </a:cubicBezTo>
                  <a:cubicBezTo>
                    <a:pt x="258" y="14"/>
                    <a:pt x="258" y="14"/>
                    <a:pt x="258" y="14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09" y="63"/>
                    <a:pt x="209" y="63"/>
                    <a:pt x="209" y="63"/>
                  </a:cubicBezTo>
                  <a:moveTo>
                    <a:pt x="26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74" y="280"/>
                    <a:pt x="74" y="280"/>
                    <a:pt x="74" y="280"/>
                  </a:cubicBezTo>
                  <a:cubicBezTo>
                    <a:pt x="77" y="280"/>
                    <a:pt x="78" y="282"/>
                    <a:pt x="78" y="284"/>
                  </a:cubicBezTo>
                  <a:cubicBezTo>
                    <a:pt x="78" y="285"/>
                    <a:pt x="78" y="286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9" y="287"/>
                    <a:pt x="79" y="287"/>
                    <a:pt x="79" y="287"/>
                  </a:cubicBezTo>
                  <a:cubicBezTo>
                    <a:pt x="78" y="308"/>
                    <a:pt x="78" y="308"/>
                    <a:pt x="78" y="308"/>
                  </a:cubicBezTo>
                  <a:cubicBezTo>
                    <a:pt x="78" y="345"/>
                    <a:pt x="48" y="374"/>
                    <a:pt x="11" y="374"/>
                  </a:cubicBezTo>
                  <a:cubicBezTo>
                    <a:pt x="11" y="374"/>
                    <a:pt x="10" y="374"/>
                    <a:pt x="10" y="374"/>
                  </a:cubicBezTo>
                  <a:cubicBezTo>
                    <a:pt x="10" y="374"/>
                    <a:pt x="10" y="374"/>
                    <a:pt x="1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4" y="448"/>
                    <a:pt x="7" y="452"/>
                    <a:pt x="11" y="457"/>
                  </a:cubicBezTo>
                  <a:cubicBezTo>
                    <a:pt x="11" y="424"/>
                    <a:pt x="11" y="424"/>
                    <a:pt x="11" y="424"/>
                  </a:cubicBezTo>
                  <a:cubicBezTo>
                    <a:pt x="60" y="424"/>
                    <a:pt x="60" y="424"/>
                    <a:pt x="60" y="424"/>
                  </a:cubicBezTo>
                  <a:cubicBezTo>
                    <a:pt x="60" y="473"/>
                    <a:pt x="60" y="473"/>
                    <a:pt x="60" y="473"/>
                  </a:cubicBezTo>
                  <a:cubicBezTo>
                    <a:pt x="21" y="473"/>
                    <a:pt x="21" y="473"/>
                    <a:pt x="21" y="473"/>
                  </a:cubicBezTo>
                  <a:cubicBezTo>
                    <a:pt x="23" y="477"/>
                    <a:pt x="25" y="481"/>
                    <a:pt x="27" y="485"/>
                  </a:cubicBezTo>
                  <a:cubicBezTo>
                    <a:pt x="269" y="485"/>
                    <a:pt x="269" y="485"/>
                    <a:pt x="269" y="485"/>
                  </a:cubicBezTo>
                  <a:cubicBezTo>
                    <a:pt x="269" y="451"/>
                    <a:pt x="269" y="451"/>
                    <a:pt x="269" y="451"/>
                  </a:cubicBezTo>
                  <a:cubicBezTo>
                    <a:pt x="265" y="451"/>
                    <a:pt x="261" y="450"/>
                    <a:pt x="258" y="448"/>
                  </a:cubicBezTo>
                  <a:cubicBezTo>
                    <a:pt x="258" y="473"/>
                    <a:pt x="258" y="473"/>
                    <a:pt x="258" y="473"/>
                  </a:cubicBezTo>
                  <a:cubicBezTo>
                    <a:pt x="209" y="473"/>
                    <a:pt x="209" y="473"/>
                    <a:pt x="209" y="473"/>
                  </a:cubicBezTo>
                  <a:cubicBezTo>
                    <a:pt x="209" y="424"/>
                    <a:pt x="209" y="424"/>
                    <a:pt x="209" y="424"/>
                  </a:cubicBezTo>
                  <a:cubicBezTo>
                    <a:pt x="239" y="424"/>
                    <a:pt x="239" y="424"/>
                    <a:pt x="239" y="424"/>
                  </a:cubicBezTo>
                  <a:cubicBezTo>
                    <a:pt x="238" y="421"/>
                    <a:pt x="238" y="419"/>
                    <a:pt x="238" y="416"/>
                  </a:cubicBezTo>
                  <a:cubicBezTo>
                    <a:pt x="238" y="402"/>
                    <a:pt x="247" y="388"/>
                    <a:pt x="261" y="383"/>
                  </a:cubicBezTo>
                  <a:cubicBezTo>
                    <a:pt x="261" y="383"/>
                    <a:pt x="261" y="383"/>
                    <a:pt x="261" y="383"/>
                  </a:cubicBezTo>
                  <a:cubicBezTo>
                    <a:pt x="269" y="380"/>
                    <a:pt x="269" y="380"/>
                    <a:pt x="269" y="380"/>
                  </a:cubicBezTo>
                  <a:cubicBezTo>
                    <a:pt x="269" y="354"/>
                    <a:pt x="269" y="354"/>
                    <a:pt x="269" y="354"/>
                  </a:cubicBezTo>
                  <a:cubicBezTo>
                    <a:pt x="260" y="350"/>
                    <a:pt x="251" y="343"/>
                    <a:pt x="247" y="333"/>
                  </a:cubicBezTo>
                  <a:cubicBezTo>
                    <a:pt x="246" y="329"/>
                    <a:pt x="245" y="324"/>
                    <a:pt x="245" y="320"/>
                  </a:cubicBezTo>
                  <a:cubicBezTo>
                    <a:pt x="245" y="306"/>
                    <a:pt x="253" y="292"/>
                    <a:pt x="267" y="287"/>
                  </a:cubicBezTo>
                  <a:cubicBezTo>
                    <a:pt x="268" y="287"/>
                    <a:pt x="268" y="287"/>
                    <a:pt x="268" y="287"/>
                  </a:cubicBezTo>
                  <a:cubicBezTo>
                    <a:pt x="269" y="286"/>
                    <a:pt x="269" y="286"/>
                    <a:pt x="269" y="286"/>
                  </a:cubicBezTo>
                  <a:cubicBezTo>
                    <a:pt x="269" y="268"/>
                    <a:pt x="269" y="268"/>
                    <a:pt x="269" y="268"/>
                  </a:cubicBezTo>
                  <a:cubicBezTo>
                    <a:pt x="262" y="264"/>
                    <a:pt x="256" y="258"/>
                    <a:pt x="253" y="250"/>
                  </a:cubicBezTo>
                  <a:cubicBezTo>
                    <a:pt x="252" y="245"/>
                    <a:pt x="251" y="241"/>
                    <a:pt x="251" y="237"/>
                  </a:cubicBezTo>
                  <a:cubicBezTo>
                    <a:pt x="251" y="224"/>
                    <a:pt x="258" y="212"/>
                    <a:pt x="269" y="205"/>
                  </a:cubicBezTo>
                  <a:cubicBezTo>
                    <a:pt x="269" y="0"/>
                    <a:pt x="269" y="0"/>
                    <a:pt x="269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6" name="Freeform 1097">
              <a:extLst>
                <a:ext uri="{FF2B5EF4-FFF2-40B4-BE49-F238E27FC236}">
                  <a16:creationId xmlns:a16="http://schemas.microsoft.com/office/drawing/2014/main" id="{59ACBCC6-48E3-4C6D-8F73-CE1322AD846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862138" y="4619626"/>
              <a:ext cx="452438" cy="793750"/>
            </a:xfrm>
            <a:custGeom>
              <a:avLst/>
              <a:gdLst>
                <a:gd name="T0" fmla="*/ 281 w 285"/>
                <a:gd name="T1" fmla="*/ 497 h 501"/>
                <a:gd name="T2" fmla="*/ 281 w 285"/>
                <a:gd name="T3" fmla="*/ 497 h 501"/>
                <a:gd name="T4" fmla="*/ 281 w 285"/>
                <a:gd name="T5" fmla="*/ 493 h 501"/>
                <a:gd name="T6" fmla="*/ 281 w 285"/>
                <a:gd name="T7" fmla="*/ 497 h 501"/>
                <a:gd name="T8" fmla="*/ 285 w 285"/>
                <a:gd name="T9" fmla="*/ 497 h 501"/>
                <a:gd name="T10" fmla="*/ 281 w 285"/>
                <a:gd name="T11" fmla="*/ 497 h 501"/>
                <a:gd name="T12" fmla="*/ 277 w 285"/>
                <a:gd name="T13" fmla="*/ 459 h 501"/>
                <a:gd name="T14" fmla="*/ 277 w 285"/>
                <a:gd name="T15" fmla="*/ 493 h 501"/>
                <a:gd name="T16" fmla="*/ 35 w 285"/>
                <a:gd name="T17" fmla="*/ 493 h 501"/>
                <a:gd name="T18" fmla="*/ 39 w 285"/>
                <a:gd name="T19" fmla="*/ 501 h 501"/>
                <a:gd name="T20" fmla="*/ 285 w 285"/>
                <a:gd name="T21" fmla="*/ 501 h 501"/>
                <a:gd name="T22" fmla="*/ 285 w 285"/>
                <a:gd name="T23" fmla="*/ 497 h 501"/>
                <a:gd name="T24" fmla="*/ 285 w 285"/>
                <a:gd name="T25" fmla="*/ 459 h 501"/>
                <a:gd name="T26" fmla="*/ 282 w 285"/>
                <a:gd name="T27" fmla="*/ 459 h 501"/>
                <a:gd name="T28" fmla="*/ 282 w 285"/>
                <a:gd name="T29" fmla="*/ 459 h 501"/>
                <a:gd name="T30" fmla="*/ 277 w 285"/>
                <a:gd name="T31" fmla="*/ 459 h 501"/>
                <a:gd name="T32" fmla="*/ 7 w 285"/>
                <a:gd name="T33" fmla="*/ 382 h 501"/>
                <a:gd name="T34" fmla="*/ 0 w 285"/>
                <a:gd name="T35" fmla="*/ 404 h 501"/>
                <a:gd name="T36" fmla="*/ 0 w 285"/>
                <a:gd name="T37" fmla="*/ 443 h 501"/>
                <a:gd name="T38" fmla="*/ 8 w 285"/>
                <a:gd name="T39" fmla="*/ 451 h 501"/>
                <a:gd name="T40" fmla="*/ 8 w 285"/>
                <a:gd name="T41" fmla="*/ 382 h 501"/>
                <a:gd name="T42" fmla="*/ 7 w 285"/>
                <a:gd name="T43" fmla="*/ 382 h 501"/>
                <a:gd name="T44" fmla="*/ 277 w 285"/>
                <a:gd name="T45" fmla="*/ 362 h 501"/>
                <a:gd name="T46" fmla="*/ 277 w 285"/>
                <a:gd name="T47" fmla="*/ 388 h 501"/>
                <a:gd name="T48" fmla="*/ 285 w 285"/>
                <a:gd name="T49" fmla="*/ 386 h 501"/>
                <a:gd name="T50" fmla="*/ 285 w 285"/>
                <a:gd name="T51" fmla="*/ 363 h 501"/>
                <a:gd name="T52" fmla="*/ 277 w 285"/>
                <a:gd name="T53" fmla="*/ 362 h 501"/>
                <a:gd name="T54" fmla="*/ 277 w 285"/>
                <a:gd name="T55" fmla="*/ 276 h 501"/>
                <a:gd name="T56" fmla="*/ 277 w 285"/>
                <a:gd name="T57" fmla="*/ 294 h 501"/>
                <a:gd name="T58" fmla="*/ 285 w 285"/>
                <a:gd name="T59" fmla="*/ 292 h 501"/>
                <a:gd name="T60" fmla="*/ 285 w 285"/>
                <a:gd name="T61" fmla="*/ 279 h 501"/>
                <a:gd name="T62" fmla="*/ 277 w 285"/>
                <a:gd name="T63" fmla="*/ 276 h 501"/>
                <a:gd name="T64" fmla="*/ 285 w 285"/>
                <a:gd name="T65" fmla="*/ 0 h 501"/>
                <a:gd name="T66" fmla="*/ 0 w 285"/>
                <a:gd name="T67" fmla="*/ 0 h 501"/>
                <a:gd name="T68" fmla="*/ 0 w 285"/>
                <a:gd name="T69" fmla="*/ 287 h 501"/>
                <a:gd name="T70" fmla="*/ 8 w 285"/>
                <a:gd name="T71" fmla="*/ 287 h 501"/>
                <a:gd name="T72" fmla="*/ 8 w 285"/>
                <a:gd name="T73" fmla="*/ 8 h 501"/>
                <a:gd name="T74" fmla="*/ 277 w 285"/>
                <a:gd name="T75" fmla="*/ 8 h 501"/>
                <a:gd name="T76" fmla="*/ 277 w 285"/>
                <a:gd name="T77" fmla="*/ 213 h 501"/>
                <a:gd name="T78" fmla="*/ 281 w 285"/>
                <a:gd name="T79" fmla="*/ 212 h 501"/>
                <a:gd name="T80" fmla="*/ 281 w 285"/>
                <a:gd name="T81" fmla="*/ 211 h 501"/>
                <a:gd name="T82" fmla="*/ 285 w 285"/>
                <a:gd name="T83" fmla="*/ 210 h 501"/>
                <a:gd name="T84" fmla="*/ 285 w 285"/>
                <a:gd name="T85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5" h="501">
                  <a:moveTo>
                    <a:pt x="281" y="497"/>
                  </a:moveTo>
                  <a:cubicBezTo>
                    <a:pt x="281" y="497"/>
                    <a:pt x="281" y="497"/>
                    <a:pt x="281" y="497"/>
                  </a:cubicBezTo>
                  <a:cubicBezTo>
                    <a:pt x="281" y="493"/>
                    <a:pt x="281" y="493"/>
                    <a:pt x="281" y="493"/>
                  </a:cubicBezTo>
                  <a:cubicBezTo>
                    <a:pt x="281" y="497"/>
                    <a:pt x="281" y="497"/>
                    <a:pt x="281" y="497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1" y="497"/>
                    <a:pt x="281" y="497"/>
                    <a:pt x="281" y="497"/>
                  </a:cubicBezTo>
                  <a:moveTo>
                    <a:pt x="277" y="459"/>
                  </a:moveTo>
                  <a:cubicBezTo>
                    <a:pt x="277" y="493"/>
                    <a:pt x="277" y="493"/>
                    <a:pt x="277" y="493"/>
                  </a:cubicBezTo>
                  <a:cubicBezTo>
                    <a:pt x="35" y="493"/>
                    <a:pt x="35" y="493"/>
                    <a:pt x="35" y="493"/>
                  </a:cubicBezTo>
                  <a:cubicBezTo>
                    <a:pt x="36" y="495"/>
                    <a:pt x="38" y="498"/>
                    <a:pt x="39" y="501"/>
                  </a:cubicBezTo>
                  <a:cubicBezTo>
                    <a:pt x="285" y="501"/>
                    <a:pt x="285" y="501"/>
                    <a:pt x="285" y="501"/>
                  </a:cubicBezTo>
                  <a:cubicBezTo>
                    <a:pt x="285" y="497"/>
                    <a:pt x="285" y="497"/>
                    <a:pt x="285" y="497"/>
                  </a:cubicBezTo>
                  <a:cubicBezTo>
                    <a:pt x="285" y="459"/>
                    <a:pt x="285" y="459"/>
                    <a:pt x="285" y="459"/>
                  </a:cubicBezTo>
                  <a:cubicBezTo>
                    <a:pt x="284" y="459"/>
                    <a:pt x="283" y="459"/>
                    <a:pt x="282" y="459"/>
                  </a:cubicBezTo>
                  <a:cubicBezTo>
                    <a:pt x="282" y="459"/>
                    <a:pt x="282" y="459"/>
                    <a:pt x="282" y="459"/>
                  </a:cubicBezTo>
                  <a:cubicBezTo>
                    <a:pt x="280" y="459"/>
                    <a:pt x="279" y="459"/>
                    <a:pt x="277" y="459"/>
                  </a:cubicBezTo>
                  <a:moveTo>
                    <a:pt x="7" y="382"/>
                  </a:moveTo>
                  <a:cubicBezTo>
                    <a:pt x="0" y="404"/>
                    <a:pt x="0" y="404"/>
                    <a:pt x="0" y="40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3" y="446"/>
                    <a:pt x="5" y="449"/>
                    <a:pt x="8" y="451"/>
                  </a:cubicBezTo>
                  <a:cubicBezTo>
                    <a:pt x="8" y="382"/>
                    <a:pt x="8" y="382"/>
                    <a:pt x="8" y="382"/>
                  </a:cubicBezTo>
                  <a:cubicBezTo>
                    <a:pt x="7" y="382"/>
                    <a:pt x="7" y="382"/>
                    <a:pt x="7" y="382"/>
                  </a:cubicBezTo>
                  <a:moveTo>
                    <a:pt x="277" y="362"/>
                  </a:moveTo>
                  <a:cubicBezTo>
                    <a:pt x="277" y="388"/>
                    <a:pt x="277" y="388"/>
                    <a:pt x="277" y="388"/>
                  </a:cubicBezTo>
                  <a:cubicBezTo>
                    <a:pt x="285" y="386"/>
                    <a:pt x="285" y="386"/>
                    <a:pt x="285" y="386"/>
                  </a:cubicBezTo>
                  <a:cubicBezTo>
                    <a:pt x="285" y="363"/>
                    <a:pt x="285" y="363"/>
                    <a:pt x="285" y="363"/>
                  </a:cubicBezTo>
                  <a:cubicBezTo>
                    <a:pt x="283" y="363"/>
                    <a:pt x="280" y="362"/>
                    <a:pt x="277" y="362"/>
                  </a:cubicBezTo>
                  <a:moveTo>
                    <a:pt x="277" y="276"/>
                  </a:moveTo>
                  <a:cubicBezTo>
                    <a:pt x="277" y="294"/>
                    <a:pt x="277" y="294"/>
                    <a:pt x="277" y="294"/>
                  </a:cubicBezTo>
                  <a:cubicBezTo>
                    <a:pt x="285" y="292"/>
                    <a:pt x="285" y="292"/>
                    <a:pt x="285" y="292"/>
                  </a:cubicBezTo>
                  <a:cubicBezTo>
                    <a:pt x="285" y="279"/>
                    <a:pt x="285" y="279"/>
                    <a:pt x="285" y="279"/>
                  </a:cubicBezTo>
                  <a:cubicBezTo>
                    <a:pt x="283" y="278"/>
                    <a:pt x="280" y="277"/>
                    <a:pt x="277" y="276"/>
                  </a:cubicBezTo>
                  <a:moveTo>
                    <a:pt x="2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87"/>
                    <a:pt x="0" y="287"/>
                    <a:pt x="0" y="287"/>
                  </a:cubicBezTo>
                  <a:cubicBezTo>
                    <a:pt x="8" y="287"/>
                    <a:pt x="8" y="287"/>
                    <a:pt x="8" y="28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277" y="8"/>
                    <a:pt x="277" y="8"/>
                    <a:pt x="277" y="8"/>
                  </a:cubicBezTo>
                  <a:cubicBezTo>
                    <a:pt x="277" y="213"/>
                    <a:pt x="277" y="213"/>
                    <a:pt x="277" y="213"/>
                  </a:cubicBezTo>
                  <a:cubicBezTo>
                    <a:pt x="279" y="213"/>
                    <a:pt x="280" y="212"/>
                    <a:pt x="281" y="212"/>
                  </a:cubicBezTo>
                  <a:cubicBezTo>
                    <a:pt x="281" y="211"/>
                    <a:pt x="281" y="211"/>
                    <a:pt x="281" y="211"/>
                  </a:cubicBezTo>
                  <a:cubicBezTo>
                    <a:pt x="285" y="210"/>
                    <a:pt x="285" y="210"/>
                    <a:pt x="285" y="21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7" name="Rectangle 1098">
              <a:extLst>
                <a:ext uri="{FF2B5EF4-FFF2-40B4-BE49-F238E27FC236}">
                  <a16:creationId xmlns:a16="http://schemas.microsoft.com/office/drawing/2014/main" id="{564F4658-F9AD-4D21-B852-58991917E1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8" name="Rectangle 1099">
              <a:extLst>
                <a:ext uri="{FF2B5EF4-FFF2-40B4-BE49-F238E27FC236}">
                  <a16:creationId xmlns:a16="http://schemas.microsoft.com/office/drawing/2014/main" id="{11EF2D3F-8D2D-42D2-8636-1A4617F824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29" name="Rectangle 1100">
              <a:extLst>
                <a:ext uri="{FF2B5EF4-FFF2-40B4-BE49-F238E27FC236}">
                  <a16:creationId xmlns:a16="http://schemas.microsoft.com/office/drawing/2014/main" id="{2F4B6DB2-41C8-4874-9BF0-49A94ED458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0" name="Rectangle 1101">
              <a:extLst>
                <a:ext uri="{FF2B5EF4-FFF2-40B4-BE49-F238E27FC236}">
                  <a16:creationId xmlns:a16="http://schemas.microsoft.com/office/drawing/2014/main" id="{CFD5262F-70F5-4A8A-BB69-A094CA6CDE4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1" name="Rectangle 1102">
              <a:extLst>
                <a:ext uri="{FF2B5EF4-FFF2-40B4-BE49-F238E27FC236}">
                  <a16:creationId xmlns:a16="http://schemas.microsoft.com/office/drawing/2014/main" id="{05B92CFC-77FF-478B-9D8D-40833D7697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2" name="Rectangle 1103">
              <a:extLst>
                <a:ext uri="{FF2B5EF4-FFF2-40B4-BE49-F238E27FC236}">
                  <a16:creationId xmlns:a16="http://schemas.microsoft.com/office/drawing/2014/main" id="{5CCF561B-B1E3-4556-86BE-6B536DDBE0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3" name="Rectangle 1104">
              <a:extLst>
                <a:ext uri="{FF2B5EF4-FFF2-40B4-BE49-F238E27FC236}">
                  <a16:creationId xmlns:a16="http://schemas.microsoft.com/office/drawing/2014/main" id="{2F069C50-9938-4303-95F8-382E455AC14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4" name="Rectangle 1105">
              <a:extLst>
                <a:ext uri="{FF2B5EF4-FFF2-40B4-BE49-F238E27FC236}">
                  <a16:creationId xmlns:a16="http://schemas.microsoft.com/office/drawing/2014/main" id="{EF95B527-013B-4F2E-86B2-87697A3AF3A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654551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5" name="Rectangle 1106">
              <a:extLst>
                <a:ext uri="{FF2B5EF4-FFF2-40B4-BE49-F238E27FC236}">
                  <a16:creationId xmlns:a16="http://schemas.microsoft.com/office/drawing/2014/main" id="{E0464867-9782-4B68-B86B-BC23518F24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6" name="Rectangle 1107">
              <a:extLst>
                <a:ext uri="{FF2B5EF4-FFF2-40B4-BE49-F238E27FC236}">
                  <a16:creationId xmlns:a16="http://schemas.microsoft.com/office/drawing/2014/main" id="{2DBE2617-1756-43AD-9124-9ED2AABAF9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7" name="Rectangle 1108">
              <a:extLst>
                <a:ext uri="{FF2B5EF4-FFF2-40B4-BE49-F238E27FC236}">
                  <a16:creationId xmlns:a16="http://schemas.microsoft.com/office/drawing/2014/main" id="{15671122-831D-464E-AB7F-5CB95174AD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8" name="Rectangle 1109">
              <a:extLst>
                <a:ext uri="{FF2B5EF4-FFF2-40B4-BE49-F238E27FC236}">
                  <a16:creationId xmlns:a16="http://schemas.microsoft.com/office/drawing/2014/main" id="{06F831C0-446E-4733-BF82-55CE9C6922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39" name="Rectangle 1110">
              <a:extLst>
                <a:ext uri="{FF2B5EF4-FFF2-40B4-BE49-F238E27FC236}">
                  <a16:creationId xmlns:a16="http://schemas.microsoft.com/office/drawing/2014/main" id="{896052BC-831D-4FB0-AA39-70AEAFE2686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0" name="Rectangle 1111">
              <a:extLst>
                <a:ext uri="{FF2B5EF4-FFF2-40B4-BE49-F238E27FC236}">
                  <a16:creationId xmlns:a16="http://schemas.microsoft.com/office/drawing/2014/main" id="{0A0DEE50-04C5-4CEE-A69F-ACDE51D920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1" name="Rectangle 1112">
              <a:extLst>
                <a:ext uri="{FF2B5EF4-FFF2-40B4-BE49-F238E27FC236}">
                  <a16:creationId xmlns:a16="http://schemas.microsoft.com/office/drawing/2014/main" id="{52A9120D-4395-4672-86DA-5F95E125609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2" name="Rectangle 1113">
              <a:extLst>
                <a:ext uri="{FF2B5EF4-FFF2-40B4-BE49-F238E27FC236}">
                  <a16:creationId xmlns:a16="http://schemas.microsoft.com/office/drawing/2014/main" id="{9C3DAC6E-3AAB-4CB3-9452-BB769AF6938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6625" y="4752976"/>
              <a:ext cx="77788" cy="76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3" name="Rectangle 1114">
              <a:extLst>
                <a:ext uri="{FF2B5EF4-FFF2-40B4-BE49-F238E27FC236}">
                  <a16:creationId xmlns:a16="http://schemas.microsoft.com/office/drawing/2014/main" id="{F8DE43E4-CA41-44EA-B3C2-FF11D6E164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4" name="Rectangle 1115">
              <a:extLst>
                <a:ext uri="{FF2B5EF4-FFF2-40B4-BE49-F238E27FC236}">
                  <a16:creationId xmlns:a16="http://schemas.microsoft.com/office/drawing/2014/main" id="{1D99B4D4-2EF4-4899-A6F3-F4C700ACD4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89230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5" name="Rectangle 1116">
              <a:extLst>
                <a:ext uri="{FF2B5EF4-FFF2-40B4-BE49-F238E27FC236}">
                  <a16:creationId xmlns:a16="http://schemas.microsoft.com/office/drawing/2014/main" id="{8039C657-6CC1-4035-A135-B378737D596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6" name="Rectangle 1117">
              <a:extLst>
                <a:ext uri="{FF2B5EF4-FFF2-40B4-BE49-F238E27FC236}">
                  <a16:creationId xmlns:a16="http://schemas.microsoft.com/office/drawing/2014/main" id="{31BE8F8B-A52D-4401-BB99-CDECFCAFD8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7" name="Rectangle 1118">
              <a:extLst>
                <a:ext uri="{FF2B5EF4-FFF2-40B4-BE49-F238E27FC236}">
                  <a16:creationId xmlns:a16="http://schemas.microsoft.com/office/drawing/2014/main" id="{DD8813CB-2415-4D4D-888B-01B9F9B04BD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8" name="Rectangle 1119">
              <a:extLst>
                <a:ext uri="{FF2B5EF4-FFF2-40B4-BE49-F238E27FC236}">
                  <a16:creationId xmlns:a16="http://schemas.microsoft.com/office/drawing/2014/main" id="{6C6D11A3-4A14-4130-AB64-58DF180A61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4849813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49" name="Freeform 1120">
              <a:extLst>
                <a:ext uri="{FF2B5EF4-FFF2-40B4-BE49-F238E27FC236}">
                  <a16:creationId xmlns:a16="http://schemas.microsoft.com/office/drawing/2014/main" id="{A853F0BA-D0A3-48E0-AE5B-005BBEBF7E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92300" y="5303838"/>
              <a:ext cx="77788" cy="77788"/>
            </a:xfrm>
            <a:custGeom>
              <a:avLst/>
              <a:gdLst>
                <a:gd name="T0" fmla="*/ 49 w 49"/>
                <a:gd name="T1" fmla="*/ 0 h 49"/>
                <a:gd name="T2" fmla="*/ 0 w 49"/>
                <a:gd name="T3" fmla="*/ 0 h 49"/>
                <a:gd name="T4" fmla="*/ 0 w 49"/>
                <a:gd name="T5" fmla="*/ 33 h 49"/>
                <a:gd name="T6" fmla="*/ 10 w 49"/>
                <a:gd name="T7" fmla="*/ 49 h 49"/>
                <a:gd name="T8" fmla="*/ 49 w 49"/>
                <a:gd name="T9" fmla="*/ 49 h 49"/>
                <a:gd name="T10" fmla="*/ 49 w 4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49">
                  <a:moveTo>
                    <a:pt x="4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8"/>
                    <a:pt x="7" y="43"/>
                    <a:pt x="1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0"/>
                    <a:pt x="49" y="0"/>
                    <a:pt x="49" y="0"/>
                  </a:cubicBezTo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0" name="Rectangle 1121">
              <a:extLst>
                <a:ext uri="{FF2B5EF4-FFF2-40B4-BE49-F238E27FC236}">
                  <a16:creationId xmlns:a16="http://schemas.microsoft.com/office/drawing/2014/main" id="{FFC288DE-2AEC-4786-A6F2-354B07C25ED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1" name="Rectangle 1122">
              <a:extLst>
                <a:ext uri="{FF2B5EF4-FFF2-40B4-BE49-F238E27FC236}">
                  <a16:creationId xmlns:a16="http://schemas.microsoft.com/office/drawing/2014/main" id="{8C8BE4F4-02B0-4574-BC3D-F871DC0DE13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97075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2" name="Rectangle 1123">
              <a:extLst>
                <a:ext uri="{FF2B5EF4-FFF2-40B4-BE49-F238E27FC236}">
                  <a16:creationId xmlns:a16="http://schemas.microsoft.com/office/drawing/2014/main" id="{84E31977-948F-473A-AE85-6BCD8A4C543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3" name="Rectangle 1124">
              <a:extLst>
                <a:ext uri="{FF2B5EF4-FFF2-40B4-BE49-F238E27FC236}">
                  <a16:creationId xmlns:a16="http://schemas.microsoft.com/office/drawing/2014/main" id="{A31319E8-FAA0-4CF6-83E6-20EDAE16558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101850" y="5303838"/>
              <a:ext cx="7778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4" name="Freeform 1125">
              <a:extLst>
                <a:ext uri="{FF2B5EF4-FFF2-40B4-BE49-F238E27FC236}">
                  <a16:creationId xmlns:a16="http://schemas.microsoft.com/office/drawing/2014/main" id="{E931CE02-A048-442E-A55B-3EFC83FBAC3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06625" y="5303838"/>
              <a:ext cx="77788" cy="77788"/>
            </a:xfrm>
            <a:custGeom>
              <a:avLst/>
              <a:gdLst>
                <a:gd name="T0" fmla="*/ 30 w 49"/>
                <a:gd name="T1" fmla="*/ 0 h 49"/>
                <a:gd name="T2" fmla="*/ 0 w 49"/>
                <a:gd name="T3" fmla="*/ 0 h 49"/>
                <a:gd name="T4" fmla="*/ 0 w 49"/>
                <a:gd name="T5" fmla="*/ 49 h 49"/>
                <a:gd name="T6" fmla="*/ 49 w 49"/>
                <a:gd name="T7" fmla="*/ 49 h 49"/>
                <a:gd name="T8" fmla="*/ 49 w 49"/>
                <a:gd name="T9" fmla="*/ 24 h 49"/>
                <a:gd name="T10" fmla="*/ 32 w 49"/>
                <a:gd name="T11" fmla="*/ 5 h 49"/>
                <a:gd name="T12" fmla="*/ 30 w 4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" h="49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49" y="49"/>
                    <a:pt x="49" y="49"/>
                    <a:pt x="49" y="49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1" y="20"/>
                    <a:pt x="35" y="13"/>
                    <a:pt x="32" y="5"/>
                  </a:cubicBezTo>
                  <a:cubicBezTo>
                    <a:pt x="31" y="3"/>
                    <a:pt x="30" y="2"/>
                    <a:pt x="30" y="0"/>
                  </a:cubicBezTo>
                </a:path>
              </a:pathLst>
            </a:custGeom>
            <a:solidFill>
              <a:srgbClr val="8DE0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5" name="Freeform 1126">
              <a:extLst>
                <a:ext uri="{FF2B5EF4-FFF2-40B4-BE49-F238E27FC236}">
                  <a16:creationId xmlns:a16="http://schemas.microsoft.com/office/drawing/2014/main" id="{CB7DB2DD-2D34-473D-B821-171F05A84A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6000" y="4953001"/>
              <a:ext cx="125413" cy="98425"/>
            </a:xfrm>
            <a:custGeom>
              <a:avLst/>
              <a:gdLst>
                <a:gd name="T0" fmla="*/ 49 w 79"/>
                <a:gd name="T1" fmla="*/ 0 h 62"/>
                <a:gd name="T2" fmla="*/ 40 w 79"/>
                <a:gd name="T3" fmla="*/ 2 h 62"/>
                <a:gd name="T4" fmla="*/ 39 w 79"/>
                <a:gd name="T5" fmla="*/ 2 h 62"/>
                <a:gd name="T6" fmla="*/ 17 w 79"/>
                <a:gd name="T7" fmla="*/ 9 h 62"/>
                <a:gd name="T8" fmla="*/ 0 w 79"/>
                <a:gd name="T9" fmla="*/ 35 h 62"/>
                <a:gd name="T10" fmla="*/ 2 w 79"/>
                <a:gd name="T11" fmla="*/ 44 h 62"/>
                <a:gd name="T12" fmla="*/ 27 w 79"/>
                <a:gd name="T13" fmla="*/ 62 h 62"/>
                <a:gd name="T14" fmla="*/ 37 w 79"/>
                <a:gd name="T15" fmla="*/ 60 h 62"/>
                <a:gd name="T16" fmla="*/ 37 w 79"/>
                <a:gd name="T17" fmla="*/ 60 h 62"/>
                <a:gd name="T18" fmla="*/ 60 w 79"/>
                <a:gd name="T19" fmla="*/ 52 h 62"/>
                <a:gd name="T20" fmla="*/ 77 w 79"/>
                <a:gd name="T21" fmla="*/ 27 h 62"/>
                <a:gd name="T22" fmla="*/ 75 w 79"/>
                <a:gd name="T23" fmla="*/ 18 h 62"/>
                <a:gd name="T24" fmla="*/ 79 w 79"/>
                <a:gd name="T25" fmla="*/ 16 h 62"/>
                <a:gd name="T26" fmla="*/ 79 w 79"/>
                <a:gd name="T27" fmla="*/ 16 h 62"/>
                <a:gd name="T28" fmla="*/ 75 w 79"/>
                <a:gd name="T29" fmla="*/ 18 h 62"/>
                <a:gd name="T30" fmla="*/ 49 w 79"/>
                <a:gd name="T31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2">
                  <a:moveTo>
                    <a:pt x="49" y="0"/>
                  </a:moveTo>
                  <a:cubicBezTo>
                    <a:pt x="46" y="0"/>
                    <a:pt x="43" y="1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4"/>
                    <a:pt x="0" y="24"/>
                    <a:pt x="0" y="35"/>
                  </a:cubicBezTo>
                  <a:cubicBezTo>
                    <a:pt x="0" y="38"/>
                    <a:pt x="1" y="41"/>
                    <a:pt x="2" y="44"/>
                  </a:cubicBezTo>
                  <a:cubicBezTo>
                    <a:pt x="6" y="55"/>
                    <a:pt x="16" y="62"/>
                    <a:pt x="27" y="62"/>
                  </a:cubicBezTo>
                  <a:cubicBezTo>
                    <a:pt x="31" y="62"/>
                    <a:pt x="34" y="61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1"/>
                    <a:pt x="75" y="18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0" y="7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6" name="Freeform 1127">
              <a:extLst>
                <a:ext uri="{FF2B5EF4-FFF2-40B4-BE49-F238E27FC236}">
                  <a16:creationId xmlns:a16="http://schemas.microsoft.com/office/drawing/2014/main" id="{795B6A23-FCE8-420E-BCB8-4342D372FF4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73300" y="4940301"/>
              <a:ext cx="147638" cy="123825"/>
            </a:xfrm>
            <a:custGeom>
              <a:avLst/>
              <a:gdLst>
                <a:gd name="T0" fmla="*/ 25 w 93"/>
                <a:gd name="T1" fmla="*/ 17 h 78"/>
                <a:gd name="T2" fmla="*/ 47 w 93"/>
                <a:gd name="T3" fmla="*/ 10 h 78"/>
                <a:gd name="T4" fmla="*/ 48 w 93"/>
                <a:gd name="T5" fmla="*/ 10 h 78"/>
                <a:gd name="T6" fmla="*/ 57 w 93"/>
                <a:gd name="T7" fmla="*/ 8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5 h 78"/>
                <a:gd name="T16" fmla="*/ 68 w 93"/>
                <a:gd name="T17" fmla="*/ 60 h 78"/>
                <a:gd name="T18" fmla="*/ 45 w 93"/>
                <a:gd name="T19" fmla="*/ 68 h 78"/>
                <a:gd name="T20" fmla="*/ 45 w 93"/>
                <a:gd name="T21" fmla="*/ 68 h 78"/>
                <a:gd name="T22" fmla="*/ 35 w 93"/>
                <a:gd name="T23" fmla="*/ 70 h 78"/>
                <a:gd name="T24" fmla="*/ 10 w 93"/>
                <a:gd name="T25" fmla="*/ 52 h 78"/>
                <a:gd name="T26" fmla="*/ 8 w 93"/>
                <a:gd name="T27" fmla="*/ 43 h 78"/>
                <a:gd name="T28" fmla="*/ 25 w 93"/>
                <a:gd name="T29" fmla="*/ 17 h 78"/>
                <a:gd name="T30" fmla="*/ 57 w 93"/>
                <a:gd name="T31" fmla="*/ 0 h 78"/>
                <a:gd name="T32" fmla="*/ 57 w 93"/>
                <a:gd name="T33" fmla="*/ 0 h 78"/>
                <a:gd name="T34" fmla="*/ 46 w 93"/>
                <a:gd name="T35" fmla="*/ 2 h 78"/>
                <a:gd name="T36" fmla="*/ 45 w 93"/>
                <a:gd name="T37" fmla="*/ 2 h 78"/>
                <a:gd name="T38" fmla="*/ 38 w 93"/>
                <a:gd name="T39" fmla="*/ 4 h 78"/>
                <a:gd name="T40" fmla="*/ 26 w 93"/>
                <a:gd name="T41" fmla="*/ 8 h 78"/>
                <a:gd name="T42" fmla="*/ 22 w 93"/>
                <a:gd name="T43" fmla="*/ 9 h 78"/>
                <a:gd name="T44" fmla="*/ 22 w 93"/>
                <a:gd name="T45" fmla="*/ 10 h 78"/>
                <a:gd name="T46" fmla="*/ 18 w 93"/>
                <a:gd name="T47" fmla="*/ 11 h 78"/>
                <a:gd name="T48" fmla="*/ 0 w 93"/>
                <a:gd name="T49" fmla="*/ 43 h 78"/>
                <a:gd name="T50" fmla="*/ 2 w 93"/>
                <a:gd name="T51" fmla="*/ 56 h 78"/>
                <a:gd name="T52" fmla="*/ 18 w 93"/>
                <a:gd name="T53" fmla="*/ 74 h 78"/>
                <a:gd name="T54" fmla="*/ 26 w 93"/>
                <a:gd name="T55" fmla="*/ 77 h 78"/>
                <a:gd name="T56" fmla="*/ 35 w 93"/>
                <a:gd name="T57" fmla="*/ 78 h 78"/>
                <a:gd name="T58" fmla="*/ 35 w 93"/>
                <a:gd name="T59" fmla="*/ 78 h 78"/>
                <a:gd name="T60" fmla="*/ 38 w 93"/>
                <a:gd name="T61" fmla="*/ 78 h 78"/>
                <a:gd name="T62" fmla="*/ 46 w 93"/>
                <a:gd name="T63" fmla="*/ 76 h 78"/>
                <a:gd name="T64" fmla="*/ 48 w 93"/>
                <a:gd name="T65" fmla="*/ 76 h 78"/>
                <a:gd name="T66" fmla="*/ 70 w 93"/>
                <a:gd name="T67" fmla="*/ 68 h 78"/>
                <a:gd name="T68" fmla="*/ 70 w 93"/>
                <a:gd name="T69" fmla="*/ 68 h 78"/>
                <a:gd name="T70" fmla="*/ 93 w 93"/>
                <a:gd name="T71" fmla="*/ 35 h 78"/>
                <a:gd name="T72" fmla="*/ 90 w 93"/>
                <a:gd name="T73" fmla="*/ 22 h 78"/>
                <a:gd name="T74" fmla="*/ 90 w 93"/>
                <a:gd name="T75" fmla="*/ 22 h 78"/>
                <a:gd name="T76" fmla="*/ 57 w 93"/>
                <a:gd name="T7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3" h="78">
                  <a:moveTo>
                    <a:pt x="25" y="17"/>
                  </a:moveTo>
                  <a:cubicBezTo>
                    <a:pt x="47" y="10"/>
                    <a:pt x="47" y="10"/>
                    <a:pt x="47" y="10"/>
                  </a:cubicBezTo>
                  <a:cubicBezTo>
                    <a:pt x="48" y="10"/>
                    <a:pt x="48" y="10"/>
                    <a:pt x="48" y="10"/>
                  </a:cubicBezTo>
                  <a:cubicBezTo>
                    <a:pt x="51" y="9"/>
                    <a:pt x="54" y="8"/>
                    <a:pt x="57" y="8"/>
                  </a:cubicBezTo>
                  <a:cubicBezTo>
                    <a:pt x="68" y="8"/>
                    <a:pt x="78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2"/>
                    <a:pt x="85" y="35"/>
                  </a:cubicBezTo>
                  <a:cubicBezTo>
                    <a:pt x="85" y="46"/>
                    <a:pt x="78" y="56"/>
                    <a:pt x="68" y="60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4" y="70"/>
                    <a:pt x="14" y="63"/>
                    <a:pt x="10" y="52"/>
                  </a:cubicBezTo>
                  <a:cubicBezTo>
                    <a:pt x="9" y="49"/>
                    <a:pt x="8" y="46"/>
                    <a:pt x="8" y="43"/>
                  </a:cubicBezTo>
                  <a:cubicBezTo>
                    <a:pt x="8" y="32"/>
                    <a:pt x="15" y="22"/>
                    <a:pt x="25" y="17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4" y="0"/>
                    <a:pt x="50" y="1"/>
                    <a:pt x="46" y="2"/>
                  </a:cubicBezTo>
                  <a:cubicBezTo>
                    <a:pt x="46" y="2"/>
                    <a:pt x="45" y="2"/>
                    <a:pt x="45" y="2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7" y="18"/>
                    <a:pt x="0" y="30"/>
                    <a:pt x="0" y="43"/>
                  </a:cubicBezTo>
                  <a:cubicBezTo>
                    <a:pt x="0" y="47"/>
                    <a:pt x="1" y="51"/>
                    <a:pt x="2" y="56"/>
                  </a:cubicBezTo>
                  <a:cubicBezTo>
                    <a:pt x="5" y="64"/>
                    <a:pt x="11" y="70"/>
                    <a:pt x="18" y="74"/>
                  </a:cubicBezTo>
                  <a:cubicBezTo>
                    <a:pt x="21" y="75"/>
                    <a:pt x="24" y="76"/>
                    <a:pt x="26" y="77"/>
                  </a:cubicBezTo>
                  <a:cubicBezTo>
                    <a:pt x="29" y="78"/>
                    <a:pt x="32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6" y="78"/>
                    <a:pt x="37" y="78"/>
                    <a:pt x="38" y="78"/>
                  </a:cubicBezTo>
                  <a:cubicBezTo>
                    <a:pt x="41" y="78"/>
                    <a:pt x="43" y="77"/>
                    <a:pt x="46" y="76"/>
                  </a:cubicBezTo>
                  <a:cubicBezTo>
                    <a:pt x="47" y="76"/>
                    <a:pt x="47" y="76"/>
                    <a:pt x="48" y="76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70" y="68"/>
                    <a:pt x="70" y="68"/>
                    <a:pt x="70" y="68"/>
                  </a:cubicBezTo>
                  <a:cubicBezTo>
                    <a:pt x="84" y="63"/>
                    <a:pt x="93" y="50"/>
                    <a:pt x="93" y="35"/>
                  </a:cubicBezTo>
                  <a:cubicBezTo>
                    <a:pt x="93" y="31"/>
                    <a:pt x="92" y="27"/>
                    <a:pt x="90" y="22"/>
                  </a:cubicBezTo>
                  <a:cubicBezTo>
                    <a:pt x="90" y="22"/>
                    <a:pt x="90" y="22"/>
                    <a:pt x="90" y="22"/>
                  </a:cubicBezTo>
                  <a:cubicBezTo>
                    <a:pt x="85" y="8"/>
                    <a:pt x="72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7" name="Freeform 1128">
              <a:extLst>
                <a:ext uri="{FF2B5EF4-FFF2-40B4-BE49-F238E27FC236}">
                  <a16:creationId xmlns:a16="http://schemas.microsoft.com/office/drawing/2014/main" id="{A0D4FDFA-6FAA-456C-89A5-EB24FFA11E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66950" y="5237163"/>
              <a:ext cx="123825" cy="96838"/>
            </a:xfrm>
            <a:custGeom>
              <a:avLst/>
              <a:gdLst>
                <a:gd name="T0" fmla="*/ 49 w 78"/>
                <a:gd name="T1" fmla="*/ 0 h 61"/>
                <a:gd name="T2" fmla="*/ 39 w 78"/>
                <a:gd name="T3" fmla="*/ 2 h 61"/>
                <a:gd name="T4" fmla="*/ 39 w 78"/>
                <a:gd name="T5" fmla="*/ 2 h 61"/>
                <a:gd name="T6" fmla="*/ 17 w 78"/>
                <a:gd name="T7" fmla="*/ 9 h 61"/>
                <a:gd name="T8" fmla="*/ 0 w 78"/>
                <a:gd name="T9" fmla="*/ 34 h 61"/>
                <a:gd name="T10" fmla="*/ 2 w 78"/>
                <a:gd name="T11" fmla="*/ 44 h 61"/>
                <a:gd name="T12" fmla="*/ 27 w 78"/>
                <a:gd name="T13" fmla="*/ 61 h 61"/>
                <a:gd name="T14" fmla="*/ 37 w 78"/>
                <a:gd name="T15" fmla="*/ 59 h 61"/>
                <a:gd name="T16" fmla="*/ 37 w 78"/>
                <a:gd name="T17" fmla="*/ 59 h 61"/>
                <a:gd name="T18" fmla="*/ 59 w 78"/>
                <a:gd name="T19" fmla="*/ 52 h 61"/>
                <a:gd name="T20" fmla="*/ 76 w 78"/>
                <a:gd name="T21" fmla="*/ 27 h 61"/>
                <a:gd name="T22" fmla="*/ 74 w 78"/>
                <a:gd name="T23" fmla="*/ 17 h 61"/>
                <a:gd name="T24" fmla="*/ 78 w 78"/>
                <a:gd name="T25" fmla="*/ 15 h 61"/>
                <a:gd name="T26" fmla="*/ 78 w 78"/>
                <a:gd name="T27" fmla="*/ 15 h 61"/>
                <a:gd name="T28" fmla="*/ 74 w 78"/>
                <a:gd name="T29" fmla="*/ 17 h 61"/>
                <a:gd name="T30" fmla="*/ 49 w 78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8" h="61">
                  <a:moveTo>
                    <a:pt x="49" y="0"/>
                  </a:moveTo>
                  <a:cubicBezTo>
                    <a:pt x="46" y="0"/>
                    <a:pt x="42" y="0"/>
                    <a:pt x="39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6" y="13"/>
                    <a:pt x="0" y="23"/>
                    <a:pt x="0" y="34"/>
                  </a:cubicBezTo>
                  <a:cubicBezTo>
                    <a:pt x="0" y="37"/>
                    <a:pt x="0" y="41"/>
                    <a:pt x="2" y="44"/>
                  </a:cubicBezTo>
                  <a:cubicBezTo>
                    <a:pt x="6" y="55"/>
                    <a:pt x="16" y="61"/>
                    <a:pt x="27" y="61"/>
                  </a:cubicBezTo>
                  <a:cubicBezTo>
                    <a:pt x="30" y="61"/>
                    <a:pt x="33" y="60"/>
                    <a:pt x="37" y="59"/>
                  </a:cubicBezTo>
                  <a:cubicBezTo>
                    <a:pt x="37" y="59"/>
                    <a:pt x="37" y="59"/>
                    <a:pt x="37" y="59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9" y="48"/>
                    <a:pt x="76" y="38"/>
                    <a:pt x="76" y="27"/>
                  </a:cubicBezTo>
                  <a:cubicBezTo>
                    <a:pt x="76" y="24"/>
                    <a:pt x="75" y="20"/>
                    <a:pt x="74" y="17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74" y="17"/>
                    <a:pt x="74" y="17"/>
                    <a:pt x="74" y="17"/>
                  </a:cubicBezTo>
                  <a:cubicBezTo>
                    <a:pt x="70" y="6"/>
                    <a:pt x="60" y="0"/>
                    <a:pt x="49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8" name="Freeform 1129">
              <a:extLst>
                <a:ext uri="{FF2B5EF4-FFF2-40B4-BE49-F238E27FC236}">
                  <a16:creationId xmlns:a16="http://schemas.microsoft.com/office/drawing/2014/main" id="{9929105B-CB46-4335-8173-AB44B76F973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52663" y="5222876"/>
              <a:ext cx="147638" cy="123825"/>
            </a:xfrm>
            <a:custGeom>
              <a:avLst/>
              <a:gdLst>
                <a:gd name="T0" fmla="*/ 26 w 93"/>
                <a:gd name="T1" fmla="*/ 18 h 78"/>
                <a:gd name="T2" fmla="*/ 48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83 w 93"/>
                <a:gd name="T13" fmla="*/ 26 h 78"/>
                <a:gd name="T14" fmla="*/ 85 w 93"/>
                <a:gd name="T15" fmla="*/ 36 h 78"/>
                <a:gd name="T16" fmla="*/ 68 w 93"/>
                <a:gd name="T17" fmla="*/ 61 h 78"/>
                <a:gd name="T18" fmla="*/ 46 w 93"/>
                <a:gd name="T19" fmla="*/ 68 h 78"/>
                <a:gd name="T20" fmla="*/ 46 w 93"/>
                <a:gd name="T21" fmla="*/ 68 h 78"/>
                <a:gd name="T22" fmla="*/ 36 w 93"/>
                <a:gd name="T23" fmla="*/ 70 h 78"/>
                <a:gd name="T24" fmla="*/ 11 w 93"/>
                <a:gd name="T25" fmla="*/ 53 h 78"/>
                <a:gd name="T26" fmla="*/ 9 w 93"/>
                <a:gd name="T27" fmla="*/ 43 h 78"/>
                <a:gd name="T28" fmla="*/ 26 w 93"/>
                <a:gd name="T29" fmla="*/ 18 h 78"/>
                <a:gd name="T30" fmla="*/ 58 w 93"/>
                <a:gd name="T31" fmla="*/ 0 h 78"/>
                <a:gd name="T32" fmla="*/ 58 w 93"/>
                <a:gd name="T33" fmla="*/ 0 h 78"/>
                <a:gd name="T34" fmla="*/ 51 w 93"/>
                <a:gd name="T35" fmla="*/ 1 h 78"/>
                <a:gd name="T36" fmla="*/ 45 w 93"/>
                <a:gd name="T37" fmla="*/ 3 h 78"/>
                <a:gd name="T38" fmla="*/ 39 w 93"/>
                <a:gd name="T39" fmla="*/ 5 h 78"/>
                <a:gd name="T40" fmla="*/ 31 w 93"/>
                <a:gd name="T41" fmla="*/ 7 h 78"/>
                <a:gd name="T42" fmla="*/ 23 w 93"/>
                <a:gd name="T43" fmla="*/ 10 h 78"/>
                <a:gd name="T44" fmla="*/ 23 w 93"/>
                <a:gd name="T45" fmla="*/ 10 h 78"/>
                <a:gd name="T46" fmla="*/ 0 w 93"/>
                <a:gd name="T47" fmla="*/ 43 h 78"/>
                <a:gd name="T48" fmla="*/ 1 w 93"/>
                <a:gd name="T49" fmla="*/ 51 h 78"/>
                <a:gd name="T50" fmla="*/ 3 w 93"/>
                <a:gd name="T51" fmla="*/ 56 h 78"/>
                <a:gd name="T52" fmla="*/ 20 w 93"/>
                <a:gd name="T53" fmla="*/ 75 h 78"/>
                <a:gd name="T54" fmla="*/ 31 w 93"/>
                <a:gd name="T55" fmla="*/ 78 h 78"/>
                <a:gd name="T56" fmla="*/ 36 w 93"/>
                <a:gd name="T57" fmla="*/ 78 h 78"/>
                <a:gd name="T58" fmla="*/ 36 w 93"/>
                <a:gd name="T59" fmla="*/ 78 h 78"/>
                <a:gd name="T60" fmla="*/ 39 w 93"/>
                <a:gd name="T61" fmla="*/ 78 h 78"/>
                <a:gd name="T62" fmla="*/ 48 w 93"/>
                <a:gd name="T63" fmla="*/ 76 h 78"/>
                <a:gd name="T64" fmla="*/ 51 w 93"/>
                <a:gd name="T65" fmla="*/ 75 h 78"/>
                <a:gd name="T66" fmla="*/ 59 w 93"/>
                <a:gd name="T67" fmla="*/ 73 h 78"/>
                <a:gd name="T68" fmla="*/ 60 w 93"/>
                <a:gd name="T69" fmla="*/ 72 h 78"/>
                <a:gd name="T70" fmla="*/ 71 w 93"/>
                <a:gd name="T71" fmla="*/ 69 h 78"/>
                <a:gd name="T72" fmla="*/ 71 w 93"/>
                <a:gd name="T73" fmla="*/ 69 h 78"/>
                <a:gd name="T74" fmla="*/ 82 w 93"/>
                <a:gd name="T75" fmla="*/ 62 h 78"/>
                <a:gd name="T76" fmla="*/ 85 w 93"/>
                <a:gd name="T77" fmla="*/ 59 h 78"/>
                <a:gd name="T78" fmla="*/ 93 w 93"/>
                <a:gd name="T79" fmla="*/ 36 h 78"/>
                <a:gd name="T80" fmla="*/ 91 w 93"/>
                <a:gd name="T81" fmla="*/ 23 h 78"/>
                <a:gd name="T82" fmla="*/ 91 w 93"/>
                <a:gd name="T83" fmla="*/ 23 h 78"/>
                <a:gd name="T84" fmla="*/ 85 w 93"/>
                <a:gd name="T85" fmla="*/ 13 h 78"/>
                <a:gd name="T86" fmla="*/ 59 w 93"/>
                <a:gd name="T87" fmla="*/ 0 h 78"/>
                <a:gd name="T88" fmla="*/ 58 w 93"/>
                <a:gd name="T8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" h="78">
                  <a:moveTo>
                    <a:pt x="26" y="18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5" y="9"/>
                    <a:pt x="58" y="9"/>
                  </a:cubicBezTo>
                  <a:cubicBezTo>
                    <a:pt x="69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2" y="69"/>
                    <a:pt x="39" y="70"/>
                    <a:pt x="36" y="70"/>
                  </a:cubicBezTo>
                  <a:cubicBezTo>
                    <a:pt x="25" y="70"/>
                    <a:pt x="15" y="64"/>
                    <a:pt x="11" y="53"/>
                  </a:cubicBezTo>
                  <a:cubicBezTo>
                    <a:pt x="9" y="50"/>
                    <a:pt x="9" y="46"/>
                    <a:pt x="9" y="43"/>
                  </a:cubicBezTo>
                  <a:cubicBezTo>
                    <a:pt x="9" y="32"/>
                    <a:pt x="15" y="22"/>
                    <a:pt x="26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3" y="1"/>
                    <a:pt x="51" y="1"/>
                  </a:cubicBezTo>
                  <a:cubicBezTo>
                    <a:pt x="49" y="1"/>
                    <a:pt x="47" y="2"/>
                    <a:pt x="45" y="3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1" y="7"/>
                    <a:pt x="31" y="7"/>
                    <a:pt x="31" y="7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9" y="15"/>
                    <a:pt x="0" y="29"/>
                    <a:pt x="0" y="43"/>
                  </a:cubicBezTo>
                  <a:cubicBezTo>
                    <a:pt x="0" y="46"/>
                    <a:pt x="0" y="48"/>
                    <a:pt x="1" y="51"/>
                  </a:cubicBezTo>
                  <a:cubicBezTo>
                    <a:pt x="1" y="53"/>
                    <a:pt x="2" y="54"/>
                    <a:pt x="3" y="56"/>
                  </a:cubicBezTo>
                  <a:cubicBezTo>
                    <a:pt x="6" y="64"/>
                    <a:pt x="12" y="71"/>
                    <a:pt x="20" y="75"/>
                  </a:cubicBezTo>
                  <a:cubicBezTo>
                    <a:pt x="23" y="77"/>
                    <a:pt x="27" y="78"/>
                    <a:pt x="31" y="78"/>
                  </a:cubicBezTo>
                  <a:cubicBezTo>
                    <a:pt x="33" y="78"/>
                    <a:pt x="34" y="78"/>
                    <a:pt x="36" y="78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37" y="78"/>
                    <a:pt x="38" y="78"/>
                    <a:pt x="39" y="78"/>
                  </a:cubicBezTo>
                  <a:cubicBezTo>
                    <a:pt x="43" y="78"/>
                    <a:pt x="46" y="77"/>
                    <a:pt x="48" y="76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9" y="73"/>
                    <a:pt x="59" y="73"/>
                    <a:pt x="59" y="73"/>
                  </a:cubicBezTo>
                  <a:cubicBezTo>
                    <a:pt x="60" y="72"/>
                    <a:pt x="60" y="72"/>
                    <a:pt x="60" y="72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75" y="67"/>
                    <a:pt x="79" y="65"/>
                    <a:pt x="82" y="62"/>
                  </a:cubicBezTo>
                  <a:cubicBezTo>
                    <a:pt x="83" y="61"/>
                    <a:pt x="84" y="60"/>
                    <a:pt x="85" y="59"/>
                  </a:cubicBezTo>
                  <a:cubicBezTo>
                    <a:pt x="90" y="53"/>
                    <a:pt x="93" y="44"/>
                    <a:pt x="93" y="36"/>
                  </a:cubicBezTo>
                  <a:cubicBezTo>
                    <a:pt x="93" y="32"/>
                    <a:pt x="93" y="27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8" y="16"/>
                    <a:pt x="85" y="13"/>
                  </a:cubicBezTo>
                  <a:cubicBezTo>
                    <a:pt x="79" y="5"/>
                    <a:pt x="69" y="1"/>
                    <a:pt x="59" y="0"/>
                  </a:cubicBezTo>
                  <a:cubicBezTo>
                    <a:pt x="59" y="0"/>
                    <a:pt x="5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59" name="Freeform 1130">
              <a:extLst>
                <a:ext uri="{FF2B5EF4-FFF2-40B4-BE49-F238E27FC236}">
                  <a16:creationId xmlns:a16="http://schemas.microsoft.com/office/drawing/2014/main" id="{763858A2-62DE-4CE4-B39B-BE79D10364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6475" y="5086351"/>
              <a:ext cx="125413" cy="96838"/>
            </a:xfrm>
            <a:custGeom>
              <a:avLst/>
              <a:gdLst>
                <a:gd name="T0" fmla="*/ 50 w 79"/>
                <a:gd name="T1" fmla="*/ 0 h 61"/>
                <a:gd name="T2" fmla="*/ 40 w 79"/>
                <a:gd name="T3" fmla="*/ 2 h 61"/>
                <a:gd name="T4" fmla="*/ 39 w 79"/>
                <a:gd name="T5" fmla="*/ 2 h 61"/>
                <a:gd name="T6" fmla="*/ 17 w 79"/>
                <a:gd name="T7" fmla="*/ 9 h 61"/>
                <a:gd name="T8" fmla="*/ 0 w 79"/>
                <a:gd name="T9" fmla="*/ 34 h 61"/>
                <a:gd name="T10" fmla="*/ 2 w 79"/>
                <a:gd name="T11" fmla="*/ 44 h 61"/>
                <a:gd name="T12" fmla="*/ 27 w 79"/>
                <a:gd name="T13" fmla="*/ 61 h 61"/>
                <a:gd name="T14" fmla="*/ 37 w 79"/>
                <a:gd name="T15" fmla="*/ 59 h 61"/>
                <a:gd name="T16" fmla="*/ 38 w 79"/>
                <a:gd name="T17" fmla="*/ 59 h 61"/>
                <a:gd name="T18" fmla="*/ 60 w 79"/>
                <a:gd name="T19" fmla="*/ 52 h 61"/>
                <a:gd name="T20" fmla="*/ 77 w 79"/>
                <a:gd name="T21" fmla="*/ 27 h 61"/>
                <a:gd name="T22" fmla="*/ 75 w 79"/>
                <a:gd name="T23" fmla="*/ 17 h 61"/>
                <a:gd name="T24" fmla="*/ 79 w 79"/>
                <a:gd name="T25" fmla="*/ 15 h 61"/>
                <a:gd name="T26" fmla="*/ 79 w 79"/>
                <a:gd name="T27" fmla="*/ 15 h 61"/>
                <a:gd name="T28" fmla="*/ 75 w 79"/>
                <a:gd name="T29" fmla="*/ 17 h 61"/>
                <a:gd name="T30" fmla="*/ 50 w 79"/>
                <a:gd name="T3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" h="61">
                  <a:moveTo>
                    <a:pt x="50" y="0"/>
                  </a:moveTo>
                  <a:cubicBezTo>
                    <a:pt x="46" y="0"/>
                    <a:pt x="43" y="0"/>
                    <a:pt x="40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7" y="13"/>
                    <a:pt x="0" y="23"/>
                    <a:pt x="0" y="34"/>
                  </a:cubicBezTo>
                  <a:cubicBezTo>
                    <a:pt x="0" y="37"/>
                    <a:pt x="1" y="41"/>
                    <a:pt x="2" y="44"/>
                  </a:cubicBezTo>
                  <a:cubicBezTo>
                    <a:pt x="6" y="54"/>
                    <a:pt x="17" y="61"/>
                    <a:pt x="27" y="61"/>
                  </a:cubicBezTo>
                  <a:cubicBezTo>
                    <a:pt x="31" y="61"/>
                    <a:pt x="34" y="60"/>
                    <a:pt x="37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70" y="48"/>
                    <a:pt x="77" y="38"/>
                    <a:pt x="77" y="27"/>
                  </a:cubicBezTo>
                  <a:cubicBezTo>
                    <a:pt x="77" y="24"/>
                    <a:pt x="76" y="20"/>
                    <a:pt x="75" y="17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9" y="15"/>
                    <a:pt x="79" y="15"/>
                    <a:pt x="79" y="15"/>
                  </a:cubicBezTo>
                  <a:cubicBezTo>
                    <a:pt x="75" y="17"/>
                    <a:pt x="75" y="17"/>
                    <a:pt x="75" y="17"/>
                  </a:cubicBezTo>
                  <a:cubicBezTo>
                    <a:pt x="71" y="6"/>
                    <a:pt x="60" y="0"/>
                    <a:pt x="50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0" name="Freeform 1131">
              <a:extLst>
                <a:ext uri="{FF2B5EF4-FFF2-40B4-BE49-F238E27FC236}">
                  <a16:creationId xmlns:a16="http://schemas.microsoft.com/office/drawing/2014/main" id="{0417FE1E-9D2D-447C-8F87-9EC87ACC81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63775" y="5072063"/>
              <a:ext cx="147638" cy="123825"/>
            </a:xfrm>
            <a:custGeom>
              <a:avLst/>
              <a:gdLst>
                <a:gd name="T0" fmla="*/ 25 w 93"/>
                <a:gd name="T1" fmla="*/ 18 h 78"/>
                <a:gd name="T2" fmla="*/ 47 w 93"/>
                <a:gd name="T3" fmla="*/ 11 h 78"/>
                <a:gd name="T4" fmla="*/ 48 w 93"/>
                <a:gd name="T5" fmla="*/ 11 h 78"/>
                <a:gd name="T6" fmla="*/ 58 w 93"/>
                <a:gd name="T7" fmla="*/ 9 h 78"/>
                <a:gd name="T8" fmla="*/ 83 w 93"/>
                <a:gd name="T9" fmla="*/ 26 h 78"/>
                <a:gd name="T10" fmla="*/ 87 w 93"/>
                <a:gd name="T11" fmla="*/ 24 h 78"/>
                <a:gd name="T12" fmla="*/ 91 w 93"/>
                <a:gd name="T13" fmla="*/ 23 h 78"/>
                <a:gd name="T14" fmla="*/ 87 w 93"/>
                <a:gd name="T15" fmla="*/ 24 h 78"/>
                <a:gd name="T16" fmla="*/ 83 w 93"/>
                <a:gd name="T17" fmla="*/ 26 h 78"/>
                <a:gd name="T18" fmla="*/ 85 w 93"/>
                <a:gd name="T19" fmla="*/ 36 h 78"/>
                <a:gd name="T20" fmla="*/ 68 w 93"/>
                <a:gd name="T21" fmla="*/ 61 h 78"/>
                <a:gd name="T22" fmla="*/ 46 w 93"/>
                <a:gd name="T23" fmla="*/ 68 h 78"/>
                <a:gd name="T24" fmla="*/ 45 w 93"/>
                <a:gd name="T25" fmla="*/ 68 h 78"/>
                <a:gd name="T26" fmla="*/ 35 w 93"/>
                <a:gd name="T27" fmla="*/ 70 h 78"/>
                <a:gd name="T28" fmla="*/ 10 w 93"/>
                <a:gd name="T29" fmla="*/ 53 h 78"/>
                <a:gd name="T30" fmla="*/ 8 w 93"/>
                <a:gd name="T31" fmla="*/ 43 h 78"/>
                <a:gd name="T32" fmla="*/ 25 w 93"/>
                <a:gd name="T33" fmla="*/ 18 h 78"/>
                <a:gd name="T34" fmla="*/ 58 w 93"/>
                <a:gd name="T35" fmla="*/ 0 h 78"/>
                <a:gd name="T36" fmla="*/ 58 w 93"/>
                <a:gd name="T37" fmla="*/ 0 h 78"/>
                <a:gd name="T38" fmla="*/ 52 w 93"/>
                <a:gd name="T39" fmla="*/ 1 h 78"/>
                <a:gd name="T40" fmla="*/ 45 w 93"/>
                <a:gd name="T41" fmla="*/ 3 h 78"/>
                <a:gd name="T42" fmla="*/ 44 w 93"/>
                <a:gd name="T43" fmla="*/ 3 h 78"/>
                <a:gd name="T44" fmla="*/ 32 w 93"/>
                <a:gd name="T45" fmla="*/ 7 h 78"/>
                <a:gd name="T46" fmla="*/ 24 w 93"/>
                <a:gd name="T47" fmla="*/ 9 h 78"/>
                <a:gd name="T48" fmla="*/ 23 w 93"/>
                <a:gd name="T49" fmla="*/ 10 h 78"/>
                <a:gd name="T50" fmla="*/ 22 w 93"/>
                <a:gd name="T51" fmla="*/ 10 h 78"/>
                <a:gd name="T52" fmla="*/ 0 w 93"/>
                <a:gd name="T53" fmla="*/ 43 h 78"/>
                <a:gd name="T54" fmla="*/ 2 w 93"/>
                <a:gd name="T55" fmla="*/ 56 h 78"/>
                <a:gd name="T56" fmla="*/ 24 w 93"/>
                <a:gd name="T57" fmla="*/ 77 h 78"/>
                <a:gd name="T58" fmla="*/ 32 w 93"/>
                <a:gd name="T59" fmla="*/ 78 h 78"/>
                <a:gd name="T60" fmla="*/ 35 w 93"/>
                <a:gd name="T61" fmla="*/ 78 h 78"/>
                <a:gd name="T62" fmla="*/ 35 w 93"/>
                <a:gd name="T63" fmla="*/ 78 h 78"/>
                <a:gd name="T64" fmla="*/ 44 w 93"/>
                <a:gd name="T65" fmla="*/ 77 h 78"/>
                <a:gd name="T66" fmla="*/ 48 w 93"/>
                <a:gd name="T67" fmla="*/ 76 h 78"/>
                <a:gd name="T68" fmla="*/ 52 w 93"/>
                <a:gd name="T69" fmla="*/ 75 h 78"/>
                <a:gd name="T70" fmla="*/ 70 w 93"/>
                <a:gd name="T71" fmla="*/ 69 h 78"/>
                <a:gd name="T72" fmla="*/ 71 w 93"/>
                <a:gd name="T73" fmla="*/ 69 h 78"/>
                <a:gd name="T74" fmla="*/ 93 w 93"/>
                <a:gd name="T75" fmla="*/ 36 h 78"/>
                <a:gd name="T76" fmla="*/ 91 w 93"/>
                <a:gd name="T77" fmla="*/ 25 h 78"/>
                <a:gd name="T78" fmla="*/ 91 w 93"/>
                <a:gd name="T79" fmla="*/ 25 h 78"/>
                <a:gd name="T80" fmla="*/ 91 w 93"/>
                <a:gd name="T81" fmla="*/ 23 h 78"/>
                <a:gd name="T82" fmla="*/ 91 w 93"/>
                <a:gd name="T83" fmla="*/ 23 h 78"/>
                <a:gd name="T84" fmla="*/ 84 w 93"/>
                <a:gd name="T85" fmla="*/ 12 h 78"/>
                <a:gd name="T86" fmla="*/ 58 w 93"/>
                <a:gd name="T8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3" h="78">
                  <a:moveTo>
                    <a:pt x="25" y="18"/>
                  </a:moveTo>
                  <a:cubicBezTo>
                    <a:pt x="47" y="11"/>
                    <a:pt x="47" y="11"/>
                    <a:pt x="47" y="11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1" y="9"/>
                    <a:pt x="54" y="9"/>
                    <a:pt x="58" y="9"/>
                  </a:cubicBezTo>
                  <a:cubicBezTo>
                    <a:pt x="68" y="9"/>
                    <a:pt x="79" y="15"/>
                    <a:pt x="83" y="26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7" y="24"/>
                    <a:pt x="87" y="24"/>
                    <a:pt x="87" y="24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4" y="29"/>
                    <a:pt x="85" y="33"/>
                    <a:pt x="85" y="36"/>
                  </a:cubicBezTo>
                  <a:cubicBezTo>
                    <a:pt x="85" y="47"/>
                    <a:pt x="78" y="57"/>
                    <a:pt x="68" y="61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5" y="68"/>
                    <a:pt x="45" y="68"/>
                    <a:pt x="45" y="68"/>
                  </a:cubicBezTo>
                  <a:cubicBezTo>
                    <a:pt x="42" y="69"/>
                    <a:pt x="39" y="70"/>
                    <a:pt x="35" y="70"/>
                  </a:cubicBezTo>
                  <a:cubicBezTo>
                    <a:pt x="25" y="70"/>
                    <a:pt x="14" y="63"/>
                    <a:pt x="10" y="53"/>
                  </a:cubicBezTo>
                  <a:cubicBezTo>
                    <a:pt x="9" y="50"/>
                    <a:pt x="8" y="46"/>
                    <a:pt x="8" y="43"/>
                  </a:cubicBezTo>
                  <a:cubicBezTo>
                    <a:pt x="8" y="32"/>
                    <a:pt x="15" y="22"/>
                    <a:pt x="25" y="18"/>
                  </a:cubicBezTo>
                  <a:moveTo>
                    <a:pt x="58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6" y="0"/>
                    <a:pt x="54" y="0"/>
                    <a:pt x="52" y="1"/>
                  </a:cubicBezTo>
                  <a:cubicBezTo>
                    <a:pt x="50" y="1"/>
                    <a:pt x="47" y="2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8" y="15"/>
                    <a:pt x="0" y="29"/>
                    <a:pt x="0" y="43"/>
                  </a:cubicBezTo>
                  <a:cubicBezTo>
                    <a:pt x="0" y="47"/>
                    <a:pt x="1" y="52"/>
                    <a:pt x="2" y="56"/>
                  </a:cubicBezTo>
                  <a:cubicBezTo>
                    <a:pt x="6" y="66"/>
                    <a:pt x="15" y="73"/>
                    <a:pt x="24" y="77"/>
                  </a:cubicBezTo>
                  <a:cubicBezTo>
                    <a:pt x="27" y="77"/>
                    <a:pt x="30" y="78"/>
                    <a:pt x="32" y="78"/>
                  </a:cubicBezTo>
                  <a:cubicBezTo>
                    <a:pt x="33" y="78"/>
                    <a:pt x="34" y="78"/>
                    <a:pt x="35" y="78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38" y="78"/>
                    <a:pt x="41" y="78"/>
                    <a:pt x="44" y="77"/>
                  </a:cubicBezTo>
                  <a:cubicBezTo>
                    <a:pt x="45" y="77"/>
                    <a:pt x="47" y="76"/>
                    <a:pt x="48" y="76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70" y="69"/>
                    <a:pt x="70" y="69"/>
                    <a:pt x="70" y="69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85" y="63"/>
                    <a:pt x="93" y="50"/>
                    <a:pt x="93" y="36"/>
                  </a:cubicBezTo>
                  <a:cubicBezTo>
                    <a:pt x="93" y="32"/>
                    <a:pt x="93" y="29"/>
                    <a:pt x="91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91" y="24"/>
                    <a:pt x="91" y="24"/>
                    <a:pt x="9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19"/>
                    <a:pt x="87" y="15"/>
                    <a:pt x="84" y="12"/>
                  </a:cubicBezTo>
                  <a:cubicBezTo>
                    <a:pt x="77" y="5"/>
                    <a:pt x="68" y="0"/>
                    <a:pt x="5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1" name="Freeform 1132">
              <a:extLst>
                <a:ext uri="{FF2B5EF4-FFF2-40B4-BE49-F238E27FC236}">
                  <a16:creationId xmlns:a16="http://schemas.microsoft.com/office/drawing/2014/main" id="{8FFCA42E-331E-4226-BDC5-3353737280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09738" y="5087938"/>
              <a:ext cx="276225" cy="650875"/>
            </a:xfrm>
            <a:custGeom>
              <a:avLst/>
              <a:gdLst>
                <a:gd name="T0" fmla="*/ 54 w 174"/>
                <a:gd name="T1" fmla="*/ 0 h 411"/>
                <a:gd name="T2" fmla="*/ 37 w 174"/>
                <a:gd name="T3" fmla="*/ 37 h 411"/>
                <a:gd name="T4" fmla="*/ 37 w 174"/>
                <a:gd name="T5" fmla="*/ 38 h 411"/>
                <a:gd name="T6" fmla="*/ 18 w 174"/>
                <a:gd name="T7" fmla="*/ 79 h 411"/>
                <a:gd name="T8" fmla="*/ 18 w 174"/>
                <a:gd name="T9" fmla="*/ 81 h 411"/>
                <a:gd name="T10" fmla="*/ 0 w 174"/>
                <a:gd name="T11" fmla="*/ 123 h 411"/>
                <a:gd name="T12" fmla="*/ 0 w 174"/>
                <a:gd name="T13" fmla="*/ 123 h 411"/>
                <a:gd name="T14" fmla="*/ 0 w 174"/>
                <a:gd name="T15" fmla="*/ 411 h 411"/>
                <a:gd name="T16" fmla="*/ 104 w 174"/>
                <a:gd name="T17" fmla="*/ 411 h 411"/>
                <a:gd name="T18" fmla="*/ 143 w 174"/>
                <a:gd name="T19" fmla="*/ 290 h 411"/>
                <a:gd name="T20" fmla="*/ 143 w 174"/>
                <a:gd name="T21" fmla="*/ 290 h 411"/>
                <a:gd name="T22" fmla="*/ 143 w 174"/>
                <a:gd name="T23" fmla="*/ 290 h 411"/>
                <a:gd name="T24" fmla="*/ 143 w 174"/>
                <a:gd name="T25" fmla="*/ 290 h 411"/>
                <a:gd name="T26" fmla="*/ 143 w 174"/>
                <a:gd name="T27" fmla="*/ 290 h 411"/>
                <a:gd name="T28" fmla="*/ 143 w 174"/>
                <a:gd name="T29" fmla="*/ 290 h 411"/>
                <a:gd name="T30" fmla="*/ 143 w 174"/>
                <a:gd name="T31" fmla="*/ 290 h 411"/>
                <a:gd name="T32" fmla="*/ 143 w 174"/>
                <a:gd name="T33" fmla="*/ 290 h 411"/>
                <a:gd name="T34" fmla="*/ 78 w 174"/>
                <a:gd name="T35" fmla="*/ 144 h 411"/>
                <a:gd name="T36" fmla="*/ 77 w 174"/>
                <a:gd name="T37" fmla="*/ 140 h 411"/>
                <a:gd name="T38" fmla="*/ 96 w 174"/>
                <a:gd name="T39" fmla="*/ 81 h 411"/>
                <a:gd name="T40" fmla="*/ 100 w 174"/>
                <a:gd name="T41" fmla="*/ 78 h 411"/>
                <a:gd name="T42" fmla="*/ 100 w 174"/>
                <a:gd name="T43" fmla="*/ 78 h 411"/>
                <a:gd name="T44" fmla="*/ 114 w 174"/>
                <a:gd name="T45" fmla="*/ 79 h 411"/>
                <a:gd name="T46" fmla="*/ 114 w 174"/>
                <a:gd name="T47" fmla="*/ 79 h 411"/>
                <a:gd name="T48" fmla="*/ 115 w 174"/>
                <a:gd name="T49" fmla="*/ 79 h 411"/>
                <a:gd name="T50" fmla="*/ 174 w 174"/>
                <a:gd name="T51" fmla="*/ 21 h 411"/>
                <a:gd name="T52" fmla="*/ 174 w 174"/>
                <a:gd name="T53" fmla="*/ 1 h 411"/>
                <a:gd name="T54" fmla="*/ 54 w 174"/>
                <a:gd name="T55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74" h="411">
                  <a:moveTo>
                    <a:pt x="54" y="0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18" y="79"/>
                    <a:pt x="18" y="79"/>
                    <a:pt x="18" y="79"/>
                  </a:cubicBezTo>
                  <a:cubicBezTo>
                    <a:pt x="18" y="80"/>
                    <a:pt x="18" y="81"/>
                    <a:pt x="18" y="81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104" y="411"/>
                    <a:pt x="104" y="411"/>
                    <a:pt x="104" y="411"/>
                  </a:cubicBezTo>
                  <a:cubicBezTo>
                    <a:pt x="128" y="380"/>
                    <a:pt x="143" y="338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90"/>
                    <a:pt x="143" y="290"/>
                    <a:pt x="143" y="290"/>
                  </a:cubicBezTo>
                  <a:cubicBezTo>
                    <a:pt x="143" y="227"/>
                    <a:pt x="116" y="173"/>
                    <a:pt x="78" y="144"/>
                  </a:cubicBezTo>
                  <a:cubicBezTo>
                    <a:pt x="77" y="143"/>
                    <a:pt x="76" y="141"/>
                    <a:pt x="77" y="140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7" y="79"/>
                    <a:pt x="98" y="78"/>
                    <a:pt x="100" y="78"/>
                  </a:cubicBezTo>
                  <a:cubicBezTo>
                    <a:pt x="100" y="78"/>
                    <a:pt x="100" y="78"/>
                    <a:pt x="100" y="78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4" y="79"/>
                    <a:pt x="114" y="79"/>
                    <a:pt x="114" y="7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47" y="79"/>
                    <a:pt x="173" y="53"/>
                    <a:pt x="174" y="21"/>
                  </a:cubicBezTo>
                  <a:cubicBezTo>
                    <a:pt x="174" y="1"/>
                    <a:pt x="174" y="1"/>
                    <a:pt x="174" y="1"/>
                  </a:cubicBezTo>
                  <a:cubicBezTo>
                    <a:pt x="54" y="0"/>
                    <a:pt x="54" y="0"/>
                    <a:pt x="54" y="0"/>
                  </a:cubicBezTo>
                </a:path>
              </a:pathLst>
            </a:custGeom>
            <a:solidFill>
              <a:srgbClr val="9EE8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2" name="Freeform 1133">
              <a:extLst>
                <a:ext uri="{FF2B5EF4-FFF2-40B4-BE49-F238E27FC236}">
                  <a16:creationId xmlns:a16="http://schemas.microsoft.com/office/drawing/2014/main" id="{4984F0E6-46FF-4A09-9FCF-8DB3ADB7F3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95450" y="5073651"/>
              <a:ext cx="304800" cy="666750"/>
            </a:xfrm>
            <a:custGeom>
              <a:avLst/>
              <a:gdLst>
                <a:gd name="T0" fmla="*/ 152 w 192"/>
                <a:gd name="T1" fmla="*/ 299 h 421"/>
                <a:gd name="T2" fmla="*/ 27 w 192"/>
                <a:gd name="T3" fmla="*/ 88 h 421"/>
                <a:gd name="T4" fmla="*/ 46 w 192"/>
                <a:gd name="T5" fmla="*/ 46 h 421"/>
                <a:gd name="T6" fmla="*/ 183 w 192"/>
                <a:gd name="T7" fmla="*/ 10 h 421"/>
                <a:gd name="T8" fmla="*/ 124 w 192"/>
                <a:gd name="T9" fmla="*/ 88 h 421"/>
                <a:gd name="T10" fmla="*/ 123 w 192"/>
                <a:gd name="T11" fmla="*/ 88 h 421"/>
                <a:gd name="T12" fmla="*/ 109 w 192"/>
                <a:gd name="T13" fmla="*/ 87 h 421"/>
                <a:gd name="T14" fmla="*/ 86 w 192"/>
                <a:gd name="T15" fmla="*/ 149 h 421"/>
                <a:gd name="T16" fmla="*/ 152 w 192"/>
                <a:gd name="T17" fmla="*/ 299 h 421"/>
                <a:gd name="T18" fmla="*/ 152 w 192"/>
                <a:gd name="T19" fmla="*/ 299 h 421"/>
                <a:gd name="T20" fmla="*/ 152 w 192"/>
                <a:gd name="T21" fmla="*/ 299 h 421"/>
                <a:gd name="T22" fmla="*/ 152 w 192"/>
                <a:gd name="T23" fmla="*/ 299 h 421"/>
                <a:gd name="T24" fmla="*/ 113 w 192"/>
                <a:gd name="T25" fmla="*/ 420 h 421"/>
                <a:gd name="T26" fmla="*/ 9 w 192"/>
                <a:gd name="T27" fmla="*/ 132 h 421"/>
                <a:gd name="T28" fmla="*/ 27 w 192"/>
                <a:gd name="T29" fmla="*/ 90 h 421"/>
                <a:gd name="T30" fmla="*/ 61 w 192"/>
                <a:gd name="T31" fmla="*/ 0 h 421"/>
                <a:gd name="T32" fmla="*/ 56 w 192"/>
                <a:gd name="T33" fmla="*/ 3 h 421"/>
                <a:gd name="T34" fmla="*/ 39 w 192"/>
                <a:gd name="T35" fmla="*/ 43 h 421"/>
                <a:gd name="T36" fmla="*/ 19 w 192"/>
                <a:gd name="T37" fmla="*/ 89 h 421"/>
                <a:gd name="T38" fmla="*/ 0 w 192"/>
                <a:gd name="T39" fmla="*/ 133 h 421"/>
                <a:gd name="T40" fmla="*/ 0 w 192"/>
                <a:gd name="T41" fmla="*/ 421 h 421"/>
                <a:gd name="T42" fmla="*/ 160 w 192"/>
                <a:gd name="T43" fmla="*/ 299 h 421"/>
                <a:gd name="T44" fmla="*/ 160 w 192"/>
                <a:gd name="T45" fmla="*/ 299 h 421"/>
                <a:gd name="T46" fmla="*/ 160 w 192"/>
                <a:gd name="T47" fmla="*/ 290 h 421"/>
                <a:gd name="T48" fmla="*/ 144 w 192"/>
                <a:gd name="T49" fmla="*/ 215 h 421"/>
                <a:gd name="T50" fmla="*/ 134 w 192"/>
                <a:gd name="T51" fmla="*/ 195 h 421"/>
                <a:gd name="T52" fmla="*/ 113 w 192"/>
                <a:gd name="T53" fmla="*/ 165 h 421"/>
                <a:gd name="T54" fmla="*/ 95 w 192"/>
                <a:gd name="T55" fmla="*/ 148 h 421"/>
                <a:gd name="T56" fmla="*/ 112 w 192"/>
                <a:gd name="T57" fmla="*/ 96 h 421"/>
                <a:gd name="T58" fmla="*/ 123 w 192"/>
                <a:gd name="T59" fmla="*/ 96 h 421"/>
                <a:gd name="T60" fmla="*/ 124 w 192"/>
                <a:gd name="T61" fmla="*/ 96 h 421"/>
                <a:gd name="T62" fmla="*/ 192 w 192"/>
                <a:gd name="T63" fmla="*/ 9 h 421"/>
                <a:gd name="T64" fmla="*/ 192 w 192"/>
                <a:gd name="T65" fmla="*/ 9 h 421"/>
                <a:gd name="T66" fmla="*/ 187 w 192"/>
                <a:gd name="T67" fmla="*/ 2 h 421"/>
                <a:gd name="T68" fmla="*/ 105 w 192"/>
                <a:gd name="T69" fmla="*/ 1 h 421"/>
                <a:gd name="T70" fmla="*/ 86 w 192"/>
                <a:gd name="T71" fmla="*/ 0 h 421"/>
                <a:gd name="T72" fmla="*/ 61 w 192"/>
                <a:gd name="T7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" h="421">
                  <a:moveTo>
                    <a:pt x="152" y="299"/>
                  </a:move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moveTo>
                    <a:pt x="27" y="88"/>
                  </a:moveTo>
                  <a:cubicBezTo>
                    <a:pt x="46" y="47"/>
                    <a:pt x="46" y="47"/>
                    <a:pt x="46" y="47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183" y="10"/>
                    <a:pt x="183" y="10"/>
                    <a:pt x="183" y="10"/>
                  </a:cubicBezTo>
                  <a:cubicBezTo>
                    <a:pt x="183" y="30"/>
                    <a:pt x="183" y="30"/>
                    <a:pt x="183" y="30"/>
                  </a:cubicBezTo>
                  <a:cubicBezTo>
                    <a:pt x="182" y="62"/>
                    <a:pt x="156" y="88"/>
                    <a:pt x="124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23" y="88"/>
                    <a:pt x="123" y="88"/>
                    <a:pt x="123" y="88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9" y="87"/>
                    <a:pt x="109" y="87"/>
                    <a:pt x="109" y="87"/>
                  </a:cubicBezTo>
                  <a:cubicBezTo>
                    <a:pt x="107" y="87"/>
                    <a:pt x="106" y="88"/>
                    <a:pt x="105" y="90"/>
                  </a:cubicBezTo>
                  <a:cubicBezTo>
                    <a:pt x="86" y="149"/>
                    <a:pt x="86" y="149"/>
                    <a:pt x="86" y="149"/>
                  </a:cubicBezTo>
                  <a:cubicBezTo>
                    <a:pt x="85" y="150"/>
                    <a:pt x="86" y="152"/>
                    <a:pt x="87" y="153"/>
                  </a:cubicBezTo>
                  <a:cubicBezTo>
                    <a:pt x="125" y="182"/>
                    <a:pt x="152" y="236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299"/>
                    <a:pt x="152" y="299"/>
                    <a:pt x="152" y="299"/>
                  </a:cubicBezTo>
                  <a:cubicBezTo>
                    <a:pt x="152" y="347"/>
                    <a:pt x="137" y="389"/>
                    <a:pt x="113" y="420"/>
                  </a:cubicBezTo>
                  <a:cubicBezTo>
                    <a:pt x="9" y="420"/>
                    <a:pt x="9" y="420"/>
                    <a:pt x="9" y="420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9" y="132"/>
                    <a:pt x="9" y="132"/>
                    <a:pt x="9" y="132"/>
                  </a:cubicBezTo>
                  <a:cubicBezTo>
                    <a:pt x="27" y="90"/>
                    <a:pt x="27" y="90"/>
                    <a:pt x="27" y="90"/>
                  </a:cubicBezTo>
                  <a:cubicBezTo>
                    <a:pt x="27" y="90"/>
                    <a:pt x="27" y="89"/>
                    <a:pt x="27" y="88"/>
                  </a:cubicBezTo>
                  <a:moveTo>
                    <a:pt x="61" y="0"/>
                  </a:moveTo>
                  <a:cubicBezTo>
                    <a:pt x="60" y="0"/>
                    <a:pt x="59" y="1"/>
                    <a:pt x="58" y="2"/>
                  </a:cubicBezTo>
                  <a:cubicBezTo>
                    <a:pt x="57" y="2"/>
                    <a:pt x="57" y="3"/>
                    <a:pt x="56" y="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19" y="87"/>
                    <a:pt x="19" y="87"/>
                    <a:pt x="19" y="87"/>
                  </a:cubicBezTo>
                  <a:cubicBezTo>
                    <a:pt x="19" y="88"/>
                    <a:pt x="18" y="88"/>
                    <a:pt x="19" y="8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1"/>
                    <a:pt x="0" y="132"/>
                    <a:pt x="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123" y="421"/>
                    <a:pt x="123" y="421"/>
                    <a:pt x="123" y="421"/>
                  </a:cubicBezTo>
                  <a:cubicBezTo>
                    <a:pt x="146" y="389"/>
                    <a:pt x="160" y="346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9"/>
                    <a:pt x="160" y="299"/>
                    <a:pt x="160" y="299"/>
                  </a:cubicBezTo>
                  <a:cubicBezTo>
                    <a:pt x="160" y="296"/>
                    <a:pt x="160" y="293"/>
                    <a:pt x="160" y="290"/>
                  </a:cubicBezTo>
                  <a:cubicBezTo>
                    <a:pt x="160" y="287"/>
                    <a:pt x="160" y="285"/>
                    <a:pt x="160" y="282"/>
                  </a:cubicBezTo>
                  <a:cubicBezTo>
                    <a:pt x="158" y="258"/>
                    <a:pt x="152" y="235"/>
                    <a:pt x="144" y="215"/>
                  </a:cubicBezTo>
                  <a:cubicBezTo>
                    <a:pt x="143" y="212"/>
                    <a:pt x="141" y="209"/>
                    <a:pt x="140" y="207"/>
                  </a:cubicBezTo>
                  <a:cubicBezTo>
                    <a:pt x="138" y="203"/>
                    <a:pt x="136" y="199"/>
                    <a:pt x="134" y="195"/>
                  </a:cubicBezTo>
                  <a:cubicBezTo>
                    <a:pt x="131" y="189"/>
                    <a:pt x="127" y="184"/>
                    <a:pt x="124" y="179"/>
                  </a:cubicBezTo>
                  <a:cubicBezTo>
                    <a:pt x="120" y="174"/>
                    <a:pt x="117" y="170"/>
                    <a:pt x="113" y="165"/>
                  </a:cubicBezTo>
                  <a:cubicBezTo>
                    <a:pt x="110" y="163"/>
                    <a:pt x="108" y="160"/>
                    <a:pt x="105" y="157"/>
                  </a:cubicBezTo>
                  <a:cubicBezTo>
                    <a:pt x="102" y="154"/>
                    <a:pt x="98" y="151"/>
                    <a:pt x="95" y="148"/>
                  </a:cubicBezTo>
                  <a:cubicBezTo>
                    <a:pt x="105" y="118"/>
                    <a:pt x="105" y="118"/>
                    <a:pt x="105" y="118"/>
                  </a:cubicBezTo>
                  <a:cubicBezTo>
                    <a:pt x="112" y="96"/>
                    <a:pt x="112" y="96"/>
                    <a:pt x="112" y="96"/>
                  </a:cubicBezTo>
                  <a:cubicBezTo>
                    <a:pt x="113" y="96"/>
                    <a:pt x="113" y="96"/>
                    <a:pt x="11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3" y="96"/>
                    <a:pt x="123" y="96"/>
                  </a:cubicBezTo>
                  <a:cubicBezTo>
                    <a:pt x="123" y="96"/>
                    <a:pt x="124" y="96"/>
                    <a:pt x="124" y="96"/>
                  </a:cubicBezTo>
                  <a:cubicBezTo>
                    <a:pt x="161" y="96"/>
                    <a:pt x="191" y="67"/>
                    <a:pt x="191" y="30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91" y="8"/>
                    <a:pt x="191" y="7"/>
                    <a:pt x="191" y="6"/>
                  </a:cubicBezTo>
                  <a:cubicBezTo>
                    <a:pt x="191" y="4"/>
                    <a:pt x="190" y="2"/>
                    <a:pt x="187" y="2"/>
                  </a:cubicBezTo>
                  <a:cubicBezTo>
                    <a:pt x="113" y="1"/>
                    <a:pt x="113" y="1"/>
                    <a:pt x="113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94" y="1"/>
                    <a:pt x="94" y="1"/>
                    <a:pt x="94" y="1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0"/>
                    <a:pt x="61" y="0"/>
                    <a:pt x="61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3" name="Freeform 1134">
              <a:extLst>
                <a:ext uri="{FF2B5EF4-FFF2-40B4-BE49-F238E27FC236}">
                  <a16:creationId xmlns:a16="http://schemas.microsoft.com/office/drawing/2014/main" id="{71AB3287-56AD-4B8F-A8D7-2FBA0C92A1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14800" y="5672138"/>
              <a:ext cx="57150" cy="174625"/>
            </a:xfrm>
            <a:custGeom>
              <a:avLst/>
              <a:gdLst>
                <a:gd name="T0" fmla="*/ 24 w 36"/>
                <a:gd name="T1" fmla="*/ 0 h 110"/>
                <a:gd name="T2" fmla="*/ 0 w 36"/>
                <a:gd name="T3" fmla="*/ 73 h 110"/>
                <a:gd name="T4" fmla="*/ 36 w 36"/>
                <a:gd name="T5" fmla="*/ 110 h 110"/>
                <a:gd name="T6" fmla="*/ 36 w 36"/>
                <a:gd name="T7" fmla="*/ 0 h 110"/>
                <a:gd name="T8" fmla="*/ 24 w 36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10">
                  <a:moveTo>
                    <a:pt x="24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13" y="83"/>
                    <a:pt x="25" y="96"/>
                    <a:pt x="36" y="1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24" y="0"/>
                    <a:pt x="24" y="0"/>
                    <a:pt x="24" y="0"/>
                  </a:cubicBezTo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4" name="Rectangle 1135">
              <a:extLst>
                <a:ext uri="{FF2B5EF4-FFF2-40B4-BE49-F238E27FC236}">
                  <a16:creationId xmlns:a16="http://schemas.microsoft.com/office/drawing/2014/main" id="{42A9C9EE-00A1-4395-B1A0-6B6DD873CF7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5" name="Rectangle 1136">
              <a:extLst>
                <a:ext uri="{FF2B5EF4-FFF2-40B4-BE49-F238E27FC236}">
                  <a16:creationId xmlns:a16="http://schemas.microsoft.com/office/drawing/2014/main" id="{D192BED4-0165-4F00-87B3-2DE673F66AD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4338" y="5753101"/>
              <a:ext cx="496888" cy="34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6" name="Freeform 1137">
              <a:extLst>
                <a:ext uri="{FF2B5EF4-FFF2-40B4-BE49-F238E27FC236}">
                  <a16:creationId xmlns:a16="http://schemas.microsoft.com/office/drawing/2014/main" id="{4EE885FA-C9E5-48B4-99B1-0553C1AE0AC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70050" y="5740401"/>
              <a:ext cx="523875" cy="47625"/>
            </a:xfrm>
            <a:custGeom>
              <a:avLst/>
              <a:gdLst>
                <a:gd name="T0" fmla="*/ 326 w 330"/>
                <a:gd name="T1" fmla="*/ 0 h 30"/>
                <a:gd name="T2" fmla="*/ 285 w 330"/>
                <a:gd name="T3" fmla="*/ 0 h 30"/>
                <a:gd name="T4" fmla="*/ 277 w 330"/>
                <a:gd name="T5" fmla="*/ 0 h 30"/>
                <a:gd name="T6" fmla="*/ 139 w 330"/>
                <a:gd name="T7" fmla="*/ 0 h 30"/>
                <a:gd name="T8" fmla="*/ 16 w 330"/>
                <a:gd name="T9" fmla="*/ 0 h 30"/>
                <a:gd name="T10" fmla="*/ 4 w 330"/>
                <a:gd name="T11" fmla="*/ 0 h 30"/>
                <a:gd name="T12" fmla="*/ 1 w 330"/>
                <a:gd name="T13" fmla="*/ 1 h 30"/>
                <a:gd name="T14" fmla="*/ 0 w 330"/>
                <a:gd name="T15" fmla="*/ 4 h 30"/>
                <a:gd name="T16" fmla="*/ 0 w 330"/>
                <a:gd name="T17" fmla="*/ 30 h 30"/>
                <a:gd name="T18" fmla="*/ 9 w 330"/>
                <a:gd name="T19" fmla="*/ 30 h 30"/>
                <a:gd name="T20" fmla="*/ 9 w 330"/>
                <a:gd name="T21" fmla="*/ 8 h 30"/>
                <a:gd name="T22" fmla="*/ 322 w 330"/>
                <a:gd name="T23" fmla="*/ 8 h 30"/>
                <a:gd name="T24" fmla="*/ 322 w 330"/>
                <a:gd name="T25" fmla="*/ 30 h 30"/>
                <a:gd name="T26" fmla="*/ 330 w 330"/>
                <a:gd name="T27" fmla="*/ 30 h 30"/>
                <a:gd name="T28" fmla="*/ 330 w 330"/>
                <a:gd name="T29" fmla="*/ 4 h 30"/>
                <a:gd name="T30" fmla="*/ 329 w 330"/>
                <a:gd name="T31" fmla="*/ 1 h 30"/>
                <a:gd name="T32" fmla="*/ 326 w 330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30" h="30">
                  <a:moveTo>
                    <a:pt x="326" y="0"/>
                  </a:moveTo>
                  <a:cubicBezTo>
                    <a:pt x="285" y="0"/>
                    <a:pt x="285" y="0"/>
                    <a:pt x="285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322" y="8"/>
                    <a:pt x="322" y="8"/>
                    <a:pt x="322" y="8"/>
                  </a:cubicBezTo>
                  <a:cubicBezTo>
                    <a:pt x="322" y="30"/>
                    <a:pt x="322" y="30"/>
                    <a:pt x="322" y="30"/>
                  </a:cubicBezTo>
                  <a:cubicBezTo>
                    <a:pt x="330" y="30"/>
                    <a:pt x="330" y="30"/>
                    <a:pt x="330" y="30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30" y="3"/>
                    <a:pt x="330" y="2"/>
                    <a:pt x="329" y="1"/>
                  </a:cubicBezTo>
                  <a:cubicBezTo>
                    <a:pt x="328" y="0"/>
                    <a:pt x="327" y="0"/>
                    <a:pt x="326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7" name="Freeform 1138">
              <a:extLst>
                <a:ext uri="{FF2B5EF4-FFF2-40B4-BE49-F238E27FC236}">
                  <a16:creationId xmlns:a16="http://schemas.microsoft.com/office/drawing/2014/main" id="{2C2464E9-3274-45BD-BAE6-E0C6663EE6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close/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8" name="Freeform 1139">
              <a:extLst>
                <a:ext uri="{FF2B5EF4-FFF2-40B4-BE49-F238E27FC236}">
                  <a16:creationId xmlns:a16="http://schemas.microsoft.com/office/drawing/2014/main" id="{E61A2565-EDFB-4532-BCF7-A1198E6C1C2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350" y="5802313"/>
              <a:ext cx="549275" cy="720725"/>
            </a:xfrm>
            <a:custGeom>
              <a:avLst/>
              <a:gdLst>
                <a:gd name="T0" fmla="*/ 167 w 346"/>
                <a:gd name="T1" fmla="*/ 448 h 454"/>
                <a:gd name="T2" fmla="*/ 167 w 346"/>
                <a:gd name="T3" fmla="*/ 6 h 454"/>
                <a:gd name="T4" fmla="*/ 340 w 346"/>
                <a:gd name="T5" fmla="*/ 6 h 454"/>
                <a:gd name="T6" fmla="*/ 340 w 346"/>
                <a:gd name="T7" fmla="*/ 448 h 454"/>
                <a:gd name="T8" fmla="*/ 167 w 346"/>
                <a:gd name="T9" fmla="*/ 448 h 454"/>
                <a:gd name="T10" fmla="*/ 342 w 346"/>
                <a:gd name="T11" fmla="*/ 0 h 454"/>
                <a:gd name="T12" fmla="*/ 5 w 346"/>
                <a:gd name="T13" fmla="*/ 0 h 454"/>
                <a:gd name="T14" fmla="*/ 5 w 346"/>
                <a:gd name="T15" fmla="*/ 454 h 454"/>
                <a:gd name="T16" fmla="*/ 5 w 346"/>
                <a:gd name="T17" fmla="*/ 454 h 454"/>
                <a:gd name="T18" fmla="*/ 5 w 346"/>
                <a:gd name="T19" fmla="*/ 454 h 454"/>
                <a:gd name="T20" fmla="*/ 0 w 346"/>
                <a:gd name="T21" fmla="*/ 454 h 454"/>
                <a:gd name="T22" fmla="*/ 346 w 346"/>
                <a:gd name="T23" fmla="*/ 454 h 454"/>
                <a:gd name="T24" fmla="*/ 342 w 346"/>
                <a:gd name="T25" fmla="*/ 454 h 454"/>
                <a:gd name="T26" fmla="*/ 342 w 346"/>
                <a:gd name="T27" fmla="*/ 0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6" h="454">
                  <a:moveTo>
                    <a:pt x="167" y="448"/>
                  </a:moveTo>
                  <a:lnTo>
                    <a:pt x="167" y="6"/>
                  </a:lnTo>
                  <a:lnTo>
                    <a:pt x="340" y="6"/>
                  </a:lnTo>
                  <a:lnTo>
                    <a:pt x="340" y="448"/>
                  </a:lnTo>
                  <a:lnTo>
                    <a:pt x="167" y="448"/>
                  </a:lnTo>
                  <a:moveTo>
                    <a:pt x="342" y="0"/>
                  </a:moveTo>
                  <a:lnTo>
                    <a:pt x="5" y="0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5" y="454"/>
                  </a:lnTo>
                  <a:lnTo>
                    <a:pt x="0" y="454"/>
                  </a:lnTo>
                  <a:lnTo>
                    <a:pt x="346" y="454"/>
                  </a:lnTo>
                  <a:lnTo>
                    <a:pt x="342" y="454"/>
                  </a:lnTo>
                  <a:lnTo>
                    <a:pt x="34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69" name="Freeform 1140">
              <a:extLst>
                <a:ext uri="{FF2B5EF4-FFF2-40B4-BE49-F238E27FC236}">
                  <a16:creationId xmlns:a16="http://schemas.microsoft.com/office/drawing/2014/main" id="{48278D60-9D48-4FE9-ADE1-8B72E9A58F6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close/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0" name="Freeform 1141">
              <a:extLst>
                <a:ext uri="{FF2B5EF4-FFF2-40B4-BE49-F238E27FC236}">
                  <a16:creationId xmlns:a16="http://schemas.microsoft.com/office/drawing/2014/main" id="{13C1915B-C41F-478C-8E4C-5734C1E1073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1000" y="5788026"/>
              <a:ext cx="561975" cy="735013"/>
            </a:xfrm>
            <a:custGeom>
              <a:avLst/>
              <a:gdLst>
                <a:gd name="T0" fmla="*/ 9 w 354"/>
                <a:gd name="T1" fmla="*/ 463 h 463"/>
                <a:gd name="T2" fmla="*/ 9 w 354"/>
                <a:gd name="T3" fmla="*/ 463 h 463"/>
                <a:gd name="T4" fmla="*/ 9 w 354"/>
                <a:gd name="T5" fmla="*/ 463 h 463"/>
                <a:gd name="T6" fmla="*/ 354 w 354"/>
                <a:gd name="T7" fmla="*/ 0 h 463"/>
                <a:gd name="T8" fmla="*/ 342 w 354"/>
                <a:gd name="T9" fmla="*/ 0 h 463"/>
                <a:gd name="T10" fmla="*/ 334 w 354"/>
                <a:gd name="T11" fmla="*/ 0 h 463"/>
                <a:gd name="T12" fmla="*/ 21 w 354"/>
                <a:gd name="T13" fmla="*/ 0 h 463"/>
                <a:gd name="T14" fmla="*/ 12 w 354"/>
                <a:gd name="T15" fmla="*/ 0 h 463"/>
                <a:gd name="T16" fmla="*/ 0 w 354"/>
                <a:gd name="T17" fmla="*/ 0 h 463"/>
                <a:gd name="T18" fmla="*/ 0 w 354"/>
                <a:gd name="T19" fmla="*/ 463 h 463"/>
                <a:gd name="T20" fmla="*/ 4 w 354"/>
                <a:gd name="T21" fmla="*/ 463 h 463"/>
                <a:gd name="T22" fmla="*/ 9 w 354"/>
                <a:gd name="T23" fmla="*/ 463 h 463"/>
                <a:gd name="T24" fmla="*/ 9 w 354"/>
                <a:gd name="T25" fmla="*/ 9 h 463"/>
                <a:gd name="T26" fmla="*/ 346 w 354"/>
                <a:gd name="T27" fmla="*/ 9 h 463"/>
                <a:gd name="T28" fmla="*/ 346 w 354"/>
                <a:gd name="T29" fmla="*/ 463 h 463"/>
                <a:gd name="T30" fmla="*/ 350 w 354"/>
                <a:gd name="T31" fmla="*/ 463 h 463"/>
                <a:gd name="T32" fmla="*/ 354 w 354"/>
                <a:gd name="T33" fmla="*/ 463 h 463"/>
                <a:gd name="T34" fmla="*/ 354 w 354"/>
                <a:gd name="T35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4" h="463">
                  <a:moveTo>
                    <a:pt x="9" y="463"/>
                  </a:moveTo>
                  <a:lnTo>
                    <a:pt x="9" y="463"/>
                  </a:lnTo>
                  <a:lnTo>
                    <a:pt x="9" y="463"/>
                  </a:lnTo>
                  <a:moveTo>
                    <a:pt x="354" y="0"/>
                  </a:moveTo>
                  <a:lnTo>
                    <a:pt x="342" y="0"/>
                  </a:lnTo>
                  <a:lnTo>
                    <a:pt x="334" y="0"/>
                  </a:lnTo>
                  <a:lnTo>
                    <a:pt x="21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463"/>
                  </a:lnTo>
                  <a:lnTo>
                    <a:pt x="4" y="463"/>
                  </a:lnTo>
                  <a:lnTo>
                    <a:pt x="9" y="463"/>
                  </a:lnTo>
                  <a:lnTo>
                    <a:pt x="9" y="9"/>
                  </a:lnTo>
                  <a:lnTo>
                    <a:pt x="346" y="9"/>
                  </a:lnTo>
                  <a:lnTo>
                    <a:pt x="346" y="463"/>
                  </a:lnTo>
                  <a:lnTo>
                    <a:pt x="350" y="463"/>
                  </a:lnTo>
                  <a:lnTo>
                    <a:pt x="354" y="463"/>
                  </a:lnTo>
                  <a:lnTo>
                    <a:pt x="3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1" name="Freeform 1142">
              <a:extLst>
                <a:ext uri="{FF2B5EF4-FFF2-40B4-BE49-F238E27FC236}">
                  <a16:creationId xmlns:a16="http://schemas.microsoft.com/office/drawing/2014/main" id="{17E37D86-CC18-4891-9099-BE85307CFA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922463" y="5811838"/>
              <a:ext cx="274638" cy="701675"/>
            </a:xfrm>
            <a:custGeom>
              <a:avLst/>
              <a:gdLst>
                <a:gd name="T0" fmla="*/ 125 w 173"/>
                <a:gd name="T1" fmla="*/ 86 h 443"/>
                <a:gd name="T2" fmla="*/ 105 w 173"/>
                <a:gd name="T3" fmla="*/ 66 h 443"/>
                <a:gd name="T4" fmla="*/ 125 w 173"/>
                <a:gd name="T5" fmla="*/ 45 h 443"/>
                <a:gd name="T6" fmla="*/ 146 w 173"/>
                <a:gd name="T7" fmla="*/ 66 h 443"/>
                <a:gd name="T8" fmla="*/ 146 w 173"/>
                <a:gd name="T9" fmla="*/ 66 h 443"/>
                <a:gd name="T10" fmla="*/ 146 w 173"/>
                <a:gd name="T11" fmla="*/ 66 h 443"/>
                <a:gd name="T12" fmla="*/ 125 w 173"/>
                <a:gd name="T13" fmla="*/ 86 h 443"/>
                <a:gd name="T14" fmla="*/ 173 w 173"/>
                <a:gd name="T15" fmla="*/ 0 h 443"/>
                <a:gd name="T16" fmla="*/ 0 w 173"/>
                <a:gd name="T17" fmla="*/ 0 h 443"/>
                <a:gd name="T18" fmla="*/ 0 w 173"/>
                <a:gd name="T19" fmla="*/ 443 h 443"/>
                <a:gd name="T20" fmla="*/ 173 w 173"/>
                <a:gd name="T21" fmla="*/ 443 h 443"/>
                <a:gd name="T22" fmla="*/ 173 w 173"/>
                <a:gd name="T23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3" h="443">
                  <a:moveTo>
                    <a:pt x="125" y="86"/>
                  </a:moveTo>
                  <a:cubicBezTo>
                    <a:pt x="114" y="86"/>
                    <a:pt x="105" y="77"/>
                    <a:pt x="105" y="66"/>
                  </a:cubicBezTo>
                  <a:cubicBezTo>
                    <a:pt x="105" y="54"/>
                    <a:pt x="114" y="45"/>
                    <a:pt x="125" y="45"/>
                  </a:cubicBezTo>
                  <a:cubicBezTo>
                    <a:pt x="137" y="45"/>
                    <a:pt x="146" y="54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66"/>
                    <a:pt x="146" y="66"/>
                    <a:pt x="146" y="66"/>
                  </a:cubicBezTo>
                  <a:cubicBezTo>
                    <a:pt x="146" y="77"/>
                    <a:pt x="137" y="86"/>
                    <a:pt x="125" y="86"/>
                  </a:cubicBezTo>
                  <a:moveTo>
                    <a:pt x="1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173" y="443"/>
                    <a:pt x="173" y="443"/>
                    <a:pt x="173" y="443"/>
                  </a:cubicBezTo>
                  <a:cubicBezTo>
                    <a:pt x="173" y="0"/>
                    <a:pt x="173" y="0"/>
                    <a:pt x="173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2" name="Freeform 1143">
              <a:extLst>
                <a:ext uri="{FF2B5EF4-FFF2-40B4-BE49-F238E27FC236}">
                  <a16:creationId xmlns:a16="http://schemas.microsoft.com/office/drawing/2014/main" id="{A95FE103-8DE6-479A-A3FE-D43C920FC6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1850" y="5895976"/>
              <a:ext cx="46038" cy="39688"/>
            </a:xfrm>
            <a:custGeom>
              <a:avLst/>
              <a:gdLst>
                <a:gd name="T0" fmla="*/ 12 w 29"/>
                <a:gd name="T1" fmla="*/ 0 h 25"/>
                <a:gd name="T2" fmla="*/ 4 w 29"/>
                <a:gd name="T3" fmla="*/ 4 h 25"/>
                <a:gd name="T4" fmla="*/ 0 w 29"/>
                <a:gd name="T5" fmla="*/ 13 h 25"/>
                <a:gd name="T6" fmla="*/ 4 w 29"/>
                <a:gd name="T7" fmla="*/ 21 h 25"/>
                <a:gd name="T8" fmla="*/ 12 w 29"/>
                <a:gd name="T9" fmla="*/ 25 h 25"/>
                <a:gd name="T10" fmla="*/ 25 w 29"/>
                <a:gd name="T11" fmla="*/ 13 h 25"/>
                <a:gd name="T12" fmla="*/ 29 w 29"/>
                <a:gd name="T13" fmla="*/ 13 h 25"/>
                <a:gd name="T14" fmla="*/ 29 w 29"/>
                <a:gd name="T15" fmla="*/ 13 h 25"/>
                <a:gd name="T16" fmla="*/ 25 w 29"/>
                <a:gd name="T17" fmla="*/ 13 h 25"/>
                <a:gd name="T18" fmla="*/ 21 w 29"/>
                <a:gd name="T19" fmla="*/ 4 h 25"/>
                <a:gd name="T20" fmla="*/ 12 w 29"/>
                <a:gd name="T21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" h="25">
                  <a:moveTo>
                    <a:pt x="12" y="0"/>
                  </a:moveTo>
                  <a:cubicBezTo>
                    <a:pt x="9" y="0"/>
                    <a:pt x="6" y="2"/>
                    <a:pt x="4" y="4"/>
                  </a:cubicBezTo>
                  <a:cubicBezTo>
                    <a:pt x="2" y="6"/>
                    <a:pt x="0" y="9"/>
                    <a:pt x="0" y="13"/>
                  </a:cubicBezTo>
                  <a:cubicBezTo>
                    <a:pt x="0" y="16"/>
                    <a:pt x="2" y="19"/>
                    <a:pt x="4" y="21"/>
                  </a:cubicBezTo>
                  <a:cubicBezTo>
                    <a:pt x="6" y="24"/>
                    <a:pt x="9" y="25"/>
                    <a:pt x="12" y="25"/>
                  </a:cubicBezTo>
                  <a:cubicBezTo>
                    <a:pt x="19" y="25"/>
                    <a:pt x="25" y="19"/>
                    <a:pt x="25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9"/>
                    <a:pt x="23" y="6"/>
                    <a:pt x="21" y="4"/>
                  </a:cubicBezTo>
                  <a:cubicBezTo>
                    <a:pt x="19" y="2"/>
                    <a:pt x="16" y="0"/>
                    <a:pt x="12" y="0"/>
                  </a:cubicBezTo>
                </a:path>
              </a:pathLst>
            </a:custGeom>
            <a:solidFill>
              <a:srgbClr val="E5F9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3" name="Freeform 1144">
              <a:extLst>
                <a:ext uri="{FF2B5EF4-FFF2-40B4-BE49-F238E27FC236}">
                  <a16:creationId xmlns:a16="http://schemas.microsoft.com/office/drawing/2014/main" id="{96B01753-B1B6-4CB5-8984-96E19FE266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089150" y="5883276"/>
              <a:ext cx="65088" cy="65088"/>
            </a:xfrm>
            <a:custGeom>
              <a:avLst/>
              <a:gdLst>
                <a:gd name="T0" fmla="*/ 41 w 41"/>
                <a:gd name="T1" fmla="*/ 21 h 41"/>
                <a:gd name="T2" fmla="*/ 41 w 41"/>
                <a:gd name="T3" fmla="*/ 21 h 41"/>
                <a:gd name="T4" fmla="*/ 41 w 41"/>
                <a:gd name="T5" fmla="*/ 21 h 41"/>
                <a:gd name="T6" fmla="*/ 20 w 41"/>
                <a:gd name="T7" fmla="*/ 0 h 41"/>
                <a:gd name="T8" fmla="*/ 0 w 41"/>
                <a:gd name="T9" fmla="*/ 21 h 41"/>
                <a:gd name="T10" fmla="*/ 20 w 41"/>
                <a:gd name="T11" fmla="*/ 41 h 41"/>
                <a:gd name="T12" fmla="*/ 41 w 41"/>
                <a:gd name="T13" fmla="*/ 21 h 41"/>
                <a:gd name="T14" fmla="*/ 37 w 41"/>
                <a:gd name="T15" fmla="*/ 21 h 41"/>
                <a:gd name="T16" fmla="*/ 33 w 41"/>
                <a:gd name="T17" fmla="*/ 21 h 41"/>
                <a:gd name="T18" fmla="*/ 20 w 41"/>
                <a:gd name="T19" fmla="*/ 33 h 41"/>
                <a:gd name="T20" fmla="*/ 12 w 41"/>
                <a:gd name="T21" fmla="*/ 29 h 41"/>
                <a:gd name="T22" fmla="*/ 8 w 41"/>
                <a:gd name="T23" fmla="*/ 21 h 41"/>
                <a:gd name="T24" fmla="*/ 12 w 41"/>
                <a:gd name="T25" fmla="*/ 12 h 41"/>
                <a:gd name="T26" fmla="*/ 20 w 41"/>
                <a:gd name="T27" fmla="*/ 8 h 41"/>
                <a:gd name="T28" fmla="*/ 29 w 41"/>
                <a:gd name="T29" fmla="*/ 12 h 41"/>
                <a:gd name="T30" fmla="*/ 33 w 41"/>
                <a:gd name="T31" fmla="*/ 21 h 41"/>
                <a:gd name="T32" fmla="*/ 37 w 41"/>
                <a:gd name="T33" fmla="*/ 21 h 41"/>
                <a:gd name="T34" fmla="*/ 41 w 41"/>
                <a:gd name="T35" fmla="*/ 21 h 41"/>
                <a:gd name="T36" fmla="*/ 41 w 41"/>
                <a:gd name="T37" fmla="*/ 21 h 41"/>
                <a:gd name="T38" fmla="*/ 20 w 41"/>
                <a:gd name="T3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1" h="41">
                  <a:moveTo>
                    <a:pt x="41" y="21"/>
                  </a:move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moveTo>
                    <a:pt x="20" y="0"/>
                  </a:moveTo>
                  <a:cubicBezTo>
                    <a:pt x="9" y="0"/>
                    <a:pt x="0" y="9"/>
                    <a:pt x="0" y="21"/>
                  </a:cubicBezTo>
                  <a:cubicBezTo>
                    <a:pt x="0" y="32"/>
                    <a:pt x="9" y="41"/>
                    <a:pt x="20" y="41"/>
                  </a:cubicBezTo>
                  <a:cubicBezTo>
                    <a:pt x="32" y="41"/>
                    <a:pt x="41" y="32"/>
                    <a:pt x="41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33" y="21"/>
                    <a:pt x="33" y="21"/>
                    <a:pt x="33" y="21"/>
                  </a:cubicBezTo>
                  <a:cubicBezTo>
                    <a:pt x="33" y="27"/>
                    <a:pt x="27" y="33"/>
                    <a:pt x="20" y="33"/>
                  </a:cubicBezTo>
                  <a:cubicBezTo>
                    <a:pt x="17" y="33"/>
                    <a:pt x="14" y="32"/>
                    <a:pt x="12" y="29"/>
                  </a:cubicBezTo>
                  <a:cubicBezTo>
                    <a:pt x="10" y="27"/>
                    <a:pt x="8" y="24"/>
                    <a:pt x="8" y="21"/>
                  </a:cubicBezTo>
                  <a:cubicBezTo>
                    <a:pt x="8" y="17"/>
                    <a:pt x="10" y="14"/>
                    <a:pt x="12" y="12"/>
                  </a:cubicBezTo>
                  <a:cubicBezTo>
                    <a:pt x="14" y="10"/>
                    <a:pt x="17" y="8"/>
                    <a:pt x="20" y="8"/>
                  </a:cubicBezTo>
                  <a:cubicBezTo>
                    <a:pt x="24" y="8"/>
                    <a:pt x="27" y="10"/>
                    <a:pt x="29" y="12"/>
                  </a:cubicBezTo>
                  <a:cubicBezTo>
                    <a:pt x="31" y="14"/>
                    <a:pt x="33" y="17"/>
                    <a:pt x="33" y="21"/>
                  </a:cubicBezTo>
                  <a:cubicBezTo>
                    <a:pt x="37" y="21"/>
                    <a:pt x="37" y="21"/>
                    <a:pt x="37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4" name="Freeform 1145">
              <a:extLst>
                <a:ext uri="{FF2B5EF4-FFF2-40B4-BE49-F238E27FC236}">
                  <a16:creationId xmlns:a16="http://schemas.microsoft.com/office/drawing/2014/main" id="{A434D1B2-2AD1-49BA-84AC-8D424F0C834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532313" y="3502026"/>
              <a:ext cx="2976563" cy="1746250"/>
            </a:xfrm>
            <a:custGeom>
              <a:avLst/>
              <a:gdLst>
                <a:gd name="T0" fmla="*/ 309 w 1875"/>
                <a:gd name="T1" fmla="*/ 718 h 1102"/>
                <a:gd name="T2" fmla="*/ 309 w 1875"/>
                <a:gd name="T3" fmla="*/ 725 h 1102"/>
                <a:gd name="T4" fmla="*/ 321 w 1875"/>
                <a:gd name="T5" fmla="*/ 725 h 1102"/>
                <a:gd name="T6" fmla="*/ 309 w 1875"/>
                <a:gd name="T7" fmla="*/ 718 h 1102"/>
                <a:gd name="T8" fmla="*/ 217 w 1875"/>
                <a:gd name="T9" fmla="*/ 462 h 1102"/>
                <a:gd name="T10" fmla="*/ 0 w 1875"/>
                <a:gd name="T11" fmla="*/ 585 h 1102"/>
                <a:gd name="T12" fmla="*/ 217 w 1875"/>
                <a:gd name="T13" fmla="*/ 462 h 1102"/>
                <a:gd name="T14" fmla="*/ 217 w 1875"/>
                <a:gd name="T15" fmla="*/ 462 h 1102"/>
                <a:gd name="T16" fmla="*/ 1449 w 1875"/>
                <a:gd name="T17" fmla="*/ 384 h 1102"/>
                <a:gd name="T18" fmla="*/ 1598 w 1875"/>
                <a:gd name="T19" fmla="*/ 464 h 1102"/>
                <a:gd name="T20" fmla="*/ 1627 w 1875"/>
                <a:gd name="T21" fmla="*/ 605 h 1102"/>
                <a:gd name="T22" fmla="*/ 1535 w 1875"/>
                <a:gd name="T23" fmla="*/ 845 h 1102"/>
                <a:gd name="T24" fmla="*/ 1535 w 1875"/>
                <a:gd name="T25" fmla="*/ 1102 h 1102"/>
                <a:gd name="T26" fmla="*/ 1697 w 1875"/>
                <a:gd name="T27" fmla="*/ 1102 h 1102"/>
                <a:gd name="T28" fmla="*/ 1697 w 1875"/>
                <a:gd name="T29" fmla="*/ 1101 h 1102"/>
                <a:gd name="T30" fmla="*/ 1711 w 1875"/>
                <a:gd name="T31" fmla="*/ 1102 h 1102"/>
                <a:gd name="T32" fmla="*/ 1875 w 1875"/>
                <a:gd name="T33" fmla="*/ 938 h 1102"/>
                <a:gd name="T34" fmla="*/ 1716 w 1875"/>
                <a:gd name="T35" fmla="*/ 774 h 1102"/>
                <a:gd name="T36" fmla="*/ 1719 w 1875"/>
                <a:gd name="T37" fmla="*/ 732 h 1102"/>
                <a:gd name="T38" fmla="*/ 1449 w 1875"/>
                <a:gd name="T39" fmla="*/ 384 h 1102"/>
                <a:gd name="T40" fmla="*/ 999 w 1875"/>
                <a:gd name="T41" fmla="*/ 0 h 1102"/>
                <a:gd name="T42" fmla="*/ 1066 w 1875"/>
                <a:gd name="T43" fmla="*/ 44 h 1102"/>
                <a:gd name="T44" fmla="*/ 1119 w 1875"/>
                <a:gd name="T45" fmla="*/ 275 h 1102"/>
                <a:gd name="T46" fmla="*/ 594 w 1875"/>
                <a:gd name="T47" fmla="*/ 801 h 1102"/>
                <a:gd name="T48" fmla="*/ 491 w 1875"/>
                <a:gd name="T49" fmla="*/ 791 h 1102"/>
                <a:gd name="T50" fmla="*/ 491 w 1875"/>
                <a:gd name="T51" fmla="*/ 1102 h 1102"/>
                <a:gd name="T52" fmla="*/ 952 w 1875"/>
                <a:gd name="T53" fmla="*/ 1102 h 1102"/>
                <a:gd name="T54" fmla="*/ 969 w 1875"/>
                <a:gd name="T55" fmla="*/ 1102 h 1102"/>
                <a:gd name="T56" fmla="*/ 969 w 1875"/>
                <a:gd name="T57" fmla="*/ 836 h 1102"/>
                <a:gd name="T58" fmla="*/ 1440 w 1875"/>
                <a:gd name="T59" fmla="*/ 836 h 1102"/>
                <a:gd name="T60" fmla="*/ 1256 w 1875"/>
                <a:gd name="T61" fmla="*/ 572 h 1102"/>
                <a:gd name="T62" fmla="*/ 1269 w 1875"/>
                <a:gd name="T63" fmla="*/ 459 h 1102"/>
                <a:gd name="T64" fmla="*/ 1264 w 1875"/>
                <a:gd name="T65" fmla="*/ 387 h 1102"/>
                <a:gd name="T66" fmla="*/ 1264 w 1875"/>
                <a:gd name="T67" fmla="*/ 387 h 1102"/>
                <a:gd name="T68" fmla="*/ 999 w 1875"/>
                <a:gd name="T69" fmla="*/ 0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75" h="1102">
                  <a:moveTo>
                    <a:pt x="309" y="718"/>
                  </a:moveTo>
                  <a:cubicBezTo>
                    <a:pt x="309" y="720"/>
                    <a:pt x="309" y="723"/>
                    <a:pt x="309" y="725"/>
                  </a:cubicBezTo>
                  <a:cubicBezTo>
                    <a:pt x="321" y="725"/>
                    <a:pt x="321" y="725"/>
                    <a:pt x="321" y="725"/>
                  </a:cubicBezTo>
                  <a:cubicBezTo>
                    <a:pt x="317" y="723"/>
                    <a:pt x="313" y="720"/>
                    <a:pt x="309" y="718"/>
                  </a:cubicBezTo>
                  <a:moveTo>
                    <a:pt x="217" y="462"/>
                  </a:moveTo>
                  <a:cubicBezTo>
                    <a:pt x="129" y="472"/>
                    <a:pt x="52" y="518"/>
                    <a:pt x="0" y="585"/>
                  </a:cubicBezTo>
                  <a:cubicBezTo>
                    <a:pt x="52" y="518"/>
                    <a:pt x="129" y="472"/>
                    <a:pt x="217" y="462"/>
                  </a:cubicBezTo>
                  <a:cubicBezTo>
                    <a:pt x="217" y="462"/>
                    <a:pt x="217" y="462"/>
                    <a:pt x="217" y="462"/>
                  </a:cubicBezTo>
                  <a:moveTo>
                    <a:pt x="1449" y="384"/>
                  </a:moveTo>
                  <a:cubicBezTo>
                    <a:pt x="1505" y="399"/>
                    <a:pt x="1556" y="426"/>
                    <a:pt x="1598" y="464"/>
                  </a:cubicBezTo>
                  <a:cubicBezTo>
                    <a:pt x="1617" y="507"/>
                    <a:pt x="1627" y="555"/>
                    <a:pt x="1627" y="605"/>
                  </a:cubicBezTo>
                  <a:cubicBezTo>
                    <a:pt x="1627" y="698"/>
                    <a:pt x="1592" y="782"/>
                    <a:pt x="1535" y="845"/>
                  </a:cubicBezTo>
                  <a:cubicBezTo>
                    <a:pt x="1535" y="1102"/>
                    <a:pt x="1535" y="1102"/>
                    <a:pt x="1535" y="1102"/>
                  </a:cubicBezTo>
                  <a:cubicBezTo>
                    <a:pt x="1697" y="1102"/>
                    <a:pt x="1697" y="1102"/>
                    <a:pt x="1697" y="1102"/>
                  </a:cubicBezTo>
                  <a:cubicBezTo>
                    <a:pt x="1697" y="1101"/>
                    <a:pt x="1697" y="1101"/>
                    <a:pt x="1697" y="1101"/>
                  </a:cubicBezTo>
                  <a:cubicBezTo>
                    <a:pt x="1702" y="1102"/>
                    <a:pt x="1707" y="1102"/>
                    <a:pt x="1711" y="1102"/>
                  </a:cubicBezTo>
                  <a:cubicBezTo>
                    <a:pt x="1802" y="1102"/>
                    <a:pt x="1875" y="1029"/>
                    <a:pt x="1875" y="938"/>
                  </a:cubicBezTo>
                  <a:cubicBezTo>
                    <a:pt x="1875" y="849"/>
                    <a:pt x="1805" y="777"/>
                    <a:pt x="1716" y="774"/>
                  </a:cubicBezTo>
                  <a:cubicBezTo>
                    <a:pt x="1718" y="760"/>
                    <a:pt x="1719" y="746"/>
                    <a:pt x="1719" y="732"/>
                  </a:cubicBezTo>
                  <a:cubicBezTo>
                    <a:pt x="1719" y="564"/>
                    <a:pt x="1604" y="424"/>
                    <a:pt x="1449" y="384"/>
                  </a:cubicBezTo>
                  <a:moveTo>
                    <a:pt x="999" y="0"/>
                  </a:moveTo>
                  <a:cubicBezTo>
                    <a:pt x="1022" y="13"/>
                    <a:pt x="1045" y="28"/>
                    <a:pt x="1066" y="44"/>
                  </a:cubicBezTo>
                  <a:cubicBezTo>
                    <a:pt x="1100" y="114"/>
                    <a:pt x="1119" y="192"/>
                    <a:pt x="1119" y="275"/>
                  </a:cubicBezTo>
                  <a:cubicBezTo>
                    <a:pt x="1119" y="566"/>
                    <a:pt x="884" y="801"/>
                    <a:pt x="594" y="801"/>
                  </a:cubicBezTo>
                  <a:cubicBezTo>
                    <a:pt x="559" y="801"/>
                    <a:pt x="524" y="798"/>
                    <a:pt x="491" y="791"/>
                  </a:cubicBezTo>
                  <a:cubicBezTo>
                    <a:pt x="491" y="1102"/>
                    <a:pt x="491" y="1102"/>
                    <a:pt x="491" y="1102"/>
                  </a:cubicBezTo>
                  <a:cubicBezTo>
                    <a:pt x="952" y="1102"/>
                    <a:pt x="952" y="1102"/>
                    <a:pt x="952" y="1102"/>
                  </a:cubicBezTo>
                  <a:cubicBezTo>
                    <a:pt x="969" y="1102"/>
                    <a:pt x="969" y="1102"/>
                    <a:pt x="969" y="1102"/>
                  </a:cubicBezTo>
                  <a:cubicBezTo>
                    <a:pt x="969" y="836"/>
                    <a:pt x="969" y="836"/>
                    <a:pt x="969" y="836"/>
                  </a:cubicBezTo>
                  <a:cubicBezTo>
                    <a:pt x="1440" y="836"/>
                    <a:pt x="1440" y="836"/>
                    <a:pt x="1440" y="836"/>
                  </a:cubicBezTo>
                  <a:cubicBezTo>
                    <a:pt x="1417" y="725"/>
                    <a:pt x="1349" y="631"/>
                    <a:pt x="1256" y="572"/>
                  </a:cubicBezTo>
                  <a:cubicBezTo>
                    <a:pt x="1264" y="536"/>
                    <a:pt x="1269" y="498"/>
                    <a:pt x="1269" y="459"/>
                  </a:cubicBezTo>
                  <a:cubicBezTo>
                    <a:pt x="1269" y="434"/>
                    <a:pt x="1267" y="410"/>
                    <a:pt x="1264" y="387"/>
                  </a:cubicBezTo>
                  <a:cubicBezTo>
                    <a:pt x="1264" y="387"/>
                    <a:pt x="1264" y="387"/>
                    <a:pt x="1264" y="387"/>
                  </a:cubicBezTo>
                  <a:cubicBezTo>
                    <a:pt x="1241" y="220"/>
                    <a:pt x="1140" y="78"/>
                    <a:pt x="999" y="0"/>
                  </a:cubicBezTo>
                </a:path>
              </a:pathLst>
            </a:custGeom>
            <a:solidFill>
              <a:srgbClr val="D5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5" name="Freeform 1146">
              <a:extLst>
                <a:ext uri="{FF2B5EF4-FFF2-40B4-BE49-F238E27FC236}">
                  <a16:creationId xmlns:a16="http://schemas.microsoft.com/office/drawing/2014/main" id="{7EE2497A-D0BD-490A-80CA-2486A118C5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411663" y="3375026"/>
              <a:ext cx="3117850" cy="1893888"/>
            </a:xfrm>
            <a:custGeom>
              <a:avLst/>
              <a:gdLst>
                <a:gd name="T0" fmla="*/ 567 w 1964"/>
                <a:gd name="T1" fmla="*/ 1182 h 1195"/>
                <a:gd name="T2" fmla="*/ 625 w 1964"/>
                <a:gd name="T3" fmla="*/ 1195 h 1195"/>
                <a:gd name="T4" fmla="*/ 812 w 1964"/>
                <a:gd name="T5" fmla="*/ 1195 h 1195"/>
                <a:gd name="T6" fmla="*/ 1045 w 1964"/>
                <a:gd name="T7" fmla="*/ 1195 h 1195"/>
                <a:gd name="T8" fmla="*/ 519 w 1964"/>
                <a:gd name="T9" fmla="*/ 91 h 1195"/>
                <a:gd name="T10" fmla="*/ 459 w 1964"/>
                <a:gd name="T11" fmla="*/ 138 h 1195"/>
                <a:gd name="T12" fmla="*/ 423 w 1964"/>
                <a:gd name="T13" fmla="*/ 173 h 1195"/>
                <a:gd name="T14" fmla="*/ 305 w 1964"/>
                <a:gd name="T15" fmla="*/ 375 h 1195"/>
                <a:gd name="T16" fmla="*/ 282 w 1964"/>
                <a:gd name="T17" fmla="*/ 493 h 1195"/>
                <a:gd name="T18" fmla="*/ 99 w 1964"/>
                <a:gd name="T19" fmla="*/ 620 h 1195"/>
                <a:gd name="T20" fmla="*/ 46 w 1964"/>
                <a:gd name="T21" fmla="*/ 685 h 1195"/>
                <a:gd name="T22" fmla="*/ 39 w 1964"/>
                <a:gd name="T23" fmla="*/ 696 h 1195"/>
                <a:gd name="T24" fmla="*/ 32 w 1964"/>
                <a:gd name="T25" fmla="*/ 709 h 1195"/>
                <a:gd name="T26" fmla="*/ 26 w 1964"/>
                <a:gd name="T27" fmla="*/ 722 h 1195"/>
                <a:gd name="T28" fmla="*/ 17 w 1964"/>
                <a:gd name="T29" fmla="*/ 742 h 1195"/>
                <a:gd name="T30" fmla="*/ 12 w 1964"/>
                <a:gd name="T31" fmla="*/ 758 h 1195"/>
                <a:gd name="T32" fmla="*/ 9 w 1964"/>
                <a:gd name="T33" fmla="*/ 767 h 1195"/>
                <a:gd name="T34" fmla="*/ 4 w 1964"/>
                <a:gd name="T35" fmla="*/ 787 h 1195"/>
                <a:gd name="T36" fmla="*/ 1 w 1964"/>
                <a:gd name="T37" fmla="*/ 802 h 1195"/>
                <a:gd name="T38" fmla="*/ 14 w 1964"/>
                <a:gd name="T39" fmla="*/ 805 h 1195"/>
                <a:gd name="T40" fmla="*/ 293 w 1964"/>
                <a:gd name="T41" fmla="*/ 539 h 1195"/>
                <a:gd name="T42" fmla="*/ 293 w 1964"/>
                <a:gd name="T43" fmla="*/ 539 h 1195"/>
                <a:gd name="T44" fmla="*/ 1340 w 1964"/>
                <a:gd name="T45" fmla="*/ 467 h 1195"/>
                <a:gd name="T46" fmla="*/ 1437 w 1964"/>
                <a:gd name="T47" fmla="*/ 453 h 1195"/>
                <a:gd name="T48" fmla="*/ 1792 w 1964"/>
                <a:gd name="T49" fmla="*/ 854 h 1195"/>
                <a:gd name="T50" fmla="*/ 1773 w 1964"/>
                <a:gd name="T51" fmla="*/ 1181 h 1195"/>
                <a:gd name="T52" fmla="*/ 1611 w 1964"/>
                <a:gd name="T53" fmla="*/ 1195 h 1195"/>
                <a:gd name="T54" fmla="*/ 1782 w 1964"/>
                <a:gd name="T55" fmla="*/ 1195 h 1195"/>
                <a:gd name="T56" fmla="*/ 1949 w 1964"/>
                <a:gd name="T57" fmla="*/ 1089 h 1195"/>
                <a:gd name="T58" fmla="*/ 1964 w 1964"/>
                <a:gd name="T59" fmla="*/ 1018 h 1195"/>
                <a:gd name="T60" fmla="*/ 1923 w 1964"/>
                <a:gd name="T61" fmla="*/ 903 h 1195"/>
                <a:gd name="T62" fmla="*/ 1807 w 1964"/>
                <a:gd name="T63" fmla="*/ 833 h 1195"/>
                <a:gd name="T64" fmla="*/ 1808 w 1964"/>
                <a:gd name="T65" fmla="*/ 812 h 1195"/>
                <a:gd name="T66" fmla="*/ 1705 w 1964"/>
                <a:gd name="T67" fmla="*/ 555 h 1195"/>
                <a:gd name="T68" fmla="*/ 1600 w 1964"/>
                <a:gd name="T69" fmla="*/ 478 h 1195"/>
                <a:gd name="T70" fmla="*/ 1523 w 1964"/>
                <a:gd name="T71" fmla="*/ 450 h 1195"/>
                <a:gd name="T72" fmla="*/ 1521 w 1964"/>
                <a:gd name="T73" fmla="*/ 450 h 1195"/>
                <a:gd name="T74" fmla="*/ 1511 w 1964"/>
                <a:gd name="T75" fmla="*/ 448 h 1195"/>
                <a:gd name="T76" fmla="*/ 1502 w 1964"/>
                <a:gd name="T77" fmla="*/ 446 h 1195"/>
                <a:gd name="T78" fmla="*/ 1481 w 1964"/>
                <a:gd name="T79" fmla="*/ 443 h 1195"/>
                <a:gd name="T80" fmla="*/ 1463 w 1964"/>
                <a:gd name="T81" fmla="*/ 441 h 1195"/>
                <a:gd name="T82" fmla="*/ 1437 w 1964"/>
                <a:gd name="T83" fmla="*/ 440 h 1195"/>
                <a:gd name="T84" fmla="*/ 1351 w 1964"/>
                <a:gd name="T85" fmla="*/ 450 h 1195"/>
                <a:gd name="T86" fmla="*/ 1349 w 1964"/>
                <a:gd name="T87" fmla="*/ 440 h 1195"/>
                <a:gd name="T88" fmla="*/ 1336 w 1964"/>
                <a:gd name="T89" fmla="*/ 387 h 1195"/>
                <a:gd name="T90" fmla="*/ 1323 w 1964"/>
                <a:gd name="T91" fmla="*/ 348 h 1195"/>
                <a:gd name="T92" fmla="*/ 1311 w 1964"/>
                <a:gd name="T93" fmla="*/ 318 h 1195"/>
                <a:gd name="T94" fmla="*/ 1296 w 1964"/>
                <a:gd name="T95" fmla="*/ 288 h 1195"/>
                <a:gd name="T96" fmla="*/ 1278 w 1964"/>
                <a:gd name="T97" fmla="*/ 257 h 1195"/>
                <a:gd name="T98" fmla="*/ 1252 w 1964"/>
                <a:gd name="T99" fmla="*/ 219 h 1195"/>
                <a:gd name="T100" fmla="*/ 1059 w 1964"/>
                <a:gd name="T101" fmla="*/ 56 h 1195"/>
                <a:gd name="T102" fmla="*/ 1042 w 1964"/>
                <a:gd name="T103" fmla="*/ 48 h 1195"/>
                <a:gd name="T104" fmla="*/ 1021 w 1964"/>
                <a:gd name="T105" fmla="*/ 39 h 1195"/>
                <a:gd name="T106" fmla="*/ 991 w 1964"/>
                <a:gd name="T107" fmla="*/ 28 h 1195"/>
                <a:gd name="T108" fmla="*/ 977 w 1964"/>
                <a:gd name="T109" fmla="*/ 23 h 1195"/>
                <a:gd name="T110" fmla="*/ 946 w 1964"/>
                <a:gd name="T111" fmla="*/ 15 h 1195"/>
                <a:gd name="T112" fmla="*/ 920 w 1964"/>
                <a:gd name="T113" fmla="*/ 10 h 1195"/>
                <a:gd name="T114" fmla="*/ 880 w 1964"/>
                <a:gd name="T115" fmla="*/ 3 h 1195"/>
                <a:gd name="T116" fmla="*/ 853 w 1964"/>
                <a:gd name="T117" fmla="*/ 1 h 1195"/>
                <a:gd name="T118" fmla="*/ 819 w 1964"/>
                <a:gd name="T11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64" h="1195">
                  <a:moveTo>
                    <a:pt x="1045" y="1182"/>
                  </a:moveTo>
                  <a:cubicBezTo>
                    <a:pt x="1028" y="1182"/>
                    <a:pt x="1028" y="1182"/>
                    <a:pt x="1028" y="1182"/>
                  </a:cubicBezTo>
                  <a:cubicBezTo>
                    <a:pt x="567" y="1182"/>
                    <a:pt x="567" y="1182"/>
                    <a:pt x="567" y="1182"/>
                  </a:cubicBezTo>
                  <a:cubicBezTo>
                    <a:pt x="567" y="1195"/>
                    <a:pt x="567" y="1195"/>
                    <a:pt x="567" y="1195"/>
                  </a:cubicBezTo>
                  <a:cubicBezTo>
                    <a:pt x="617" y="1195"/>
                    <a:pt x="617" y="1195"/>
                    <a:pt x="617" y="1195"/>
                  </a:cubicBezTo>
                  <a:cubicBezTo>
                    <a:pt x="625" y="1195"/>
                    <a:pt x="625" y="1195"/>
                    <a:pt x="625" y="1195"/>
                  </a:cubicBezTo>
                  <a:cubicBezTo>
                    <a:pt x="771" y="1195"/>
                    <a:pt x="771" y="1195"/>
                    <a:pt x="771" y="1195"/>
                  </a:cubicBezTo>
                  <a:cubicBezTo>
                    <a:pt x="779" y="1195"/>
                    <a:pt x="779" y="1195"/>
                    <a:pt x="779" y="1195"/>
                  </a:cubicBezTo>
                  <a:cubicBezTo>
                    <a:pt x="812" y="1195"/>
                    <a:pt x="812" y="1195"/>
                    <a:pt x="812" y="1195"/>
                  </a:cubicBezTo>
                  <a:cubicBezTo>
                    <a:pt x="820" y="1195"/>
                    <a:pt x="820" y="1195"/>
                    <a:pt x="820" y="1195"/>
                  </a:cubicBezTo>
                  <a:cubicBezTo>
                    <a:pt x="1028" y="1195"/>
                    <a:pt x="1028" y="1195"/>
                    <a:pt x="1028" y="1195"/>
                  </a:cubicBezTo>
                  <a:cubicBezTo>
                    <a:pt x="1045" y="1195"/>
                    <a:pt x="1045" y="1195"/>
                    <a:pt x="1045" y="1195"/>
                  </a:cubicBezTo>
                  <a:cubicBezTo>
                    <a:pt x="1045" y="1182"/>
                    <a:pt x="1045" y="1182"/>
                    <a:pt x="1045" y="1182"/>
                  </a:cubicBezTo>
                  <a:moveTo>
                    <a:pt x="819" y="0"/>
                  </a:moveTo>
                  <a:cubicBezTo>
                    <a:pt x="708" y="0"/>
                    <a:pt x="605" y="33"/>
                    <a:pt x="519" y="91"/>
                  </a:cubicBezTo>
                  <a:cubicBezTo>
                    <a:pt x="517" y="92"/>
                    <a:pt x="515" y="94"/>
                    <a:pt x="513" y="95"/>
                  </a:cubicBezTo>
                  <a:cubicBezTo>
                    <a:pt x="496" y="107"/>
                    <a:pt x="480" y="119"/>
                    <a:pt x="465" y="132"/>
                  </a:cubicBezTo>
                  <a:cubicBezTo>
                    <a:pt x="463" y="134"/>
                    <a:pt x="461" y="136"/>
                    <a:pt x="459" y="138"/>
                  </a:cubicBezTo>
                  <a:cubicBezTo>
                    <a:pt x="450" y="146"/>
                    <a:pt x="441" y="154"/>
                    <a:pt x="432" y="163"/>
                  </a:cubicBezTo>
                  <a:cubicBezTo>
                    <a:pt x="429" y="166"/>
                    <a:pt x="426" y="170"/>
                    <a:pt x="423" y="173"/>
                  </a:cubicBezTo>
                  <a:cubicBezTo>
                    <a:pt x="423" y="173"/>
                    <a:pt x="423" y="173"/>
                    <a:pt x="423" y="173"/>
                  </a:cubicBezTo>
                  <a:cubicBezTo>
                    <a:pt x="408" y="189"/>
                    <a:pt x="394" y="207"/>
                    <a:pt x="381" y="225"/>
                  </a:cubicBezTo>
                  <a:cubicBezTo>
                    <a:pt x="348" y="271"/>
                    <a:pt x="322" y="321"/>
                    <a:pt x="305" y="375"/>
                  </a:cubicBezTo>
                  <a:cubicBezTo>
                    <a:pt x="305" y="375"/>
                    <a:pt x="305" y="375"/>
                    <a:pt x="305" y="375"/>
                  </a:cubicBezTo>
                  <a:cubicBezTo>
                    <a:pt x="305" y="377"/>
                    <a:pt x="304" y="378"/>
                    <a:pt x="304" y="380"/>
                  </a:cubicBezTo>
                  <a:cubicBezTo>
                    <a:pt x="292" y="416"/>
                    <a:pt x="285" y="454"/>
                    <a:pt x="282" y="493"/>
                  </a:cubicBezTo>
                  <a:cubicBezTo>
                    <a:pt x="282" y="493"/>
                    <a:pt x="282" y="493"/>
                    <a:pt x="282" y="493"/>
                  </a:cubicBezTo>
                  <a:cubicBezTo>
                    <a:pt x="281" y="505"/>
                    <a:pt x="280" y="518"/>
                    <a:pt x="280" y="531"/>
                  </a:cubicBezTo>
                  <a:cubicBezTo>
                    <a:pt x="215" y="540"/>
                    <a:pt x="156" y="568"/>
                    <a:pt x="109" y="610"/>
                  </a:cubicBezTo>
                  <a:cubicBezTo>
                    <a:pt x="105" y="613"/>
                    <a:pt x="102" y="616"/>
                    <a:pt x="99" y="620"/>
                  </a:cubicBezTo>
                  <a:cubicBezTo>
                    <a:pt x="90" y="628"/>
                    <a:pt x="82" y="637"/>
                    <a:pt x="74" y="646"/>
                  </a:cubicBezTo>
                  <a:cubicBezTo>
                    <a:pt x="72" y="648"/>
                    <a:pt x="70" y="651"/>
                    <a:pt x="69" y="653"/>
                  </a:cubicBezTo>
                  <a:cubicBezTo>
                    <a:pt x="60" y="663"/>
                    <a:pt x="53" y="674"/>
                    <a:pt x="46" y="685"/>
                  </a:cubicBezTo>
                  <a:cubicBezTo>
                    <a:pt x="46" y="685"/>
                    <a:pt x="45" y="686"/>
                    <a:pt x="45" y="686"/>
                  </a:cubicBezTo>
                  <a:cubicBezTo>
                    <a:pt x="43" y="690"/>
                    <a:pt x="41" y="693"/>
                    <a:pt x="39" y="696"/>
                  </a:cubicBezTo>
                  <a:cubicBezTo>
                    <a:pt x="39" y="696"/>
                    <a:pt x="39" y="696"/>
                    <a:pt x="39" y="696"/>
                  </a:cubicBezTo>
                  <a:cubicBezTo>
                    <a:pt x="38" y="697"/>
                    <a:pt x="38" y="698"/>
                    <a:pt x="37" y="700"/>
                  </a:cubicBezTo>
                  <a:cubicBezTo>
                    <a:pt x="37" y="700"/>
                    <a:pt x="36" y="701"/>
                    <a:pt x="36" y="702"/>
                  </a:cubicBezTo>
                  <a:cubicBezTo>
                    <a:pt x="35" y="704"/>
                    <a:pt x="34" y="706"/>
                    <a:pt x="32" y="709"/>
                  </a:cubicBezTo>
                  <a:cubicBezTo>
                    <a:pt x="32" y="709"/>
                    <a:pt x="32" y="709"/>
                    <a:pt x="32" y="709"/>
                  </a:cubicBezTo>
                  <a:cubicBezTo>
                    <a:pt x="31" y="710"/>
                    <a:pt x="31" y="712"/>
                    <a:pt x="30" y="713"/>
                  </a:cubicBezTo>
                  <a:cubicBezTo>
                    <a:pt x="29" y="716"/>
                    <a:pt x="27" y="719"/>
                    <a:pt x="26" y="722"/>
                  </a:cubicBezTo>
                  <a:cubicBezTo>
                    <a:pt x="25" y="724"/>
                    <a:pt x="24" y="726"/>
                    <a:pt x="23" y="728"/>
                  </a:cubicBezTo>
                  <a:cubicBezTo>
                    <a:pt x="22" y="731"/>
                    <a:pt x="21" y="733"/>
                    <a:pt x="20" y="736"/>
                  </a:cubicBezTo>
                  <a:cubicBezTo>
                    <a:pt x="19" y="738"/>
                    <a:pt x="18" y="740"/>
                    <a:pt x="17" y="742"/>
                  </a:cubicBezTo>
                  <a:cubicBezTo>
                    <a:pt x="17" y="744"/>
                    <a:pt x="17" y="744"/>
                    <a:pt x="17" y="744"/>
                  </a:cubicBezTo>
                  <a:cubicBezTo>
                    <a:pt x="16" y="746"/>
                    <a:pt x="15" y="748"/>
                    <a:pt x="14" y="750"/>
                  </a:cubicBezTo>
                  <a:cubicBezTo>
                    <a:pt x="14" y="753"/>
                    <a:pt x="13" y="755"/>
                    <a:pt x="12" y="758"/>
                  </a:cubicBezTo>
                  <a:cubicBezTo>
                    <a:pt x="12" y="758"/>
                    <a:pt x="12" y="758"/>
                    <a:pt x="12" y="759"/>
                  </a:cubicBezTo>
                  <a:cubicBezTo>
                    <a:pt x="11" y="761"/>
                    <a:pt x="10" y="763"/>
                    <a:pt x="10" y="765"/>
                  </a:cubicBezTo>
                  <a:cubicBezTo>
                    <a:pt x="9" y="766"/>
                    <a:pt x="9" y="766"/>
                    <a:pt x="9" y="767"/>
                  </a:cubicBezTo>
                  <a:cubicBezTo>
                    <a:pt x="8" y="769"/>
                    <a:pt x="8" y="771"/>
                    <a:pt x="7" y="773"/>
                  </a:cubicBezTo>
                  <a:cubicBezTo>
                    <a:pt x="7" y="775"/>
                    <a:pt x="6" y="778"/>
                    <a:pt x="5" y="781"/>
                  </a:cubicBezTo>
                  <a:cubicBezTo>
                    <a:pt x="5" y="783"/>
                    <a:pt x="4" y="785"/>
                    <a:pt x="4" y="787"/>
                  </a:cubicBezTo>
                  <a:cubicBezTo>
                    <a:pt x="4" y="789"/>
                    <a:pt x="4" y="789"/>
                    <a:pt x="4" y="789"/>
                  </a:cubicBezTo>
                  <a:cubicBezTo>
                    <a:pt x="3" y="791"/>
                    <a:pt x="2" y="794"/>
                    <a:pt x="2" y="796"/>
                  </a:cubicBezTo>
                  <a:cubicBezTo>
                    <a:pt x="1" y="798"/>
                    <a:pt x="1" y="800"/>
                    <a:pt x="1" y="802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0" y="805"/>
                    <a:pt x="0" y="805"/>
                    <a:pt x="0" y="805"/>
                  </a:cubicBezTo>
                  <a:cubicBezTo>
                    <a:pt x="14" y="805"/>
                    <a:pt x="14" y="805"/>
                    <a:pt x="14" y="805"/>
                  </a:cubicBezTo>
                  <a:cubicBezTo>
                    <a:pt x="23" y="753"/>
                    <a:pt x="45" y="705"/>
                    <a:pt x="76" y="665"/>
                  </a:cubicBezTo>
                  <a:cubicBezTo>
                    <a:pt x="128" y="598"/>
                    <a:pt x="205" y="552"/>
                    <a:pt x="293" y="542"/>
                  </a:cubicBezTo>
                  <a:cubicBezTo>
                    <a:pt x="293" y="541"/>
                    <a:pt x="293" y="540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539"/>
                    <a:pt x="293" y="539"/>
                    <a:pt x="293" y="539"/>
                  </a:cubicBezTo>
                  <a:cubicBezTo>
                    <a:pt x="293" y="249"/>
                    <a:pt x="528" y="13"/>
                    <a:pt x="819" y="13"/>
                  </a:cubicBezTo>
                  <a:cubicBezTo>
                    <a:pt x="912" y="13"/>
                    <a:pt x="999" y="37"/>
                    <a:pt x="1075" y="80"/>
                  </a:cubicBezTo>
                  <a:cubicBezTo>
                    <a:pt x="1216" y="158"/>
                    <a:pt x="1317" y="300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40" y="467"/>
                    <a:pt x="1340" y="467"/>
                    <a:pt x="1340" y="467"/>
                  </a:cubicBezTo>
                  <a:cubicBezTo>
                    <a:pt x="1370" y="458"/>
                    <a:pt x="1403" y="453"/>
                    <a:pt x="1437" y="453"/>
                  </a:cubicBezTo>
                  <a:cubicBezTo>
                    <a:pt x="1467" y="453"/>
                    <a:pt x="1497" y="457"/>
                    <a:pt x="1525" y="464"/>
                  </a:cubicBezTo>
                  <a:cubicBezTo>
                    <a:pt x="1680" y="504"/>
                    <a:pt x="1795" y="644"/>
                    <a:pt x="1795" y="812"/>
                  </a:cubicBezTo>
                  <a:cubicBezTo>
                    <a:pt x="1795" y="826"/>
                    <a:pt x="1794" y="840"/>
                    <a:pt x="1792" y="854"/>
                  </a:cubicBezTo>
                  <a:cubicBezTo>
                    <a:pt x="1881" y="857"/>
                    <a:pt x="1951" y="929"/>
                    <a:pt x="1951" y="1018"/>
                  </a:cubicBezTo>
                  <a:cubicBezTo>
                    <a:pt x="1951" y="1109"/>
                    <a:pt x="1878" y="1182"/>
                    <a:pt x="1787" y="1182"/>
                  </a:cubicBezTo>
                  <a:cubicBezTo>
                    <a:pt x="1783" y="1182"/>
                    <a:pt x="1778" y="1182"/>
                    <a:pt x="1773" y="1181"/>
                  </a:cubicBezTo>
                  <a:cubicBezTo>
                    <a:pt x="1773" y="1182"/>
                    <a:pt x="1773" y="1182"/>
                    <a:pt x="1773" y="1182"/>
                  </a:cubicBezTo>
                  <a:cubicBezTo>
                    <a:pt x="1611" y="1182"/>
                    <a:pt x="1611" y="1182"/>
                    <a:pt x="1611" y="1182"/>
                  </a:cubicBezTo>
                  <a:cubicBezTo>
                    <a:pt x="1611" y="1195"/>
                    <a:pt x="1611" y="1195"/>
                    <a:pt x="1611" y="1195"/>
                  </a:cubicBezTo>
                  <a:cubicBezTo>
                    <a:pt x="1773" y="1195"/>
                    <a:pt x="1773" y="1195"/>
                    <a:pt x="1773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2" y="1195"/>
                    <a:pt x="1782" y="1195"/>
                    <a:pt x="1782" y="1195"/>
                  </a:cubicBezTo>
                  <a:cubicBezTo>
                    <a:pt x="1783" y="1195"/>
                    <a:pt x="1785" y="1195"/>
                    <a:pt x="1787" y="1195"/>
                  </a:cubicBezTo>
                  <a:cubicBezTo>
                    <a:pt x="1839" y="1195"/>
                    <a:pt x="1886" y="1173"/>
                    <a:pt x="1919" y="1137"/>
                  </a:cubicBezTo>
                  <a:cubicBezTo>
                    <a:pt x="1931" y="1123"/>
                    <a:pt x="1942" y="1107"/>
                    <a:pt x="1949" y="1089"/>
                  </a:cubicBezTo>
                  <a:cubicBezTo>
                    <a:pt x="1951" y="1085"/>
                    <a:pt x="1953" y="1081"/>
                    <a:pt x="1954" y="1077"/>
                  </a:cubicBezTo>
                  <a:cubicBezTo>
                    <a:pt x="1961" y="1059"/>
                    <a:pt x="1964" y="1039"/>
                    <a:pt x="1964" y="1019"/>
                  </a:cubicBezTo>
                  <a:cubicBezTo>
                    <a:pt x="1964" y="1019"/>
                    <a:pt x="1964" y="1018"/>
                    <a:pt x="1964" y="1018"/>
                  </a:cubicBezTo>
                  <a:cubicBezTo>
                    <a:pt x="1964" y="1011"/>
                    <a:pt x="1964" y="1005"/>
                    <a:pt x="1963" y="998"/>
                  </a:cubicBezTo>
                  <a:cubicBezTo>
                    <a:pt x="1962" y="985"/>
                    <a:pt x="1959" y="972"/>
                    <a:pt x="1955" y="959"/>
                  </a:cubicBezTo>
                  <a:cubicBezTo>
                    <a:pt x="1947" y="938"/>
                    <a:pt x="1936" y="920"/>
                    <a:pt x="1923" y="903"/>
                  </a:cubicBezTo>
                  <a:cubicBezTo>
                    <a:pt x="1919" y="899"/>
                    <a:pt x="1915" y="894"/>
                    <a:pt x="1910" y="890"/>
                  </a:cubicBezTo>
                  <a:cubicBezTo>
                    <a:pt x="1883" y="864"/>
                    <a:pt x="1847" y="846"/>
                    <a:pt x="1807" y="842"/>
                  </a:cubicBezTo>
                  <a:cubicBezTo>
                    <a:pt x="1807" y="839"/>
                    <a:pt x="1807" y="836"/>
                    <a:pt x="1807" y="833"/>
                  </a:cubicBezTo>
                  <a:cubicBezTo>
                    <a:pt x="1808" y="831"/>
                    <a:pt x="1808" y="828"/>
                    <a:pt x="1808" y="825"/>
                  </a:cubicBezTo>
                  <a:cubicBezTo>
                    <a:pt x="1808" y="825"/>
                    <a:pt x="1808" y="825"/>
                    <a:pt x="1808" y="824"/>
                  </a:cubicBezTo>
                  <a:cubicBezTo>
                    <a:pt x="1808" y="820"/>
                    <a:pt x="1808" y="816"/>
                    <a:pt x="1808" y="812"/>
                  </a:cubicBezTo>
                  <a:cubicBezTo>
                    <a:pt x="1808" y="726"/>
                    <a:pt x="1780" y="646"/>
                    <a:pt x="1727" y="580"/>
                  </a:cubicBezTo>
                  <a:cubicBezTo>
                    <a:pt x="1723" y="574"/>
                    <a:pt x="1718" y="569"/>
                    <a:pt x="1713" y="564"/>
                  </a:cubicBezTo>
                  <a:cubicBezTo>
                    <a:pt x="1711" y="561"/>
                    <a:pt x="1708" y="558"/>
                    <a:pt x="1705" y="555"/>
                  </a:cubicBezTo>
                  <a:cubicBezTo>
                    <a:pt x="1688" y="537"/>
                    <a:pt x="1668" y="520"/>
                    <a:pt x="1647" y="506"/>
                  </a:cubicBezTo>
                  <a:cubicBezTo>
                    <a:pt x="1645" y="504"/>
                    <a:pt x="1642" y="502"/>
                    <a:pt x="1639" y="500"/>
                  </a:cubicBezTo>
                  <a:cubicBezTo>
                    <a:pt x="1626" y="492"/>
                    <a:pt x="1613" y="485"/>
                    <a:pt x="1600" y="478"/>
                  </a:cubicBezTo>
                  <a:cubicBezTo>
                    <a:pt x="1594" y="475"/>
                    <a:pt x="1588" y="473"/>
                    <a:pt x="1582" y="470"/>
                  </a:cubicBezTo>
                  <a:cubicBezTo>
                    <a:pt x="1564" y="462"/>
                    <a:pt x="1544" y="455"/>
                    <a:pt x="1524" y="451"/>
                  </a:cubicBezTo>
                  <a:cubicBezTo>
                    <a:pt x="1524" y="451"/>
                    <a:pt x="1523" y="450"/>
                    <a:pt x="1523" y="450"/>
                  </a:cubicBezTo>
                  <a:cubicBezTo>
                    <a:pt x="1523" y="450"/>
                    <a:pt x="1522" y="450"/>
                    <a:pt x="1522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21" y="450"/>
                    <a:pt x="1521" y="450"/>
                    <a:pt x="1521" y="450"/>
                  </a:cubicBezTo>
                  <a:cubicBezTo>
                    <a:pt x="1519" y="449"/>
                    <a:pt x="1518" y="449"/>
                    <a:pt x="1516" y="449"/>
                  </a:cubicBezTo>
                  <a:cubicBezTo>
                    <a:pt x="1514" y="448"/>
                    <a:pt x="1512" y="448"/>
                    <a:pt x="1511" y="448"/>
                  </a:cubicBezTo>
                  <a:cubicBezTo>
                    <a:pt x="1509" y="447"/>
                    <a:pt x="1508" y="447"/>
                    <a:pt x="1507" y="447"/>
                  </a:cubicBezTo>
                  <a:cubicBezTo>
                    <a:pt x="1506" y="447"/>
                    <a:pt x="1505" y="446"/>
                    <a:pt x="1503" y="446"/>
                  </a:cubicBezTo>
                  <a:cubicBezTo>
                    <a:pt x="1502" y="446"/>
                    <a:pt x="1502" y="446"/>
                    <a:pt x="1502" y="446"/>
                  </a:cubicBezTo>
                  <a:cubicBezTo>
                    <a:pt x="1498" y="445"/>
                    <a:pt x="1494" y="445"/>
                    <a:pt x="1490" y="444"/>
                  </a:cubicBezTo>
                  <a:cubicBezTo>
                    <a:pt x="1488" y="444"/>
                    <a:pt x="1485" y="443"/>
                    <a:pt x="1483" y="443"/>
                  </a:cubicBezTo>
                  <a:cubicBezTo>
                    <a:pt x="1481" y="443"/>
                    <a:pt x="1481" y="443"/>
                    <a:pt x="1481" y="443"/>
                  </a:cubicBezTo>
                  <a:cubicBezTo>
                    <a:pt x="1478" y="443"/>
                    <a:pt x="1475" y="442"/>
                    <a:pt x="1473" y="442"/>
                  </a:cubicBezTo>
                  <a:cubicBezTo>
                    <a:pt x="1470" y="442"/>
                    <a:pt x="1467" y="441"/>
                    <a:pt x="1465" y="441"/>
                  </a:cubicBezTo>
                  <a:cubicBezTo>
                    <a:pt x="1463" y="441"/>
                    <a:pt x="1463" y="441"/>
                    <a:pt x="1463" y="441"/>
                  </a:cubicBezTo>
                  <a:cubicBezTo>
                    <a:pt x="1460" y="441"/>
                    <a:pt x="1460" y="441"/>
                    <a:pt x="1460" y="441"/>
                  </a:cubicBezTo>
                  <a:cubicBezTo>
                    <a:pt x="1458" y="441"/>
                    <a:pt x="1457" y="441"/>
                    <a:pt x="1455" y="441"/>
                  </a:cubicBezTo>
                  <a:cubicBezTo>
                    <a:pt x="1449" y="440"/>
                    <a:pt x="1443" y="440"/>
                    <a:pt x="1437" y="440"/>
                  </a:cubicBezTo>
                  <a:cubicBezTo>
                    <a:pt x="1412" y="440"/>
                    <a:pt x="1387" y="443"/>
                    <a:pt x="1362" y="448"/>
                  </a:cubicBezTo>
                  <a:cubicBezTo>
                    <a:pt x="1361" y="448"/>
                    <a:pt x="1360" y="448"/>
                    <a:pt x="1359" y="448"/>
                  </a:cubicBezTo>
                  <a:cubicBezTo>
                    <a:pt x="1356" y="449"/>
                    <a:pt x="1354" y="450"/>
                    <a:pt x="1351" y="450"/>
                  </a:cubicBezTo>
                  <a:cubicBezTo>
                    <a:pt x="1351" y="450"/>
                    <a:pt x="1351" y="450"/>
                    <a:pt x="1350" y="450"/>
                  </a:cubicBezTo>
                  <a:cubicBezTo>
                    <a:pt x="1350" y="449"/>
                    <a:pt x="1350" y="448"/>
                    <a:pt x="1350" y="448"/>
                  </a:cubicBezTo>
                  <a:cubicBezTo>
                    <a:pt x="1350" y="445"/>
                    <a:pt x="1349" y="442"/>
                    <a:pt x="1349" y="440"/>
                  </a:cubicBezTo>
                  <a:cubicBezTo>
                    <a:pt x="1347" y="432"/>
                    <a:pt x="1346" y="425"/>
                    <a:pt x="1344" y="417"/>
                  </a:cubicBezTo>
                  <a:cubicBezTo>
                    <a:pt x="1343" y="415"/>
                    <a:pt x="1343" y="412"/>
                    <a:pt x="1342" y="409"/>
                  </a:cubicBezTo>
                  <a:cubicBezTo>
                    <a:pt x="1340" y="402"/>
                    <a:pt x="1338" y="394"/>
                    <a:pt x="1336" y="387"/>
                  </a:cubicBezTo>
                  <a:cubicBezTo>
                    <a:pt x="1335" y="384"/>
                    <a:pt x="1334" y="381"/>
                    <a:pt x="1334" y="379"/>
                  </a:cubicBezTo>
                  <a:cubicBezTo>
                    <a:pt x="1331" y="371"/>
                    <a:pt x="1329" y="364"/>
                    <a:pt x="1326" y="356"/>
                  </a:cubicBezTo>
                  <a:cubicBezTo>
                    <a:pt x="1325" y="354"/>
                    <a:pt x="1324" y="351"/>
                    <a:pt x="1323" y="348"/>
                  </a:cubicBezTo>
                  <a:cubicBezTo>
                    <a:pt x="1323" y="348"/>
                    <a:pt x="1323" y="348"/>
                    <a:pt x="1323" y="348"/>
                  </a:cubicBezTo>
                  <a:cubicBezTo>
                    <a:pt x="1320" y="341"/>
                    <a:pt x="1317" y="333"/>
                    <a:pt x="1314" y="326"/>
                  </a:cubicBezTo>
                  <a:cubicBezTo>
                    <a:pt x="1313" y="323"/>
                    <a:pt x="1312" y="321"/>
                    <a:pt x="1311" y="318"/>
                  </a:cubicBezTo>
                  <a:cubicBezTo>
                    <a:pt x="1311" y="318"/>
                    <a:pt x="1311" y="318"/>
                    <a:pt x="1311" y="318"/>
                  </a:cubicBezTo>
                  <a:cubicBezTo>
                    <a:pt x="1307" y="310"/>
                    <a:pt x="1304" y="303"/>
                    <a:pt x="1300" y="296"/>
                  </a:cubicBezTo>
                  <a:cubicBezTo>
                    <a:pt x="1298" y="293"/>
                    <a:pt x="1297" y="290"/>
                    <a:pt x="1296" y="288"/>
                  </a:cubicBezTo>
                  <a:cubicBezTo>
                    <a:pt x="1296" y="288"/>
                    <a:pt x="1296" y="288"/>
                    <a:pt x="1296" y="288"/>
                  </a:cubicBezTo>
                  <a:cubicBezTo>
                    <a:pt x="1292" y="280"/>
                    <a:pt x="1288" y="273"/>
                    <a:pt x="1283" y="265"/>
                  </a:cubicBezTo>
                  <a:cubicBezTo>
                    <a:pt x="1282" y="263"/>
                    <a:pt x="1280" y="260"/>
                    <a:pt x="1278" y="257"/>
                  </a:cubicBezTo>
                  <a:cubicBezTo>
                    <a:pt x="1274" y="250"/>
                    <a:pt x="1269" y="242"/>
                    <a:pt x="1264" y="235"/>
                  </a:cubicBezTo>
                  <a:cubicBezTo>
                    <a:pt x="1262" y="232"/>
                    <a:pt x="1260" y="229"/>
                    <a:pt x="1258" y="227"/>
                  </a:cubicBezTo>
                  <a:cubicBezTo>
                    <a:pt x="1256" y="224"/>
                    <a:pt x="1254" y="221"/>
                    <a:pt x="1252" y="219"/>
                  </a:cubicBezTo>
                  <a:cubicBezTo>
                    <a:pt x="1235" y="195"/>
                    <a:pt x="1216" y="174"/>
                    <a:pt x="1195" y="153"/>
                  </a:cubicBezTo>
                  <a:cubicBezTo>
                    <a:pt x="1193" y="151"/>
                    <a:pt x="1190" y="148"/>
                    <a:pt x="1187" y="146"/>
                  </a:cubicBezTo>
                  <a:cubicBezTo>
                    <a:pt x="1150" y="110"/>
                    <a:pt x="1107" y="80"/>
                    <a:pt x="1059" y="56"/>
                  </a:cubicBezTo>
                  <a:cubicBezTo>
                    <a:pt x="1059" y="56"/>
                    <a:pt x="1059" y="56"/>
                    <a:pt x="1059" y="56"/>
                  </a:cubicBezTo>
                  <a:cubicBezTo>
                    <a:pt x="1058" y="56"/>
                    <a:pt x="1058" y="56"/>
                    <a:pt x="1058" y="56"/>
                  </a:cubicBezTo>
                  <a:cubicBezTo>
                    <a:pt x="1052" y="53"/>
                    <a:pt x="1046" y="50"/>
                    <a:pt x="1042" y="48"/>
                  </a:cubicBezTo>
                  <a:cubicBezTo>
                    <a:pt x="1041" y="48"/>
                    <a:pt x="1041" y="48"/>
                    <a:pt x="1041" y="48"/>
                  </a:cubicBezTo>
                  <a:cubicBezTo>
                    <a:pt x="1039" y="47"/>
                    <a:pt x="1038" y="46"/>
                    <a:pt x="1036" y="45"/>
                  </a:cubicBezTo>
                  <a:cubicBezTo>
                    <a:pt x="1031" y="43"/>
                    <a:pt x="1026" y="41"/>
                    <a:pt x="1021" y="39"/>
                  </a:cubicBezTo>
                  <a:cubicBezTo>
                    <a:pt x="1018" y="38"/>
                    <a:pt x="1016" y="37"/>
                    <a:pt x="1013" y="36"/>
                  </a:cubicBezTo>
                  <a:cubicBezTo>
                    <a:pt x="1009" y="34"/>
                    <a:pt x="1004" y="33"/>
                    <a:pt x="999" y="31"/>
                  </a:cubicBezTo>
                  <a:cubicBezTo>
                    <a:pt x="996" y="30"/>
                    <a:pt x="994" y="29"/>
                    <a:pt x="991" y="28"/>
                  </a:cubicBezTo>
                  <a:cubicBezTo>
                    <a:pt x="989" y="28"/>
                    <a:pt x="989" y="28"/>
                    <a:pt x="989" y="28"/>
                  </a:cubicBezTo>
                  <a:cubicBezTo>
                    <a:pt x="986" y="27"/>
                    <a:pt x="986" y="27"/>
                    <a:pt x="986" y="27"/>
                  </a:cubicBezTo>
                  <a:cubicBezTo>
                    <a:pt x="983" y="26"/>
                    <a:pt x="980" y="24"/>
                    <a:pt x="977" y="23"/>
                  </a:cubicBezTo>
                  <a:cubicBezTo>
                    <a:pt x="972" y="22"/>
                    <a:pt x="967" y="21"/>
                    <a:pt x="962" y="19"/>
                  </a:cubicBezTo>
                  <a:cubicBezTo>
                    <a:pt x="960" y="19"/>
                    <a:pt x="960" y="19"/>
                    <a:pt x="960" y="19"/>
                  </a:cubicBezTo>
                  <a:cubicBezTo>
                    <a:pt x="955" y="17"/>
                    <a:pt x="950" y="16"/>
                    <a:pt x="946" y="15"/>
                  </a:cubicBezTo>
                  <a:cubicBezTo>
                    <a:pt x="941" y="14"/>
                    <a:pt x="936" y="13"/>
                    <a:pt x="930" y="12"/>
                  </a:cubicBezTo>
                  <a:cubicBezTo>
                    <a:pt x="927" y="11"/>
                    <a:pt x="925" y="10"/>
                    <a:pt x="922" y="10"/>
                  </a:cubicBezTo>
                  <a:cubicBezTo>
                    <a:pt x="920" y="10"/>
                    <a:pt x="920" y="10"/>
                    <a:pt x="920" y="10"/>
                  </a:cubicBezTo>
                  <a:cubicBezTo>
                    <a:pt x="915" y="8"/>
                    <a:pt x="910" y="8"/>
                    <a:pt x="905" y="7"/>
                  </a:cubicBezTo>
                  <a:cubicBezTo>
                    <a:pt x="902" y="6"/>
                    <a:pt x="899" y="6"/>
                    <a:pt x="895" y="5"/>
                  </a:cubicBezTo>
                  <a:cubicBezTo>
                    <a:pt x="890" y="5"/>
                    <a:pt x="885" y="4"/>
                    <a:pt x="880" y="3"/>
                  </a:cubicBezTo>
                  <a:cubicBezTo>
                    <a:pt x="877" y="3"/>
                    <a:pt x="877" y="3"/>
                    <a:pt x="877" y="3"/>
                  </a:cubicBezTo>
                  <a:cubicBezTo>
                    <a:pt x="875" y="3"/>
                    <a:pt x="872" y="3"/>
                    <a:pt x="870" y="2"/>
                  </a:cubicBezTo>
                  <a:cubicBezTo>
                    <a:pt x="864" y="2"/>
                    <a:pt x="858" y="1"/>
                    <a:pt x="853" y="1"/>
                  </a:cubicBezTo>
                  <a:cubicBezTo>
                    <a:pt x="852" y="1"/>
                    <a:pt x="851" y="1"/>
                    <a:pt x="850" y="1"/>
                  </a:cubicBezTo>
                  <a:cubicBezTo>
                    <a:pt x="848" y="1"/>
                    <a:pt x="846" y="1"/>
                    <a:pt x="845" y="1"/>
                  </a:cubicBezTo>
                  <a:cubicBezTo>
                    <a:pt x="835" y="0"/>
                    <a:pt x="827" y="0"/>
                    <a:pt x="81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6" name="Freeform 1147">
              <a:extLst>
                <a:ext uri="{FF2B5EF4-FFF2-40B4-BE49-F238E27FC236}">
                  <a16:creationId xmlns:a16="http://schemas.microsoft.com/office/drawing/2014/main" id="{F00ACAED-2FA4-4C2A-B09F-A2FFE92EE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6213" y="4092576"/>
              <a:ext cx="588963" cy="749300"/>
            </a:xfrm>
            <a:custGeom>
              <a:avLst/>
              <a:gdLst>
                <a:gd name="T0" fmla="*/ 105 w 371"/>
                <a:gd name="T1" fmla="*/ 0 h 472"/>
                <a:gd name="T2" fmla="*/ 8 w 371"/>
                <a:gd name="T3" fmla="*/ 14 h 472"/>
                <a:gd name="T4" fmla="*/ 8 w 371"/>
                <a:gd name="T5" fmla="*/ 14 h 472"/>
                <a:gd name="T6" fmla="*/ 13 w 371"/>
                <a:gd name="T7" fmla="*/ 86 h 472"/>
                <a:gd name="T8" fmla="*/ 0 w 371"/>
                <a:gd name="T9" fmla="*/ 199 h 472"/>
                <a:gd name="T10" fmla="*/ 184 w 371"/>
                <a:gd name="T11" fmla="*/ 463 h 472"/>
                <a:gd name="T12" fmla="*/ 279 w 371"/>
                <a:gd name="T13" fmla="*/ 463 h 472"/>
                <a:gd name="T14" fmla="*/ 279 w 371"/>
                <a:gd name="T15" fmla="*/ 472 h 472"/>
                <a:gd name="T16" fmla="*/ 371 w 371"/>
                <a:gd name="T17" fmla="*/ 232 h 472"/>
                <a:gd name="T18" fmla="*/ 342 w 371"/>
                <a:gd name="T19" fmla="*/ 91 h 472"/>
                <a:gd name="T20" fmla="*/ 193 w 371"/>
                <a:gd name="T21" fmla="*/ 11 h 472"/>
                <a:gd name="T22" fmla="*/ 105 w 371"/>
                <a:gd name="T23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1" h="472">
                  <a:moveTo>
                    <a:pt x="105" y="0"/>
                  </a:moveTo>
                  <a:cubicBezTo>
                    <a:pt x="71" y="0"/>
                    <a:pt x="38" y="5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11" y="37"/>
                    <a:pt x="13" y="61"/>
                    <a:pt x="13" y="86"/>
                  </a:cubicBezTo>
                  <a:cubicBezTo>
                    <a:pt x="13" y="125"/>
                    <a:pt x="8" y="163"/>
                    <a:pt x="0" y="199"/>
                  </a:cubicBezTo>
                  <a:cubicBezTo>
                    <a:pt x="93" y="258"/>
                    <a:pt x="161" y="352"/>
                    <a:pt x="184" y="463"/>
                  </a:cubicBezTo>
                  <a:cubicBezTo>
                    <a:pt x="279" y="463"/>
                    <a:pt x="279" y="463"/>
                    <a:pt x="279" y="463"/>
                  </a:cubicBezTo>
                  <a:cubicBezTo>
                    <a:pt x="279" y="472"/>
                    <a:pt x="279" y="472"/>
                    <a:pt x="279" y="472"/>
                  </a:cubicBezTo>
                  <a:cubicBezTo>
                    <a:pt x="336" y="409"/>
                    <a:pt x="371" y="325"/>
                    <a:pt x="371" y="232"/>
                  </a:cubicBezTo>
                  <a:cubicBezTo>
                    <a:pt x="371" y="182"/>
                    <a:pt x="361" y="134"/>
                    <a:pt x="342" y="91"/>
                  </a:cubicBezTo>
                  <a:cubicBezTo>
                    <a:pt x="300" y="53"/>
                    <a:pt x="249" y="26"/>
                    <a:pt x="193" y="11"/>
                  </a:cubicBezTo>
                  <a:cubicBezTo>
                    <a:pt x="165" y="4"/>
                    <a:pt x="135" y="0"/>
                    <a:pt x="1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7" name="Freeform 1148">
              <a:extLst>
                <a:ext uri="{FF2B5EF4-FFF2-40B4-BE49-F238E27FC236}">
                  <a16:creationId xmlns:a16="http://schemas.microsoft.com/office/drawing/2014/main" id="{FA389801-9DA3-4960-B474-BE3642AA9D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33888" y="3395663"/>
              <a:ext cx="1874838" cy="1376363"/>
            </a:xfrm>
            <a:custGeom>
              <a:avLst/>
              <a:gdLst>
                <a:gd name="T0" fmla="*/ 805 w 1181"/>
                <a:gd name="T1" fmla="*/ 0 h 868"/>
                <a:gd name="T2" fmla="*/ 279 w 1181"/>
                <a:gd name="T3" fmla="*/ 526 h 868"/>
                <a:gd name="T4" fmla="*/ 279 w 1181"/>
                <a:gd name="T5" fmla="*/ 526 h 868"/>
                <a:gd name="T6" fmla="*/ 279 w 1181"/>
                <a:gd name="T7" fmla="*/ 526 h 868"/>
                <a:gd name="T8" fmla="*/ 279 w 1181"/>
                <a:gd name="T9" fmla="*/ 529 h 868"/>
                <a:gd name="T10" fmla="*/ 279 w 1181"/>
                <a:gd name="T11" fmla="*/ 529 h 868"/>
                <a:gd name="T12" fmla="*/ 62 w 1181"/>
                <a:gd name="T13" fmla="*/ 652 h 868"/>
                <a:gd name="T14" fmla="*/ 0 w 1181"/>
                <a:gd name="T15" fmla="*/ 792 h 868"/>
                <a:gd name="T16" fmla="*/ 371 w 1181"/>
                <a:gd name="T17" fmla="*/ 792 h 868"/>
                <a:gd name="T18" fmla="*/ 371 w 1181"/>
                <a:gd name="T19" fmla="*/ 785 h 868"/>
                <a:gd name="T20" fmla="*/ 383 w 1181"/>
                <a:gd name="T21" fmla="*/ 792 h 868"/>
                <a:gd name="T22" fmla="*/ 505 w 1181"/>
                <a:gd name="T23" fmla="*/ 792 h 868"/>
                <a:gd name="T24" fmla="*/ 553 w 1181"/>
                <a:gd name="T25" fmla="*/ 841 h 868"/>
                <a:gd name="T26" fmla="*/ 553 w 1181"/>
                <a:gd name="T27" fmla="*/ 858 h 868"/>
                <a:gd name="T28" fmla="*/ 656 w 1181"/>
                <a:gd name="T29" fmla="*/ 868 h 868"/>
                <a:gd name="T30" fmla="*/ 1181 w 1181"/>
                <a:gd name="T31" fmla="*/ 342 h 868"/>
                <a:gd name="T32" fmla="*/ 1128 w 1181"/>
                <a:gd name="T33" fmla="*/ 111 h 868"/>
                <a:gd name="T34" fmla="*/ 1061 w 1181"/>
                <a:gd name="T35" fmla="*/ 67 h 868"/>
                <a:gd name="T36" fmla="*/ 805 w 1181"/>
                <a:gd name="T37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81" h="868">
                  <a:moveTo>
                    <a:pt x="805" y="0"/>
                  </a:moveTo>
                  <a:cubicBezTo>
                    <a:pt x="514" y="0"/>
                    <a:pt x="279" y="23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6"/>
                    <a:pt x="279" y="526"/>
                    <a:pt x="279" y="526"/>
                  </a:cubicBezTo>
                  <a:cubicBezTo>
                    <a:pt x="279" y="527"/>
                    <a:pt x="279" y="528"/>
                    <a:pt x="279" y="529"/>
                  </a:cubicBezTo>
                  <a:cubicBezTo>
                    <a:pt x="279" y="529"/>
                    <a:pt x="279" y="529"/>
                    <a:pt x="279" y="529"/>
                  </a:cubicBezTo>
                  <a:cubicBezTo>
                    <a:pt x="191" y="539"/>
                    <a:pt x="114" y="585"/>
                    <a:pt x="62" y="652"/>
                  </a:cubicBezTo>
                  <a:cubicBezTo>
                    <a:pt x="31" y="692"/>
                    <a:pt x="9" y="740"/>
                    <a:pt x="0" y="792"/>
                  </a:cubicBezTo>
                  <a:cubicBezTo>
                    <a:pt x="371" y="792"/>
                    <a:pt x="371" y="792"/>
                    <a:pt x="371" y="792"/>
                  </a:cubicBezTo>
                  <a:cubicBezTo>
                    <a:pt x="371" y="790"/>
                    <a:pt x="371" y="787"/>
                    <a:pt x="371" y="785"/>
                  </a:cubicBezTo>
                  <a:cubicBezTo>
                    <a:pt x="375" y="787"/>
                    <a:pt x="379" y="790"/>
                    <a:pt x="383" y="792"/>
                  </a:cubicBezTo>
                  <a:cubicBezTo>
                    <a:pt x="505" y="792"/>
                    <a:pt x="505" y="792"/>
                    <a:pt x="505" y="792"/>
                  </a:cubicBezTo>
                  <a:cubicBezTo>
                    <a:pt x="532" y="792"/>
                    <a:pt x="553" y="814"/>
                    <a:pt x="553" y="841"/>
                  </a:cubicBezTo>
                  <a:cubicBezTo>
                    <a:pt x="553" y="858"/>
                    <a:pt x="553" y="858"/>
                    <a:pt x="553" y="858"/>
                  </a:cubicBezTo>
                  <a:cubicBezTo>
                    <a:pt x="586" y="865"/>
                    <a:pt x="621" y="868"/>
                    <a:pt x="656" y="868"/>
                  </a:cubicBezTo>
                  <a:cubicBezTo>
                    <a:pt x="946" y="868"/>
                    <a:pt x="1181" y="633"/>
                    <a:pt x="1181" y="342"/>
                  </a:cubicBezTo>
                  <a:cubicBezTo>
                    <a:pt x="1181" y="259"/>
                    <a:pt x="1162" y="181"/>
                    <a:pt x="1128" y="111"/>
                  </a:cubicBezTo>
                  <a:cubicBezTo>
                    <a:pt x="1107" y="95"/>
                    <a:pt x="1084" y="80"/>
                    <a:pt x="1061" y="67"/>
                  </a:cubicBezTo>
                  <a:cubicBezTo>
                    <a:pt x="985" y="24"/>
                    <a:pt x="898" y="0"/>
                    <a:pt x="80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8" name="Freeform 1149">
              <a:extLst>
                <a:ext uri="{FF2B5EF4-FFF2-40B4-BE49-F238E27FC236}">
                  <a16:creationId xmlns:a16="http://schemas.microsoft.com/office/drawing/2014/main" id="{B5B7ECF0-2866-4326-8208-D47A7CDD2B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84650" y="4664076"/>
              <a:ext cx="1114425" cy="1662113"/>
            </a:xfrm>
            <a:custGeom>
              <a:avLst/>
              <a:gdLst>
                <a:gd name="T0" fmla="*/ 384 w 702"/>
                <a:gd name="T1" fmla="*/ 961 h 1048"/>
                <a:gd name="T2" fmla="*/ 40 w 702"/>
                <a:gd name="T3" fmla="*/ 961 h 1048"/>
                <a:gd name="T4" fmla="*/ 16 w 702"/>
                <a:gd name="T5" fmla="*/ 1040 h 1048"/>
                <a:gd name="T6" fmla="*/ 41 w 702"/>
                <a:gd name="T7" fmla="*/ 1048 h 1048"/>
                <a:gd name="T8" fmla="*/ 451 w 702"/>
                <a:gd name="T9" fmla="*/ 1048 h 1048"/>
                <a:gd name="T10" fmla="*/ 391 w 702"/>
                <a:gd name="T11" fmla="*/ 989 h 1048"/>
                <a:gd name="T12" fmla="*/ 391 w 702"/>
                <a:gd name="T13" fmla="*/ 1004 h 1048"/>
                <a:gd name="T14" fmla="*/ 382 w 702"/>
                <a:gd name="T15" fmla="*/ 1013 h 1048"/>
                <a:gd name="T16" fmla="*/ 320 w 702"/>
                <a:gd name="T17" fmla="*/ 1013 h 1048"/>
                <a:gd name="T18" fmla="*/ 312 w 702"/>
                <a:gd name="T19" fmla="*/ 1004 h 1048"/>
                <a:gd name="T20" fmla="*/ 312 w 702"/>
                <a:gd name="T21" fmla="*/ 987 h 1048"/>
                <a:gd name="T22" fmla="*/ 320 w 702"/>
                <a:gd name="T23" fmla="*/ 979 h 1048"/>
                <a:gd name="T24" fmla="*/ 382 w 702"/>
                <a:gd name="T25" fmla="*/ 979 h 1048"/>
                <a:gd name="T26" fmla="*/ 384 w 702"/>
                <a:gd name="T27" fmla="*/ 979 h 1048"/>
                <a:gd name="T28" fmla="*/ 384 w 702"/>
                <a:gd name="T29" fmla="*/ 961 h 1048"/>
                <a:gd name="T30" fmla="*/ 19 w 702"/>
                <a:gd name="T31" fmla="*/ 634 h 1048"/>
                <a:gd name="T32" fmla="*/ 0 w 702"/>
                <a:gd name="T33" fmla="*/ 636 h 1048"/>
                <a:gd name="T34" fmla="*/ 0 w 702"/>
                <a:gd name="T35" fmla="*/ 757 h 1048"/>
                <a:gd name="T36" fmla="*/ 19 w 702"/>
                <a:gd name="T37" fmla="*/ 790 h 1048"/>
                <a:gd name="T38" fmla="*/ 19 w 702"/>
                <a:gd name="T39" fmla="*/ 634 h 1048"/>
                <a:gd name="T40" fmla="*/ 351 w 702"/>
                <a:gd name="T41" fmla="*/ 44 h 1048"/>
                <a:gd name="T42" fmla="*/ 345 w 702"/>
                <a:gd name="T43" fmla="*/ 37 h 1048"/>
                <a:gd name="T44" fmla="*/ 351 w 702"/>
                <a:gd name="T45" fmla="*/ 31 h 1048"/>
                <a:gd name="T46" fmla="*/ 358 w 702"/>
                <a:gd name="T47" fmla="*/ 37 h 1048"/>
                <a:gd name="T48" fmla="*/ 351 w 702"/>
                <a:gd name="T49" fmla="*/ 44 h 1048"/>
                <a:gd name="T50" fmla="*/ 662 w 702"/>
                <a:gd name="T51" fmla="*/ 0 h 1048"/>
                <a:gd name="T52" fmla="*/ 41 w 702"/>
                <a:gd name="T53" fmla="*/ 0 h 1048"/>
                <a:gd name="T54" fmla="*/ 12 w 702"/>
                <a:gd name="T55" fmla="*/ 12 h 1048"/>
                <a:gd name="T56" fmla="*/ 0 w 702"/>
                <a:gd name="T57" fmla="*/ 41 h 1048"/>
                <a:gd name="T58" fmla="*/ 0 w 702"/>
                <a:gd name="T59" fmla="*/ 511 h 1048"/>
                <a:gd name="T60" fmla="*/ 19 w 702"/>
                <a:gd name="T61" fmla="*/ 511 h 1048"/>
                <a:gd name="T62" fmla="*/ 19 w 702"/>
                <a:gd name="T63" fmla="*/ 97 h 1048"/>
                <a:gd name="T64" fmla="*/ 19 w 702"/>
                <a:gd name="T65" fmla="*/ 84 h 1048"/>
                <a:gd name="T66" fmla="*/ 32 w 702"/>
                <a:gd name="T67" fmla="*/ 84 h 1048"/>
                <a:gd name="T68" fmla="*/ 668 w 702"/>
                <a:gd name="T69" fmla="*/ 84 h 1048"/>
                <a:gd name="T70" fmla="*/ 681 w 702"/>
                <a:gd name="T71" fmla="*/ 84 h 1048"/>
                <a:gd name="T72" fmla="*/ 681 w 702"/>
                <a:gd name="T73" fmla="*/ 97 h 1048"/>
                <a:gd name="T74" fmla="*/ 681 w 702"/>
                <a:gd name="T75" fmla="*/ 673 h 1048"/>
                <a:gd name="T76" fmla="*/ 683 w 702"/>
                <a:gd name="T77" fmla="*/ 687 h 1048"/>
                <a:gd name="T78" fmla="*/ 683 w 702"/>
                <a:gd name="T79" fmla="*/ 749 h 1048"/>
                <a:gd name="T80" fmla="*/ 695 w 702"/>
                <a:gd name="T81" fmla="*/ 749 h 1048"/>
                <a:gd name="T82" fmla="*/ 695 w 702"/>
                <a:gd name="T83" fmla="*/ 725 h 1048"/>
                <a:gd name="T84" fmla="*/ 702 w 702"/>
                <a:gd name="T85" fmla="*/ 700 h 1048"/>
                <a:gd name="T86" fmla="*/ 702 w 702"/>
                <a:gd name="T87" fmla="*/ 41 h 1048"/>
                <a:gd name="T88" fmla="*/ 690 w 702"/>
                <a:gd name="T89" fmla="*/ 12 h 1048"/>
                <a:gd name="T90" fmla="*/ 662 w 702"/>
                <a:gd name="T91" fmla="*/ 0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702" h="1048">
                  <a:moveTo>
                    <a:pt x="384" y="961"/>
                  </a:moveTo>
                  <a:cubicBezTo>
                    <a:pt x="40" y="961"/>
                    <a:pt x="40" y="961"/>
                    <a:pt x="40" y="961"/>
                  </a:cubicBezTo>
                  <a:cubicBezTo>
                    <a:pt x="36" y="990"/>
                    <a:pt x="27" y="1016"/>
                    <a:pt x="16" y="1040"/>
                  </a:cubicBezTo>
                  <a:cubicBezTo>
                    <a:pt x="23" y="1045"/>
                    <a:pt x="31" y="1048"/>
                    <a:pt x="41" y="1048"/>
                  </a:cubicBezTo>
                  <a:cubicBezTo>
                    <a:pt x="451" y="1048"/>
                    <a:pt x="451" y="1048"/>
                    <a:pt x="451" y="1048"/>
                  </a:cubicBezTo>
                  <a:cubicBezTo>
                    <a:pt x="391" y="989"/>
                    <a:pt x="391" y="989"/>
                    <a:pt x="391" y="989"/>
                  </a:cubicBezTo>
                  <a:cubicBezTo>
                    <a:pt x="391" y="1004"/>
                    <a:pt x="391" y="1004"/>
                    <a:pt x="391" y="1004"/>
                  </a:cubicBezTo>
                  <a:cubicBezTo>
                    <a:pt x="391" y="1009"/>
                    <a:pt x="387" y="1013"/>
                    <a:pt x="382" y="1013"/>
                  </a:cubicBezTo>
                  <a:cubicBezTo>
                    <a:pt x="320" y="1013"/>
                    <a:pt x="320" y="1013"/>
                    <a:pt x="320" y="1013"/>
                  </a:cubicBezTo>
                  <a:cubicBezTo>
                    <a:pt x="316" y="1013"/>
                    <a:pt x="312" y="1009"/>
                    <a:pt x="312" y="1004"/>
                  </a:cubicBezTo>
                  <a:cubicBezTo>
                    <a:pt x="312" y="987"/>
                    <a:pt x="312" y="987"/>
                    <a:pt x="312" y="987"/>
                  </a:cubicBezTo>
                  <a:cubicBezTo>
                    <a:pt x="312" y="983"/>
                    <a:pt x="316" y="979"/>
                    <a:pt x="320" y="979"/>
                  </a:cubicBezTo>
                  <a:cubicBezTo>
                    <a:pt x="382" y="979"/>
                    <a:pt x="382" y="979"/>
                    <a:pt x="382" y="979"/>
                  </a:cubicBezTo>
                  <a:cubicBezTo>
                    <a:pt x="383" y="979"/>
                    <a:pt x="383" y="979"/>
                    <a:pt x="384" y="979"/>
                  </a:cubicBezTo>
                  <a:cubicBezTo>
                    <a:pt x="384" y="961"/>
                    <a:pt x="384" y="961"/>
                    <a:pt x="384" y="961"/>
                  </a:cubicBezTo>
                  <a:moveTo>
                    <a:pt x="19" y="634"/>
                  </a:moveTo>
                  <a:cubicBezTo>
                    <a:pt x="13" y="635"/>
                    <a:pt x="7" y="636"/>
                    <a:pt x="0" y="636"/>
                  </a:cubicBezTo>
                  <a:cubicBezTo>
                    <a:pt x="0" y="757"/>
                    <a:pt x="0" y="757"/>
                    <a:pt x="0" y="757"/>
                  </a:cubicBezTo>
                  <a:cubicBezTo>
                    <a:pt x="7" y="768"/>
                    <a:pt x="13" y="779"/>
                    <a:pt x="19" y="790"/>
                  </a:cubicBezTo>
                  <a:cubicBezTo>
                    <a:pt x="19" y="634"/>
                    <a:pt x="19" y="634"/>
                    <a:pt x="19" y="634"/>
                  </a:cubicBezTo>
                  <a:moveTo>
                    <a:pt x="351" y="44"/>
                  </a:moveTo>
                  <a:cubicBezTo>
                    <a:pt x="348" y="44"/>
                    <a:pt x="345" y="41"/>
                    <a:pt x="345" y="37"/>
                  </a:cubicBezTo>
                  <a:cubicBezTo>
                    <a:pt x="345" y="34"/>
                    <a:pt x="348" y="31"/>
                    <a:pt x="351" y="31"/>
                  </a:cubicBezTo>
                  <a:cubicBezTo>
                    <a:pt x="355" y="31"/>
                    <a:pt x="358" y="34"/>
                    <a:pt x="358" y="37"/>
                  </a:cubicBezTo>
                  <a:cubicBezTo>
                    <a:pt x="358" y="41"/>
                    <a:pt x="355" y="44"/>
                    <a:pt x="351" y="44"/>
                  </a:cubicBezTo>
                  <a:moveTo>
                    <a:pt x="662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30" y="0"/>
                    <a:pt x="20" y="5"/>
                    <a:pt x="12" y="12"/>
                  </a:cubicBezTo>
                  <a:cubicBezTo>
                    <a:pt x="5" y="19"/>
                    <a:pt x="0" y="30"/>
                    <a:pt x="0" y="41"/>
                  </a:cubicBezTo>
                  <a:cubicBezTo>
                    <a:pt x="0" y="511"/>
                    <a:pt x="0" y="511"/>
                    <a:pt x="0" y="511"/>
                  </a:cubicBezTo>
                  <a:cubicBezTo>
                    <a:pt x="19" y="511"/>
                    <a:pt x="19" y="511"/>
                    <a:pt x="19" y="511"/>
                  </a:cubicBezTo>
                  <a:cubicBezTo>
                    <a:pt x="19" y="97"/>
                    <a:pt x="19" y="97"/>
                    <a:pt x="19" y="97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32" y="84"/>
                    <a:pt x="32" y="84"/>
                    <a:pt x="32" y="84"/>
                  </a:cubicBezTo>
                  <a:cubicBezTo>
                    <a:pt x="668" y="84"/>
                    <a:pt x="668" y="84"/>
                    <a:pt x="668" y="84"/>
                  </a:cubicBezTo>
                  <a:cubicBezTo>
                    <a:pt x="681" y="84"/>
                    <a:pt x="681" y="84"/>
                    <a:pt x="681" y="84"/>
                  </a:cubicBezTo>
                  <a:cubicBezTo>
                    <a:pt x="681" y="97"/>
                    <a:pt x="681" y="97"/>
                    <a:pt x="681" y="97"/>
                  </a:cubicBezTo>
                  <a:cubicBezTo>
                    <a:pt x="681" y="673"/>
                    <a:pt x="681" y="673"/>
                    <a:pt x="681" y="673"/>
                  </a:cubicBezTo>
                  <a:cubicBezTo>
                    <a:pt x="683" y="678"/>
                    <a:pt x="683" y="682"/>
                    <a:pt x="683" y="687"/>
                  </a:cubicBezTo>
                  <a:cubicBezTo>
                    <a:pt x="683" y="749"/>
                    <a:pt x="683" y="749"/>
                    <a:pt x="683" y="749"/>
                  </a:cubicBezTo>
                  <a:cubicBezTo>
                    <a:pt x="695" y="749"/>
                    <a:pt x="695" y="749"/>
                    <a:pt x="695" y="749"/>
                  </a:cubicBezTo>
                  <a:cubicBezTo>
                    <a:pt x="695" y="725"/>
                    <a:pt x="695" y="725"/>
                    <a:pt x="695" y="725"/>
                  </a:cubicBezTo>
                  <a:cubicBezTo>
                    <a:pt x="695" y="716"/>
                    <a:pt x="698" y="707"/>
                    <a:pt x="702" y="700"/>
                  </a:cubicBezTo>
                  <a:cubicBezTo>
                    <a:pt x="702" y="41"/>
                    <a:pt x="702" y="41"/>
                    <a:pt x="702" y="41"/>
                  </a:cubicBezTo>
                  <a:cubicBezTo>
                    <a:pt x="702" y="30"/>
                    <a:pt x="698" y="19"/>
                    <a:pt x="690" y="12"/>
                  </a:cubicBezTo>
                  <a:cubicBezTo>
                    <a:pt x="683" y="5"/>
                    <a:pt x="673" y="0"/>
                    <a:pt x="662" y="0"/>
                  </a:cubicBezTo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79" name="Freeform 1150">
              <a:extLst>
                <a:ext uri="{FF2B5EF4-FFF2-40B4-BE49-F238E27FC236}">
                  <a16:creationId xmlns:a16="http://schemas.microsoft.com/office/drawing/2014/main" id="{215C9D6F-0790-4577-AA2F-50B645B7BB3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71950" y="4651376"/>
              <a:ext cx="1139825" cy="1687513"/>
            </a:xfrm>
            <a:custGeom>
              <a:avLst/>
              <a:gdLst>
                <a:gd name="T0" fmla="*/ 24 w 718"/>
                <a:gd name="T1" fmla="*/ 1048 h 1064"/>
                <a:gd name="T2" fmla="*/ 20 w 718"/>
                <a:gd name="T3" fmla="*/ 1055 h 1064"/>
                <a:gd name="T4" fmla="*/ 49 w 718"/>
                <a:gd name="T5" fmla="*/ 1064 h 1064"/>
                <a:gd name="T6" fmla="*/ 184 w 718"/>
                <a:gd name="T7" fmla="*/ 1064 h 1064"/>
                <a:gd name="T8" fmla="*/ 198 w 718"/>
                <a:gd name="T9" fmla="*/ 1064 h 1064"/>
                <a:gd name="T10" fmla="*/ 467 w 718"/>
                <a:gd name="T11" fmla="*/ 1064 h 1064"/>
                <a:gd name="T12" fmla="*/ 459 w 718"/>
                <a:gd name="T13" fmla="*/ 1056 h 1064"/>
                <a:gd name="T14" fmla="*/ 49 w 718"/>
                <a:gd name="T15" fmla="*/ 1056 h 1064"/>
                <a:gd name="T16" fmla="*/ 24 w 718"/>
                <a:gd name="T17" fmla="*/ 1048 h 1064"/>
                <a:gd name="T18" fmla="*/ 0 w 718"/>
                <a:gd name="T19" fmla="*/ 644 h 1064"/>
                <a:gd name="T20" fmla="*/ 0 w 718"/>
                <a:gd name="T21" fmla="*/ 754 h 1064"/>
                <a:gd name="T22" fmla="*/ 8 w 718"/>
                <a:gd name="T23" fmla="*/ 765 h 1064"/>
                <a:gd name="T24" fmla="*/ 8 w 718"/>
                <a:gd name="T25" fmla="*/ 644 h 1064"/>
                <a:gd name="T26" fmla="*/ 5 w 718"/>
                <a:gd name="T27" fmla="*/ 644 h 1064"/>
                <a:gd name="T28" fmla="*/ 4 w 718"/>
                <a:gd name="T29" fmla="*/ 644 h 1064"/>
                <a:gd name="T30" fmla="*/ 3 w 718"/>
                <a:gd name="T31" fmla="*/ 644 h 1064"/>
                <a:gd name="T32" fmla="*/ 0 w 718"/>
                <a:gd name="T33" fmla="*/ 644 h 1064"/>
                <a:gd name="T34" fmla="*/ 670 w 718"/>
                <a:gd name="T35" fmla="*/ 0 h 1064"/>
                <a:gd name="T36" fmla="*/ 548 w 718"/>
                <a:gd name="T37" fmla="*/ 0 h 1064"/>
                <a:gd name="T38" fmla="*/ 536 w 718"/>
                <a:gd name="T39" fmla="*/ 0 h 1064"/>
                <a:gd name="T40" fmla="*/ 165 w 718"/>
                <a:gd name="T41" fmla="*/ 0 h 1064"/>
                <a:gd name="T42" fmla="*/ 151 w 718"/>
                <a:gd name="T43" fmla="*/ 0 h 1064"/>
                <a:gd name="T44" fmla="*/ 49 w 718"/>
                <a:gd name="T45" fmla="*/ 0 h 1064"/>
                <a:gd name="T46" fmla="*/ 0 w 718"/>
                <a:gd name="T47" fmla="*/ 49 h 1064"/>
                <a:gd name="T48" fmla="*/ 0 w 718"/>
                <a:gd name="T49" fmla="*/ 519 h 1064"/>
                <a:gd name="T50" fmla="*/ 8 w 718"/>
                <a:gd name="T51" fmla="*/ 519 h 1064"/>
                <a:gd name="T52" fmla="*/ 8 w 718"/>
                <a:gd name="T53" fmla="*/ 49 h 1064"/>
                <a:gd name="T54" fmla="*/ 20 w 718"/>
                <a:gd name="T55" fmla="*/ 20 h 1064"/>
                <a:gd name="T56" fmla="*/ 49 w 718"/>
                <a:gd name="T57" fmla="*/ 8 h 1064"/>
                <a:gd name="T58" fmla="*/ 670 w 718"/>
                <a:gd name="T59" fmla="*/ 8 h 1064"/>
                <a:gd name="T60" fmla="*/ 698 w 718"/>
                <a:gd name="T61" fmla="*/ 20 h 1064"/>
                <a:gd name="T62" fmla="*/ 710 w 718"/>
                <a:gd name="T63" fmla="*/ 49 h 1064"/>
                <a:gd name="T64" fmla="*/ 710 w 718"/>
                <a:gd name="T65" fmla="*/ 708 h 1064"/>
                <a:gd name="T66" fmla="*/ 718 w 718"/>
                <a:gd name="T67" fmla="*/ 699 h 1064"/>
                <a:gd name="T68" fmla="*/ 718 w 718"/>
                <a:gd name="T69" fmla="*/ 390 h 1064"/>
                <a:gd name="T70" fmla="*/ 718 w 718"/>
                <a:gd name="T71" fmla="*/ 377 h 1064"/>
                <a:gd name="T72" fmla="*/ 718 w 718"/>
                <a:gd name="T73" fmla="*/ 66 h 1064"/>
                <a:gd name="T74" fmla="*/ 718 w 718"/>
                <a:gd name="T75" fmla="*/ 49 h 1064"/>
                <a:gd name="T76" fmla="*/ 670 w 718"/>
                <a:gd name="T77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18" h="1064">
                  <a:moveTo>
                    <a:pt x="24" y="1048"/>
                  </a:moveTo>
                  <a:cubicBezTo>
                    <a:pt x="22" y="1050"/>
                    <a:pt x="21" y="1052"/>
                    <a:pt x="20" y="1055"/>
                  </a:cubicBezTo>
                  <a:cubicBezTo>
                    <a:pt x="28" y="1061"/>
                    <a:pt x="38" y="1064"/>
                    <a:pt x="49" y="1064"/>
                  </a:cubicBezTo>
                  <a:cubicBezTo>
                    <a:pt x="184" y="1064"/>
                    <a:pt x="184" y="1064"/>
                    <a:pt x="184" y="1064"/>
                  </a:cubicBezTo>
                  <a:cubicBezTo>
                    <a:pt x="198" y="1064"/>
                    <a:pt x="198" y="1064"/>
                    <a:pt x="198" y="1064"/>
                  </a:cubicBezTo>
                  <a:cubicBezTo>
                    <a:pt x="467" y="1064"/>
                    <a:pt x="467" y="1064"/>
                    <a:pt x="467" y="1064"/>
                  </a:cubicBezTo>
                  <a:cubicBezTo>
                    <a:pt x="459" y="1056"/>
                    <a:pt x="459" y="1056"/>
                    <a:pt x="459" y="1056"/>
                  </a:cubicBezTo>
                  <a:cubicBezTo>
                    <a:pt x="49" y="1056"/>
                    <a:pt x="49" y="1056"/>
                    <a:pt x="49" y="1056"/>
                  </a:cubicBezTo>
                  <a:cubicBezTo>
                    <a:pt x="39" y="1056"/>
                    <a:pt x="31" y="1053"/>
                    <a:pt x="24" y="1048"/>
                  </a:cubicBezTo>
                  <a:moveTo>
                    <a:pt x="0" y="644"/>
                  </a:moveTo>
                  <a:cubicBezTo>
                    <a:pt x="0" y="754"/>
                    <a:pt x="0" y="754"/>
                    <a:pt x="0" y="754"/>
                  </a:cubicBezTo>
                  <a:cubicBezTo>
                    <a:pt x="3" y="758"/>
                    <a:pt x="6" y="761"/>
                    <a:pt x="8" y="765"/>
                  </a:cubicBezTo>
                  <a:cubicBezTo>
                    <a:pt x="8" y="644"/>
                    <a:pt x="8" y="644"/>
                    <a:pt x="8" y="644"/>
                  </a:cubicBezTo>
                  <a:cubicBezTo>
                    <a:pt x="7" y="644"/>
                    <a:pt x="6" y="644"/>
                    <a:pt x="5" y="644"/>
                  </a:cubicBezTo>
                  <a:cubicBezTo>
                    <a:pt x="5" y="644"/>
                    <a:pt x="4" y="644"/>
                    <a:pt x="4" y="644"/>
                  </a:cubicBezTo>
                  <a:cubicBezTo>
                    <a:pt x="3" y="644"/>
                    <a:pt x="3" y="644"/>
                    <a:pt x="3" y="644"/>
                  </a:cubicBezTo>
                  <a:cubicBezTo>
                    <a:pt x="0" y="644"/>
                    <a:pt x="0" y="644"/>
                    <a:pt x="0" y="644"/>
                  </a:cubicBezTo>
                  <a:moveTo>
                    <a:pt x="670" y="0"/>
                  </a:moveTo>
                  <a:cubicBezTo>
                    <a:pt x="548" y="0"/>
                    <a:pt x="548" y="0"/>
                    <a:pt x="548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165" y="0"/>
                    <a:pt x="165" y="0"/>
                    <a:pt x="16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519"/>
                    <a:pt x="0" y="519"/>
                    <a:pt x="0" y="519"/>
                  </a:cubicBezTo>
                  <a:cubicBezTo>
                    <a:pt x="8" y="519"/>
                    <a:pt x="8" y="519"/>
                    <a:pt x="8" y="519"/>
                  </a:cubicBezTo>
                  <a:cubicBezTo>
                    <a:pt x="8" y="49"/>
                    <a:pt x="8" y="49"/>
                    <a:pt x="8" y="49"/>
                  </a:cubicBezTo>
                  <a:cubicBezTo>
                    <a:pt x="8" y="38"/>
                    <a:pt x="13" y="27"/>
                    <a:pt x="20" y="20"/>
                  </a:cubicBezTo>
                  <a:cubicBezTo>
                    <a:pt x="28" y="13"/>
                    <a:pt x="38" y="8"/>
                    <a:pt x="49" y="8"/>
                  </a:cubicBezTo>
                  <a:cubicBezTo>
                    <a:pt x="670" y="8"/>
                    <a:pt x="670" y="8"/>
                    <a:pt x="670" y="8"/>
                  </a:cubicBezTo>
                  <a:cubicBezTo>
                    <a:pt x="681" y="8"/>
                    <a:pt x="691" y="13"/>
                    <a:pt x="698" y="20"/>
                  </a:cubicBezTo>
                  <a:cubicBezTo>
                    <a:pt x="706" y="27"/>
                    <a:pt x="710" y="38"/>
                    <a:pt x="710" y="49"/>
                  </a:cubicBezTo>
                  <a:cubicBezTo>
                    <a:pt x="710" y="708"/>
                    <a:pt x="710" y="708"/>
                    <a:pt x="710" y="708"/>
                  </a:cubicBezTo>
                  <a:cubicBezTo>
                    <a:pt x="713" y="705"/>
                    <a:pt x="715" y="702"/>
                    <a:pt x="718" y="699"/>
                  </a:cubicBezTo>
                  <a:cubicBezTo>
                    <a:pt x="718" y="390"/>
                    <a:pt x="718" y="390"/>
                    <a:pt x="718" y="390"/>
                  </a:cubicBezTo>
                  <a:cubicBezTo>
                    <a:pt x="718" y="377"/>
                    <a:pt x="718" y="377"/>
                    <a:pt x="718" y="377"/>
                  </a:cubicBezTo>
                  <a:cubicBezTo>
                    <a:pt x="718" y="66"/>
                    <a:pt x="718" y="66"/>
                    <a:pt x="718" y="66"/>
                  </a:cubicBezTo>
                  <a:cubicBezTo>
                    <a:pt x="718" y="49"/>
                    <a:pt x="718" y="49"/>
                    <a:pt x="718" y="49"/>
                  </a:cubicBezTo>
                  <a:cubicBezTo>
                    <a:pt x="718" y="22"/>
                    <a:pt x="697" y="0"/>
                    <a:pt x="6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0" name="Oval 1151">
              <a:extLst>
                <a:ext uri="{FF2B5EF4-FFF2-40B4-BE49-F238E27FC236}">
                  <a16:creationId xmlns:a16="http://schemas.microsoft.com/office/drawing/2014/main" id="{D99C26CA-4477-4998-A417-E0B5607B94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32338" y="4713288"/>
              <a:ext cx="20638" cy="20638"/>
            </a:xfrm>
            <a:prstGeom prst="ellipse">
              <a:avLst/>
            </a:pr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1" name="Freeform 1152">
              <a:extLst>
                <a:ext uri="{FF2B5EF4-FFF2-40B4-BE49-F238E27FC236}">
                  <a16:creationId xmlns:a16="http://schemas.microsoft.com/office/drawing/2014/main" id="{DBAB4409-A5C6-4F4B-9431-AF220F2337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79950" y="6216651"/>
              <a:ext cx="125413" cy="53975"/>
            </a:xfrm>
            <a:custGeom>
              <a:avLst/>
              <a:gdLst>
                <a:gd name="T0" fmla="*/ 70 w 79"/>
                <a:gd name="T1" fmla="*/ 0 h 34"/>
                <a:gd name="T2" fmla="*/ 8 w 79"/>
                <a:gd name="T3" fmla="*/ 0 h 34"/>
                <a:gd name="T4" fmla="*/ 0 w 79"/>
                <a:gd name="T5" fmla="*/ 8 h 34"/>
                <a:gd name="T6" fmla="*/ 0 w 79"/>
                <a:gd name="T7" fmla="*/ 25 h 34"/>
                <a:gd name="T8" fmla="*/ 8 w 79"/>
                <a:gd name="T9" fmla="*/ 34 h 34"/>
                <a:gd name="T10" fmla="*/ 70 w 79"/>
                <a:gd name="T11" fmla="*/ 34 h 34"/>
                <a:gd name="T12" fmla="*/ 79 w 79"/>
                <a:gd name="T13" fmla="*/ 25 h 34"/>
                <a:gd name="T14" fmla="*/ 79 w 79"/>
                <a:gd name="T15" fmla="*/ 10 h 34"/>
                <a:gd name="T16" fmla="*/ 72 w 79"/>
                <a:gd name="T17" fmla="*/ 4 h 34"/>
                <a:gd name="T18" fmla="*/ 72 w 79"/>
                <a:gd name="T19" fmla="*/ 0 h 34"/>
                <a:gd name="T20" fmla="*/ 70 w 79"/>
                <a:gd name="T2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34">
                  <a:moveTo>
                    <a:pt x="70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75" y="34"/>
                    <a:pt x="79" y="30"/>
                    <a:pt x="79" y="25"/>
                  </a:cubicBezTo>
                  <a:cubicBezTo>
                    <a:pt x="79" y="10"/>
                    <a:pt x="79" y="10"/>
                    <a:pt x="79" y="10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1" y="0"/>
                    <a:pt x="71" y="0"/>
                    <a:pt x="7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2" name="Freeform 1153">
              <a:extLst>
                <a:ext uri="{FF2B5EF4-FFF2-40B4-BE49-F238E27FC236}">
                  <a16:creationId xmlns:a16="http://schemas.microsoft.com/office/drawing/2014/main" id="{0D199A07-714E-4CD9-8081-86C4968169F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1349375"/>
            </a:xfrm>
            <a:custGeom>
              <a:avLst/>
              <a:gdLst>
                <a:gd name="T0" fmla="*/ 32 w 636"/>
                <a:gd name="T1" fmla="*/ 720 h 851"/>
                <a:gd name="T2" fmla="*/ 244 w 636"/>
                <a:gd name="T3" fmla="*/ 792 h 851"/>
                <a:gd name="T4" fmla="*/ 32 w 636"/>
                <a:gd name="T5" fmla="*/ 687 h 851"/>
                <a:gd name="T6" fmla="*/ 413 w 636"/>
                <a:gd name="T7" fmla="*/ 679 h 851"/>
                <a:gd name="T8" fmla="*/ 32 w 636"/>
                <a:gd name="T9" fmla="*/ 687 h 851"/>
                <a:gd name="T10" fmla="*/ 32 w 636"/>
                <a:gd name="T11" fmla="*/ 644 h 851"/>
                <a:gd name="T12" fmla="*/ 436 w 636"/>
                <a:gd name="T13" fmla="*/ 652 h 851"/>
                <a:gd name="T14" fmla="*/ 32 w 636"/>
                <a:gd name="T15" fmla="*/ 618 h 851"/>
                <a:gd name="T16" fmla="*/ 436 w 636"/>
                <a:gd name="T17" fmla="*/ 610 h 851"/>
                <a:gd name="T18" fmla="*/ 32 w 636"/>
                <a:gd name="T19" fmla="*/ 618 h 851"/>
                <a:gd name="T20" fmla="*/ 32 w 636"/>
                <a:gd name="T21" fmla="*/ 549 h 851"/>
                <a:gd name="T22" fmla="*/ 294 w 636"/>
                <a:gd name="T23" fmla="*/ 574 h 851"/>
                <a:gd name="T24" fmla="*/ 592 w 636"/>
                <a:gd name="T25" fmla="*/ 476 h 851"/>
                <a:gd name="T26" fmla="*/ 592 w 636"/>
                <a:gd name="T27" fmla="*/ 449 h 851"/>
                <a:gd name="T28" fmla="*/ 606 w 636"/>
                <a:gd name="T29" fmla="*/ 462 h 851"/>
                <a:gd name="T30" fmla="*/ 592 w 636"/>
                <a:gd name="T31" fmla="*/ 476 h 851"/>
                <a:gd name="T32" fmla="*/ 67 w 636"/>
                <a:gd name="T33" fmla="*/ 420 h 851"/>
                <a:gd name="T34" fmla="*/ 151 w 636"/>
                <a:gd name="T35" fmla="*/ 504 h 851"/>
                <a:gd name="T36" fmla="*/ 171 w 636"/>
                <a:gd name="T37" fmla="*/ 504 h 851"/>
                <a:gd name="T38" fmla="*/ 255 w 636"/>
                <a:gd name="T39" fmla="*/ 420 h 851"/>
                <a:gd name="T40" fmla="*/ 171 w 636"/>
                <a:gd name="T41" fmla="*/ 504 h 851"/>
                <a:gd name="T42" fmla="*/ 275 w 636"/>
                <a:gd name="T43" fmla="*/ 420 h 851"/>
                <a:gd name="T44" fmla="*/ 359 w 636"/>
                <a:gd name="T45" fmla="*/ 504 h 851"/>
                <a:gd name="T46" fmla="*/ 30 w 636"/>
                <a:gd name="T47" fmla="*/ 387 h 851"/>
                <a:gd name="T48" fmla="*/ 605 w 636"/>
                <a:gd name="T49" fmla="*/ 95 h 851"/>
                <a:gd name="T50" fmla="*/ 30 w 636"/>
                <a:gd name="T51" fmla="*/ 387 h 851"/>
                <a:gd name="T52" fmla="*/ 0 w 636"/>
                <a:gd name="T53" fmla="*/ 61 h 851"/>
                <a:gd name="T54" fmla="*/ 54 w 636"/>
                <a:gd name="T55" fmla="*/ 415 h 851"/>
                <a:gd name="T56" fmla="*/ 55 w 636"/>
                <a:gd name="T57" fmla="*/ 423 h 851"/>
                <a:gd name="T58" fmla="*/ 55 w 636"/>
                <a:gd name="T59" fmla="*/ 423 h 851"/>
                <a:gd name="T60" fmla="*/ 0 w 636"/>
                <a:gd name="T61" fmla="*/ 532 h 851"/>
                <a:gd name="T62" fmla="*/ 12 w 636"/>
                <a:gd name="T63" fmla="*/ 815 h 851"/>
                <a:gd name="T64" fmla="*/ 352 w 636"/>
                <a:gd name="T65" fmla="*/ 851 h 851"/>
                <a:gd name="T66" fmla="*/ 352 w 636"/>
                <a:gd name="T67" fmla="*/ 777 h 851"/>
                <a:gd name="T68" fmla="*/ 356 w 636"/>
                <a:gd name="T69" fmla="*/ 700 h 851"/>
                <a:gd name="T70" fmla="*/ 379 w 636"/>
                <a:gd name="T71" fmla="*/ 700 h 851"/>
                <a:gd name="T72" fmla="*/ 445 w 636"/>
                <a:gd name="T73" fmla="*/ 847 h 851"/>
                <a:gd name="T74" fmla="*/ 456 w 636"/>
                <a:gd name="T75" fmla="*/ 851 h 851"/>
                <a:gd name="T76" fmla="*/ 456 w 636"/>
                <a:gd name="T77" fmla="*/ 760 h 851"/>
                <a:gd name="T78" fmla="*/ 379 w 636"/>
                <a:gd name="T79" fmla="*/ 504 h 851"/>
                <a:gd name="T80" fmla="*/ 463 w 636"/>
                <a:gd name="T81" fmla="*/ 420 h 851"/>
                <a:gd name="T82" fmla="*/ 502 w 636"/>
                <a:gd name="T83" fmla="*/ 415 h 851"/>
                <a:gd name="T84" fmla="*/ 567 w 636"/>
                <a:gd name="T85" fmla="*/ 420 h 851"/>
                <a:gd name="T86" fmla="*/ 548 w 636"/>
                <a:gd name="T87" fmla="*/ 504 h 851"/>
                <a:gd name="T88" fmla="*/ 560 w 636"/>
                <a:gd name="T89" fmla="*/ 653 h 851"/>
                <a:gd name="T90" fmla="*/ 606 w 636"/>
                <a:gd name="T91" fmla="*/ 544 h 851"/>
                <a:gd name="T92" fmla="*/ 636 w 636"/>
                <a:gd name="T93" fmla="*/ 61 h 851"/>
                <a:gd name="T94" fmla="*/ 0 w 636"/>
                <a:gd name="T95" fmla="*/ 0 h 851"/>
                <a:gd name="T96" fmla="*/ 636 w 636"/>
                <a:gd name="T97" fmla="*/ 0 h 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6" h="851">
                  <a:moveTo>
                    <a:pt x="32" y="792"/>
                  </a:moveTo>
                  <a:cubicBezTo>
                    <a:pt x="32" y="720"/>
                    <a:pt x="32" y="720"/>
                    <a:pt x="32" y="720"/>
                  </a:cubicBezTo>
                  <a:cubicBezTo>
                    <a:pt x="244" y="720"/>
                    <a:pt x="244" y="720"/>
                    <a:pt x="244" y="720"/>
                  </a:cubicBezTo>
                  <a:cubicBezTo>
                    <a:pt x="244" y="792"/>
                    <a:pt x="244" y="792"/>
                    <a:pt x="244" y="792"/>
                  </a:cubicBezTo>
                  <a:cubicBezTo>
                    <a:pt x="32" y="792"/>
                    <a:pt x="32" y="792"/>
                    <a:pt x="32" y="792"/>
                  </a:cubicBezTo>
                  <a:moveTo>
                    <a:pt x="32" y="687"/>
                  </a:moveTo>
                  <a:cubicBezTo>
                    <a:pt x="32" y="679"/>
                    <a:pt x="32" y="679"/>
                    <a:pt x="32" y="679"/>
                  </a:cubicBezTo>
                  <a:cubicBezTo>
                    <a:pt x="413" y="679"/>
                    <a:pt x="413" y="679"/>
                    <a:pt x="413" y="679"/>
                  </a:cubicBezTo>
                  <a:cubicBezTo>
                    <a:pt x="413" y="687"/>
                    <a:pt x="413" y="687"/>
                    <a:pt x="413" y="687"/>
                  </a:cubicBezTo>
                  <a:cubicBezTo>
                    <a:pt x="32" y="687"/>
                    <a:pt x="32" y="687"/>
                    <a:pt x="32" y="687"/>
                  </a:cubicBezTo>
                  <a:moveTo>
                    <a:pt x="32" y="652"/>
                  </a:moveTo>
                  <a:cubicBezTo>
                    <a:pt x="32" y="644"/>
                    <a:pt x="32" y="644"/>
                    <a:pt x="32" y="644"/>
                  </a:cubicBezTo>
                  <a:cubicBezTo>
                    <a:pt x="436" y="644"/>
                    <a:pt x="436" y="644"/>
                    <a:pt x="436" y="644"/>
                  </a:cubicBezTo>
                  <a:cubicBezTo>
                    <a:pt x="436" y="652"/>
                    <a:pt x="436" y="652"/>
                    <a:pt x="436" y="652"/>
                  </a:cubicBezTo>
                  <a:cubicBezTo>
                    <a:pt x="32" y="652"/>
                    <a:pt x="32" y="652"/>
                    <a:pt x="32" y="652"/>
                  </a:cubicBezTo>
                  <a:moveTo>
                    <a:pt x="32" y="618"/>
                  </a:moveTo>
                  <a:cubicBezTo>
                    <a:pt x="32" y="610"/>
                    <a:pt x="32" y="610"/>
                    <a:pt x="32" y="610"/>
                  </a:cubicBezTo>
                  <a:cubicBezTo>
                    <a:pt x="436" y="610"/>
                    <a:pt x="436" y="610"/>
                    <a:pt x="436" y="610"/>
                  </a:cubicBezTo>
                  <a:cubicBezTo>
                    <a:pt x="436" y="618"/>
                    <a:pt x="436" y="618"/>
                    <a:pt x="436" y="618"/>
                  </a:cubicBezTo>
                  <a:cubicBezTo>
                    <a:pt x="32" y="618"/>
                    <a:pt x="32" y="618"/>
                    <a:pt x="32" y="618"/>
                  </a:cubicBezTo>
                  <a:moveTo>
                    <a:pt x="32" y="574"/>
                  </a:moveTo>
                  <a:cubicBezTo>
                    <a:pt x="32" y="549"/>
                    <a:pt x="32" y="549"/>
                    <a:pt x="32" y="549"/>
                  </a:cubicBezTo>
                  <a:cubicBezTo>
                    <a:pt x="294" y="549"/>
                    <a:pt x="294" y="549"/>
                    <a:pt x="294" y="549"/>
                  </a:cubicBezTo>
                  <a:cubicBezTo>
                    <a:pt x="294" y="574"/>
                    <a:pt x="294" y="574"/>
                    <a:pt x="294" y="574"/>
                  </a:cubicBezTo>
                  <a:cubicBezTo>
                    <a:pt x="32" y="574"/>
                    <a:pt x="32" y="574"/>
                    <a:pt x="32" y="574"/>
                  </a:cubicBezTo>
                  <a:moveTo>
                    <a:pt x="592" y="476"/>
                  </a:moveTo>
                  <a:cubicBezTo>
                    <a:pt x="592" y="462"/>
                    <a:pt x="592" y="462"/>
                    <a:pt x="592" y="462"/>
                  </a:cubicBezTo>
                  <a:cubicBezTo>
                    <a:pt x="592" y="449"/>
                    <a:pt x="592" y="449"/>
                    <a:pt x="592" y="449"/>
                  </a:cubicBezTo>
                  <a:cubicBezTo>
                    <a:pt x="599" y="455"/>
                    <a:pt x="599" y="455"/>
                    <a:pt x="599" y="455"/>
                  </a:cubicBezTo>
                  <a:cubicBezTo>
                    <a:pt x="606" y="462"/>
                    <a:pt x="606" y="462"/>
                    <a:pt x="606" y="462"/>
                  </a:cubicBezTo>
                  <a:cubicBezTo>
                    <a:pt x="599" y="469"/>
                    <a:pt x="599" y="469"/>
                    <a:pt x="599" y="469"/>
                  </a:cubicBezTo>
                  <a:cubicBezTo>
                    <a:pt x="592" y="476"/>
                    <a:pt x="592" y="476"/>
                    <a:pt x="592" y="476"/>
                  </a:cubicBezTo>
                  <a:moveTo>
                    <a:pt x="67" y="504"/>
                  </a:moveTo>
                  <a:cubicBezTo>
                    <a:pt x="67" y="420"/>
                    <a:pt x="67" y="420"/>
                    <a:pt x="67" y="420"/>
                  </a:cubicBezTo>
                  <a:cubicBezTo>
                    <a:pt x="151" y="420"/>
                    <a:pt x="151" y="420"/>
                    <a:pt x="151" y="420"/>
                  </a:cubicBezTo>
                  <a:cubicBezTo>
                    <a:pt x="151" y="504"/>
                    <a:pt x="151" y="504"/>
                    <a:pt x="151" y="504"/>
                  </a:cubicBezTo>
                  <a:cubicBezTo>
                    <a:pt x="67" y="504"/>
                    <a:pt x="67" y="504"/>
                    <a:pt x="67" y="504"/>
                  </a:cubicBezTo>
                  <a:moveTo>
                    <a:pt x="171" y="504"/>
                  </a:moveTo>
                  <a:cubicBezTo>
                    <a:pt x="171" y="420"/>
                    <a:pt x="171" y="420"/>
                    <a:pt x="171" y="420"/>
                  </a:cubicBezTo>
                  <a:cubicBezTo>
                    <a:pt x="255" y="420"/>
                    <a:pt x="255" y="420"/>
                    <a:pt x="255" y="420"/>
                  </a:cubicBezTo>
                  <a:cubicBezTo>
                    <a:pt x="255" y="504"/>
                    <a:pt x="255" y="504"/>
                    <a:pt x="255" y="504"/>
                  </a:cubicBezTo>
                  <a:cubicBezTo>
                    <a:pt x="171" y="504"/>
                    <a:pt x="171" y="504"/>
                    <a:pt x="171" y="504"/>
                  </a:cubicBezTo>
                  <a:moveTo>
                    <a:pt x="275" y="504"/>
                  </a:moveTo>
                  <a:cubicBezTo>
                    <a:pt x="275" y="420"/>
                    <a:pt x="275" y="420"/>
                    <a:pt x="275" y="420"/>
                  </a:cubicBezTo>
                  <a:cubicBezTo>
                    <a:pt x="359" y="420"/>
                    <a:pt x="359" y="420"/>
                    <a:pt x="359" y="420"/>
                  </a:cubicBezTo>
                  <a:cubicBezTo>
                    <a:pt x="359" y="504"/>
                    <a:pt x="359" y="504"/>
                    <a:pt x="359" y="504"/>
                  </a:cubicBezTo>
                  <a:cubicBezTo>
                    <a:pt x="275" y="504"/>
                    <a:pt x="275" y="504"/>
                    <a:pt x="275" y="504"/>
                  </a:cubicBezTo>
                  <a:moveTo>
                    <a:pt x="30" y="387"/>
                  </a:moveTo>
                  <a:cubicBezTo>
                    <a:pt x="30" y="95"/>
                    <a:pt x="30" y="95"/>
                    <a:pt x="30" y="95"/>
                  </a:cubicBezTo>
                  <a:cubicBezTo>
                    <a:pt x="605" y="95"/>
                    <a:pt x="605" y="95"/>
                    <a:pt x="605" y="95"/>
                  </a:cubicBezTo>
                  <a:cubicBezTo>
                    <a:pt x="605" y="387"/>
                    <a:pt x="605" y="387"/>
                    <a:pt x="605" y="387"/>
                  </a:cubicBezTo>
                  <a:cubicBezTo>
                    <a:pt x="30" y="387"/>
                    <a:pt x="30" y="387"/>
                    <a:pt x="30" y="387"/>
                  </a:cubicBezTo>
                  <a:moveTo>
                    <a:pt x="636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54" y="415"/>
                    <a:pt x="54" y="415"/>
                    <a:pt x="54" y="415"/>
                  </a:cubicBezTo>
                  <a:cubicBezTo>
                    <a:pt x="54" y="419"/>
                    <a:pt x="54" y="419"/>
                    <a:pt x="54" y="419"/>
                  </a:cubicBezTo>
                  <a:cubicBezTo>
                    <a:pt x="55" y="420"/>
                    <a:pt x="55" y="421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5" y="423"/>
                    <a:pt x="55" y="423"/>
                    <a:pt x="55" y="423"/>
                  </a:cubicBezTo>
                  <a:cubicBezTo>
                    <a:pt x="54" y="452"/>
                    <a:pt x="54" y="452"/>
                    <a:pt x="54" y="452"/>
                  </a:cubicBezTo>
                  <a:cubicBezTo>
                    <a:pt x="54" y="488"/>
                    <a:pt x="31" y="519"/>
                    <a:pt x="0" y="532"/>
                  </a:cubicBezTo>
                  <a:cubicBezTo>
                    <a:pt x="0" y="728"/>
                    <a:pt x="0" y="728"/>
                    <a:pt x="0" y="728"/>
                  </a:cubicBezTo>
                  <a:cubicBezTo>
                    <a:pt x="8" y="755"/>
                    <a:pt x="12" y="784"/>
                    <a:pt x="12" y="815"/>
                  </a:cubicBezTo>
                  <a:cubicBezTo>
                    <a:pt x="12" y="827"/>
                    <a:pt x="12" y="839"/>
                    <a:pt x="10" y="851"/>
                  </a:cubicBezTo>
                  <a:cubicBezTo>
                    <a:pt x="352" y="851"/>
                    <a:pt x="352" y="851"/>
                    <a:pt x="352" y="851"/>
                  </a:cubicBezTo>
                  <a:cubicBezTo>
                    <a:pt x="352" y="776"/>
                    <a:pt x="352" y="776"/>
                    <a:pt x="352" y="776"/>
                  </a:cubicBezTo>
                  <a:cubicBezTo>
                    <a:pt x="352" y="777"/>
                    <a:pt x="352" y="777"/>
                    <a:pt x="352" y="777"/>
                  </a:cubicBezTo>
                  <a:cubicBezTo>
                    <a:pt x="352" y="701"/>
                    <a:pt x="352" y="701"/>
                    <a:pt x="352" y="701"/>
                  </a:cubicBezTo>
                  <a:cubicBezTo>
                    <a:pt x="356" y="700"/>
                    <a:pt x="356" y="700"/>
                    <a:pt x="356" y="700"/>
                  </a:cubicBezTo>
                  <a:cubicBezTo>
                    <a:pt x="357" y="700"/>
                    <a:pt x="358" y="700"/>
                    <a:pt x="359" y="700"/>
                  </a:cubicBezTo>
                  <a:cubicBezTo>
                    <a:pt x="379" y="700"/>
                    <a:pt x="379" y="700"/>
                    <a:pt x="379" y="700"/>
                  </a:cubicBezTo>
                  <a:cubicBezTo>
                    <a:pt x="416" y="700"/>
                    <a:pt x="445" y="730"/>
                    <a:pt x="445" y="766"/>
                  </a:cubicBezTo>
                  <a:cubicBezTo>
                    <a:pt x="445" y="847"/>
                    <a:pt x="445" y="847"/>
                    <a:pt x="445" y="847"/>
                  </a:cubicBezTo>
                  <a:cubicBezTo>
                    <a:pt x="449" y="851"/>
                    <a:pt x="449" y="851"/>
                    <a:pt x="449" y="851"/>
                  </a:cubicBezTo>
                  <a:cubicBezTo>
                    <a:pt x="456" y="851"/>
                    <a:pt x="456" y="851"/>
                    <a:pt x="456" y="851"/>
                  </a:cubicBezTo>
                  <a:cubicBezTo>
                    <a:pt x="456" y="765"/>
                    <a:pt x="456" y="765"/>
                    <a:pt x="456" y="765"/>
                  </a:cubicBezTo>
                  <a:cubicBezTo>
                    <a:pt x="456" y="763"/>
                    <a:pt x="456" y="761"/>
                    <a:pt x="456" y="760"/>
                  </a:cubicBezTo>
                  <a:cubicBezTo>
                    <a:pt x="456" y="504"/>
                    <a:pt x="456" y="504"/>
                    <a:pt x="456" y="504"/>
                  </a:cubicBezTo>
                  <a:cubicBezTo>
                    <a:pt x="379" y="504"/>
                    <a:pt x="379" y="504"/>
                    <a:pt x="379" y="504"/>
                  </a:cubicBezTo>
                  <a:cubicBezTo>
                    <a:pt x="379" y="420"/>
                    <a:pt x="379" y="420"/>
                    <a:pt x="379" y="420"/>
                  </a:cubicBezTo>
                  <a:cubicBezTo>
                    <a:pt x="463" y="420"/>
                    <a:pt x="463" y="420"/>
                    <a:pt x="463" y="420"/>
                  </a:cubicBezTo>
                  <a:cubicBezTo>
                    <a:pt x="463" y="438"/>
                    <a:pt x="463" y="438"/>
                    <a:pt x="463" y="438"/>
                  </a:cubicBezTo>
                  <a:cubicBezTo>
                    <a:pt x="471" y="424"/>
                    <a:pt x="485" y="416"/>
                    <a:pt x="502" y="415"/>
                  </a:cubicBezTo>
                  <a:cubicBezTo>
                    <a:pt x="509" y="415"/>
                    <a:pt x="516" y="417"/>
                    <a:pt x="522" y="420"/>
                  </a:cubicBezTo>
                  <a:cubicBezTo>
                    <a:pt x="567" y="420"/>
                    <a:pt x="567" y="420"/>
                    <a:pt x="567" y="420"/>
                  </a:cubicBezTo>
                  <a:cubicBezTo>
                    <a:pt x="567" y="504"/>
                    <a:pt x="567" y="504"/>
                    <a:pt x="567" y="504"/>
                  </a:cubicBezTo>
                  <a:cubicBezTo>
                    <a:pt x="548" y="504"/>
                    <a:pt x="548" y="504"/>
                    <a:pt x="548" y="504"/>
                  </a:cubicBezTo>
                  <a:cubicBezTo>
                    <a:pt x="548" y="654"/>
                    <a:pt x="548" y="654"/>
                    <a:pt x="548" y="654"/>
                  </a:cubicBezTo>
                  <a:cubicBezTo>
                    <a:pt x="552" y="653"/>
                    <a:pt x="556" y="653"/>
                    <a:pt x="560" y="653"/>
                  </a:cubicBezTo>
                  <a:cubicBezTo>
                    <a:pt x="560" y="590"/>
                    <a:pt x="560" y="590"/>
                    <a:pt x="560" y="590"/>
                  </a:cubicBezTo>
                  <a:cubicBezTo>
                    <a:pt x="560" y="565"/>
                    <a:pt x="580" y="544"/>
                    <a:pt x="606" y="544"/>
                  </a:cubicBezTo>
                  <a:cubicBezTo>
                    <a:pt x="617" y="544"/>
                    <a:pt x="628" y="549"/>
                    <a:pt x="636" y="556"/>
                  </a:cubicBezTo>
                  <a:cubicBezTo>
                    <a:pt x="636" y="61"/>
                    <a:pt x="636" y="61"/>
                    <a:pt x="636" y="61"/>
                  </a:cubicBezTo>
                  <a:moveTo>
                    <a:pt x="6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3" name="Freeform 1154">
              <a:extLst>
                <a:ext uri="{FF2B5EF4-FFF2-40B4-BE49-F238E27FC236}">
                  <a16:creationId xmlns:a16="http://schemas.microsoft.com/office/drawing/2014/main" id="{C48E8AB4-B46A-47B0-BA18-787AAEA4AD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14813" y="4797426"/>
              <a:ext cx="1050925" cy="1390650"/>
            </a:xfrm>
            <a:custGeom>
              <a:avLst/>
              <a:gdLst>
                <a:gd name="T0" fmla="*/ 365 w 662"/>
                <a:gd name="T1" fmla="*/ 864 h 877"/>
                <a:gd name="T2" fmla="*/ 23 w 662"/>
                <a:gd name="T3" fmla="*/ 864 h 877"/>
                <a:gd name="T4" fmla="*/ 21 w 662"/>
                <a:gd name="T5" fmla="*/ 877 h 877"/>
                <a:gd name="T6" fmla="*/ 365 w 662"/>
                <a:gd name="T7" fmla="*/ 877 h 877"/>
                <a:gd name="T8" fmla="*/ 365 w 662"/>
                <a:gd name="T9" fmla="*/ 864 h 877"/>
                <a:gd name="T10" fmla="*/ 469 w 662"/>
                <a:gd name="T11" fmla="*/ 864 h 877"/>
                <a:gd name="T12" fmla="*/ 462 w 662"/>
                <a:gd name="T13" fmla="*/ 864 h 877"/>
                <a:gd name="T14" fmla="*/ 469 w 662"/>
                <a:gd name="T15" fmla="*/ 871 h 877"/>
                <a:gd name="T16" fmla="*/ 469 w 662"/>
                <a:gd name="T17" fmla="*/ 864 h 877"/>
                <a:gd name="T18" fmla="*/ 13 w 662"/>
                <a:gd name="T19" fmla="*/ 545 h 877"/>
                <a:gd name="T20" fmla="*/ 0 w 662"/>
                <a:gd name="T21" fmla="*/ 550 h 877"/>
                <a:gd name="T22" fmla="*/ 0 w 662"/>
                <a:gd name="T23" fmla="*/ 706 h 877"/>
                <a:gd name="T24" fmla="*/ 13 w 662"/>
                <a:gd name="T25" fmla="*/ 741 h 877"/>
                <a:gd name="T26" fmla="*/ 13 w 662"/>
                <a:gd name="T27" fmla="*/ 545 h 877"/>
                <a:gd name="T28" fmla="*/ 662 w 662"/>
                <a:gd name="T29" fmla="*/ 0 h 877"/>
                <a:gd name="T30" fmla="*/ 649 w 662"/>
                <a:gd name="T31" fmla="*/ 0 h 877"/>
                <a:gd name="T32" fmla="*/ 13 w 662"/>
                <a:gd name="T33" fmla="*/ 0 h 877"/>
                <a:gd name="T34" fmla="*/ 0 w 662"/>
                <a:gd name="T35" fmla="*/ 0 h 877"/>
                <a:gd name="T36" fmla="*/ 0 w 662"/>
                <a:gd name="T37" fmla="*/ 13 h 877"/>
                <a:gd name="T38" fmla="*/ 0 w 662"/>
                <a:gd name="T39" fmla="*/ 427 h 877"/>
                <a:gd name="T40" fmla="*/ 13 w 662"/>
                <a:gd name="T41" fmla="*/ 428 h 877"/>
                <a:gd name="T42" fmla="*/ 13 w 662"/>
                <a:gd name="T43" fmla="*/ 74 h 877"/>
                <a:gd name="T44" fmla="*/ 13 w 662"/>
                <a:gd name="T45" fmla="*/ 74 h 877"/>
                <a:gd name="T46" fmla="*/ 13 w 662"/>
                <a:gd name="T47" fmla="*/ 13 h 877"/>
                <a:gd name="T48" fmla="*/ 13 w 662"/>
                <a:gd name="T49" fmla="*/ 13 h 877"/>
                <a:gd name="T50" fmla="*/ 649 w 662"/>
                <a:gd name="T51" fmla="*/ 13 h 877"/>
                <a:gd name="T52" fmla="*/ 649 w 662"/>
                <a:gd name="T53" fmla="*/ 13 h 877"/>
                <a:gd name="T54" fmla="*/ 649 w 662"/>
                <a:gd name="T55" fmla="*/ 74 h 877"/>
                <a:gd name="T56" fmla="*/ 649 w 662"/>
                <a:gd name="T57" fmla="*/ 569 h 877"/>
                <a:gd name="T58" fmla="*/ 662 w 662"/>
                <a:gd name="T59" fmla="*/ 589 h 877"/>
                <a:gd name="T60" fmla="*/ 662 w 662"/>
                <a:gd name="T61" fmla="*/ 13 h 877"/>
                <a:gd name="T62" fmla="*/ 662 w 662"/>
                <a:gd name="T63" fmla="*/ 0 h 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62" h="877">
                  <a:moveTo>
                    <a:pt x="365" y="864"/>
                  </a:moveTo>
                  <a:cubicBezTo>
                    <a:pt x="23" y="864"/>
                    <a:pt x="23" y="864"/>
                    <a:pt x="23" y="864"/>
                  </a:cubicBezTo>
                  <a:cubicBezTo>
                    <a:pt x="23" y="868"/>
                    <a:pt x="22" y="873"/>
                    <a:pt x="21" y="877"/>
                  </a:cubicBezTo>
                  <a:cubicBezTo>
                    <a:pt x="365" y="877"/>
                    <a:pt x="365" y="877"/>
                    <a:pt x="365" y="877"/>
                  </a:cubicBezTo>
                  <a:cubicBezTo>
                    <a:pt x="365" y="864"/>
                    <a:pt x="365" y="864"/>
                    <a:pt x="365" y="864"/>
                  </a:cubicBezTo>
                  <a:moveTo>
                    <a:pt x="469" y="864"/>
                  </a:moveTo>
                  <a:cubicBezTo>
                    <a:pt x="462" y="864"/>
                    <a:pt x="462" y="864"/>
                    <a:pt x="462" y="864"/>
                  </a:cubicBezTo>
                  <a:cubicBezTo>
                    <a:pt x="469" y="871"/>
                    <a:pt x="469" y="871"/>
                    <a:pt x="469" y="871"/>
                  </a:cubicBezTo>
                  <a:cubicBezTo>
                    <a:pt x="469" y="864"/>
                    <a:pt x="469" y="864"/>
                    <a:pt x="469" y="864"/>
                  </a:cubicBezTo>
                  <a:moveTo>
                    <a:pt x="13" y="545"/>
                  </a:moveTo>
                  <a:cubicBezTo>
                    <a:pt x="9" y="547"/>
                    <a:pt x="4" y="549"/>
                    <a:pt x="0" y="550"/>
                  </a:cubicBezTo>
                  <a:cubicBezTo>
                    <a:pt x="0" y="706"/>
                    <a:pt x="0" y="706"/>
                    <a:pt x="0" y="706"/>
                  </a:cubicBezTo>
                  <a:cubicBezTo>
                    <a:pt x="5" y="717"/>
                    <a:pt x="9" y="729"/>
                    <a:pt x="13" y="741"/>
                  </a:cubicBezTo>
                  <a:cubicBezTo>
                    <a:pt x="13" y="545"/>
                    <a:pt x="13" y="545"/>
                    <a:pt x="13" y="545"/>
                  </a:cubicBezTo>
                  <a:moveTo>
                    <a:pt x="662" y="0"/>
                  </a:moveTo>
                  <a:cubicBezTo>
                    <a:pt x="649" y="0"/>
                    <a:pt x="649" y="0"/>
                    <a:pt x="649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13" y="428"/>
                    <a:pt x="13" y="428"/>
                    <a:pt x="13" y="428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13"/>
                    <a:pt x="649" y="13"/>
                    <a:pt x="649" y="13"/>
                  </a:cubicBezTo>
                  <a:cubicBezTo>
                    <a:pt x="649" y="74"/>
                    <a:pt x="649" y="74"/>
                    <a:pt x="649" y="74"/>
                  </a:cubicBezTo>
                  <a:cubicBezTo>
                    <a:pt x="649" y="569"/>
                    <a:pt x="649" y="569"/>
                    <a:pt x="649" y="569"/>
                  </a:cubicBezTo>
                  <a:cubicBezTo>
                    <a:pt x="655" y="574"/>
                    <a:pt x="660" y="581"/>
                    <a:pt x="662" y="589"/>
                  </a:cubicBezTo>
                  <a:cubicBezTo>
                    <a:pt x="662" y="13"/>
                    <a:pt x="662" y="13"/>
                    <a:pt x="662" y="13"/>
                  </a:cubicBezTo>
                  <a:cubicBezTo>
                    <a:pt x="662" y="0"/>
                    <a:pt x="662" y="0"/>
                    <a:pt x="662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4" name="Freeform 1155">
              <a:extLst>
                <a:ext uri="{FF2B5EF4-FFF2-40B4-BE49-F238E27FC236}">
                  <a16:creationId xmlns:a16="http://schemas.microsoft.com/office/drawing/2014/main" id="{FE59D14C-5494-41EC-9363-8BD5D3A6E73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35450" y="4818063"/>
              <a:ext cx="1009650" cy="96838"/>
            </a:xfrm>
            <a:custGeom>
              <a:avLst/>
              <a:gdLst>
                <a:gd name="T0" fmla="*/ 32 w 636"/>
                <a:gd name="T1" fmla="*/ 43 h 61"/>
                <a:gd name="T2" fmla="*/ 20 w 636"/>
                <a:gd name="T3" fmla="*/ 31 h 61"/>
                <a:gd name="T4" fmla="*/ 32 w 636"/>
                <a:gd name="T5" fmla="*/ 19 h 61"/>
                <a:gd name="T6" fmla="*/ 45 w 636"/>
                <a:gd name="T7" fmla="*/ 31 h 61"/>
                <a:gd name="T8" fmla="*/ 32 w 636"/>
                <a:gd name="T9" fmla="*/ 43 h 61"/>
                <a:gd name="T10" fmla="*/ 71 w 636"/>
                <a:gd name="T11" fmla="*/ 43 h 61"/>
                <a:gd name="T12" fmla="*/ 59 w 636"/>
                <a:gd name="T13" fmla="*/ 31 h 61"/>
                <a:gd name="T14" fmla="*/ 71 w 636"/>
                <a:gd name="T15" fmla="*/ 19 h 61"/>
                <a:gd name="T16" fmla="*/ 83 w 636"/>
                <a:gd name="T17" fmla="*/ 31 h 61"/>
                <a:gd name="T18" fmla="*/ 71 w 636"/>
                <a:gd name="T19" fmla="*/ 43 h 61"/>
                <a:gd name="T20" fmla="*/ 110 w 636"/>
                <a:gd name="T21" fmla="*/ 43 h 61"/>
                <a:gd name="T22" fmla="*/ 98 w 636"/>
                <a:gd name="T23" fmla="*/ 31 h 61"/>
                <a:gd name="T24" fmla="*/ 110 w 636"/>
                <a:gd name="T25" fmla="*/ 19 h 61"/>
                <a:gd name="T26" fmla="*/ 122 w 636"/>
                <a:gd name="T27" fmla="*/ 31 h 61"/>
                <a:gd name="T28" fmla="*/ 110 w 636"/>
                <a:gd name="T29" fmla="*/ 43 h 61"/>
                <a:gd name="T30" fmla="*/ 161 w 636"/>
                <a:gd name="T31" fmla="*/ 46 h 61"/>
                <a:gd name="T32" fmla="*/ 161 w 636"/>
                <a:gd name="T33" fmla="*/ 16 h 61"/>
                <a:gd name="T34" fmla="*/ 606 w 636"/>
                <a:gd name="T35" fmla="*/ 16 h 61"/>
                <a:gd name="T36" fmla="*/ 606 w 636"/>
                <a:gd name="T37" fmla="*/ 46 h 61"/>
                <a:gd name="T38" fmla="*/ 161 w 636"/>
                <a:gd name="T39" fmla="*/ 46 h 61"/>
                <a:gd name="T40" fmla="*/ 636 w 636"/>
                <a:gd name="T41" fmla="*/ 0 h 61"/>
                <a:gd name="T42" fmla="*/ 636 w 636"/>
                <a:gd name="T43" fmla="*/ 0 h 61"/>
                <a:gd name="T44" fmla="*/ 0 w 636"/>
                <a:gd name="T45" fmla="*/ 0 h 61"/>
                <a:gd name="T46" fmla="*/ 0 w 636"/>
                <a:gd name="T47" fmla="*/ 61 h 61"/>
                <a:gd name="T48" fmla="*/ 636 w 636"/>
                <a:gd name="T49" fmla="*/ 61 h 61"/>
                <a:gd name="T50" fmla="*/ 636 w 636"/>
                <a:gd name="T5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36" h="61">
                  <a:moveTo>
                    <a:pt x="32" y="43"/>
                  </a:moveTo>
                  <a:cubicBezTo>
                    <a:pt x="26" y="43"/>
                    <a:pt x="20" y="38"/>
                    <a:pt x="20" y="31"/>
                  </a:cubicBezTo>
                  <a:cubicBezTo>
                    <a:pt x="20" y="24"/>
                    <a:pt x="26" y="19"/>
                    <a:pt x="32" y="19"/>
                  </a:cubicBezTo>
                  <a:cubicBezTo>
                    <a:pt x="39" y="19"/>
                    <a:pt x="45" y="24"/>
                    <a:pt x="45" y="31"/>
                  </a:cubicBezTo>
                  <a:cubicBezTo>
                    <a:pt x="45" y="38"/>
                    <a:pt x="39" y="43"/>
                    <a:pt x="32" y="43"/>
                  </a:cubicBezTo>
                  <a:moveTo>
                    <a:pt x="71" y="43"/>
                  </a:moveTo>
                  <a:cubicBezTo>
                    <a:pt x="64" y="43"/>
                    <a:pt x="59" y="38"/>
                    <a:pt x="59" y="31"/>
                  </a:cubicBezTo>
                  <a:cubicBezTo>
                    <a:pt x="59" y="24"/>
                    <a:pt x="64" y="19"/>
                    <a:pt x="71" y="19"/>
                  </a:cubicBezTo>
                  <a:cubicBezTo>
                    <a:pt x="78" y="19"/>
                    <a:pt x="83" y="24"/>
                    <a:pt x="83" y="31"/>
                  </a:cubicBezTo>
                  <a:cubicBezTo>
                    <a:pt x="83" y="38"/>
                    <a:pt x="78" y="43"/>
                    <a:pt x="71" y="43"/>
                  </a:cubicBezTo>
                  <a:moveTo>
                    <a:pt x="110" y="43"/>
                  </a:moveTo>
                  <a:cubicBezTo>
                    <a:pt x="103" y="43"/>
                    <a:pt x="98" y="38"/>
                    <a:pt x="98" y="31"/>
                  </a:cubicBezTo>
                  <a:cubicBezTo>
                    <a:pt x="98" y="24"/>
                    <a:pt x="103" y="19"/>
                    <a:pt x="110" y="19"/>
                  </a:cubicBezTo>
                  <a:cubicBezTo>
                    <a:pt x="117" y="19"/>
                    <a:pt x="122" y="24"/>
                    <a:pt x="122" y="31"/>
                  </a:cubicBezTo>
                  <a:cubicBezTo>
                    <a:pt x="122" y="38"/>
                    <a:pt x="117" y="43"/>
                    <a:pt x="110" y="43"/>
                  </a:cubicBezTo>
                  <a:moveTo>
                    <a:pt x="161" y="46"/>
                  </a:moveTo>
                  <a:cubicBezTo>
                    <a:pt x="161" y="16"/>
                    <a:pt x="161" y="16"/>
                    <a:pt x="161" y="16"/>
                  </a:cubicBezTo>
                  <a:cubicBezTo>
                    <a:pt x="606" y="16"/>
                    <a:pt x="606" y="16"/>
                    <a:pt x="606" y="16"/>
                  </a:cubicBezTo>
                  <a:cubicBezTo>
                    <a:pt x="606" y="46"/>
                    <a:pt x="606" y="46"/>
                    <a:pt x="606" y="46"/>
                  </a:cubicBezTo>
                  <a:cubicBezTo>
                    <a:pt x="161" y="46"/>
                    <a:pt x="161" y="46"/>
                    <a:pt x="161" y="46"/>
                  </a:cubicBezTo>
                  <a:moveTo>
                    <a:pt x="636" y="0"/>
                  </a:moveTo>
                  <a:cubicBezTo>
                    <a:pt x="636" y="0"/>
                    <a:pt x="636" y="0"/>
                    <a:pt x="6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636" y="61"/>
                    <a:pt x="636" y="61"/>
                    <a:pt x="636" y="61"/>
                  </a:cubicBezTo>
                  <a:cubicBezTo>
                    <a:pt x="636" y="0"/>
                    <a:pt x="636" y="0"/>
                    <a:pt x="636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5" name="Rectangle 1156">
              <a:extLst>
                <a:ext uri="{FF2B5EF4-FFF2-40B4-BE49-F238E27FC236}">
                  <a16:creationId xmlns:a16="http://schemas.microsoft.com/office/drawing/2014/main" id="{15ED14AF-D8C3-4D80-8048-F9CBD73A0FA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6" name="Rectangle 1157">
              <a:extLst>
                <a:ext uri="{FF2B5EF4-FFF2-40B4-BE49-F238E27FC236}">
                  <a16:creationId xmlns:a16="http://schemas.microsoft.com/office/drawing/2014/main" id="{50A8C0DC-8BB9-46C2-B650-4A4FEFE586E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491038" y="4843463"/>
              <a:ext cx="706438" cy="47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7" name="Oval 1158">
              <a:extLst>
                <a:ext uri="{FF2B5EF4-FFF2-40B4-BE49-F238E27FC236}">
                  <a16:creationId xmlns:a16="http://schemas.microsoft.com/office/drawing/2014/main" id="{265D3F9E-34CD-4E15-8E9F-B6D66C9737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7200" y="4848226"/>
              <a:ext cx="39688" cy="38100"/>
            </a:xfrm>
            <a:prstGeom prst="ellipse">
              <a:avLst/>
            </a:pr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8" name="Oval 1159">
              <a:extLst>
                <a:ext uri="{FF2B5EF4-FFF2-40B4-BE49-F238E27FC236}">
                  <a16:creationId xmlns:a16="http://schemas.microsoft.com/office/drawing/2014/main" id="{3486BB18-FAE8-4195-A09E-2848B704FE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9113" y="4848226"/>
              <a:ext cx="38100" cy="38100"/>
            </a:xfrm>
            <a:prstGeom prst="ellipse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89" name="Oval 1160">
              <a:extLst>
                <a:ext uri="{FF2B5EF4-FFF2-40B4-BE49-F238E27FC236}">
                  <a16:creationId xmlns:a16="http://schemas.microsoft.com/office/drawing/2014/main" id="{911A19B5-09D1-45BA-B360-2B8E73B65F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91025" y="4848226"/>
              <a:ext cx="38100" cy="38100"/>
            </a:xfrm>
            <a:prstGeom prst="ellipse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0" name="Rectangle 1161">
              <a:extLst>
                <a:ext uri="{FF2B5EF4-FFF2-40B4-BE49-F238E27FC236}">
                  <a16:creationId xmlns:a16="http://schemas.microsoft.com/office/drawing/2014/main" id="{098F9F66-CCDB-4368-BB87-A714DD4CAA1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1" name="Rectangle 1162">
              <a:extLst>
                <a:ext uri="{FF2B5EF4-FFF2-40B4-BE49-F238E27FC236}">
                  <a16:creationId xmlns:a16="http://schemas.microsoft.com/office/drawing/2014/main" id="{A37CB611-FD05-4991-B22C-984E855179E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3075" y="4968876"/>
              <a:ext cx="912813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2" name="Freeform 1163">
              <a:extLst>
                <a:ext uri="{FF2B5EF4-FFF2-40B4-BE49-F238E27FC236}">
                  <a16:creationId xmlns:a16="http://schemas.microsoft.com/office/drawing/2014/main" id="{ABEC1CFD-6B22-49B3-AC37-64CE4BD8140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close/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0ADB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3" name="Freeform 1164">
              <a:extLst>
                <a:ext uri="{FF2B5EF4-FFF2-40B4-BE49-F238E27FC236}">
                  <a16:creationId xmlns:a16="http://schemas.microsoft.com/office/drawing/2014/main" id="{5CE86B48-F7D0-4151-A76A-CECA86BE03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286250" y="5959476"/>
              <a:ext cx="336550" cy="114300"/>
            </a:xfrm>
            <a:custGeom>
              <a:avLst/>
              <a:gdLst>
                <a:gd name="T0" fmla="*/ 38 w 212"/>
                <a:gd name="T1" fmla="*/ 44 h 72"/>
                <a:gd name="T2" fmla="*/ 38 w 212"/>
                <a:gd name="T3" fmla="*/ 28 h 72"/>
                <a:gd name="T4" fmla="*/ 173 w 212"/>
                <a:gd name="T5" fmla="*/ 28 h 72"/>
                <a:gd name="T6" fmla="*/ 173 w 212"/>
                <a:gd name="T7" fmla="*/ 44 h 72"/>
                <a:gd name="T8" fmla="*/ 38 w 212"/>
                <a:gd name="T9" fmla="*/ 44 h 72"/>
                <a:gd name="T10" fmla="*/ 212 w 212"/>
                <a:gd name="T11" fmla="*/ 0 h 72"/>
                <a:gd name="T12" fmla="*/ 0 w 212"/>
                <a:gd name="T13" fmla="*/ 0 h 72"/>
                <a:gd name="T14" fmla="*/ 0 w 212"/>
                <a:gd name="T15" fmla="*/ 72 h 72"/>
                <a:gd name="T16" fmla="*/ 212 w 212"/>
                <a:gd name="T17" fmla="*/ 72 h 72"/>
                <a:gd name="T18" fmla="*/ 212 w 212"/>
                <a:gd name="T19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72">
                  <a:moveTo>
                    <a:pt x="38" y="44"/>
                  </a:moveTo>
                  <a:lnTo>
                    <a:pt x="38" y="28"/>
                  </a:lnTo>
                  <a:lnTo>
                    <a:pt x="173" y="28"/>
                  </a:lnTo>
                  <a:lnTo>
                    <a:pt x="173" y="44"/>
                  </a:lnTo>
                  <a:lnTo>
                    <a:pt x="38" y="44"/>
                  </a:lnTo>
                  <a:moveTo>
                    <a:pt x="212" y="0"/>
                  </a:moveTo>
                  <a:lnTo>
                    <a:pt x="0" y="0"/>
                  </a:lnTo>
                  <a:lnTo>
                    <a:pt x="0" y="72"/>
                  </a:lnTo>
                  <a:lnTo>
                    <a:pt x="212" y="72"/>
                  </a:lnTo>
                  <a:lnTo>
                    <a:pt x="2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4" name="Rectangle 1165">
              <a:extLst>
                <a:ext uri="{FF2B5EF4-FFF2-40B4-BE49-F238E27FC236}">
                  <a16:creationId xmlns:a16="http://schemas.microsoft.com/office/drawing/2014/main" id="{8B5FDBC2-32B4-49F1-9A1A-387FC30451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solidFill>
              <a:srgbClr val="F0F6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5" name="Rectangle 1166">
              <a:extLst>
                <a:ext uri="{FF2B5EF4-FFF2-40B4-BE49-F238E27FC236}">
                  <a16:creationId xmlns:a16="http://schemas.microsoft.com/office/drawing/2014/main" id="{28AB7229-D59D-4ED4-9720-5096C74ED50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6575" y="6003926"/>
              <a:ext cx="214313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6" name="Rectangle 1167">
              <a:extLst>
                <a:ext uri="{FF2B5EF4-FFF2-40B4-BE49-F238E27FC236}">
                  <a16:creationId xmlns:a16="http://schemas.microsoft.com/office/drawing/2014/main" id="{0D0CD836-778D-4B66-985D-F04F168E9ED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7" name="Rectangle 1168">
              <a:extLst>
                <a:ext uri="{FF2B5EF4-FFF2-40B4-BE49-F238E27FC236}">
                  <a16:creationId xmlns:a16="http://schemas.microsoft.com/office/drawing/2014/main" id="{7C5EF912-3E3E-4E1A-97B4-9A43F8B7F3E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418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8" name="Rectangle 1169">
              <a:extLst>
                <a:ext uri="{FF2B5EF4-FFF2-40B4-BE49-F238E27FC236}">
                  <a16:creationId xmlns:a16="http://schemas.microsoft.com/office/drawing/2014/main" id="{A8EC68A0-39EE-4A56-9EE5-545D814776E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99" name="Rectangle 1170">
              <a:extLst>
                <a:ext uri="{FF2B5EF4-FFF2-40B4-BE49-F238E27FC236}">
                  <a16:creationId xmlns:a16="http://schemas.microsoft.com/office/drawing/2014/main" id="{8EA3C72E-F211-402B-9F44-F84C4F03F8D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069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0" name="Rectangle 1171">
              <a:extLst>
                <a:ext uri="{FF2B5EF4-FFF2-40B4-BE49-F238E27FC236}">
                  <a16:creationId xmlns:a16="http://schemas.microsoft.com/office/drawing/2014/main" id="{C7080FFC-82E3-498A-B284-E3C49B13B54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1" name="Rectangle 1172">
              <a:extLst>
                <a:ext uri="{FF2B5EF4-FFF2-40B4-BE49-F238E27FC236}">
                  <a16:creationId xmlns:a16="http://schemas.microsoft.com/office/drawing/2014/main" id="{83065F93-B68E-425C-9283-2812C8A624C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672013" y="5483226"/>
              <a:ext cx="133350" cy="13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2" name="Freeform 1173">
              <a:extLst>
                <a:ext uri="{FF2B5EF4-FFF2-40B4-BE49-F238E27FC236}">
                  <a16:creationId xmlns:a16="http://schemas.microsoft.com/office/drawing/2014/main" id="{9A2758DF-5C2F-4462-9EF9-B2DF8FD0DF6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37113" y="5483226"/>
              <a:ext cx="133350" cy="133350"/>
            </a:xfrm>
            <a:custGeom>
              <a:avLst/>
              <a:gdLst>
                <a:gd name="T0" fmla="*/ 84 w 84"/>
                <a:gd name="T1" fmla="*/ 0 h 84"/>
                <a:gd name="T2" fmla="*/ 0 w 84"/>
                <a:gd name="T3" fmla="*/ 0 h 84"/>
                <a:gd name="T4" fmla="*/ 0 w 84"/>
                <a:gd name="T5" fmla="*/ 84 h 84"/>
                <a:gd name="T6" fmla="*/ 77 w 84"/>
                <a:gd name="T7" fmla="*/ 84 h 84"/>
                <a:gd name="T8" fmla="*/ 77 w 84"/>
                <a:gd name="T9" fmla="*/ 41 h 84"/>
                <a:gd name="T10" fmla="*/ 84 w 84"/>
                <a:gd name="T11" fmla="*/ 18 h 84"/>
                <a:gd name="T12" fmla="*/ 84 w 84"/>
                <a:gd name="T1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4">
                  <a:moveTo>
                    <a:pt x="8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77" y="84"/>
                    <a:pt x="77" y="84"/>
                    <a:pt x="77" y="84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33"/>
                    <a:pt x="80" y="25"/>
                    <a:pt x="84" y="18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3" name="Freeform 1174">
              <a:extLst>
                <a:ext uri="{FF2B5EF4-FFF2-40B4-BE49-F238E27FC236}">
                  <a16:creationId xmlns:a16="http://schemas.microsoft.com/office/drawing/2014/main" id="{D5B2FA67-6BCE-43AF-A61C-3729E8AB03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64125" y="5483226"/>
              <a:ext cx="71438" cy="133350"/>
            </a:xfrm>
            <a:custGeom>
              <a:avLst/>
              <a:gdLst>
                <a:gd name="T0" fmla="*/ 45 w 45"/>
                <a:gd name="T1" fmla="*/ 0 h 84"/>
                <a:gd name="T2" fmla="*/ 0 w 45"/>
                <a:gd name="T3" fmla="*/ 0 h 84"/>
                <a:gd name="T4" fmla="*/ 26 w 45"/>
                <a:gd name="T5" fmla="*/ 41 h 84"/>
                <a:gd name="T6" fmla="*/ 26 w 45"/>
                <a:gd name="T7" fmla="*/ 84 h 84"/>
                <a:gd name="T8" fmla="*/ 45 w 45"/>
                <a:gd name="T9" fmla="*/ 84 h 84"/>
                <a:gd name="T10" fmla="*/ 45 w 45"/>
                <a:gd name="T1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4">
                  <a:moveTo>
                    <a:pt x="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6" y="8"/>
                    <a:pt x="26" y="23"/>
                    <a:pt x="26" y="41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45" y="84"/>
                    <a:pt x="45" y="84"/>
                    <a:pt x="45" y="84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7BD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4" name="Freeform 1175">
              <a:extLst>
                <a:ext uri="{FF2B5EF4-FFF2-40B4-BE49-F238E27FC236}">
                  <a16:creationId xmlns:a16="http://schemas.microsoft.com/office/drawing/2014/main" id="{6A7451E4-E83E-4275-AF34-B3DBA2D51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5" name="Freeform 1176">
              <a:extLst>
                <a:ext uri="{FF2B5EF4-FFF2-40B4-BE49-F238E27FC236}">
                  <a16:creationId xmlns:a16="http://schemas.microsoft.com/office/drawing/2014/main" id="{7DA29EAB-6509-4100-B84C-3D5E2C8866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75250" y="5529263"/>
              <a:ext cx="22225" cy="42863"/>
            </a:xfrm>
            <a:custGeom>
              <a:avLst/>
              <a:gdLst>
                <a:gd name="T0" fmla="*/ 0 w 14"/>
                <a:gd name="T1" fmla="*/ 0 h 27"/>
                <a:gd name="T2" fmla="*/ 0 w 14"/>
                <a:gd name="T3" fmla="*/ 13 h 27"/>
                <a:gd name="T4" fmla="*/ 0 w 14"/>
                <a:gd name="T5" fmla="*/ 27 h 27"/>
                <a:gd name="T6" fmla="*/ 7 w 14"/>
                <a:gd name="T7" fmla="*/ 20 h 27"/>
                <a:gd name="T8" fmla="*/ 14 w 14"/>
                <a:gd name="T9" fmla="*/ 13 h 27"/>
                <a:gd name="T10" fmla="*/ 7 w 14"/>
                <a:gd name="T11" fmla="*/ 6 h 27"/>
                <a:gd name="T12" fmla="*/ 0 w 14"/>
                <a:gd name="T13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0" y="13"/>
                  </a:lnTo>
                  <a:lnTo>
                    <a:pt x="0" y="27"/>
                  </a:lnTo>
                  <a:lnTo>
                    <a:pt x="7" y="20"/>
                  </a:lnTo>
                  <a:lnTo>
                    <a:pt x="14" y="13"/>
                  </a:lnTo>
                  <a:lnTo>
                    <a:pt x="7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6" name="Rectangle 1177">
              <a:extLst>
                <a:ext uri="{FF2B5EF4-FFF2-40B4-BE49-F238E27FC236}">
                  <a16:creationId xmlns:a16="http://schemas.microsoft.com/office/drawing/2014/main" id="{1807C6C6-CCE4-47F2-B7F4-36D7FC16E6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solidFill>
              <a:srgbClr val="069F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7" name="Rectangle 1178">
              <a:extLst>
                <a:ext uri="{FF2B5EF4-FFF2-40B4-BE49-F238E27FC236}">
                  <a16:creationId xmlns:a16="http://schemas.microsoft.com/office/drawing/2014/main" id="{8F697C51-C1E0-42AE-8382-8D479DB4DE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688013"/>
              <a:ext cx="415925" cy="39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8" name="Rectangle 1179">
              <a:extLst>
                <a:ext uri="{FF2B5EF4-FFF2-40B4-BE49-F238E27FC236}">
                  <a16:creationId xmlns:a16="http://schemas.microsoft.com/office/drawing/2014/main" id="{074DC0AC-BE17-4FAB-9DAA-57626D1371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09" name="Rectangle 1180">
              <a:extLst>
                <a:ext uri="{FF2B5EF4-FFF2-40B4-BE49-F238E27FC236}">
                  <a16:creationId xmlns:a16="http://schemas.microsoft.com/office/drawing/2014/main" id="{BCA886B1-4CF8-4112-BFC3-6F5702B617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784851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0" name="Rectangle 1181">
              <a:extLst>
                <a:ext uri="{FF2B5EF4-FFF2-40B4-BE49-F238E27FC236}">
                  <a16:creationId xmlns:a16="http://schemas.microsoft.com/office/drawing/2014/main" id="{E88FBB29-3C07-4610-85E5-0321857DD8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1" name="Rectangle 1182">
              <a:extLst>
                <a:ext uri="{FF2B5EF4-FFF2-40B4-BE49-F238E27FC236}">
                  <a16:creationId xmlns:a16="http://schemas.microsoft.com/office/drawing/2014/main" id="{F0AB938D-6FF2-46F1-95E6-AAE9750D17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38826"/>
              <a:ext cx="641350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2" name="Rectangle 1183">
              <a:extLst>
                <a:ext uri="{FF2B5EF4-FFF2-40B4-BE49-F238E27FC236}">
                  <a16:creationId xmlns:a16="http://schemas.microsoft.com/office/drawing/2014/main" id="{5BBBA2E2-47C5-464A-9852-B5928980ED8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3" name="Rectangle 1184">
              <a:extLst>
                <a:ext uri="{FF2B5EF4-FFF2-40B4-BE49-F238E27FC236}">
                  <a16:creationId xmlns:a16="http://schemas.microsoft.com/office/drawing/2014/main" id="{D1A35363-340F-4F68-86A3-3075CE5840F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86250" y="5894388"/>
              <a:ext cx="604838" cy="12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4" name="Freeform 1185">
              <a:extLst>
                <a:ext uri="{FF2B5EF4-FFF2-40B4-BE49-F238E27FC236}">
                  <a16:creationId xmlns:a16="http://schemas.microsoft.com/office/drawing/2014/main" id="{B4428456-A25D-4A43-8C18-215802035F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30650" y="5484813"/>
              <a:ext cx="377825" cy="884238"/>
            </a:xfrm>
            <a:custGeom>
              <a:avLst/>
              <a:gdLst>
                <a:gd name="T0" fmla="*/ 75 w 238"/>
                <a:gd name="T1" fmla="*/ 0 h 558"/>
                <a:gd name="T2" fmla="*/ 73 w 238"/>
                <a:gd name="T3" fmla="*/ 3 h 558"/>
                <a:gd name="T4" fmla="*/ 73 w 238"/>
                <a:gd name="T5" fmla="*/ 3 h 558"/>
                <a:gd name="T6" fmla="*/ 51 w 238"/>
                <a:gd name="T7" fmla="*/ 53 h 558"/>
                <a:gd name="T8" fmla="*/ 27 w 238"/>
                <a:gd name="T9" fmla="*/ 106 h 558"/>
                <a:gd name="T10" fmla="*/ 28 w 238"/>
                <a:gd name="T11" fmla="*/ 106 h 558"/>
                <a:gd name="T12" fmla="*/ 0 w 238"/>
                <a:gd name="T13" fmla="*/ 167 h 558"/>
                <a:gd name="T14" fmla="*/ 0 w 238"/>
                <a:gd name="T15" fmla="*/ 558 h 558"/>
                <a:gd name="T16" fmla="*/ 143 w 238"/>
                <a:gd name="T17" fmla="*/ 558 h 558"/>
                <a:gd name="T18" fmla="*/ 196 w 238"/>
                <a:gd name="T19" fmla="*/ 394 h 558"/>
                <a:gd name="T20" fmla="*/ 108 w 238"/>
                <a:gd name="T21" fmla="*/ 196 h 558"/>
                <a:gd name="T22" fmla="*/ 106 w 238"/>
                <a:gd name="T23" fmla="*/ 194 h 558"/>
                <a:gd name="T24" fmla="*/ 134 w 238"/>
                <a:gd name="T25" fmla="*/ 109 h 558"/>
                <a:gd name="T26" fmla="*/ 156 w 238"/>
                <a:gd name="T27" fmla="*/ 110 h 558"/>
                <a:gd name="T28" fmla="*/ 156 w 238"/>
                <a:gd name="T29" fmla="*/ 110 h 558"/>
                <a:gd name="T30" fmla="*/ 157 w 238"/>
                <a:gd name="T31" fmla="*/ 110 h 558"/>
                <a:gd name="T32" fmla="*/ 238 w 238"/>
                <a:gd name="T33" fmla="*/ 30 h 558"/>
                <a:gd name="T34" fmla="*/ 238 w 238"/>
                <a:gd name="T35" fmla="*/ 3 h 558"/>
                <a:gd name="T36" fmla="*/ 75 w 238"/>
                <a:gd name="T37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38" h="558">
                  <a:moveTo>
                    <a:pt x="75" y="0"/>
                  </a:moveTo>
                  <a:cubicBezTo>
                    <a:pt x="73" y="3"/>
                    <a:pt x="73" y="3"/>
                    <a:pt x="73" y="3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27" y="106"/>
                    <a:pt x="27" y="106"/>
                    <a:pt x="27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558"/>
                    <a:pt x="0" y="558"/>
                    <a:pt x="0" y="558"/>
                  </a:cubicBezTo>
                  <a:cubicBezTo>
                    <a:pt x="143" y="558"/>
                    <a:pt x="143" y="558"/>
                    <a:pt x="143" y="558"/>
                  </a:cubicBezTo>
                  <a:cubicBezTo>
                    <a:pt x="175" y="517"/>
                    <a:pt x="196" y="458"/>
                    <a:pt x="196" y="394"/>
                  </a:cubicBezTo>
                  <a:cubicBezTo>
                    <a:pt x="196" y="308"/>
                    <a:pt x="160" y="234"/>
                    <a:pt x="108" y="196"/>
                  </a:cubicBezTo>
                  <a:cubicBezTo>
                    <a:pt x="106" y="194"/>
                    <a:pt x="106" y="194"/>
                    <a:pt x="106" y="194"/>
                  </a:cubicBezTo>
                  <a:cubicBezTo>
                    <a:pt x="134" y="109"/>
                    <a:pt x="134" y="109"/>
                    <a:pt x="134" y="109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6" y="110"/>
                    <a:pt x="156" y="110"/>
                  </a:cubicBezTo>
                  <a:cubicBezTo>
                    <a:pt x="156" y="110"/>
                    <a:pt x="157" y="110"/>
                    <a:pt x="157" y="110"/>
                  </a:cubicBezTo>
                  <a:cubicBezTo>
                    <a:pt x="201" y="110"/>
                    <a:pt x="237" y="75"/>
                    <a:pt x="238" y="30"/>
                  </a:cubicBezTo>
                  <a:cubicBezTo>
                    <a:pt x="238" y="3"/>
                    <a:pt x="238" y="3"/>
                    <a:pt x="238" y="3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5" name="Freeform 1186">
              <a:extLst>
                <a:ext uri="{FF2B5EF4-FFF2-40B4-BE49-F238E27FC236}">
                  <a16:creationId xmlns:a16="http://schemas.microsoft.com/office/drawing/2014/main" id="{ABFE493E-F681-4B93-AB95-3A2C4135C8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14775" y="5470526"/>
              <a:ext cx="407988" cy="904875"/>
            </a:xfrm>
            <a:custGeom>
              <a:avLst/>
              <a:gdLst>
                <a:gd name="T0" fmla="*/ 5 w 257"/>
                <a:gd name="T1" fmla="*/ 177 h 571"/>
                <a:gd name="T2" fmla="*/ 6 w 257"/>
                <a:gd name="T3" fmla="*/ 177 h 571"/>
                <a:gd name="T4" fmla="*/ 5 w 257"/>
                <a:gd name="T5" fmla="*/ 177 h 571"/>
                <a:gd name="T6" fmla="*/ 83 w 257"/>
                <a:gd name="T7" fmla="*/ 12 h 571"/>
                <a:gd name="T8" fmla="*/ 85 w 257"/>
                <a:gd name="T9" fmla="*/ 9 h 571"/>
                <a:gd name="T10" fmla="*/ 248 w 257"/>
                <a:gd name="T11" fmla="*/ 12 h 571"/>
                <a:gd name="T12" fmla="*/ 248 w 257"/>
                <a:gd name="T13" fmla="*/ 39 h 571"/>
                <a:gd name="T14" fmla="*/ 167 w 257"/>
                <a:gd name="T15" fmla="*/ 119 h 571"/>
                <a:gd name="T16" fmla="*/ 166 w 257"/>
                <a:gd name="T17" fmla="*/ 119 h 571"/>
                <a:gd name="T18" fmla="*/ 166 w 257"/>
                <a:gd name="T19" fmla="*/ 119 h 571"/>
                <a:gd name="T20" fmla="*/ 144 w 257"/>
                <a:gd name="T21" fmla="*/ 118 h 571"/>
                <a:gd name="T22" fmla="*/ 116 w 257"/>
                <a:gd name="T23" fmla="*/ 203 h 571"/>
                <a:gd name="T24" fmla="*/ 118 w 257"/>
                <a:gd name="T25" fmla="*/ 205 h 571"/>
                <a:gd name="T26" fmla="*/ 206 w 257"/>
                <a:gd name="T27" fmla="*/ 403 h 571"/>
                <a:gd name="T28" fmla="*/ 153 w 257"/>
                <a:gd name="T29" fmla="*/ 567 h 571"/>
                <a:gd name="T30" fmla="*/ 10 w 257"/>
                <a:gd name="T31" fmla="*/ 567 h 571"/>
                <a:gd name="T32" fmla="*/ 10 w 257"/>
                <a:gd name="T33" fmla="*/ 176 h 571"/>
                <a:gd name="T34" fmla="*/ 38 w 257"/>
                <a:gd name="T35" fmla="*/ 115 h 571"/>
                <a:gd name="T36" fmla="*/ 37 w 257"/>
                <a:gd name="T37" fmla="*/ 115 h 571"/>
                <a:gd name="T38" fmla="*/ 61 w 257"/>
                <a:gd name="T39" fmla="*/ 62 h 571"/>
                <a:gd name="T40" fmla="*/ 83 w 257"/>
                <a:gd name="T41" fmla="*/ 12 h 571"/>
                <a:gd name="T42" fmla="*/ 83 w 257"/>
                <a:gd name="T43" fmla="*/ 12 h 571"/>
                <a:gd name="T44" fmla="*/ 79 w 257"/>
                <a:gd name="T45" fmla="*/ 0 h 571"/>
                <a:gd name="T46" fmla="*/ 53 w 257"/>
                <a:gd name="T47" fmla="*/ 58 h 571"/>
                <a:gd name="T48" fmla="*/ 53 w 257"/>
                <a:gd name="T49" fmla="*/ 58 h 571"/>
                <a:gd name="T50" fmla="*/ 24 w 257"/>
                <a:gd name="T51" fmla="*/ 123 h 571"/>
                <a:gd name="T52" fmla="*/ 25 w 257"/>
                <a:gd name="T53" fmla="*/ 123 h 571"/>
                <a:gd name="T54" fmla="*/ 0 w 257"/>
                <a:gd name="T55" fmla="*/ 179 h 571"/>
                <a:gd name="T56" fmla="*/ 2 w 257"/>
                <a:gd name="T57" fmla="*/ 180 h 571"/>
                <a:gd name="T58" fmla="*/ 2 w 257"/>
                <a:gd name="T59" fmla="*/ 571 h 571"/>
                <a:gd name="T60" fmla="*/ 160 w 257"/>
                <a:gd name="T61" fmla="*/ 571 h 571"/>
                <a:gd name="T62" fmla="*/ 182 w 257"/>
                <a:gd name="T63" fmla="*/ 538 h 571"/>
                <a:gd name="T64" fmla="*/ 186 w 257"/>
                <a:gd name="T65" fmla="*/ 531 h 571"/>
                <a:gd name="T66" fmla="*/ 210 w 257"/>
                <a:gd name="T67" fmla="*/ 452 h 571"/>
                <a:gd name="T68" fmla="*/ 212 w 257"/>
                <a:gd name="T69" fmla="*/ 439 h 571"/>
                <a:gd name="T70" fmla="*/ 214 w 257"/>
                <a:gd name="T71" fmla="*/ 403 h 571"/>
                <a:gd name="T72" fmla="*/ 202 w 257"/>
                <a:gd name="T73" fmla="*/ 316 h 571"/>
                <a:gd name="T74" fmla="*/ 189 w 257"/>
                <a:gd name="T75" fmla="*/ 281 h 571"/>
                <a:gd name="T76" fmla="*/ 170 w 257"/>
                <a:gd name="T77" fmla="*/ 248 h 571"/>
                <a:gd name="T78" fmla="*/ 162 w 257"/>
                <a:gd name="T79" fmla="*/ 237 h 571"/>
                <a:gd name="T80" fmla="*/ 126 w 257"/>
                <a:gd name="T81" fmla="*/ 200 h 571"/>
                <a:gd name="T82" fmla="*/ 150 w 257"/>
                <a:gd name="T83" fmla="*/ 127 h 571"/>
                <a:gd name="T84" fmla="*/ 162 w 257"/>
                <a:gd name="T85" fmla="*/ 127 h 571"/>
                <a:gd name="T86" fmla="*/ 165 w 257"/>
                <a:gd name="T87" fmla="*/ 127 h 571"/>
                <a:gd name="T88" fmla="*/ 166 w 257"/>
                <a:gd name="T89" fmla="*/ 127 h 571"/>
                <a:gd name="T90" fmla="*/ 167 w 257"/>
                <a:gd name="T91" fmla="*/ 127 h 571"/>
                <a:gd name="T92" fmla="*/ 170 w 257"/>
                <a:gd name="T93" fmla="*/ 127 h 571"/>
                <a:gd name="T94" fmla="*/ 189 w 257"/>
                <a:gd name="T95" fmla="*/ 125 h 571"/>
                <a:gd name="T96" fmla="*/ 202 w 257"/>
                <a:gd name="T97" fmla="*/ 120 h 571"/>
                <a:gd name="T98" fmla="*/ 256 w 257"/>
                <a:gd name="T99" fmla="*/ 40 h 571"/>
                <a:gd name="T100" fmla="*/ 257 w 257"/>
                <a:gd name="T101" fmla="*/ 11 h 571"/>
                <a:gd name="T102" fmla="*/ 257 w 257"/>
                <a:gd name="T103" fmla="*/ 11 h 571"/>
                <a:gd name="T104" fmla="*/ 257 w 257"/>
                <a:gd name="T105" fmla="*/ 11 h 571"/>
                <a:gd name="T106" fmla="*/ 256 w 257"/>
                <a:gd name="T107" fmla="*/ 7 h 571"/>
                <a:gd name="T108" fmla="*/ 256 w 257"/>
                <a:gd name="T109" fmla="*/ 3 h 571"/>
                <a:gd name="T110" fmla="*/ 202 w 257"/>
                <a:gd name="T111" fmla="*/ 3 h 571"/>
                <a:gd name="T112" fmla="*/ 189 w 257"/>
                <a:gd name="T113" fmla="*/ 2 h 571"/>
                <a:gd name="T114" fmla="*/ 170 w 257"/>
                <a:gd name="T115" fmla="*/ 2 h 571"/>
                <a:gd name="T116" fmla="*/ 162 w 257"/>
                <a:gd name="T117" fmla="*/ 2 h 571"/>
                <a:gd name="T118" fmla="*/ 80 w 257"/>
                <a:gd name="T119" fmla="*/ 1 h 571"/>
                <a:gd name="T120" fmla="*/ 79 w 257"/>
                <a:gd name="T121" fmla="*/ 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7" h="571">
                  <a:moveTo>
                    <a:pt x="5" y="177"/>
                  </a:moveTo>
                  <a:cubicBezTo>
                    <a:pt x="6" y="177"/>
                    <a:pt x="6" y="177"/>
                    <a:pt x="6" y="177"/>
                  </a:cubicBezTo>
                  <a:cubicBezTo>
                    <a:pt x="5" y="177"/>
                    <a:pt x="5" y="177"/>
                    <a:pt x="5" y="177"/>
                  </a:cubicBezTo>
                  <a:moveTo>
                    <a:pt x="83" y="12"/>
                  </a:moveTo>
                  <a:cubicBezTo>
                    <a:pt x="85" y="9"/>
                    <a:pt x="85" y="9"/>
                    <a:pt x="85" y="9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48" y="39"/>
                    <a:pt x="248" y="39"/>
                    <a:pt x="248" y="39"/>
                  </a:cubicBezTo>
                  <a:cubicBezTo>
                    <a:pt x="247" y="84"/>
                    <a:pt x="211" y="119"/>
                    <a:pt x="167" y="119"/>
                  </a:cubicBezTo>
                  <a:cubicBezTo>
                    <a:pt x="167" y="119"/>
                    <a:pt x="166" y="119"/>
                    <a:pt x="166" y="119"/>
                  </a:cubicBezTo>
                  <a:cubicBezTo>
                    <a:pt x="166" y="119"/>
                    <a:pt x="166" y="119"/>
                    <a:pt x="166" y="119"/>
                  </a:cubicBezTo>
                  <a:cubicBezTo>
                    <a:pt x="144" y="118"/>
                    <a:pt x="144" y="118"/>
                    <a:pt x="144" y="118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18" y="205"/>
                    <a:pt x="118" y="205"/>
                    <a:pt x="118" y="205"/>
                  </a:cubicBezTo>
                  <a:cubicBezTo>
                    <a:pt x="170" y="243"/>
                    <a:pt x="206" y="317"/>
                    <a:pt x="206" y="403"/>
                  </a:cubicBezTo>
                  <a:cubicBezTo>
                    <a:pt x="206" y="467"/>
                    <a:pt x="185" y="526"/>
                    <a:pt x="153" y="567"/>
                  </a:cubicBezTo>
                  <a:cubicBezTo>
                    <a:pt x="10" y="567"/>
                    <a:pt x="10" y="567"/>
                    <a:pt x="10" y="567"/>
                  </a:cubicBezTo>
                  <a:cubicBezTo>
                    <a:pt x="10" y="176"/>
                    <a:pt x="10" y="176"/>
                    <a:pt x="10" y="176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7" y="115"/>
                    <a:pt x="37" y="115"/>
                    <a:pt x="37" y="115"/>
                  </a:cubicBezTo>
                  <a:cubicBezTo>
                    <a:pt x="61" y="62"/>
                    <a:pt x="61" y="62"/>
                    <a:pt x="61" y="62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83" y="12"/>
                    <a:pt x="83" y="12"/>
                    <a:pt x="83" y="12"/>
                  </a:cubicBezTo>
                  <a:moveTo>
                    <a:pt x="79" y="0"/>
                  </a:moveTo>
                  <a:cubicBezTo>
                    <a:pt x="53" y="58"/>
                    <a:pt x="53" y="58"/>
                    <a:pt x="53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24" y="123"/>
                    <a:pt x="24" y="123"/>
                    <a:pt x="24" y="123"/>
                  </a:cubicBezTo>
                  <a:cubicBezTo>
                    <a:pt x="25" y="123"/>
                    <a:pt x="25" y="123"/>
                    <a:pt x="25" y="123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571"/>
                    <a:pt x="2" y="571"/>
                    <a:pt x="2" y="571"/>
                  </a:cubicBezTo>
                  <a:cubicBezTo>
                    <a:pt x="160" y="571"/>
                    <a:pt x="160" y="571"/>
                    <a:pt x="160" y="571"/>
                  </a:cubicBezTo>
                  <a:cubicBezTo>
                    <a:pt x="168" y="561"/>
                    <a:pt x="175" y="550"/>
                    <a:pt x="182" y="538"/>
                  </a:cubicBezTo>
                  <a:cubicBezTo>
                    <a:pt x="183" y="535"/>
                    <a:pt x="184" y="533"/>
                    <a:pt x="186" y="531"/>
                  </a:cubicBezTo>
                  <a:cubicBezTo>
                    <a:pt x="197" y="507"/>
                    <a:pt x="206" y="481"/>
                    <a:pt x="210" y="452"/>
                  </a:cubicBezTo>
                  <a:cubicBezTo>
                    <a:pt x="211" y="448"/>
                    <a:pt x="212" y="443"/>
                    <a:pt x="212" y="439"/>
                  </a:cubicBezTo>
                  <a:cubicBezTo>
                    <a:pt x="214" y="427"/>
                    <a:pt x="214" y="415"/>
                    <a:pt x="214" y="403"/>
                  </a:cubicBezTo>
                  <a:cubicBezTo>
                    <a:pt x="214" y="372"/>
                    <a:pt x="210" y="343"/>
                    <a:pt x="202" y="316"/>
                  </a:cubicBezTo>
                  <a:cubicBezTo>
                    <a:pt x="198" y="304"/>
                    <a:pt x="194" y="292"/>
                    <a:pt x="189" y="281"/>
                  </a:cubicBezTo>
                  <a:cubicBezTo>
                    <a:pt x="183" y="270"/>
                    <a:pt x="177" y="259"/>
                    <a:pt x="170" y="248"/>
                  </a:cubicBezTo>
                  <a:cubicBezTo>
                    <a:pt x="168" y="244"/>
                    <a:pt x="165" y="241"/>
                    <a:pt x="162" y="237"/>
                  </a:cubicBezTo>
                  <a:cubicBezTo>
                    <a:pt x="151" y="223"/>
                    <a:pt x="139" y="210"/>
                    <a:pt x="126" y="200"/>
                  </a:cubicBezTo>
                  <a:cubicBezTo>
                    <a:pt x="150" y="127"/>
                    <a:pt x="150" y="127"/>
                    <a:pt x="150" y="127"/>
                  </a:cubicBezTo>
                  <a:cubicBezTo>
                    <a:pt x="162" y="127"/>
                    <a:pt x="162" y="127"/>
                    <a:pt x="162" y="127"/>
                  </a:cubicBezTo>
                  <a:cubicBezTo>
                    <a:pt x="165" y="127"/>
                    <a:pt x="165" y="127"/>
                    <a:pt x="165" y="127"/>
                  </a:cubicBezTo>
                  <a:cubicBezTo>
                    <a:pt x="166" y="127"/>
                    <a:pt x="166" y="127"/>
                    <a:pt x="166" y="127"/>
                  </a:cubicBezTo>
                  <a:cubicBezTo>
                    <a:pt x="166" y="127"/>
                    <a:pt x="167" y="127"/>
                    <a:pt x="167" y="127"/>
                  </a:cubicBezTo>
                  <a:cubicBezTo>
                    <a:pt x="168" y="127"/>
                    <a:pt x="169" y="127"/>
                    <a:pt x="170" y="127"/>
                  </a:cubicBezTo>
                  <a:cubicBezTo>
                    <a:pt x="177" y="127"/>
                    <a:pt x="183" y="126"/>
                    <a:pt x="189" y="125"/>
                  </a:cubicBezTo>
                  <a:cubicBezTo>
                    <a:pt x="193" y="124"/>
                    <a:pt x="198" y="122"/>
                    <a:pt x="202" y="120"/>
                  </a:cubicBezTo>
                  <a:cubicBezTo>
                    <a:pt x="233" y="107"/>
                    <a:pt x="256" y="76"/>
                    <a:pt x="256" y="40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11"/>
                    <a:pt x="257" y="11"/>
                    <a:pt x="257" y="11"/>
                  </a:cubicBezTo>
                  <a:cubicBezTo>
                    <a:pt x="257" y="9"/>
                    <a:pt x="257" y="8"/>
                    <a:pt x="256" y="7"/>
                  </a:cubicBezTo>
                  <a:cubicBezTo>
                    <a:pt x="256" y="3"/>
                    <a:pt x="256" y="3"/>
                    <a:pt x="256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70" y="2"/>
                    <a:pt x="170" y="2"/>
                    <a:pt x="170" y="2"/>
                  </a:cubicBezTo>
                  <a:cubicBezTo>
                    <a:pt x="162" y="2"/>
                    <a:pt x="162" y="2"/>
                    <a:pt x="162" y="2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79" y="0"/>
                    <a:pt x="79" y="0"/>
                    <a:pt x="79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6" name="Freeform 1187">
              <a:extLst>
                <a:ext uri="{FF2B5EF4-FFF2-40B4-BE49-F238E27FC236}">
                  <a16:creationId xmlns:a16="http://schemas.microsoft.com/office/drawing/2014/main" id="{BAD46A83-3B75-44DE-BCF5-70EE9EF51D5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close/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AA7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7" name="Freeform 1188">
              <a:extLst>
                <a:ext uri="{FF2B5EF4-FFF2-40B4-BE49-F238E27FC236}">
                  <a16:creationId xmlns:a16="http://schemas.microsoft.com/office/drawing/2014/main" id="{D85557AC-235B-4E63-88E6-4ECFE2C44FD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297113" y="4265613"/>
              <a:ext cx="200025" cy="127000"/>
            </a:xfrm>
            <a:custGeom>
              <a:avLst/>
              <a:gdLst>
                <a:gd name="T0" fmla="*/ 4 w 126"/>
                <a:gd name="T1" fmla="*/ 72 h 80"/>
                <a:gd name="T2" fmla="*/ 0 w 126"/>
                <a:gd name="T3" fmla="*/ 76 h 80"/>
                <a:gd name="T4" fmla="*/ 4 w 126"/>
                <a:gd name="T5" fmla="*/ 80 h 80"/>
                <a:gd name="T6" fmla="*/ 4 w 126"/>
                <a:gd name="T7" fmla="*/ 72 h 80"/>
                <a:gd name="T8" fmla="*/ 122 w 126"/>
                <a:gd name="T9" fmla="*/ 0 h 80"/>
                <a:gd name="T10" fmla="*/ 122 w 126"/>
                <a:gd name="T11" fmla="*/ 8 h 80"/>
                <a:gd name="T12" fmla="*/ 126 w 126"/>
                <a:gd name="T13" fmla="*/ 4 h 80"/>
                <a:gd name="T14" fmla="*/ 122 w 126"/>
                <a:gd name="T1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80">
                  <a:moveTo>
                    <a:pt x="4" y="72"/>
                  </a:moveTo>
                  <a:lnTo>
                    <a:pt x="0" y="76"/>
                  </a:lnTo>
                  <a:lnTo>
                    <a:pt x="4" y="80"/>
                  </a:lnTo>
                  <a:lnTo>
                    <a:pt x="4" y="72"/>
                  </a:lnTo>
                  <a:moveTo>
                    <a:pt x="122" y="0"/>
                  </a:moveTo>
                  <a:lnTo>
                    <a:pt x="122" y="8"/>
                  </a:lnTo>
                  <a:lnTo>
                    <a:pt x="126" y="4"/>
                  </a:lnTo>
                  <a:lnTo>
                    <a:pt x="12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8" name="Freeform 1189">
              <a:extLst>
                <a:ext uri="{FF2B5EF4-FFF2-40B4-BE49-F238E27FC236}">
                  <a16:creationId xmlns:a16="http://schemas.microsoft.com/office/drawing/2014/main" id="{EEE129DD-0F90-4AAE-9240-AD2EE361CD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close/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rgbClr val="1CCA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19" name="Freeform 1190">
              <a:extLst>
                <a:ext uri="{FF2B5EF4-FFF2-40B4-BE49-F238E27FC236}">
                  <a16:creationId xmlns:a16="http://schemas.microsoft.com/office/drawing/2014/main" id="{21052B40-DAE4-4425-A1C5-4531850E32E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65563" y="6388101"/>
              <a:ext cx="628650" cy="125413"/>
            </a:xfrm>
            <a:custGeom>
              <a:avLst/>
              <a:gdLst>
                <a:gd name="T0" fmla="*/ 217 w 396"/>
                <a:gd name="T1" fmla="*/ 79 h 79"/>
                <a:gd name="T2" fmla="*/ 217 w 396"/>
                <a:gd name="T3" fmla="*/ 8 h 79"/>
                <a:gd name="T4" fmla="*/ 378 w 396"/>
                <a:gd name="T5" fmla="*/ 8 h 79"/>
                <a:gd name="T6" fmla="*/ 378 w 396"/>
                <a:gd name="T7" fmla="*/ 79 h 79"/>
                <a:gd name="T8" fmla="*/ 217 w 396"/>
                <a:gd name="T9" fmla="*/ 79 h 79"/>
                <a:gd name="T10" fmla="*/ 392 w 396"/>
                <a:gd name="T11" fmla="*/ 0 h 79"/>
                <a:gd name="T12" fmla="*/ 4 w 396"/>
                <a:gd name="T13" fmla="*/ 0 h 79"/>
                <a:gd name="T14" fmla="*/ 4 w 396"/>
                <a:gd name="T15" fmla="*/ 79 h 79"/>
                <a:gd name="T16" fmla="*/ 0 w 396"/>
                <a:gd name="T17" fmla="*/ 79 h 79"/>
                <a:gd name="T18" fmla="*/ 396 w 396"/>
                <a:gd name="T19" fmla="*/ 79 h 79"/>
                <a:gd name="T20" fmla="*/ 392 w 396"/>
                <a:gd name="T21" fmla="*/ 79 h 79"/>
                <a:gd name="T22" fmla="*/ 392 w 39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6" h="79">
                  <a:moveTo>
                    <a:pt x="217" y="79"/>
                  </a:moveTo>
                  <a:lnTo>
                    <a:pt x="217" y="8"/>
                  </a:lnTo>
                  <a:lnTo>
                    <a:pt x="378" y="8"/>
                  </a:lnTo>
                  <a:lnTo>
                    <a:pt x="378" y="79"/>
                  </a:lnTo>
                  <a:lnTo>
                    <a:pt x="217" y="79"/>
                  </a:lnTo>
                  <a:moveTo>
                    <a:pt x="392" y="0"/>
                  </a:moveTo>
                  <a:lnTo>
                    <a:pt x="4" y="0"/>
                  </a:lnTo>
                  <a:lnTo>
                    <a:pt x="4" y="79"/>
                  </a:lnTo>
                  <a:lnTo>
                    <a:pt x="0" y="79"/>
                  </a:lnTo>
                  <a:lnTo>
                    <a:pt x="396" y="79"/>
                  </a:lnTo>
                  <a:lnTo>
                    <a:pt x="392" y="79"/>
                  </a:lnTo>
                  <a:lnTo>
                    <a:pt x="3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0" name="Freeform 1191">
              <a:extLst>
                <a:ext uri="{FF2B5EF4-FFF2-40B4-BE49-F238E27FC236}">
                  <a16:creationId xmlns:a16="http://schemas.microsoft.com/office/drawing/2014/main" id="{2E547EC3-53A4-45DD-94BE-F387743F4C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1" name="Freeform 1192">
              <a:extLst>
                <a:ext uri="{FF2B5EF4-FFF2-40B4-BE49-F238E27FC236}">
                  <a16:creationId xmlns:a16="http://schemas.microsoft.com/office/drawing/2014/main" id="{C7AA51F5-DCBA-4B42-8DBE-97450343699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9213" y="6375401"/>
              <a:ext cx="642938" cy="138113"/>
            </a:xfrm>
            <a:custGeom>
              <a:avLst/>
              <a:gdLst>
                <a:gd name="T0" fmla="*/ 405 w 405"/>
                <a:gd name="T1" fmla="*/ 0 h 87"/>
                <a:gd name="T2" fmla="*/ 395 w 405"/>
                <a:gd name="T3" fmla="*/ 0 h 87"/>
                <a:gd name="T4" fmla="*/ 381 w 405"/>
                <a:gd name="T5" fmla="*/ 0 h 87"/>
                <a:gd name="T6" fmla="*/ 195 w 405"/>
                <a:gd name="T7" fmla="*/ 0 h 87"/>
                <a:gd name="T8" fmla="*/ 37 w 405"/>
                <a:gd name="T9" fmla="*/ 0 h 87"/>
                <a:gd name="T10" fmla="*/ 0 w 405"/>
                <a:gd name="T11" fmla="*/ 0 h 87"/>
                <a:gd name="T12" fmla="*/ 0 w 405"/>
                <a:gd name="T13" fmla="*/ 87 h 87"/>
                <a:gd name="T14" fmla="*/ 4 w 405"/>
                <a:gd name="T15" fmla="*/ 87 h 87"/>
                <a:gd name="T16" fmla="*/ 8 w 405"/>
                <a:gd name="T17" fmla="*/ 87 h 87"/>
                <a:gd name="T18" fmla="*/ 8 w 405"/>
                <a:gd name="T19" fmla="*/ 8 h 87"/>
                <a:gd name="T20" fmla="*/ 396 w 405"/>
                <a:gd name="T21" fmla="*/ 8 h 87"/>
                <a:gd name="T22" fmla="*/ 396 w 405"/>
                <a:gd name="T23" fmla="*/ 87 h 87"/>
                <a:gd name="T24" fmla="*/ 400 w 405"/>
                <a:gd name="T25" fmla="*/ 87 h 87"/>
                <a:gd name="T26" fmla="*/ 405 w 405"/>
                <a:gd name="T27" fmla="*/ 87 h 87"/>
                <a:gd name="T28" fmla="*/ 405 w 405"/>
                <a:gd name="T2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5" h="87">
                  <a:moveTo>
                    <a:pt x="405" y="0"/>
                  </a:moveTo>
                  <a:lnTo>
                    <a:pt x="395" y="0"/>
                  </a:lnTo>
                  <a:lnTo>
                    <a:pt x="381" y="0"/>
                  </a:lnTo>
                  <a:lnTo>
                    <a:pt x="195" y="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8" y="87"/>
                  </a:lnTo>
                  <a:lnTo>
                    <a:pt x="8" y="8"/>
                  </a:lnTo>
                  <a:lnTo>
                    <a:pt x="396" y="8"/>
                  </a:lnTo>
                  <a:lnTo>
                    <a:pt x="396" y="87"/>
                  </a:lnTo>
                  <a:lnTo>
                    <a:pt x="400" y="87"/>
                  </a:lnTo>
                  <a:lnTo>
                    <a:pt x="405" y="87"/>
                  </a:lnTo>
                  <a:lnTo>
                    <a:pt x="4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2" name="Rectangle 1193">
              <a:extLst>
                <a:ext uri="{FF2B5EF4-FFF2-40B4-BE49-F238E27FC236}">
                  <a16:creationId xmlns:a16="http://schemas.microsoft.com/office/drawing/2014/main" id="{4684C1D1-94F9-4ED0-8165-38402FDF89E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solidFill>
              <a:srgbClr val="0EBB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3" name="Rectangle 1194">
              <a:extLst>
                <a:ext uri="{FF2B5EF4-FFF2-40B4-BE49-F238E27FC236}">
                  <a16:creationId xmlns:a16="http://schemas.microsoft.com/office/drawing/2014/main" id="{13A8F6DA-5AEC-4B23-81B7-6FEA1D64681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10050" y="6400801"/>
              <a:ext cx="255588" cy="112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4" name="Freeform 1195">
              <a:extLst>
                <a:ext uri="{FF2B5EF4-FFF2-40B4-BE49-F238E27FC236}">
                  <a16:creationId xmlns:a16="http://schemas.microsoft.com/office/drawing/2014/main" id="{6B4FFF99-929D-4407-862E-A615316BC52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06950" y="5489576"/>
              <a:ext cx="774700" cy="1033463"/>
            </a:xfrm>
            <a:custGeom>
              <a:avLst/>
              <a:gdLst>
                <a:gd name="T0" fmla="*/ 142 w 488"/>
                <a:gd name="T1" fmla="*/ 0 h 652"/>
                <a:gd name="T2" fmla="*/ 116 w 488"/>
                <a:gd name="T3" fmla="*/ 11 h 652"/>
                <a:gd name="T4" fmla="*/ 105 w 488"/>
                <a:gd name="T5" fmla="*/ 37 h 652"/>
                <a:gd name="T6" fmla="*/ 105 w 488"/>
                <a:gd name="T7" fmla="*/ 336 h 652"/>
                <a:gd name="T8" fmla="*/ 105 w 488"/>
                <a:gd name="T9" fmla="*/ 336 h 652"/>
                <a:gd name="T10" fmla="*/ 104 w 488"/>
                <a:gd name="T11" fmla="*/ 341 h 652"/>
                <a:gd name="T12" fmla="*/ 104 w 488"/>
                <a:gd name="T13" fmla="*/ 455 h 652"/>
                <a:gd name="T14" fmla="*/ 77 w 488"/>
                <a:gd name="T15" fmla="*/ 427 h 652"/>
                <a:gd name="T16" fmla="*/ 77 w 488"/>
                <a:gd name="T17" fmla="*/ 342 h 652"/>
                <a:gd name="T18" fmla="*/ 60 w 488"/>
                <a:gd name="T19" fmla="*/ 301 h 652"/>
                <a:gd name="T20" fmla="*/ 19 w 488"/>
                <a:gd name="T21" fmla="*/ 285 h 652"/>
                <a:gd name="T22" fmla="*/ 1 w 488"/>
                <a:gd name="T23" fmla="*/ 285 h 652"/>
                <a:gd name="T24" fmla="*/ 1 w 488"/>
                <a:gd name="T25" fmla="*/ 363 h 652"/>
                <a:gd name="T26" fmla="*/ 0 w 488"/>
                <a:gd name="T27" fmla="*/ 363 h 652"/>
                <a:gd name="T28" fmla="*/ 0 w 488"/>
                <a:gd name="T29" fmla="*/ 458 h 652"/>
                <a:gd name="T30" fmla="*/ 137 w 488"/>
                <a:gd name="T31" fmla="*/ 592 h 652"/>
                <a:gd name="T32" fmla="*/ 137 w 488"/>
                <a:gd name="T33" fmla="*/ 592 h 652"/>
                <a:gd name="T34" fmla="*/ 181 w 488"/>
                <a:gd name="T35" fmla="*/ 617 h 652"/>
                <a:gd name="T36" fmla="*/ 184 w 488"/>
                <a:gd name="T37" fmla="*/ 617 h 652"/>
                <a:gd name="T38" fmla="*/ 184 w 488"/>
                <a:gd name="T39" fmla="*/ 652 h 652"/>
                <a:gd name="T40" fmla="*/ 180 w 488"/>
                <a:gd name="T41" fmla="*/ 652 h 652"/>
                <a:gd name="T42" fmla="*/ 447 w 488"/>
                <a:gd name="T43" fmla="*/ 652 h 652"/>
                <a:gd name="T44" fmla="*/ 443 w 488"/>
                <a:gd name="T45" fmla="*/ 652 h 652"/>
                <a:gd name="T46" fmla="*/ 443 w 488"/>
                <a:gd name="T47" fmla="*/ 602 h 652"/>
                <a:gd name="T48" fmla="*/ 445 w 488"/>
                <a:gd name="T49" fmla="*/ 601 h 652"/>
                <a:gd name="T50" fmla="*/ 488 w 488"/>
                <a:gd name="T51" fmla="*/ 516 h 652"/>
                <a:gd name="T52" fmla="*/ 488 w 488"/>
                <a:gd name="T53" fmla="*/ 444 h 652"/>
                <a:gd name="T54" fmla="*/ 488 w 488"/>
                <a:gd name="T55" fmla="*/ 341 h 652"/>
                <a:gd name="T56" fmla="*/ 488 w 488"/>
                <a:gd name="T57" fmla="*/ 248 h 652"/>
                <a:gd name="T58" fmla="*/ 477 w 488"/>
                <a:gd name="T59" fmla="*/ 221 h 652"/>
                <a:gd name="T60" fmla="*/ 451 w 488"/>
                <a:gd name="T61" fmla="*/ 210 h 652"/>
                <a:gd name="T62" fmla="*/ 415 w 488"/>
                <a:gd name="T63" fmla="*/ 237 h 652"/>
                <a:gd name="T64" fmla="*/ 414 w 488"/>
                <a:gd name="T65" fmla="*/ 241 h 652"/>
                <a:gd name="T66" fmla="*/ 410 w 488"/>
                <a:gd name="T67" fmla="*/ 240 h 652"/>
                <a:gd name="T68" fmla="*/ 390 w 488"/>
                <a:gd name="T69" fmla="*/ 237 h 652"/>
                <a:gd name="T70" fmla="*/ 386 w 488"/>
                <a:gd name="T71" fmla="*/ 237 h 652"/>
                <a:gd name="T72" fmla="*/ 386 w 488"/>
                <a:gd name="T73" fmla="*/ 204 h 652"/>
                <a:gd name="T74" fmla="*/ 375 w 488"/>
                <a:gd name="T75" fmla="*/ 178 h 652"/>
                <a:gd name="T76" fmla="*/ 349 w 488"/>
                <a:gd name="T77" fmla="*/ 167 h 652"/>
                <a:gd name="T78" fmla="*/ 322 w 488"/>
                <a:gd name="T79" fmla="*/ 178 h 652"/>
                <a:gd name="T80" fmla="*/ 311 w 488"/>
                <a:gd name="T81" fmla="*/ 204 h 652"/>
                <a:gd name="T82" fmla="*/ 311 w 488"/>
                <a:gd name="T83" fmla="*/ 237 h 652"/>
                <a:gd name="T84" fmla="*/ 283 w 488"/>
                <a:gd name="T85" fmla="*/ 237 h 652"/>
                <a:gd name="T86" fmla="*/ 283 w 488"/>
                <a:gd name="T87" fmla="*/ 166 h 652"/>
                <a:gd name="T88" fmla="*/ 272 w 488"/>
                <a:gd name="T89" fmla="*/ 140 h 652"/>
                <a:gd name="T90" fmla="*/ 246 w 488"/>
                <a:gd name="T91" fmla="*/ 129 h 652"/>
                <a:gd name="T92" fmla="*/ 219 w 488"/>
                <a:gd name="T93" fmla="*/ 140 h 652"/>
                <a:gd name="T94" fmla="*/ 208 w 488"/>
                <a:gd name="T95" fmla="*/ 166 h 652"/>
                <a:gd name="T96" fmla="*/ 208 w 488"/>
                <a:gd name="T97" fmla="*/ 237 h 652"/>
                <a:gd name="T98" fmla="*/ 204 w 488"/>
                <a:gd name="T99" fmla="*/ 237 h 652"/>
                <a:gd name="T100" fmla="*/ 185 w 488"/>
                <a:gd name="T101" fmla="*/ 239 h 652"/>
                <a:gd name="T102" fmla="*/ 180 w 488"/>
                <a:gd name="T103" fmla="*/ 241 h 652"/>
                <a:gd name="T104" fmla="*/ 180 w 488"/>
                <a:gd name="T105" fmla="*/ 37 h 652"/>
                <a:gd name="T106" fmla="*/ 169 w 488"/>
                <a:gd name="T107" fmla="*/ 11 h 652"/>
                <a:gd name="T108" fmla="*/ 142 w 488"/>
                <a:gd name="T109" fmla="*/ 0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8" h="652">
                  <a:moveTo>
                    <a:pt x="142" y="0"/>
                  </a:moveTo>
                  <a:cubicBezTo>
                    <a:pt x="132" y="0"/>
                    <a:pt x="122" y="4"/>
                    <a:pt x="116" y="11"/>
                  </a:cubicBezTo>
                  <a:cubicBezTo>
                    <a:pt x="109" y="18"/>
                    <a:pt x="105" y="27"/>
                    <a:pt x="105" y="37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6"/>
                    <a:pt x="105" y="336"/>
                    <a:pt x="105" y="336"/>
                  </a:cubicBezTo>
                  <a:cubicBezTo>
                    <a:pt x="105" y="338"/>
                    <a:pt x="104" y="339"/>
                    <a:pt x="104" y="341"/>
                  </a:cubicBezTo>
                  <a:cubicBezTo>
                    <a:pt x="104" y="455"/>
                    <a:pt x="104" y="455"/>
                    <a:pt x="104" y="455"/>
                  </a:cubicBezTo>
                  <a:cubicBezTo>
                    <a:pt x="77" y="427"/>
                    <a:pt x="77" y="427"/>
                    <a:pt x="77" y="427"/>
                  </a:cubicBezTo>
                  <a:cubicBezTo>
                    <a:pt x="77" y="342"/>
                    <a:pt x="77" y="342"/>
                    <a:pt x="77" y="342"/>
                  </a:cubicBezTo>
                  <a:cubicBezTo>
                    <a:pt x="77" y="326"/>
                    <a:pt x="70" y="312"/>
                    <a:pt x="60" y="301"/>
                  </a:cubicBezTo>
                  <a:cubicBezTo>
                    <a:pt x="50" y="291"/>
                    <a:pt x="35" y="285"/>
                    <a:pt x="19" y="285"/>
                  </a:cubicBezTo>
                  <a:cubicBezTo>
                    <a:pt x="1" y="285"/>
                    <a:pt x="1" y="285"/>
                    <a:pt x="1" y="285"/>
                  </a:cubicBezTo>
                  <a:cubicBezTo>
                    <a:pt x="1" y="363"/>
                    <a:pt x="1" y="363"/>
                    <a:pt x="1" y="363"/>
                  </a:cubicBezTo>
                  <a:cubicBezTo>
                    <a:pt x="0" y="363"/>
                    <a:pt x="0" y="363"/>
                    <a:pt x="0" y="363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37" y="592"/>
                    <a:pt x="137" y="592"/>
                    <a:pt x="137" y="592"/>
                  </a:cubicBezTo>
                  <a:cubicBezTo>
                    <a:pt x="149" y="603"/>
                    <a:pt x="164" y="612"/>
                    <a:pt x="181" y="617"/>
                  </a:cubicBezTo>
                  <a:cubicBezTo>
                    <a:pt x="184" y="617"/>
                    <a:pt x="184" y="617"/>
                    <a:pt x="184" y="617"/>
                  </a:cubicBezTo>
                  <a:cubicBezTo>
                    <a:pt x="184" y="652"/>
                    <a:pt x="184" y="652"/>
                    <a:pt x="184" y="652"/>
                  </a:cubicBezTo>
                  <a:cubicBezTo>
                    <a:pt x="180" y="652"/>
                    <a:pt x="180" y="652"/>
                    <a:pt x="180" y="652"/>
                  </a:cubicBezTo>
                  <a:cubicBezTo>
                    <a:pt x="447" y="652"/>
                    <a:pt x="447" y="652"/>
                    <a:pt x="447" y="652"/>
                  </a:cubicBezTo>
                  <a:cubicBezTo>
                    <a:pt x="443" y="652"/>
                    <a:pt x="443" y="652"/>
                    <a:pt x="443" y="652"/>
                  </a:cubicBezTo>
                  <a:cubicBezTo>
                    <a:pt x="443" y="602"/>
                    <a:pt x="443" y="602"/>
                    <a:pt x="443" y="602"/>
                  </a:cubicBezTo>
                  <a:cubicBezTo>
                    <a:pt x="445" y="601"/>
                    <a:pt x="445" y="601"/>
                    <a:pt x="445" y="601"/>
                  </a:cubicBezTo>
                  <a:cubicBezTo>
                    <a:pt x="471" y="582"/>
                    <a:pt x="488" y="551"/>
                    <a:pt x="488" y="516"/>
                  </a:cubicBezTo>
                  <a:cubicBezTo>
                    <a:pt x="488" y="444"/>
                    <a:pt x="488" y="444"/>
                    <a:pt x="488" y="444"/>
                  </a:cubicBezTo>
                  <a:cubicBezTo>
                    <a:pt x="488" y="341"/>
                    <a:pt x="488" y="341"/>
                    <a:pt x="488" y="341"/>
                  </a:cubicBezTo>
                  <a:cubicBezTo>
                    <a:pt x="488" y="248"/>
                    <a:pt x="488" y="248"/>
                    <a:pt x="488" y="248"/>
                  </a:cubicBezTo>
                  <a:cubicBezTo>
                    <a:pt x="488" y="237"/>
                    <a:pt x="484" y="228"/>
                    <a:pt x="477" y="221"/>
                  </a:cubicBezTo>
                  <a:cubicBezTo>
                    <a:pt x="471" y="214"/>
                    <a:pt x="461" y="210"/>
                    <a:pt x="451" y="210"/>
                  </a:cubicBezTo>
                  <a:cubicBezTo>
                    <a:pt x="434" y="210"/>
                    <a:pt x="420" y="222"/>
                    <a:pt x="415" y="237"/>
                  </a:cubicBezTo>
                  <a:cubicBezTo>
                    <a:pt x="414" y="241"/>
                    <a:pt x="414" y="241"/>
                    <a:pt x="414" y="241"/>
                  </a:cubicBezTo>
                  <a:cubicBezTo>
                    <a:pt x="410" y="240"/>
                    <a:pt x="410" y="240"/>
                    <a:pt x="410" y="240"/>
                  </a:cubicBezTo>
                  <a:cubicBezTo>
                    <a:pt x="404" y="238"/>
                    <a:pt x="397" y="237"/>
                    <a:pt x="390" y="237"/>
                  </a:cubicBezTo>
                  <a:cubicBezTo>
                    <a:pt x="386" y="237"/>
                    <a:pt x="386" y="237"/>
                    <a:pt x="386" y="237"/>
                  </a:cubicBezTo>
                  <a:cubicBezTo>
                    <a:pt x="386" y="204"/>
                    <a:pt x="386" y="204"/>
                    <a:pt x="386" y="204"/>
                  </a:cubicBezTo>
                  <a:cubicBezTo>
                    <a:pt x="386" y="194"/>
                    <a:pt x="382" y="184"/>
                    <a:pt x="375" y="178"/>
                  </a:cubicBezTo>
                  <a:cubicBezTo>
                    <a:pt x="369" y="171"/>
                    <a:pt x="359" y="167"/>
                    <a:pt x="349" y="167"/>
                  </a:cubicBezTo>
                  <a:cubicBezTo>
                    <a:pt x="339" y="167"/>
                    <a:pt x="329" y="171"/>
                    <a:pt x="322" y="178"/>
                  </a:cubicBezTo>
                  <a:cubicBezTo>
                    <a:pt x="316" y="184"/>
                    <a:pt x="311" y="194"/>
                    <a:pt x="311" y="204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83" y="237"/>
                    <a:pt x="283" y="237"/>
                    <a:pt x="283" y="237"/>
                  </a:cubicBezTo>
                  <a:cubicBezTo>
                    <a:pt x="283" y="166"/>
                    <a:pt x="283" y="166"/>
                    <a:pt x="283" y="166"/>
                  </a:cubicBezTo>
                  <a:cubicBezTo>
                    <a:pt x="283" y="156"/>
                    <a:pt x="279" y="146"/>
                    <a:pt x="272" y="140"/>
                  </a:cubicBezTo>
                  <a:cubicBezTo>
                    <a:pt x="265" y="133"/>
                    <a:pt x="256" y="129"/>
                    <a:pt x="246" y="129"/>
                  </a:cubicBezTo>
                  <a:cubicBezTo>
                    <a:pt x="235" y="129"/>
                    <a:pt x="226" y="133"/>
                    <a:pt x="219" y="140"/>
                  </a:cubicBezTo>
                  <a:cubicBezTo>
                    <a:pt x="212" y="146"/>
                    <a:pt x="208" y="156"/>
                    <a:pt x="208" y="166"/>
                  </a:cubicBezTo>
                  <a:cubicBezTo>
                    <a:pt x="208" y="237"/>
                    <a:pt x="208" y="237"/>
                    <a:pt x="208" y="237"/>
                  </a:cubicBezTo>
                  <a:cubicBezTo>
                    <a:pt x="204" y="237"/>
                    <a:pt x="204" y="237"/>
                    <a:pt x="204" y="237"/>
                  </a:cubicBezTo>
                  <a:cubicBezTo>
                    <a:pt x="197" y="237"/>
                    <a:pt x="191" y="238"/>
                    <a:pt x="185" y="239"/>
                  </a:cubicBezTo>
                  <a:cubicBezTo>
                    <a:pt x="180" y="241"/>
                    <a:pt x="180" y="241"/>
                    <a:pt x="180" y="241"/>
                  </a:cubicBezTo>
                  <a:cubicBezTo>
                    <a:pt x="180" y="37"/>
                    <a:pt x="180" y="37"/>
                    <a:pt x="180" y="37"/>
                  </a:cubicBezTo>
                  <a:cubicBezTo>
                    <a:pt x="180" y="27"/>
                    <a:pt x="175" y="18"/>
                    <a:pt x="169" y="11"/>
                  </a:cubicBezTo>
                  <a:cubicBezTo>
                    <a:pt x="162" y="4"/>
                    <a:pt x="152" y="0"/>
                    <a:pt x="142" y="0"/>
                  </a:cubicBezTo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5" name="Freeform 1196">
              <a:extLst>
                <a:ext uri="{FF2B5EF4-FFF2-40B4-BE49-F238E27FC236}">
                  <a16:creationId xmlns:a16="http://schemas.microsoft.com/office/drawing/2014/main" id="{A28FBABF-99E4-44DB-BC32-55F05564B7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4250" y="5475288"/>
              <a:ext cx="801688" cy="1047750"/>
            </a:xfrm>
            <a:custGeom>
              <a:avLst/>
              <a:gdLst>
                <a:gd name="T0" fmla="*/ 111 w 505"/>
                <a:gd name="T1" fmla="*/ 23 h 661"/>
                <a:gd name="T2" fmla="*/ 104 w 505"/>
                <a:gd name="T3" fmla="*/ 89 h 661"/>
                <a:gd name="T4" fmla="*/ 104 w 505"/>
                <a:gd name="T5" fmla="*/ 350 h 661"/>
                <a:gd name="T6" fmla="*/ 104 w 505"/>
                <a:gd name="T7" fmla="*/ 443 h 661"/>
                <a:gd name="T8" fmla="*/ 93 w 505"/>
                <a:gd name="T9" fmla="*/ 432 h 661"/>
                <a:gd name="T10" fmla="*/ 27 w 505"/>
                <a:gd name="T11" fmla="*/ 285 h 661"/>
                <a:gd name="T12" fmla="*/ 4 w 505"/>
                <a:gd name="T13" fmla="*/ 285 h 661"/>
                <a:gd name="T14" fmla="*/ 0 w 505"/>
                <a:gd name="T15" fmla="*/ 362 h 661"/>
                <a:gd name="T16" fmla="*/ 0 w 505"/>
                <a:gd name="T17" fmla="*/ 436 h 661"/>
                <a:gd name="T18" fmla="*/ 0 w 505"/>
                <a:gd name="T19" fmla="*/ 467 h 661"/>
                <a:gd name="T20" fmla="*/ 7 w 505"/>
                <a:gd name="T21" fmla="*/ 477 h 661"/>
                <a:gd name="T22" fmla="*/ 75 w 505"/>
                <a:gd name="T23" fmla="*/ 544 h 661"/>
                <a:gd name="T24" fmla="*/ 139 w 505"/>
                <a:gd name="T25" fmla="*/ 607 h 661"/>
                <a:gd name="T26" fmla="*/ 184 w 505"/>
                <a:gd name="T27" fmla="*/ 661 h 661"/>
                <a:gd name="T28" fmla="*/ 192 w 505"/>
                <a:gd name="T29" fmla="*/ 661 h 661"/>
                <a:gd name="T30" fmla="*/ 189 w 505"/>
                <a:gd name="T31" fmla="*/ 626 h 661"/>
                <a:gd name="T32" fmla="*/ 145 w 505"/>
                <a:gd name="T33" fmla="*/ 601 h 661"/>
                <a:gd name="T34" fmla="*/ 8 w 505"/>
                <a:gd name="T35" fmla="*/ 372 h 661"/>
                <a:gd name="T36" fmla="*/ 9 w 505"/>
                <a:gd name="T37" fmla="*/ 294 h 661"/>
                <a:gd name="T38" fmla="*/ 68 w 505"/>
                <a:gd name="T39" fmla="*/ 310 h 661"/>
                <a:gd name="T40" fmla="*/ 85 w 505"/>
                <a:gd name="T41" fmla="*/ 436 h 661"/>
                <a:gd name="T42" fmla="*/ 112 w 505"/>
                <a:gd name="T43" fmla="*/ 350 h 661"/>
                <a:gd name="T44" fmla="*/ 113 w 505"/>
                <a:gd name="T45" fmla="*/ 345 h 661"/>
                <a:gd name="T46" fmla="*/ 124 w 505"/>
                <a:gd name="T47" fmla="*/ 20 h 661"/>
                <a:gd name="T48" fmla="*/ 177 w 505"/>
                <a:gd name="T49" fmla="*/ 20 h 661"/>
                <a:gd name="T50" fmla="*/ 188 w 505"/>
                <a:gd name="T51" fmla="*/ 250 h 661"/>
                <a:gd name="T52" fmla="*/ 212 w 505"/>
                <a:gd name="T53" fmla="*/ 246 h 661"/>
                <a:gd name="T54" fmla="*/ 216 w 505"/>
                <a:gd name="T55" fmla="*/ 175 h 661"/>
                <a:gd name="T56" fmla="*/ 254 w 505"/>
                <a:gd name="T57" fmla="*/ 138 h 661"/>
                <a:gd name="T58" fmla="*/ 291 w 505"/>
                <a:gd name="T59" fmla="*/ 175 h 661"/>
                <a:gd name="T60" fmla="*/ 319 w 505"/>
                <a:gd name="T61" fmla="*/ 246 h 661"/>
                <a:gd name="T62" fmla="*/ 330 w 505"/>
                <a:gd name="T63" fmla="*/ 187 h 661"/>
                <a:gd name="T64" fmla="*/ 383 w 505"/>
                <a:gd name="T65" fmla="*/ 187 h 661"/>
                <a:gd name="T66" fmla="*/ 394 w 505"/>
                <a:gd name="T67" fmla="*/ 246 h 661"/>
                <a:gd name="T68" fmla="*/ 418 w 505"/>
                <a:gd name="T69" fmla="*/ 249 h 661"/>
                <a:gd name="T70" fmla="*/ 423 w 505"/>
                <a:gd name="T71" fmla="*/ 246 h 661"/>
                <a:gd name="T72" fmla="*/ 485 w 505"/>
                <a:gd name="T73" fmla="*/ 230 h 661"/>
                <a:gd name="T74" fmla="*/ 496 w 505"/>
                <a:gd name="T75" fmla="*/ 350 h 661"/>
                <a:gd name="T76" fmla="*/ 496 w 505"/>
                <a:gd name="T77" fmla="*/ 525 h 661"/>
                <a:gd name="T78" fmla="*/ 451 w 505"/>
                <a:gd name="T79" fmla="*/ 611 h 661"/>
                <a:gd name="T80" fmla="*/ 455 w 505"/>
                <a:gd name="T81" fmla="*/ 661 h 661"/>
                <a:gd name="T82" fmla="*/ 459 w 505"/>
                <a:gd name="T83" fmla="*/ 616 h 661"/>
                <a:gd name="T84" fmla="*/ 505 w 505"/>
                <a:gd name="T85" fmla="*/ 453 h 661"/>
                <a:gd name="T86" fmla="*/ 505 w 505"/>
                <a:gd name="T87" fmla="*/ 257 h 661"/>
                <a:gd name="T88" fmla="*/ 416 w 505"/>
                <a:gd name="T89" fmla="*/ 240 h 661"/>
                <a:gd name="T90" fmla="*/ 403 w 505"/>
                <a:gd name="T91" fmla="*/ 213 h 661"/>
                <a:gd name="T92" fmla="*/ 326 w 505"/>
                <a:gd name="T93" fmla="*/ 179 h 661"/>
                <a:gd name="T94" fmla="*/ 311 w 505"/>
                <a:gd name="T95" fmla="*/ 213 h 661"/>
                <a:gd name="T96" fmla="*/ 299 w 505"/>
                <a:gd name="T97" fmla="*/ 237 h 661"/>
                <a:gd name="T98" fmla="*/ 297 w 505"/>
                <a:gd name="T99" fmla="*/ 161 h 661"/>
                <a:gd name="T100" fmla="*/ 254 w 505"/>
                <a:gd name="T101" fmla="*/ 129 h 661"/>
                <a:gd name="T102" fmla="*/ 208 w 505"/>
                <a:gd name="T103" fmla="*/ 238 h 661"/>
                <a:gd name="T104" fmla="*/ 196 w 505"/>
                <a:gd name="T105" fmla="*/ 89 h 661"/>
                <a:gd name="T106" fmla="*/ 170 w 505"/>
                <a:gd name="T107" fmla="*/ 5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05" h="661">
                  <a:moveTo>
                    <a:pt x="150" y="0"/>
                  </a:moveTo>
                  <a:cubicBezTo>
                    <a:pt x="133" y="1"/>
                    <a:pt x="119" y="9"/>
                    <a:pt x="111" y="23"/>
                  </a:cubicBezTo>
                  <a:cubicBezTo>
                    <a:pt x="107" y="30"/>
                    <a:pt x="104" y="38"/>
                    <a:pt x="104" y="46"/>
                  </a:cubicBezTo>
                  <a:cubicBezTo>
                    <a:pt x="104" y="89"/>
                    <a:pt x="104" y="89"/>
                    <a:pt x="104" y="89"/>
                  </a:cubicBezTo>
                  <a:cubicBezTo>
                    <a:pt x="104" y="345"/>
                    <a:pt x="104" y="345"/>
                    <a:pt x="104" y="345"/>
                  </a:cubicBezTo>
                  <a:cubicBezTo>
                    <a:pt x="104" y="346"/>
                    <a:pt x="104" y="348"/>
                    <a:pt x="104" y="350"/>
                  </a:cubicBezTo>
                  <a:cubicBezTo>
                    <a:pt x="104" y="436"/>
                    <a:pt x="104" y="436"/>
                    <a:pt x="104" y="436"/>
                  </a:cubicBezTo>
                  <a:cubicBezTo>
                    <a:pt x="104" y="443"/>
                    <a:pt x="104" y="443"/>
                    <a:pt x="104" y="443"/>
                  </a:cubicBezTo>
                  <a:cubicBezTo>
                    <a:pt x="97" y="436"/>
                    <a:pt x="97" y="436"/>
                    <a:pt x="97" y="436"/>
                  </a:cubicBezTo>
                  <a:cubicBezTo>
                    <a:pt x="93" y="432"/>
                    <a:pt x="93" y="432"/>
                    <a:pt x="93" y="432"/>
                  </a:cubicBezTo>
                  <a:cubicBezTo>
                    <a:pt x="93" y="351"/>
                    <a:pt x="93" y="351"/>
                    <a:pt x="93" y="351"/>
                  </a:cubicBezTo>
                  <a:cubicBezTo>
                    <a:pt x="93" y="315"/>
                    <a:pt x="64" y="285"/>
                    <a:pt x="27" y="285"/>
                  </a:cubicBezTo>
                  <a:cubicBezTo>
                    <a:pt x="7" y="285"/>
                    <a:pt x="7" y="285"/>
                    <a:pt x="7" y="285"/>
                  </a:cubicBezTo>
                  <a:cubicBezTo>
                    <a:pt x="6" y="285"/>
                    <a:pt x="5" y="285"/>
                    <a:pt x="4" y="285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0" y="362"/>
                    <a:pt x="0" y="362"/>
                    <a:pt x="0" y="36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436"/>
                    <a:pt x="0" y="436"/>
                    <a:pt x="0" y="436"/>
                  </a:cubicBezTo>
                  <a:cubicBezTo>
                    <a:pt x="0" y="449"/>
                    <a:pt x="0" y="449"/>
                    <a:pt x="0" y="449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71"/>
                    <a:pt x="0" y="471"/>
                    <a:pt x="0" y="471"/>
                  </a:cubicBezTo>
                  <a:cubicBezTo>
                    <a:pt x="7" y="477"/>
                    <a:pt x="7" y="477"/>
                    <a:pt x="7" y="477"/>
                  </a:cubicBezTo>
                  <a:cubicBezTo>
                    <a:pt x="67" y="536"/>
                    <a:pt x="67" y="536"/>
                    <a:pt x="67" y="536"/>
                  </a:cubicBezTo>
                  <a:cubicBezTo>
                    <a:pt x="75" y="544"/>
                    <a:pt x="75" y="544"/>
                    <a:pt x="75" y="544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39" y="607"/>
                    <a:pt x="139" y="607"/>
                    <a:pt x="139" y="607"/>
                  </a:cubicBezTo>
                  <a:cubicBezTo>
                    <a:pt x="152" y="619"/>
                    <a:pt x="167" y="628"/>
                    <a:pt x="184" y="633"/>
                  </a:cubicBezTo>
                  <a:cubicBezTo>
                    <a:pt x="184" y="661"/>
                    <a:pt x="184" y="661"/>
                    <a:pt x="184" y="661"/>
                  </a:cubicBezTo>
                  <a:cubicBezTo>
                    <a:pt x="188" y="661"/>
                    <a:pt x="188" y="661"/>
                    <a:pt x="188" y="661"/>
                  </a:cubicBezTo>
                  <a:cubicBezTo>
                    <a:pt x="192" y="661"/>
                    <a:pt x="192" y="661"/>
                    <a:pt x="192" y="661"/>
                  </a:cubicBezTo>
                  <a:cubicBezTo>
                    <a:pt x="192" y="626"/>
                    <a:pt x="192" y="626"/>
                    <a:pt x="192" y="626"/>
                  </a:cubicBezTo>
                  <a:cubicBezTo>
                    <a:pt x="189" y="626"/>
                    <a:pt x="189" y="626"/>
                    <a:pt x="189" y="626"/>
                  </a:cubicBezTo>
                  <a:cubicBezTo>
                    <a:pt x="172" y="621"/>
                    <a:pt x="157" y="612"/>
                    <a:pt x="145" y="601"/>
                  </a:cubicBezTo>
                  <a:cubicBezTo>
                    <a:pt x="145" y="601"/>
                    <a:pt x="145" y="601"/>
                    <a:pt x="145" y="601"/>
                  </a:cubicBezTo>
                  <a:cubicBezTo>
                    <a:pt x="8" y="467"/>
                    <a:pt x="8" y="467"/>
                    <a:pt x="8" y="467"/>
                  </a:cubicBezTo>
                  <a:cubicBezTo>
                    <a:pt x="8" y="372"/>
                    <a:pt x="8" y="372"/>
                    <a:pt x="8" y="372"/>
                  </a:cubicBezTo>
                  <a:cubicBezTo>
                    <a:pt x="9" y="372"/>
                    <a:pt x="9" y="372"/>
                    <a:pt x="9" y="372"/>
                  </a:cubicBezTo>
                  <a:cubicBezTo>
                    <a:pt x="9" y="294"/>
                    <a:pt x="9" y="294"/>
                    <a:pt x="9" y="294"/>
                  </a:cubicBezTo>
                  <a:cubicBezTo>
                    <a:pt x="27" y="294"/>
                    <a:pt x="27" y="294"/>
                    <a:pt x="27" y="294"/>
                  </a:cubicBezTo>
                  <a:cubicBezTo>
                    <a:pt x="43" y="294"/>
                    <a:pt x="58" y="300"/>
                    <a:pt x="68" y="310"/>
                  </a:cubicBezTo>
                  <a:cubicBezTo>
                    <a:pt x="78" y="321"/>
                    <a:pt x="85" y="335"/>
                    <a:pt x="85" y="351"/>
                  </a:cubicBezTo>
                  <a:cubicBezTo>
                    <a:pt x="85" y="436"/>
                    <a:pt x="85" y="436"/>
                    <a:pt x="85" y="436"/>
                  </a:cubicBezTo>
                  <a:cubicBezTo>
                    <a:pt x="112" y="464"/>
                    <a:pt x="112" y="464"/>
                    <a:pt x="112" y="464"/>
                  </a:cubicBezTo>
                  <a:cubicBezTo>
                    <a:pt x="112" y="350"/>
                    <a:pt x="112" y="350"/>
                    <a:pt x="112" y="350"/>
                  </a:cubicBezTo>
                  <a:cubicBezTo>
                    <a:pt x="112" y="348"/>
                    <a:pt x="113" y="347"/>
                    <a:pt x="113" y="345"/>
                  </a:cubicBezTo>
                  <a:cubicBezTo>
                    <a:pt x="113" y="345"/>
                    <a:pt x="113" y="345"/>
                    <a:pt x="113" y="34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36"/>
                    <a:pt x="117" y="27"/>
                    <a:pt x="124" y="20"/>
                  </a:cubicBezTo>
                  <a:cubicBezTo>
                    <a:pt x="130" y="13"/>
                    <a:pt x="140" y="9"/>
                    <a:pt x="150" y="9"/>
                  </a:cubicBezTo>
                  <a:cubicBezTo>
                    <a:pt x="160" y="9"/>
                    <a:pt x="170" y="13"/>
                    <a:pt x="177" y="20"/>
                  </a:cubicBezTo>
                  <a:cubicBezTo>
                    <a:pt x="183" y="27"/>
                    <a:pt x="188" y="36"/>
                    <a:pt x="188" y="46"/>
                  </a:cubicBezTo>
                  <a:cubicBezTo>
                    <a:pt x="188" y="250"/>
                    <a:pt x="188" y="250"/>
                    <a:pt x="188" y="250"/>
                  </a:cubicBezTo>
                  <a:cubicBezTo>
                    <a:pt x="193" y="248"/>
                    <a:pt x="193" y="248"/>
                    <a:pt x="193" y="248"/>
                  </a:cubicBezTo>
                  <a:cubicBezTo>
                    <a:pt x="199" y="247"/>
                    <a:pt x="205" y="246"/>
                    <a:pt x="212" y="246"/>
                  </a:cubicBezTo>
                  <a:cubicBezTo>
                    <a:pt x="216" y="246"/>
                    <a:pt x="216" y="246"/>
                    <a:pt x="216" y="246"/>
                  </a:cubicBezTo>
                  <a:cubicBezTo>
                    <a:pt x="216" y="175"/>
                    <a:pt x="216" y="175"/>
                    <a:pt x="216" y="175"/>
                  </a:cubicBezTo>
                  <a:cubicBezTo>
                    <a:pt x="216" y="165"/>
                    <a:pt x="220" y="155"/>
                    <a:pt x="227" y="149"/>
                  </a:cubicBezTo>
                  <a:cubicBezTo>
                    <a:pt x="234" y="142"/>
                    <a:pt x="243" y="138"/>
                    <a:pt x="254" y="138"/>
                  </a:cubicBezTo>
                  <a:cubicBezTo>
                    <a:pt x="264" y="138"/>
                    <a:pt x="273" y="142"/>
                    <a:pt x="280" y="149"/>
                  </a:cubicBezTo>
                  <a:cubicBezTo>
                    <a:pt x="287" y="155"/>
                    <a:pt x="291" y="165"/>
                    <a:pt x="291" y="175"/>
                  </a:cubicBezTo>
                  <a:cubicBezTo>
                    <a:pt x="291" y="246"/>
                    <a:pt x="291" y="246"/>
                    <a:pt x="291" y="246"/>
                  </a:cubicBezTo>
                  <a:cubicBezTo>
                    <a:pt x="319" y="246"/>
                    <a:pt x="319" y="246"/>
                    <a:pt x="319" y="246"/>
                  </a:cubicBezTo>
                  <a:cubicBezTo>
                    <a:pt x="319" y="213"/>
                    <a:pt x="319" y="213"/>
                    <a:pt x="319" y="213"/>
                  </a:cubicBezTo>
                  <a:cubicBezTo>
                    <a:pt x="319" y="203"/>
                    <a:pt x="324" y="193"/>
                    <a:pt x="330" y="187"/>
                  </a:cubicBezTo>
                  <a:cubicBezTo>
                    <a:pt x="337" y="180"/>
                    <a:pt x="347" y="176"/>
                    <a:pt x="357" y="176"/>
                  </a:cubicBezTo>
                  <a:cubicBezTo>
                    <a:pt x="367" y="176"/>
                    <a:pt x="377" y="180"/>
                    <a:pt x="383" y="187"/>
                  </a:cubicBezTo>
                  <a:cubicBezTo>
                    <a:pt x="390" y="193"/>
                    <a:pt x="394" y="203"/>
                    <a:pt x="394" y="213"/>
                  </a:cubicBezTo>
                  <a:cubicBezTo>
                    <a:pt x="394" y="246"/>
                    <a:pt x="394" y="246"/>
                    <a:pt x="394" y="246"/>
                  </a:cubicBezTo>
                  <a:cubicBezTo>
                    <a:pt x="398" y="246"/>
                    <a:pt x="398" y="246"/>
                    <a:pt x="398" y="246"/>
                  </a:cubicBezTo>
                  <a:cubicBezTo>
                    <a:pt x="405" y="246"/>
                    <a:pt x="412" y="247"/>
                    <a:pt x="418" y="249"/>
                  </a:cubicBezTo>
                  <a:cubicBezTo>
                    <a:pt x="422" y="250"/>
                    <a:pt x="422" y="250"/>
                    <a:pt x="422" y="250"/>
                  </a:cubicBezTo>
                  <a:cubicBezTo>
                    <a:pt x="423" y="246"/>
                    <a:pt x="423" y="246"/>
                    <a:pt x="423" y="246"/>
                  </a:cubicBezTo>
                  <a:cubicBezTo>
                    <a:pt x="428" y="231"/>
                    <a:pt x="442" y="219"/>
                    <a:pt x="459" y="219"/>
                  </a:cubicBezTo>
                  <a:cubicBezTo>
                    <a:pt x="469" y="219"/>
                    <a:pt x="479" y="223"/>
                    <a:pt x="485" y="230"/>
                  </a:cubicBezTo>
                  <a:cubicBezTo>
                    <a:pt x="492" y="237"/>
                    <a:pt x="496" y="246"/>
                    <a:pt x="496" y="257"/>
                  </a:cubicBezTo>
                  <a:cubicBezTo>
                    <a:pt x="496" y="350"/>
                    <a:pt x="496" y="350"/>
                    <a:pt x="496" y="350"/>
                  </a:cubicBezTo>
                  <a:cubicBezTo>
                    <a:pt x="496" y="453"/>
                    <a:pt x="496" y="453"/>
                    <a:pt x="496" y="453"/>
                  </a:cubicBezTo>
                  <a:cubicBezTo>
                    <a:pt x="496" y="525"/>
                    <a:pt x="496" y="525"/>
                    <a:pt x="496" y="525"/>
                  </a:cubicBezTo>
                  <a:cubicBezTo>
                    <a:pt x="496" y="560"/>
                    <a:pt x="479" y="591"/>
                    <a:pt x="453" y="610"/>
                  </a:cubicBezTo>
                  <a:cubicBezTo>
                    <a:pt x="451" y="611"/>
                    <a:pt x="451" y="611"/>
                    <a:pt x="451" y="611"/>
                  </a:cubicBezTo>
                  <a:cubicBezTo>
                    <a:pt x="451" y="661"/>
                    <a:pt x="451" y="661"/>
                    <a:pt x="451" y="661"/>
                  </a:cubicBezTo>
                  <a:cubicBezTo>
                    <a:pt x="455" y="661"/>
                    <a:pt x="455" y="661"/>
                    <a:pt x="455" y="661"/>
                  </a:cubicBezTo>
                  <a:cubicBezTo>
                    <a:pt x="459" y="661"/>
                    <a:pt x="459" y="661"/>
                    <a:pt x="459" y="661"/>
                  </a:cubicBezTo>
                  <a:cubicBezTo>
                    <a:pt x="459" y="616"/>
                    <a:pt x="459" y="616"/>
                    <a:pt x="459" y="616"/>
                  </a:cubicBezTo>
                  <a:cubicBezTo>
                    <a:pt x="487" y="595"/>
                    <a:pt x="505" y="562"/>
                    <a:pt x="505" y="525"/>
                  </a:cubicBezTo>
                  <a:cubicBezTo>
                    <a:pt x="505" y="453"/>
                    <a:pt x="505" y="453"/>
                    <a:pt x="505" y="453"/>
                  </a:cubicBezTo>
                  <a:cubicBezTo>
                    <a:pt x="505" y="350"/>
                    <a:pt x="505" y="350"/>
                    <a:pt x="505" y="350"/>
                  </a:cubicBezTo>
                  <a:cubicBezTo>
                    <a:pt x="505" y="257"/>
                    <a:pt x="505" y="257"/>
                    <a:pt x="505" y="257"/>
                  </a:cubicBezTo>
                  <a:cubicBezTo>
                    <a:pt x="505" y="231"/>
                    <a:pt x="484" y="211"/>
                    <a:pt x="459" y="211"/>
                  </a:cubicBezTo>
                  <a:cubicBezTo>
                    <a:pt x="439" y="211"/>
                    <a:pt x="423" y="223"/>
                    <a:pt x="416" y="240"/>
                  </a:cubicBezTo>
                  <a:cubicBezTo>
                    <a:pt x="412" y="239"/>
                    <a:pt x="407" y="238"/>
                    <a:pt x="403" y="238"/>
                  </a:cubicBezTo>
                  <a:cubicBezTo>
                    <a:pt x="403" y="213"/>
                    <a:pt x="403" y="213"/>
                    <a:pt x="403" y="213"/>
                  </a:cubicBezTo>
                  <a:cubicBezTo>
                    <a:pt x="403" y="188"/>
                    <a:pt x="382" y="167"/>
                    <a:pt x="357" y="167"/>
                  </a:cubicBezTo>
                  <a:cubicBezTo>
                    <a:pt x="345" y="167"/>
                    <a:pt x="334" y="172"/>
                    <a:pt x="326" y="179"/>
                  </a:cubicBezTo>
                  <a:cubicBezTo>
                    <a:pt x="323" y="182"/>
                    <a:pt x="321" y="185"/>
                    <a:pt x="318" y="188"/>
                  </a:cubicBezTo>
                  <a:cubicBezTo>
                    <a:pt x="314" y="195"/>
                    <a:pt x="311" y="204"/>
                    <a:pt x="311" y="213"/>
                  </a:cubicBezTo>
                  <a:cubicBezTo>
                    <a:pt x="311" y="237"/>
                    <a:pt x="311" y="237"/>
                    <a:pt x="311" y="237"/>
                  </a:cubicBezTo>
                  <a:cubicBezTo>
                    <a:pt x="299" y="237"/>
                    <a:pt x="299" y="237"/>
                    <a:pt x="299" y="237"/>
                  </a:cubicBezTo>
                  <a:cubicBezTo>
                    <a:pt x="299" y="175"/>
                    <a:pt x="299" y="175"/>
                    <a:pt x="299" y="175"/>
                  </a:cubicBezTo>
                  <a:cubicBezTo>
                    <a:pt x="299" y="170"/>
                    <a:pt x="299" y="166"/>
                    <a:pt x="297" y="161"/>
                  </a:cubicBezTo>
                  <a:cubicBezTo>
                    <a:pt x="295" y="153"/>
                    <a:pt x="290" y="146"/>
                    <a:pt x="284" y="141"/>
                  </a:cubicBezTo>
                  <a:cubicBezTo>
                    <a:pt x="276" y="134"/>
                    <a:pt x="265" y="129"/>
                    <a:pt x="254" y="129"/>
                  </a:cubicBezTo>
                  <a:cubicBezTo>
                    <a:pt x="228" y="129"/>
                    <a:pt x="208" y="150"/>
                    <a:pt x="208" y="175"/>
                  </a:cubicBezTo>
                  <a:cubicBezTo>
                    <a:pt x="208" y="238"/>
                    <a:pt x="208" y="238"/>
                    <a:pt x="208" y="238"/>
                  </a:cubicBezTo>
                  <a:cubicBezTo>
                    <a:pt x="204" y="238"/>
                    <a:pt x="200" y="238"/>
                    <a:pt x="196" y="239"/>
                  </a:cubicBezTo>
                  <a:cubicBezTo>
                    <a:pt x="196" y="89"/>
                    <a:pt x="196" y="89"/>
                    <a:pt x="196" y="89"/>
                  </a:cubicBezTo>
                  <a:cubicBezTo>
                    <a:pt x="196" y="46"/>
                    <a:pt x="196" y="46"/>
                    <a:pt x="196" y="46"/>
                  </a:cubicBezTo>
                  <a:cubicBezTo>
                    <a:pt x="196" y="28"/>
                    <a:pt x="186" y="13"/>
                    <a:pt x="170" y="5"/>
                  </a:cubicBezTo>
                  <a:cubicBezTo>
                    <a:pt x="164" y="2"/>
                    <a:pt x="157" y="0"/>
                    <a:pt x="15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6" name="Freeform 1197">
              <a:extLst>
                <a:ext uri="{FF2B5EF4-FFF2-40B4-BE49-F238E27FC236}">
                  <a16:creationId xmlns:a16="http://schemas.microsoft.com/office/drawing/2014/main" id="{F080D83C-BE27-42C4-8FAB-A50F7D7F332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close/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  <a:close/>
                </a:path>
              </a:pathLst>
            </a:custGeom>
            <a:solidFill>
              <a:srgbClr val="EEF9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7" name="Freeform 1198">
              <a:extLst>
                <a:ext uri="{FF2B5EF4-FFF2-40B4-BE49-F238E27FC236}">
                  <a16:creationId xmlns:a16="http://schemas.microsoft.com/office/drawing/2014/main" id="{1E10D1EE-502D-44B6-A9AB-6D6AF75AA2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83300" y="4840288"/>
              <a:ext cx="873125" cy="593725"/>
            </a:xfrm>
            <a:custGeom>
              <a:avLst/>
              <a:gdLst>
                <a:gd name="T0" fmla="*/ 41 w 550"/>
                <a:gd name="T1" fmla="*/ 333 h 374"/>
                <a:gd name="T2" fmla="*/ 41 w 550"/>
                <a:gd name="T3" fmla="*/ 40 h 374"/>
                <a:gd name="T4" fmla="*/ 509 w 550"/>
                <a:gd name="T5" fmla="*/ 40 h 374"/>
                <a:gd name="T6" fmla="*/ 509 w 550"/>
                <a:gd name="T7" fmla="*/ 228 h 374"/>
                <a:gd name="T8" fmla="*/ 509 w 550"/>
                <a:gd name="T9" fmla="*/ 333 h 374"/>
                <a:gd name="T10" fmla="*/ 41 w 550"/>
                <a:gd name="T11" fmla="*/ 333 h 374"/>
                <a:gd name="T12" fmla="*/ 550 w 550"/>
                <a:gd name="T13" fmla="*/ 0 h 374"/>
                <a:gd name="T14" fmla="*/ 0 w 550"/>
                <a:gd name="T15" fmla="*/ 0 h 374"/>
                <a:gd name="T16" fmla="*/ 0 w 550"/>
                <a:gd name="T17" fmla="*/ 374 h 374"/>
                <a:gd name="T18" fmla="*/ 550 w 550"/>
                <a:gd name="T19" fmla="*/ 374 h 374"/>
                <a:gd name="T20" fmla="*/ 550 w 550"/>
                <a:gd name="T2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0" h="374">
                  <a:moveTo>
                    <a:pt x="41" y="333"/>
                  </a:moveTo>
                  <a:lnTo>
                    <a:pt x="41" y="40"/>
                  </a:lnTo>
                  <a:lnTo>
                    <a:pt x="509" y="40"/>
                  </a:lnTo>
                  <a:lnTo>
                    <a:pt x="509" y="228"/>
                  </a:lnTo>
                  <a:lnTo>
                    <a:pt x="509" y="333"/>
                  </a:lnTo>
                  <a:lnTo>
                    <a:pt x="41" y="333"/>
                  </a:lnTo>
                  <a:moveTo>
                    <a:pt x="550" y="0"/>
                  </a:moveTo>
                  <a:lnTo>
                    <a:pt x="0" y="0"/>
                  </a:lnTo>
                  <a:lnTo>
                    <a:pt x="0" y="374"/>
                  </a:lnTo>
                  <a:lnTo>
                    <a:pt x="550" y="374"/>
                  </a:lnTo>
                  <a:lnTo>
                    <a:pt x="55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8" name="Freeform 1199">
              <a:extLst>
                <a:ext uri="{FF2B5EF4-FFF2-40B4-BE49-F238E27FC236}">
                  <a16:creationId xmlns:a16="http://schemas.microsoft.com/office/drawing/2014/main" id="{89C78554-4CB3-4ECB-93EA-3C2C26E514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close/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29" name="Freeform 1200">
              <a:extLst>
                <a:ext uri="{FF2B5EF4-FFF2-40B4-BE49-F238E27FC236}">
                  <a16:creationId xmlns:a16="http://schemas.microsoft.com/office/drawing/2014/main" id="{759E1B9F-56DF-4898-A0DC-169B652462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070600" y="4827588"/>
              <a:ext cx="898525" cy="619125"/>
            </a:xfrm>
            <a:custGeom>
              <a:avLst/>
              <a:gdLst>
                <a:gd name="T0" fmla="*/ 8 w 566"/>
                <a:gd name="T1" fmla="*/ 382 h 390"/>
                <a:gd name="T2" fmla="*/ 8 w 566"/>
                <a:gd name="T3" fmla="*/ 8 h 390"/>
                <a:gd name="T4" fmla="*/ 558 w 566"/>
                <a:gd name="T5" fmla="*/ 8 h 390"/>
                <a:gd name="T6" fmla="*/ 558 w 566"/>
                <a:gd name="T7" fmla="*/ 382 h 390"/>
                <a:gd name="T8" fmla="*/ 8 w 566"/>
                <a:gd name="T9" fmla="*/ 382 h 390"/>
                <a:gd name="T10" fmla="*/ 566 w 566"/>
                <a:gd name="T11" fmla="*/ 0 h 390"/>
                <a:gd name="T12" fmla="*/ 471 w 566"/>
                <a:gd name="T13" fmla="*/ 0 h 390"/>
                <a:gd name="T14" fmla="*/ 0 w 566"/>
                <a:gd name="T15" fmla="*/ 0 h 390"/>
                <a:gd name="T16" fmla="*/ 0 w 566"/>
                <a:gd name="T17" fmla="*/ 265 h 390"/>
                <a:gd name="T18" fmla="*/ 0 w 566"/>
                <a:gd name="T19" fmla="*/ 278 h 390"/>
                <a:gd name="T20" fmla="*/ 0 w 566"/>
                <a:gd name="T21" fmla="*/ 390 h 390"/>
                <a:gd name="T22" fmla="*/ 4 w 566"/>
                <a:gd name="T23" fmla="*/ 390 h 390"/>
                <a:gd name="T24" fmla="*/ 45 w 566"/>
                <a:gd name="T25" fmla="*/ 390 h 390"/>
                <a:gd name="T26" fmla="*/ 55 w 566"/>
                <a:gd name="T27" fmla="*/ 390 h 390"/>
                <a:gd name="T28" fmla="*/ 95 w 566"/>
                <a:gd name="T29" fmla="*/ 390 h 390"/>
                <a:gd name="T30" fmla="*/ 104 w 566"/>
                <a:gd name="T31" fmla="*/ 390 h 390"/>
                <a:gd name="T32" fmla="*/ 206 w 566"/>
                <a:gd name="T33" fmla="*/ 390 h 390"/>
                <a:gd name="T34" fmla="*/ 217 w 566"/>
                <a:gd name="T35" fmla="*/ 390 h 390"/>
                <a:gd name="T36" fmla="*/ 271 w 566"/>
                <a:gd name="T37" fmla="*/ 390 h 390"/>
                <a:gd name="T38" fmla="*/ 272 w 566"/>
                <a:gd name="T39" fmla="*/ 390 h 390"/>
                <a:gd name="T40" fmla="*/ 280 w 566"/>
                <a:gd name="T41" fmla="*/ 390 h 390"/>
                <a:gd name="T42" fmla="*/ 343 w 566"/>
                <a:gd name="T43" fmla="*/ 390 h 390"/>
                <a:gd name="T44" fmla="*/ 357 w 566"/>
                <a:gd name="T45" fmla="*/ 390 h 390"/>
                <a:gd name="T46" fmla="*/ 384 w 566"/>
                <a:gd name="T47" fmla="*/ 390 h 390"/>
                <a:gd name="T48" fmla="*/ 566 w 566"/>
                <a:gd name="T49" fmla="*/ 390 h 390"/>
                <a:gd name="T50" fmla="*/ 566 w 566"/>
                <a:gd name="T51" fmla="*/ 278 h 390"/>
                <a:gd name="T52" fmla="*/ 566 w 566"/>
                <a:gd name="T53" fmla="*/ 265 h 390"/>
                <a:gd name="T54" fmla="*/ 566 w 566"/>
                <a:gd name="T55" fmla="*/ 9 h 390"/>
                <a:gd name="T56" fmla="*/ 566 w 566"/>
                <a:gd name="T57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66" h="390">
                  <a:moveTo>
                    <a:pt x="8" y="382"/>
                  </a:moveTo>
                  <a:lnTo>
                    <a:pt x="8" y="8"/>
                  </a:lnTo>
                  <a:lnTo>
                    <a:pt x="558" y="8"/>
                  </a:lnTo>
                  <a:lnTo>
                    <a:pt x="558" y="382"/>
                  </a:lnTo>
                  <a:lnTo>
                    <a:pt x="8" y="382"/>
                  </a:lnTo>
                  <a:moveTo>
                    <a:pt x="566" y="0"/>
                  </a:moveTo>
                  <a:lnTo>
                    <a:pt x="471" y="0"/>
                  </a:lnTo>
                  <a:lnTo>
                    <a:pt x="0" y="0"/>
                  </a:lnTo>
                  <a:lnTo>
                    <a:pt x="0" y="265"/>
                  </a:lnTo>
                  <a:lnTo>
                    <a:pt x="0" y="278"/>
                  </a:lnTo>
                  <a:lnTo>
                    <a:pt x="0" y="390"/>
                  </a:lnTo>
                  <a:lnTo>
                    <a:pt x="4" y="390"/>
                  </a:lnTo>
                  <a:lnTo>
                    <a:pt x="45" y="390"/>
                  </a:lnTo>
                  <a:lnTo>
                    <a:pt x="55" y="390"/>
                  </a:lnTo>
                  <a:lnTo>
                    <a:pt x="95" y="390"/>
                  </a:lnTo>
                  <a:lnTo>
                    <a:pt x="104" y="390"/>
                  </a:lnTo>
                  <a:lnTo>
                    <a:pt x="206" y="390"/>
                  </a:lnTo>
                  <a:lnTo>
                    <a:pt x="217" y="390"/>
                  </a:lnTo>
                  <a:lnTo>
                    <a:pt x="271" y="390"/>
                  </a:lnTo>
                  <a:lnTo>
                    <a:pt x="272" y="390"/>
                  </a:lnTo>
                  <a:lnTo>
                    <a:pt x="280" y="390"/>
                  </a:lnTo>
                  <a:lnTo>
                    <a:pt x="343" y="390"/>
                  </a:lnTo>
                  <a:lnTo>
                    <a:pt x="357" y="390"/>
                  </a:lnTo>
                  <a:lnTo>
                    <a:pt x="384" y="390"/>
                  </a:lnTo>
                  <a:lnTo>
                    <a:pt x="566" y="390"/>
                  </a:lnTo>
                  <a:lnTo>
                    <a:pt x="566" y="278"/>
                  </a:lnTo>
                  <a:lnTo>
                    <a:pt x="566" y="265"/>
                  </a:lnTo>
                  <a:lnTo>
                    <a:pt x="566" y="9"/>
                  </a:lnTo>
                  <a:lnTo>
                    <a:pt x="56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0" name="Freeform 1201">
              <a:extLst>
                <a:ext uri="{FF2B5EF4-FFF2-40B4-BE49-F238E27FC236}">
                  <a16:creationId xmlns:a16="http://schemas.microsoft.com/office/drawing/2014/main" id="{79A242C1-7BCD-410E-96AC-40332B6BE6B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48388" y="4903788"/>
              <a:ext cx="742950" cy="465138"/>
            </a:xfrm>
            <a:custGeom>
              <a:avLst/>
              <a:gdLst>
                <a:gd name="T0" fmla="*/ 369 w 468"/>
                <a:gd name="T1" fmla="*/ 115 h 294"/>
                <a:gd name="T2" fmla="*/ 332 w 468"/>
                <a:gd name="T3" fmla="*/ 79 h 294"/>
                <a:gd name="T4" fmla="*/ 369 w 468"/>
                <a:gd name="T5" fmla="*/ 43 h 294"/>
                <a:gd name="T6" fmla="*/ 405 w 468"/>
                <a:gd name="T7" fmla="*/ 79 h 294"/>
                <a:gd name="T8" fmla="*/ 369 w 468"/>
                <a:gd name="T9" fmla="*/ 115 h 294"/>
                <a:gd name="T10" fmla="*/ 468 w 468"/>
                <a:gd name="T11" fmla="*/ 0 h 294"/>
                <a:gd name="T12" fmla="*/ 0 w 468"/>
                <a:gd name="T13" fmla="*/ 0 h 294"/>
                <a:gd name="T14" fmla="*/ 0 w 468"/>
                <a:gd name="T15" fmla="*/ 294 h 294"/>
                <a:gd name="T16" fmla="*/ 468 w 468"/>
                <a:gd name="T17" fmla="*/ 294 h 294"/>
                <a:gd name="T18" fmla="*/ 0 w 468"/>
                <a:gd name="T19" fmla="*/ 294 h 294"/>
                <a:gd name="T20" fmla="*/ 0 w 468"/>
                <a:gd name="T21" fmla="*/ 258 h 294"/>
                <a:gd name="T22" fmla="*/ 0 w 468"/>
                <a:gd name="T23" fmla="*/ 188 h 294"/>
                <a:gd name="T24" fmla="*/ 0 w 468"/>
                <a:gd name="T25" fmla="*/ 153 h 294"/>
                <a:gd name="T26" fmla="*/ 78 w 468"/>
                <a:gd name="T27" fmla="*/ 49 h 294"/>
                <a:gd name="T28" fmla="*/ 155 w 468"/>
                <a:gd name="T29" fmla="*/ 151 h 294"/>
                <a:gd name="T30" fmla="*/ 205 w 468"/>
                <a:gd name="T31" fmla="*/ 85 h 294"/>
                <a:gd name="T32" fmla="*/ 269 w 468"/>
                <a:gd name="T33" fmla="*/ 169 h 294"/>
                <a:gd name="T34" fmla="*/ 283 w 468"/>
                <a:gd name="T35" fmla="*/ 188 h 294"/>
                <a:gd name="T36" fmla="*/ 468 w 468"/>
                <a:gd name="T37" fmla="*/ 188 h 294"/>
                <a:gd name="T38" fmla="*/ 468 w 468"/>
                <a:gd name="T39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68" h="294">
                  <a:moveTo>
                    <a:pt x="369" y="115"/>
                  </a:moveTo>
                  <a:cubicBezTo>
                    <a:pt x="349" y="115"/>
                    <a:pt x="332" y="99"/>
                    <a:pt x="332" y="79"/>
                  </a:cubicBezTo>
                  <a:cubicBezTo>
                    <a:pt x="332" y="59"/>
                    <a:pt x="349" y="43"/>
                    <a:pt x="369" y="43"/>
                  </a:cubicBezTo>
                  <a:cubicBezTo>
                    <a:pt x="389" y="43"/>
                    <a:pt x="405" y="59"/>
                    <a:pt x="405" y="79"/>
                  </a:cubicBezTo>
                  <a:cubicBezTo>
                    <a:pt x="405" y="99"/>
                    <a:pt x="389" y="115"/>
                    <a:pt x="369" y="115"/>
                  </a:cubicBezTo>
                  <a:moveTo>
                    <a:pt x="46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468" y="294"/>
                    <a:pt x="468" y="294"/>
                    <a:pt x="468" y="294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258"/>
                    <a:pt x="0" y="258"/>
                    <a:pt x="0" y="258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205" y="85"/>
                    <a:pt x="205" y="85"/>
                    <a:pt x="205" y="85"/>
                  </a:cubicBezTo>
                  <a:cubicBezTo>
                    <a:pt x="269" y="169"/>
                    <a:pt x="269" y="169"/>
                    <a:pt x="269" y="169"/>
                  </a:cubicBezTo>
                  <a:cubicBezTo>
                    <a:pt x="283" y="188"/>
                    <a:pt x="283" y="188"/>
                    <a:pt x="283" y="188"/>
                  </a:cubicBezTo>
                  <a:cubicBezTo>
                    <a:pt x="468" y="188"/>
                    <a:pt x="468" y="188"/>
                    <a:pt x="468" y="188"/>
                  </a:cubicBezTo>
                  <a:cubicBezTo>
                    <a:pt x="468" y="0"/>
                    <a:pt x="468" y="0"/>
                    <a:pt x="468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1" name="Oval 1202">
              <a:extLst>
                <a:ext uri="{FF2B5EF4-FFF2-40B4-BE49-F238E27FC236}">
                  <a16:creationId xmlns:a16="http://schemas.microsoft.com/office/drawing/2014/main" id="{157024C7-9F4A-49AA-A2A3-D029652B1FB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675438" y="4972051"/>
              <a:ext cx="115888" cy="114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2" name="Freeform 1203">
              <a:extLst>
                <a:ext uri="{FF2B5EF4-FFF2-40B4-BE49-F238E27FC236}">
                  <a16:creationId xmlns:a16="http://schemas.microsoft.com/office/drawing/2014/main" id="{A500CB27-6BB9-4FB1-B5BF-5BCBE1718FE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58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3" name="Freeform 1204">
              <a:extLst>
                <a:ext uri="{FF2B5EF4-FFF2-40B4-BE49-F238E27FC236}">
                  <a16:creationId xmlns:a16="http://schemas.microsoft.com/office/drawing/2014/main" id="{0A2DDD42-9BDC-4EB2-B31A-0B2DECB667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388" y="4981576"/>
              <a:ext cx="742950" cy="387350"/>
            </a:xfrm>
            <a:custGeom>
              <a:avLst/>
              <a:gdLst>
                <a:gd name="T0" fmla="*/ 78 w 468"/>
                <a:gd name="T1" fmla="*/ 0 h 244"/>
                <a:gd name="T2" fmla="*/ 0 w 468"/>
                <a:gd name="T3" fmla="*/ 104 h 244"/>
                <a:gd name="T4" fmla="*/ 0 w 468"/>
                <a:gd name="T5" fmla="*/ 139 h 244"/>
                <a:gd name="T6" fmla="*/ 0 w 468"/>
                <a:gd name="T7" fmla="*/ 208 h 244"/>
                <a:gd name="T8" fmla="*/ 0 w 468"/>
                <a:gd name="T9" fmla="*/ 244 h 244"/>
                <a:gd name="T10" fmla="*/ 468 w 468"/>
                <a:gd name="T11" fmla="*/ 244 h 244"/>
                <a:gd name="T12" fmla="*/ 468 w 468"/>
                <a:gd name="T13" fmla="*/ 139 h 244"/>
                <a:gd name="T14" fmla="*/ 283 w 468"/>
                <a:gd name="T15" fmla="*/ 139 h 244"/>
                <a:gd name="T16" fmla="*/ 269 w 468"/>
                <a:gd name="T17" fmla="*/ 120 h 244"/>
                <a:gd name="T18" fmla="*/ 205 w 468"/>
                <a:gd name="T19" fmla="*/ 36 h 244"/>
                <a:gd name="T20" fmla="*/ 155 w 468"/>
                <a:gd name="T21" fmla="*/ 102 h 244"/>
                <a:gd name="T22" fmla="*/ 78 w 468"/>
                <a:gd name="T23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" h="244">
                  <a:moveTo>
                    <a:pt x="78" y="0"/>
                  </a:moveTo>
                  <a:lnTo>
                    <a:pt x="0" y="104"/>
                  </a:lnTo>
                  <a:lnTo>
                    <a:pt x="0" y="139"/>
                  </a:lnTo>
                  <a:lnTo>
                    <a:pt x="0" y="208"/>
                  </a:lnTo>
                  <a:lnTo>
                    <a:pt x="0" y="244"/>
                  </a:lnTo>
                  <a:lnTo>
                    <a:pt x="468" y="244"/>
                  </a:lnTo>
                  <a:lnTo>
                    <a:pt x="468" y="139"/>
                  </a:lnTo>
                  <a:lnTo>
                    <a:pt x="283" y="139"/>
                  </a:lnTo>
                  <a:lnTo>
                    <a:pt x="269" y="120"/>
                  </a:lnTo>
                  <a:lnTo>
                    <a:pt x="205" y="36"/>
                  </a:lnTo>
                  <a:lnTo>
                    <a:pt x="155" y="102"/>
                  </a:lnTo>
                  <a:lnTo>
                    <a:pt x="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4" name="Freeform 1205">
              <a:extLst>
                <a:ext uri="{FF2B5EF4-FFF2-40B4-BE49-F238E27FC236}">
                  <a16:creationId xmlns:a16="http://schemas.microsoft.com/office/drawing/2014/main" id="{88E09B0B-A6C4-4CBE-84EA-D7C7B02BAE8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32213" y="4752976"/>
              <a:ext cx="257175" cy="250825"/>
            </a:xfrm>
            <a:custGeom>
              <a:avLst/>
              <a:gdLst>
                <a:gd name="T0" fmla="*/ 75 w 162"/>
                <a:gd name="T1" fmla="*/ 75 h 158"/>
                <a:gd name="T2" fmla="*/ 75 w 162"/>
                <a:gd name="T3" fmla="*/ 44 h 158"/>
                <a:gd name="T4" fmla="*/ 83 w 162"/>
                <a:gd name="T5" fmla="*/ 44 h 158"/>
                <a:gd name="T6" fmla="*/ 83 w 162"/>
                <a:gd name="T7" fmla="*/ 75 h 158"/>
                <a:gd name="T8" fmla="*/ 114 w 162"/>
                <a:gd name="T9" fmla="*/ 75 h 158"/>
                <a:gd name="T10" fmla="*/ 114 w 162"/>
                <a:gd name="T11" fmla="*/ 83 h 158"/>
                <a:gd name="T12" fmla="*/ 83 w 162"/>
                <a:gd name="T13" fmla="*/ 83 h 158"/>
                <a:gd name="T14" fmla="*/ 83 w 162"/>
                <a:gd name="T15" fmla="*/ 114 h 158"/>
                <a:gd name="T16" fmla="*/ 75 w 162"/>
                <a:gd name="T17" fmla="*/ 114 h 158"/>
                <a:gd name="T18" fmla="*/ 75 w 162"/>
                <a:gd name="T19" fmla="*/ 83 h 158"/>
                <a:gd name="T20" fmla="*/ 44 w 162"/>
                <a:gd name="T21" fmla="*/ 83 h 158"/>
                <a:gd name="T22" fmla="*/ 44 w 162"/>
                <a:gd name="T23" fmla="*/ 75 h 158"/>
                <a:gd name="T24" fmla="*/ 75 w 162"/>
                <a:gd name="T25" fmla="*/ 75 h 158"/>
                <a:gd name="T26" fmla="*/ 79 w 162"/>
                <a:gd name="T27" fmla="*/ 0 h 158"/>
                <a:gd name="T28" fmla="*/ 23 w 162"/>
                <a:gd name="T29" fmla="*/ 23 h 158"/>
                <a:gd name="T30" fmla="*/ 0 w 162"/>
                <a:gd name="T31" fmla="*/ 79 h 158"/>
                <a:gd name="T32" fmla="*/ 23 w 162"/>
                <a:gd name="T33" fmla="*/ 135 h 158"/>
                <a:gd name="T34" fmla="*/ 79 w 162"/>
                <a:gd name="T35" fmla="*/ 158 h 158"/>
                <a:gd name="T36" fmla="*/ 135 w 162"/>
                <a:gd name="T37" fmla="*/ 135 h 158"/>
                <a:gd name="T38" fmla="*/ 158 w 162"/>
                <a:gd name="T39" fmla="*/ 79 h 158"/>
                <a:gd name="T40" fmla="*/ 162 w 162"/>
                <a:gd name="T41" fmla="*/ 79 h 158"/>
                <a:gd name="T42" fmla="*/ 162 w 162"/>
                <a:gd name="T43" fmla="*/ 79 h 158"/>
                <a:gd name="T44" fmla="*/ 158 w 162"/>
                <a:gd name="T45" fmla="*/ 79 h 158"/>
                <a:gd name="T46" fmla="*/ 135 w 162"/>
                <a:gd name="T47" fmla="*/ 23 h 158"/>
                <a:gd name="T48" fmla="*/ 79 w 162"/>
                <a:gd name="T49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2" h="158">
                  <a:moveTo>
                    <a:pt x="75" y="75"/>
                  </a:moveTo>
                  <a:cubicBezTo>
                    <a:pt x="75" y="44"/>
                    <a:pt x="75" y="44"/>
                    <a:pt x="75" y="44"/>
                  </a:cubicBezTo>
                  <a:cubicBezTo>
                    <a:pt x="83" y="44"/>
                    <a:pt x="83" y="44"/>
                    <a:pt x="83" y="44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114" y="75"/>
                    <a:pt x="114" y="75"/>
                    <a:pt x="114" y="75"/>
                  </a:cubicBezTo>
                  <a:cubicBezTo>
                    <a:pt x="114" y="83"/>
                    <a:pt x="114" y="83"/>
                    <a:pt x="114" y="83"/>
                  </a:cubicBezTo>
                  <a:cubicBezTo>
                    <a:pt x="83" y="83"/>
                    <a:pt x="83" y="83"/>
                    <a:pt x="83" y="83"/>
                  </a:cubicBezTo>
                  <a:cubicBezTo>
                    <a:pt x="83" y="114"/>
                    <a:pt x="83" y="114"/>
                    <a:pt x="83" y="114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75" y="75"/>
                    <a:pt x="75" y="75"/>
                    <a:pt x="75" y="75"/>
                  </a:cubicBezTo>
                  <a:moveTo>
                    <a:pt x="79" y="0"/>
                  </a:moveTo>
                  <a:cubicBezTo>
                    <a:pt x="57" y="0"/>
                    <a:pt x="38" y="9"/>
                    <a:pt x="23" y="23"/>
                  </a:cubicBezTo>
                  <a:cubicBezTo>
                    <a:pt x="9" y="38"/>
                    <a:pt x="0" y="57"/>
                    <a:pt x="0" y="79"/>
                  </a:cubicBezTo>
                  <a:cubicBezTo>
                    <a:pt x="0" y="101"/>
                    <a:pt x="9" y="121"/>
                    <a:pt x="23" y="135"/>
                  </a:cubicBezTo>
                  <a:cubicBezTo>
                    <a:pt x="38" y="150"/>
                    <a:pt x="57" y="158"/>
                    <a:pt x="79" y="158"/>
                  </a:cubicBezTo>
                  <a:cubicBezTo>
                    <a:pt x="101" y="158"/>
                    <a:pt x="121" y="150"/>
                    <a:pt x="135" y="135"/>
                  </a:cubicBezTo>
                  <a:cubicBezTo>
                    <a:pt x="150" y="121"/>
                    <a:pt x="158" y="101"/>
                    <a:pt x="158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62" y="79"/>
                    <a:pt x="162" y="79"/>
                    <a:pt x="162" y="79"/>
                  </a:cubicBezTo>
                  <a:cubicBezTo>
                    <a:pt x="158" y="79"/>
                    <a:pt x="158" y="79"/>
                    <a:pt x="158" y="79"/>
                  </a:cubicBezTo>
                  <a:cubicBezTo>
                    <a:pt x="158" y="57"/>
                    <a:pt x="150" y="38"/>
                    <a:pt x="135" y="23"/>
                  </a:cubicBezTo>
                  <a:cubicBezTo>
                    <a:pt x="121" y="9"/>
                    <a:pt x="101" y="0"/>
                    <a:pt x="79" y="0"/>
                  </a:cubicBezTo>
                </a:path>
              </a:pathLst>
            </a:custGeom>
            <a:solidFill>
              <a:srgbClr val="F8C2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5" name="Freeform 1206">
              <a:extLst>
                <a:ext uri="{FF2B5EF4-FFF2-40B4-BE49-F238E27FC236}">
                  <a16:creationId xmlns:a16="http://schemas.microsoft.com/office/drawing/2014/main" id="{C66AFCCB-182C-49E5-BDFA-BAE6EF754A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719513" y="4740276"/>
              <a:ext cx="276225" cy="276225"/>
            </a:xfrm>
            <a:custGeom>
              <a:avLst/>
              <a:gdLst>
                <a:gd name="T0" fmla="*/ 174 w 174"/>
                <a:gd name="T1" fmla="*/ 87 h 174"/>
                <a:gd name="T2" fmla="*/ 174 w 174"/>
                <a:gd name="T3" fmla="*/ 87 h 174"/>
                <a:gd name="T4" fmla="*/ 174 w 174"/>
                <a:gd name="T5" fmla="*/ 87 h 174"/>
                <a:gd name="T6" fmla="*/ 87 w 174"/>
                <a:gd name="T7" fmla="*/ 0 h 174"/>
                <a:gd name="T8" fmla="*/ 81 w 174"/>
                <a:gd name="T9" fmla="*/ 0 h 174"/>
                <a:gd name="T10" fmla="*/ 0 w 174"/>
                <a:gd name="T11" fmla="*/ 87 h 174"/>
                <a:gd name="T12" fmla="*/ 81 w 174"/>
                <a:gd name="T13" fmla="*/ 174 h 174"/>
                <a:gd name="T14" fmla="*/ 87 w 174"/>
                <a:gd name="T15" fmla="*/ 174 h 174"/>
                <a:gd name="T16" fmla="*/ 89 w 174"/>
                <a:gd name="T17" fmla="*/ 174 h 174"/>
                <a:gd name="T18" fmla="*/ 174 w 174"/>
                <a:gd name="T19" fmla="*/ 87 h 174"/>
                <a:gd name="T20" fmla="*/ 170 w 174"/>
                <a:gd name="T21" fmla="*/ 87 h 174"/>
                <a:gd name="T22" fmla="*/ 166 w 174"/>
                <a:gd name="T23" fmla="*/ 87 h 174"/>
                <a:gd name="T24" fmla="*/ 143 w 174"/>
                <a:gd name="T25" fmla="*/ 143 h 174"/>
                <a:gd name="T26" fmla="*/ 87 w 174"/>
                <a:gd name="T27" fmla="*/ 166 h 174"/>
                <a:gd name="T28" fmla="*/ 31 w 174"/>
                <a:gd name="T29" fmla="*/ 143 h 174"/>
                <a:gd name="T30" fmla="*/ 8 w 174"/>
                <a:gd name="T31" fmla="*/ 87 h 174"/>
                <a:gd name="T32" fmla="*/ 31 w 174"/>
                <a:gd name="T33" fmla="*/ 31 h 174"/>
                <a:gd name="T34" fmla="*/ 87 w 174"/>
                <a:gd name="T35" fmla="*/ 8 h 174"/>
                <a:gd name="T36" fmla="*/ 143 w 174"/>
                <a:gd name="T37" fmla="*/ 31 h 174"/>
                <a:gd name="T38" fmla="*/ 166 w 174"/>
                <a:gd name="T39" fmla="*/ 87 h 174"/>
                <a:gd name="T40" fmla="*/ 170 w 174"/>
                <a:gd name="T41" fmla="*/ 87 h 174"/>
                <a:gd name="T42" fmla="*/ 174 w 174"/>
                <a:gd name="T43" fmla="*/ 87 h 174"/>
                <a:gd name="T44" fmla="*/ 174 w 174"/>
                <a:gd name="T45" fmla="*/ 87 h 174"/>
                <a:gd name="T46" fmla="*/ 89 w 174"/>
                <a:gd name="T47" fmla="*/ 0 h 174"/>
                <a:gd name="T48" fmla="*/ 87 w 174"/>
                <a:gd name="T4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174">
                  <a:moveTo>
                    <a:pt x="174" y="87"/>
                  </a:move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moveTo>
                    <a:pt x="87" y="0"/>
                  </a:moveTo>
                  <a:cubicBezTo>
                    <a:pt x="85" y="0"/>
                    <a:pt x="83" y="0"/>
                    <a:pt x="81" y="0"/>
                  </a:cubicBezTo>
                  <a:cubicBezTo>
                    <a:pt x="36" y="4"/>
                    <a:pt x="0" y="41"/>
                    <a:pt x="0" y="87"/>
                  </a:cubicBezTo>
                  <a:cubicBezTo>
                    <a:pt x="0" y="133"/>
                    <a:pt x="36" y="171"/>
                    <a:pt x="81" y="174"/>
                  </a:cubicBezTo>
                  <a:cubicBezTo>
                    <a:pt x="83" y="174"/>
                    <a:pt x="85" y="174"/>
                    <a:pt x="87" y="174"/>
                  </a:cubicBezTo>
                  <a:cubicBezTo>
                    <a:pt x="88" y="174"/>
                    <a:pt x="89" y="174"/>
                    <a:pt x="89" y="174"/>
                  </a:cubicBezTo>
                  <a:cubicBezTo>
                    <a:pt x="136" y="173"/>
                    <a:pt x="174" y="135"/>
                    <a:pt x="174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66" y="87"/>
                    <a:pt x="166" y="87"/>
                    <a:pt x="166" y="87"/>
                  </a:cubicBezTo>
                  <a:cubicBezTo>
                    <a:pt x="166" y="109"/>
                    <a:pt x="158" y="129"/>
                    <a:pt x="143" y="143"/>
                  </a:cubicBezTo>
                  <a:cubicBezTo>
                    <a:pt x="129" y="158"/>
                    <a:pt x="109" y="166"/>
                    <a:pt x="87" y="166"/>
                  </a:cubicBezTo>
                  <a:cubicBezTo>
                    <a:pt x="65" y="166"/>
                    <a:pt x="46" y="158"/>
                    <a:pt x="31" y="143"/>
                  </a:cubicBezTo>
                  <a:cubicBezTo>
                    <a:pt x="17" y="129"/>
                    <a:pt x="8" y="109"/>
                    <a:pt x="8" y="87"/>
                  </a:cubicBezTo>
                  <a:cubicBezTo>
                    <a:pt x="8" y="65"/>
                    <a:pt x="17" y="46"/>
                    <a:pt x="31" y="31"/>
                  </a:cubicBezTo>
                  <a:cubicBezTo>
                    <a:pt x="46" y="17"/>
                    <a:pt x="65" y="8"/>
                    <a:pt x="87" y="8"/>
                  </a:cubicBezTo>
                  <a:cubicBezTo>
                    <a:pt x="109" y="8"/>
                    <a:pt x="129" y="17"/>
                    <a:pt x="143" y="31"/>
                  </a:cubicBezTo>
                  <a:cubicBezTo>
                    <a:pt x="158" y="46"/>
                    <a:pt x="166" y="65"/>
                    <a:pt x="166" y="87"/>
                  </a:cubicBezTo>
                  <a:cubicBezTo>
                    <a:pt x="170" y="87"/>
                    <a:pt x="170" y="87"/>
                    <a:pt x="170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87"/>
                    <a:pt x="174" y="87"/>
                    <a:pt x="174" y="87"/>
                  </a:cubicBezTo>
                  <a:cubicBezTo>
                    <a:pt x="174" y="40"/>
                    <a:pt x="136" y="1"/>
                    <a:pt x="89" y="0"/>
                  </a:cubicBezTo>
                  <a:cubicBezTo>
                    <a:pt x="88" y="0"/>
                    <a:pt x="88" y="0"/>
                    <a:pt x="8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6" name="Freeform 1207">
              <a:extLst>
                <a:ext uri="{FF2B5EF4-FFF2-40B4-BE49-F238E27FC236}">
                  <a16:creationId xmlns:a16="http://schemas.microsoft.com/office/drawing/2014/main" id="{8E28C3E6-C916-4CE3-AD7E-887C0734A4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close/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7" name="Freeform 1208">
              <a:extLst>
                <a:ext uri="{FF2B5EF4-FFF2-40B4-BE49-F238E27FC236}">
                  <a16:creationId xmlns:a16="http://schemas.microsoft.com/office/drawing/2014/main" id="{1758BE29-D52C-48C9-B1EE-78F6CBA18A3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51275" y="4822826"/>
              <a:ext cx="12700" cy="111125"/>
            </a:xfrm>
            <a:custGeom>
              <a:avLst/>
              <a:gdLst>
                <a:gd name="T0" fmla="*/ 8 w 8"/>
                <a:gd name="T1" fmla="*/ 39 h 70"/>
                <a:gd name="T2" fmla="*/ 0 w 8"/>
                <a:gd name="T3" fmla="*/ 39 h 70"/>
                <a:gd name="T4" fmla="*/ 0 w 8"/>
                <a:gd name="T5" fmla="*/ 70 h 70"/>
                <a:gd name="T6" fmla="*/ 8 w 8"/>
                <a:gd name="T7" fmla="*/ 70 h 70"/>
                <a:gd name="T8" fmla="*/ 8 w 8"/>
                <a:gd name="T9" fmla="*/ 39 h 70"/>
                <a:gd name="T10" fmla="*/ 8 w 8"/>
                <a:gd name="T11" fmla="*/ 0 h 70"/>
                <a:gd name="T12" fmla="*/ 0 w 8"/>
                <a:gd name="T13" fmla="*/ 0 h 70"/>
                <a:gd name="T14" fmla="*/ 0 w 8"/>
                <a:gd name="T15" fmla="*/ 31 h 70"/>
                <a:gd name="T16" fmla="*/ 8 w 8"/>
                <a:gd name="T17" fmla="*/ 31 h 70"/>
                <a:gd name="T18" fmla="*/ 8 w 8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70">
                  <a:moveTo>
                    <a:pt x="8" y="39"/>
                  </a:moveTo>
                  <a:lnTo>
                    <a:pt x="0" y="39"/>
                  </a:lnTo>
                  <a:lnTo>
                    <a:pt x="0" y="70"/>
                  </a:lnTo>
                  <a:lnTo>
                    <a:pt x="8" y="70"/>
                  </a:lnTo>
                  <a:lnTo>
                    <a:pt x="8" y="39"/>
                  </a:lnTo>
                  <a:moveTo>
                    <a:pt x="8" y="0"/>
                  </a:moveTo>
                  <a:lnTo>
                    <a:pt x="0" y="0"/>
                  </a:lnTo>
                  <a:lnTo>
                    <a:pt x="0" y="31"/>
                  </a:lnTo>
                  <a:lnTo>
                    <a:pt x="8" y="31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8" name="Freeform 1209">
              <a:extLst>
                <a:ext uri="{FF2B5EF4-FFF2-40B4-BE49-F238E27FC236}">
                  <a16:creationId xmlns:a16="http://schemas.microsoft.com/office/drawing/2014/main" id="{C035F7EE-DAE3-46BB-9F3F-717363935E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39" name="Freeform 1210">
              <a:extLst>
                <a:ext uri="{FF2B5EF4-FFF2-40B4-BE49-F238E27FC236}">
                  <a16:creationId xmlns:a16="http://schemas.microsoft.com/office/drawing/2014/main" id="{44FF77D0-BAA0-4458-BA09-A84E1408035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02063" y="4872038"/>
              <a:ext cx="111125" cy="12700"/>
            </a:xfrm>
            <a:custGeom>
              <a:avLst/>
              <a:gdLst>
                <a:gd name="T0" fmla="*/ 70 w 70"/>
                <a:gd name="T1" fmla="*/ 0 h 8"/>
                <a:gd name="T2" fmla="*/ 39 w 70"/>
                <a:gd name="T3" fmla="*/ 0 h 8"/>
                <a:gd name="T4" fmla="*/ 31 w 70"/>
                <a:gd name="T5" fmla="*/ 0 h 8"/>
                <a:gd name="T6" fmla="*/ 0 w 70"/>
                <a:gd name="T7" fmla="*/ 0 h 8"/>
                <a:gd name="T8" fmla="*/ 0 w 70"/>
                <a:gd name="T9" fmla="*/ 8 h 8"/>
                <a:gd name="T10" fmla="*/ 31 w 70"/>
                <a:gd name="T11" fmla="*/ 8 h 8"/>
                <a:gd name="T12" fmla="*/ 39 w 70"/>
                <a:gd name="T13" fmla="*/ 8 h 8"/>
                <a:gd name="T14" fmla="*/ 70 w 70"/>
                <a:gd name="T15" fmla="*/ 8 h 8"/>
                <a:gd name="T16" fmla="*/ 70 w 70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8">
                  <a:moveTo>
                    <a:pt x="70" y="0"/>
                  </a:moveTo>
                  <a:lnTo>
                    <a:pt x="39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70" y="8"/>
                  </a:lnTo>
                  <a:lnTo>
                    <a:pt x="7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0" name="Freeform 1211">
              <a:extLst>
                <a:ext uri="{FF2B5EF4-FFF2-40B4-BE49-F238E27FC236}">
                  <a16:creationId xmlns:a16="http://schemas.microsoft.com/office/drawing/2014/main" id="{A2787ED5-EFC4-43A9-8F5F-6E941117F7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1" name="Freeform 1212">
              <a:extLst>
                <a:ext uri="{FF2B5EF4-FFF2-40B4-BE49-F238E27FC236}">
                  <a16:creationId xmlns:a16="http://schemas.microsoft.com/office/drawing/2014/main" id="{43F531C1-6305-4B4E-8E68-CE28AAEE23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79650" y="4325938"/>
              <a:ext cx="68263" cy="120650"/>
            </a:xfrm>
            <a:custGeom>
              <a:avLst/>
              <a:gdLst>
                <a:gd name="T0" fmla="*/ 38 w 43"/>
                <a:gd name="T1" fmla="*/ 0 h 76"/>
                <a:gd name="T2" fmla="*/ 38 w 43"/>
                <a:gd name="T3" fmla="*/ 0 h 76"/>
                <a:gd name="T4" fmla="*/ 0 w 43"/>
                <a:gd name="T5" fmla="*/ 38 h 76"/>
                <a:gd name="T6" fmla="*/ 38 w 43"/>
                <a:gd name="T7" fmla="*/ 76 h 76"/>
                <a:gd name="T8" fmla="*/ 43 w 43"/>
                <a:gd name="T9" fmla="*/ 70 h 76"/>
                <a:gd name="T10" fmla="*/ 15 w 43"/>
                <a:gd name="T11" fmla="*/ 42 h 76"/>
                <a:gd name="T12" fmla="*/ 15 w 43"/>
                <a:gd name="T13" fmla="*/ 42 h 76"/>
                <a:gd name="T14" fmla="*/ 15 w 43"/>
                <a:gd name="T15" fmla="*/ 42 h 76"/>
                <a:gd name="T16" fmla="*/ 11 w 43"/>
                <a:gd name="T17" fmla="*/ 38 h 76"/>
                <a:gd name="T18" fmla="*/ 15 w 43"/>
                <a:gd name="T19" fmla="*/ 34 h 76"/>
                <a:gd name="T20" fmla="*/ 15 w 43"/>
                <a:gd name="T21" fmla="*/ 34 h 76"/>
                <a:gd name="T22" fmla="*/ 15 w 43"/>
                <a:gd name="T23" fmla="*/ 34 h 76"/>
                <a:gd name="T24" fmla="*/ 43 w 43"/>
                <a:gd name="T25" fmla="*/ 5 h 76"/>
                <a:gd name="T26" fmla="*/ 38 w 43"/>
                <a:gd name="T2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" h="76">
                  <a:moveTo>
                    <a:pt x="38" y="0"/>
                  </a:moveTo>
                  <a:lnTo>
                    <a:pt x="38" y="0"/>
                  </a:lnTo>
                  <a:lnTo>
                    <a:pt x="0" y="38"/>
                  </a:lnTo>
                  <a:lnTo>
                    <a:pt x="38" y="76"/>
                  </a:lnTo>
                  <a:lnTo>
                    <a:pt x="43" y="70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5" y="42"/>
                  </a:lnTo>
                  <a:lnTo>
                    <a:pt x="11" y="38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15" y="34"/>
                  </a:lnTo>
                  <a:lnTo>
                    <a:pt x="43" y="5"/>
                  </a:lnTo>
                  <a:lnTo>
                    <a:pt x="3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2" name="Freeform 1213">
              <a:extLst>
                <a:ext uri="{FF2B5EF4-FFF2-40B4-BE49-F238E27FC236}">
                  <a16:creationId xmlns:a16="http://schemas.microsoft.com/office/drawing/2014/main" id="{E32588FB-F209-4A89-B57A-3295C7F1E7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3" name="Freeform 1214">
              <a:extLst>
                <a:ext uri="{FF2B5EF4-FFF2-40B4-BE49-F238E27FC236}">
                  <a16:creationId xmlns:a16="http://schemas.microsoft.com/office/drawing/2014/main" id="{5680F659-3E40-418B-859F-4EE73CFD5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03463" y="43799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0 w 128"/>
                <a:gd name="T3" fmla="*/ 0 h 8"/>
                <a:gd name="T4" fmla="*/ 0 w 128"/>
                <a:gd name="T5" fmla="*/ 0 h 8"/>
                <a:gd name="T6" fmla="*/ 0 w 128"/>
                <a:gd name="T7" fmla="*/ 0 h 8"/>
                <a:gd name="T8" fmla="*/ 0 w 128"/>
                <a:gd name="T9" fmla="*/ 8 h 8"/>
                <a:gd name="T10" fmla="*/ 0 w 128"/>
                <a:gd name="T11" fmla="*/ 8 h 8"/>
                <a:gd name="T12" fmla="*/ 0 w 128"/>
                <a:gd name="T13" fmla="*/ 8 h 8"/>
                <a:gd name="T14" fmla="*/ 128 w 128"/>
                <a:gd name="T15" fmla="*/ 8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4" name="Freeform 1215">
              <a:extLst>
                <a:ext uri="{FF2B5EF4-FFF2-40B4-BE49-F238E27FC236}">
                  <a16:creationId xmlns:a16="http://schemas.microsoft.com/office/drawing/2014/main" id="{7B5AB7EF-C0B7-485D-80A5-EB78887EB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close/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5" name="Freeform 1216">
              <a:extLst>
                <a:ext uri="{FF2B5EF4-FFF2-40B4-BE49-F238E27FC236}">
                  <a16:creationId xmlns:a16="http://schemas.microsoft.com/office/drawing/2014/main" id="{297DEC61-49AB-422A-AC6E-E28507A1AFB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446338" y="4211638"/>
              <a:ext cx="68263" cy="120650"/>
            </a:xfrm>
            <a:custGeom>
              <a:avLst/>
              <a:gdLst>
                <a:gd name="T0" fmla="*/ 5 w 43"/>
                <a:gd name="T1" fmla="*/ 76 h 76"/>
                <a:gd name="T2" fmla="*/ 5 w 43"/>
                <a:gd name="T3" fmla="*/ 76 h 76"/>
                <a:gd name="T4" fmla="*/ 5 w 43"/>
                <a:gd name="T5" fmla="*/ 76 h 76"/>
                <a:gd name="T6" fmla="*/ 5 w 43"/>
                <a:gd name="T7" fmla="*/ 76 h 76"/>
                <a:gd name="T8" fmla="*/ 5 w 43"/>
                <a:gd name="T9" fmla="*/ 0 h 76"/>
                <a:gd name="T10" fmla="*/ 0 w 43"/>
                <a:gd name="T11" fmla="*/ 5 h 76"/>
                <a:gd name="T12" fmla="*/ 28 w 43"/>
                <a:gd name="T13" fmla="*/ 34 h 76"/>
                <a:gd name="T14" fmla="*/ 28 w 43"/>
                <a:gd name="T15" fmla="*/ 34 h 76"/>
                <a:gd name="T16" fmla="*/ 28 w 43"/>
                <a:gd name="T17" fmla="*/ 34 h 76"/>
                <a:gd name="T18" fmla="*/ 32 w 43"/>
                <a:gd name="T19" fmla="*/ 38 h 76"/>
                <a:gd name="T20" fmla="*/ 28 w 43"/>
                <a:gd name="T21" fmla="*/ 42 h 76"/>
                <a:gd name="T22" fmla="*/ 28 w 43"/>
                <a:gd name="T23" fmla="*/ 42 h 76"/>
                <a:gd name="T24" fmla="*/ 28 w 43"/>
                <a:gd name="T25" fmla="*/ 42 h 76"/>
                <a:gd name="T26" fmla="*/ 0 w 43"/>
                <a:gd name="T27" fmla="*/ 70 h 76"/>
                <a:gd name="T28" fmla="*/ 5 w 43"/>
                <a:gd name="T29" fmla="*/ 76 h 76"/>
                <a:gd name="T30" fmla="*/ 43 w 43"/>
                <a:gd name="T31" fmla="*/ 38 h 76"/>
                <a:gd name="T32" fmla="*/ 5 w 43"/>
                <a:gd name="T3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" h="76">
                  <a:moveTo>
                    <a:pt x="5" y="76"/>
                  </a:moveTo>
                  <a:lnTo>
                    <a:pt x="5" y="76"/>
                  </a:lnTo>
                  <a:lnTo>
                    <a:pt x="5" y="76"/>
                  </a:lnTo>
                  <a:lnTo>
                    <a:pt x="5" y="76"/>
                  </a:lnTo>
                  <a:moveTo>
                    <a:pt x="5" y="0"/>
                  </a:moveTo>
                  <a:lnTo>
                    <a:pt x="0" y="5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28" y="34"/>
                  </a:lnTo>
                  <a:lnTo>
                    <a:pt x="32" y="38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28" y="42"/>
                  </a:lnTo>
                  <a:lnTo>
                    <a:pt x="0" y="70"/>
                  </a:lnTo>
                  <a:lnTo>
                    <a:pt x="5" y="76"/>
                  </a:lnTo>
                  <a:lnTo>
                    <a:pt x="43" y="3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6" name="Freeform 1217">
              <a:extLst>
                <a:ext uri="{FF2B5EF4-FFF2-40B4-BE49-F238E27FC236}">
                  <a16:creationId xmlns:a16="http://schemas.microsoft.com/office/drawing/2014/main" id="{B0BBB37A-DFD9-4A27-BB0D-73021782371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7" name="Freeform 1218">
              <a:extLst>
                <a:ext uri="{FF2B5EF4-FFF2-40B4-BE49-F238E27FC236}">
                  <a16:creationId xmlns:a16="http://schemas.microsoft.com/office/drawing/2014/main" id="{2651DA65-08A0-4647-9C85-7FD74B2882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287588" y="4265613"/>
              <a:ext cx="203200" cy="12700"/>
            </a:xfrm>
            <a:custGeom>
              <a:avLst/>
              <a:gdLst>
                <a:gd name="T0" fmla="*/ 128 w 128"/>
                <a:gd name="T1" fmla="*/ 0 h 8"/>
                <a:gd name="T2" fmla="*/ 128 w 128"/>
                <a:gd name="T3" fmla="*/ 0 h 8"/>
                <a:gd name="T4" fmla="*/ 0 w 128"/>
                <a:gd name="T5" fmla="*/ 0 h 8"/>
                <a:gd name="T6" fmla="*/ 0 w 128"/>
                <a:gd name="T7" fmla="*/ 8 h 8"/>
                <a:gd name="T8" fmla="*/ 128 w 128"/>
                <a:gd name="T9" fmla="*/ 8 h 8"/>
                <a:gd name="T10" fmla="*/ 128 w 128"/>
                <a:gd name="T11" fmla="*/ 8 h 8"/>
                <a:gd name="T12" fmla="*/ 128 w 128"/>
                <a:gd name="T13" fmla="*/ 8 h 8"/>
                <a:gd name="T14" fmla="*/ 128 w 128"/>
                <a:gd name="T15" fmla="*/ 0 h 8"/>
                <a:gd name="T16" fmla="*/ 128 w 128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" h="8">
                  <a:moveTo>
                    <a:pt x="128" y="0"/>
                  </a:moveTo>
                  <a:lnTo>
                    <a:pt x="12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8" name="Freeform 1219">
              <a:extLst>
                <a:ext uri="{FF2B5EF4-FFF2-40B4-BE49-F238E27FC236}">
                  <a16:creationId xmlns:a16="http://schemas.microsoft.com/office/drawing/2014/main" id="{2BF3FDEA-1B10-4CF9-A089-4E98498CB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20125" y="4205288"/>
              <a:ext cx="73025" cy="41275"/>
            </a:xfrm>
            <a:custGeom>
              <a:avLst/>
              <a:gdLst>
                <a:gd name="T0" fmla="*/ 40 w 46"/>
                <a:gd name="T1" fmla="*/ 0 h 26"/>
                <a:gd name="T2" fmla="*/ 28 w 46"/>
                <a:gd name="T3" fmla="*/ 11 h 26"/>
                <a:gd name="T4" fmla="*/ 28 w 46"/>
                <a:gd name="T5" fmla="*/ 12 h 26"/>
                <a:gd name="T6" fmla="*/ 27 w 46"/>
                <a:gd name="T7" fmla="*/ 12 h 26"/>
                <a:gd name="T8" fmla="*/ 23 w 46"/>
                <a:gd name="T9" fmla="*/ 16 h 26"/>
                <a:gd name="T10" fmla="*/ 6 w 46"/>
                <a:gd name="T11" fmla="*/ 0 h 26"/>
                <a:gd name="T12" fmla="*/ 0 w 46"/>
                <a:gd name="T13" fmla="*/ 6 h 26"/>
                <a:gd name="T14" fmla="*/ 23 w 46"/>
                <a:gd name="T15" fmla="*/ 26 h 26"/>
                <a:gd name="T16" fmla="*/ 46 w 46"/>
                <a:gd name="T17" fmla="*/ 6 h 26"/>
                <a:gd name="T18" fmla="*/ 40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40" y="0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0" y="0"/>
                    <a:pt x="40" y="0"/>
                    <a:pt x="40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49" name="Freeform 1220">
              <a:extLst>
                <a:ext uri="{FF2B5EF4-FFF2-40B4-BE49-F238E27FC236}">
                  <a16:creationId xmlns:a16="http://schemas.microsoft.com/office/drawing/2014/main" id="{842A0A76-071E-4E95-8A22-492260DC5F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67725" y="4117976"/>
              <a:ext cx="196850" cy="106363"/>
            </a:xfrm>
            <a:custGeom>
              <a:avLst/>
              <a:gdLst>
                <a:gd name="T0" fmla="*/ 57 w 124"/>
                <a:gd name="T1" fmla="*/ 0 h 67"/>
                <a:gd name="T2" fmla="*/ 0 w 124"/>
                <a:gd name="T3" fmla="*/ 31 h 67"/>
                <a:gd name="T4" fmla="*/ 7 w 124"/>
                <a:gd name="T5" fmla="*/ 35 h 67"/>
                <a:gd name="T6" fmla="*/ 57 w 124"/>
                <a:gd name="T7" fmla="*/ 8 h 67"/>
                <a:gd name="T8" fmla="*/ 99 w 124"/>
                <a:gd name="T9" fmla="*/ 25 h 67"/>
                <a:gd name="T10" fmla="*/ 116 w 124"/>
                <a:gd name="T11" fmla="*/ 67 h 67"/>
                <a:gd name="T12" fmla="*/ 123 w 124"/>
                <a:gd name="T13" fmla="*/ 67 h 67"/>
                <a:gd name="T14" fmla="*/ 124 w 124"/>
                <a:gd name="T15" fmla="*/ 67 h 67"/>
                <a:gd name="T16" fmla="*/ 124 w 124"/>
                <a:gd name="T17" fmla="*/ 66 h 67"/>
                <a:gd name="T18" fmla="*/ 57 w 124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7">
                  <a:moveTo>
                    <a:pt x="57" y="0"/>
                  </a:moveTo>
                  <a:cubicBezTo>
                    <a:pt x="33" y="0"/>
                    <a:pt x="12" y="12"/>
                    <a:pt x="0" y="31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17" y="19"/>
                    <a:pt x="36" y="8"/>
                    <a:pt x="57" y="8"/>
                  </a:cubicBezTo>
                  <a:cubicBezTo>
                    <a:pt x="73" y="8"/>
                    <a:pt x="88" y="14"/>
                    <a:pt x="99" y="25"/>
                  </a:cubicBezTo>
                  <a:cubicBezTo>
                    <a:pt x="109" y="36"/>
                    <a:pt x="116" y="51"/>
                    <a:pt x="116" y="67"/>
                  </a:cubicBezTo>
                  <a:cubicBezTo>
                    <a:pt x="123" y="67"/>
                    <a:pt x="123" y="67"/>
                    <a:pt x="123" y="67"/>
                  </a:cubicBezTo>
                  <a:cubicBezTo>
                    <a:pt x="124" y="67"/>
                    <a:pt x="124" y="67"/>
                    <a:pt x="124" y="67"/>
                  </a:cubicBezTo>
                  <a:cubicBezTo>
                    <a:pt x="124" y="67"/>
                    <a:pt x="124" y="67"/>
                    <a:pt x="124" y="66"/>
                  </a:cubicBezTo>
                  <a:cubicBezTo>
                    <a:pt x="124" y="29"/>
                    <a:pt x="94" y="0"/>
                    <a:pt x="57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0" name="Freeform 1221">
              <a:extLst>
                <a:ext uri="{FF2B5EF4-FFF2-40B4-BE49-F238E27FC236}">
                  <a16:creationId xmlns:a16="http://schemas.microsoft.com/office/drawing/2014/main" id="{FF398F55-1CEE-4903-83B2-C06D2E4D675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51850" y="4225926"/>
              <a:ext cx="196850" cy="107950"/>
            </a:xfrm>
            <a:custGeom>
              <a:avLst/>
              <a:gdLst>
                <a:gd name="T0" fmla="*/ 8 w 124"/>
                <a:gd name="T1" fmla="*/ 0 h 68"/>
                <a:gd name="T2" fmla="*/ 0 w 124"/>
                <a:gd name="T3" fmla="*/ 0 h 68"/>
                <a:gd name="T4" fmla="*/ 0 w 124"/>
                <a:gd name="T5" fmla="*/ 1 h 68"/>
                <a:gd name="T6" fmla="*/ 67 w 124"/>
                <a:gd name="T7" fmla="*/ 68 h 68"/>
                <a:gd name="T8" fmla="*/ 124 w 124"/>
                <a:gd name="T9" fmla="*/ 37 h 68"/>
                <a:gd name="T10" fmla="*/ 117 w 124"/>
                <a:gd name="T11" fmla="*/ 32 h 68"/>
                <a:gd name="T12" fmla="*/ 117 w 124"/>
                <a:gd name="T13" fmla="*/ 32 h 68"/>
                <a:gd name="T14" fmla="*/ 67 w 124"/>
                <a:gd name="T15" fmla="*/ 60 h 68"/>
                <a:gd name="T16" fmla="*/ 25 w 124"/>
                <a:gd name="T17" fmla="*/ 42 h 68"/>
                <a:gd name="T18" fmla="*/ 8 w 124"/>
                <a:gd name="T1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68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8"/>
                    <a:pt x="30" y="68"/>
                    <a:pt x="67" y="68"/>
                  </a:cubicBezTo>
                  <a:cubicBezTo>
                    <a:pt x="91" y="68"/>
                    <a:pt x="112" y="55"/>
                    <a:pt x="124" y="37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07" y="49"/>
                    <a:pt x="88" y="60"/>
                    <a:pt x="67" y="60"/>
                  </a:cubicBezTo>
                  <a:cubicBezTo>
                    <a:pt x="51" y="60"/>
                    <a:pt x="36" y="53"/>
                    <a:pt x="25" y="42"/>
                  </a:cubicBezTo>
                  <a:cubicBezTo>
                    <a:pt x="14" y="32"/>
                    <a:pt x="8" y="17"/>
                    <a:pt x="8" y="0"/>
                  </a:cubicBezTo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1" name="Freeform 1222">
              <a:extLst>
                <a:ext uri="{FF2B5EF4-FFF2-40B4-BE49-F238E27FC236}">
                  <a16:creationId xmlns:a16="http://schemas.microsoft.com/office/drawing/2014/main" id="{DBEEB4C9-1A83-4E50-827E-72E6F39B14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2" name="Freeform 1223">
              <a:extLst>
                <a:ext uri="{FF2B5EF4-FFF2-40B4-BE49-F238E27FC236}">
                  <a16:creationId xmlns:a16="http://schemas.microsoft.com/office/drawing/2014/main" id="{7B297699-D4E8-4EAD-A07D-5C7AE88C75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21688" y="4203701"/>
              <a:ext cx="73025" cy="41275"/>
            </a:xfrm>
            <a:custGeom>
              <a:avLst/>
              <a:gdLst>
                <a:gd name="T0" fmla="*/ 23 w 46"/>
                <a:gd name="T1" fmla="*/ 0 h 26"/>
                <a:gd name="T2" fmla="*/ 0 w 46"/>
                <a:gd name="T3" fmla="*/ 20 h 26"/>
                <a:gd name="T4" fmla="*/ 6 w 46"/>
                <a:gd name="T5" fmla="*/ 26 h 26"/>
                <a:gd name="T6" fmla="*/ 19 w 46"/>
                <a:gd name="T7" fmla="*/ 15 h 26"/>
                <a:gd name="T8" fmla="*/ 19 w 46"/>
                <a:gd name="T9" fmla="*/ 14 h 26"/>
                <a:gd name="T10" fmla="*/ 23 w 46"/>
                <a:gd name="T11" fmla="*/ 11 h 26"/>
                <a:gd name="T12" fmla="*/ 40 w 46"/>
                <a:gd name="T13" fmla="*/ 26 h 26"/>
                <a:gd name="T14" fmla="*/ 46 w 46"/>
                <a:gd name="T15" fmla="*/ 20 h 26"/>
                <a:gd name="T16" fmla="*/ 46 w 46"/>
                <a:gd name="T17" fmla="*/ 20 h 26"/>
                <a:gd name="T18" fmla="*/ 23 w 46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6">
                  <a:moveTo>
                    <a:pt x="23" y="0"/>
                  </a:moveTo>
                  <a:lnTo>
                    <a:pt x="0" y="20"/>
                  </a:lnTo>
                  <a:lnTo>
                    <a:pt x="6" y="26"/>
                  </a:lnTo>
                  <a:lnTo>
                    <a:pt x="19" y="15"/>
                  </a:lnTo>
                  <a:lnTo>
                    <a:pt x="19" y="14"/>
                  </a:lnTo>
                  <a:lnTo>
                    <a:pt x="23" y="11"/>
                  </a:lnTo>
                  <a:lnTo>
                    <a:pt x="40" y="26"/>
                  </a:lnTo>
                  <a:lnTo>
                    <a:pt x="46" y="20"/>
                  </a:lnTo>
                  <a:lnTo>
                    <a:pt x="46" y="2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3" name="Freeform 1224">
              <a:extLst>
                <a:ext uri="{FF2B5EF4-FFF2-40B4-BE49-F238E27FC236}">
                  <a16:creationId xmlns:a16="http://schemas.microsoft.com/office/drawing/2014/main" id="{E6C1FC85-B4A9-41F0-95E6-BF35D305EE3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close/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close/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14E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4" name="Freeform 1225">
              <a:extLst>
                <a:ext uri="{FF2B5EF4-FFF2-40B4-BE49-F238E27FC236}">
                  <a16:creationId xmlns:a16="http://schemas.microsoft.com/office/drawing/2014/main" id="{49AC9E48-B751-4EA7-BDDF-F0E733F292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94650" y="4254501"/>
              <a:ext cx="215900" cy="214313"/>
            </a:xfrm>
            <a:custGeom>
              <a:avLst/>
              <a:gdLst>
                <a:gd name="T0" fmla="*/ 70 w 136"/>
                <a:gd name="T1" fmla="*/ 104 h 135"/>
                <a:gd name="T2" fmla="*/ 66 w 136"/>
                <a:gd name="T3" fmla="*/ 104 h 135"/>
                <a:gd name="T4" fmla="*/ 68 w 136"/>
                <a:gd name="T5" fmla="*/ 105 h 135"/>
                <a:gd name="T6" fmla="*/ 70 w 136"/>
                <a:gd name="T7" fmla="*/ 104 h 135"/>
                <a:gd name="T8" fmla="*/ 64 w 136"/>
                <a:gd name="T9" fmla="*/ 101 h 135"/>
                <a:gd name="T10" fmla="*/ 64 w 136"/>
                <a:gd name="T11" fmla="*/ 24 h 135"/>
                <a:gd name="T12" fmla="*/ 72 w 136"/>
                <a:gd name="T13" fmla="*/ 24 h 135"/>
                <a:gd name="T14" fmla="*/ 72 w 136"/>
                <a:gd name="T15" fmla="*/ 101 h 135"/>
                <a:gd name="T16" fmla="*/ 93 w 136"/>
                <a:gd name="T17" fmla="*/ 81 h 135"/>
                <a:gd name="T18" fmla="*/ 98 w 136"/>
                <a:gd name="T19" fmla="*/ 86 h 135"/>
                <a:gd name="T20" fmla="*/ 68 w 136"/>
                <a:gd name="T21" fmla="*/ 117 h 135"/>
                <a:gd name="T22" fmla="*/ 38 w 136"/>
                <a:gd name="T23" fmla="*/ 86 h 135"/>
                <a:gd name="T24" fmla="*/ 38 w 136"/>
                <a:gd name="T25" fmla="*/ 86 h 135"/>
                <a:gd name="T26" fmla="*/ 38 w 136"/>
                <a:gd name="T27" fmla="*/ 86 h 135"/>
                <a:gd name="T28" fmla="*/ 38 w 136"/>
                <a:gd name="T29" fmla="*/ 86 h 135"/>
                <a:gd name="T30" fmla="*/ 43 w 136"/>
                <a:gd name="T31" fmla="*/ 81 h 135"/>
                <a:gd name="T32" fmla="*/ 64 w 136"/>
                <a:gd name="T33" fmla="*/ 101 h 135"/>
                <a:gd name="T34" fmla="*/ 136 w 136"/>
                <a:gd name="T35" fmla="*/ 0 h 135"/>
                <a:gd name="T36" fmla="*/ 0 w 136"/>
                <a:gd name="T37" fmla="*/ 0 h 135"/>
                <a:gd name="T38" fmla="*/ 0 w 136"/>
                <a:gd name="T39" fmla="*/ 135 h 135"/>
                <a:gd name="T40" fmla="*/ 136 w 136"/>
                <a:gd name="T41" fmla="*/ 135 h 135"/>
                <a:gd name="T42" fmla="*/ 136 w 136"/>
                <a:gd name="T4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35">
                  <a:moveTo>
                    <a:pt x="70" y="104"/>
                  </a:moveTo>
                  <a:lnTo>
                    <a:pt x="66" y="104"/>
                  </a:lnTo>
                  <a:lnTo>
                    <a:pt x="68" y="105"/>
                  </a:lnTo>
                  <a:lnTo>
                    <a:pt x="70" y="104"/>
                  </a:lnTo>
                  <a:moveTo>
                    <a:pt x="64" y="101"/>
                  </a:moveTo>
                  <a:lnTo>
                    <a:pt x="64" y="24"/>
                  </a:lnTo>
                  <a:lnTo>
                    <a:pt x="72" y="24"/>
                  </a:lnTo>
                  <a:lnTo>
                    <a:pt x="72" y="101"/>
                  </a:lnTo>
                  <a:lnTo>
                    <a:pt x="93" y="81"/>
                  </a:lnTo>
                  <a:lnTo>
                    <a:pt x="98" y="86"/>
                  </a:lnTo>
                  <a:lnTo>
                    <a:pt x="68" y="117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38" y="86"/>
                  </a:lnTo>
                  <a:lnTo>
                    <a:pt x="43" y="81"/>
                  </a:lnTo>
                  <a:lnTo>
                    <a:pt x="64" y="101"/>
                  </a:lnTo>
                  <a:moveTo>
                    <a:pt x="136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136" y="135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5" name="Freeform 1226">
              <a:extLst>
                <a:ext uri="{FF2B5EF4-FFF2-40B4-BE49-F238E27FC236}">
                  <a16:creationId xmlns:a16="http://schemas.microsoft.com/office/drawing/2014/main" id="{409386BB-55E7-44A9-9C9E-E0CA65274C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close/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6" name="Freeform 1227">
              <a:extLst>
                <a:ext uri="{FF2B5EF4-FFF2-40B4-BE49-F238E27FC236}">
                  <a16:creationId xmlns:a16="http://schemas.microsoft.com/office/drawing/2014/main" id="{81D1857D-A88D-4131-ADAE-7381B2C2BDD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981950" y="4241801"/>
              <a:ext cx="241300" cy="239713"/>
            </a:xfrm>
            <a:custGeom>
              <a:avLst/>
              <a:gdLst>
                <a:gd name="T0" fmla="*/ 8 w 152"/>
                <a:gd name="T1" fmla="*/ 143 h 151"/>
                <a:gd name="T2" fmla="*/ 8 w 152"/>
                <a:gd name="T3" fmla="*/ 8 h 151"/>
                <a:gd name="T4" fmla="*/ 144 w 152"/>
                <a:gd name="T5" fmla="*/ 8 h 151"/>
                <a:gd name="T6" fmla="*/ 144 w 152"/>
                <a:gd name="T7" fmla="*/ 143 h 151"/>
                <a:gd name="T8" fmla="*/ 8 w 152"/>
                <a:gd name="T9" fmla="*/ 143 h 151"/>
                <a:gd name="T10" fmla="*/ 152 w 152"/>
                <a:gd name="T11" fmla="*/ 0 h 151"/>
                <a:gd name="T12" fmla="*/ 0 w 152"/>
                <a:gd name="T13" fmla="*/ 0 h 151"/>
                <a:gd name="T14" fmla="*/ 0 w 152"/>
                <a:gd name="T15" fmla="*/ 73 h 151"/>
                <a:gd name="T16" fmla="*/ 0 w 152"/>
                <a:gd name="T17" fmla="*/ 81 h 151"/>
                <a:gd name="T18" fmla="*/ 0 w 152"/>
                <a:gd name="T19" fmla="*/ 84 h 151"/>
                <a:gd name="T20" fmla="*/ 0 w 152"/>
                <a:gd name="T21" fmla="*/ 151 h 151"/>
                <a:gd name="T22" fmla="*/ 4 w 152"/>
                <a:gd name="T23" fmla="*/ 151 h 151"/>
                <a:gd name="T24" fmla="*/ 152 w 152"/>
                <a:gd name="T25" fmla="*/ 151 h 151"/>
                <a:gd name="T26" fmla="*/ 152 w 152"/>
                <a:gd name="T27" fmla="*/ 81 h 151"/>
                <a:gd name="T28" fmla="*/ 152 w 152"/>
                <a:gd name="T29" fmla="*/ 73 h 151"/>
                <a:gd name="T30" fmla="*/ 152 w 152"/>
                <a:gd name="T3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1">
                  <a:moveTo>
                    <a:pt x="8" y="143"/>
                  </a:moveTo>
                  <a:lnTo>
                    <a:pt x="8" y="8"/>
                  </a:lnTo>
                  <a:lnTo>
                    <a:pt x="144" y="8"/>
                  </a:lnTo>
                  <a:lnTo>
                    <a:pt x="144" y="143"/>
                  </a:lnTo>
                  <a:lnTo>
                    <a:pt x="8" y="143"/>
                  </a:lnTo>
                  <a:moveTo>
                    <a:pt x="152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0" y="81"/>
                  </a:lnTo>
                  <a:lnTo>
                    <a:pt x="0" y="84"/>
                  </a:lnTo>
                  <a:lnTo>
                    <a:pt x="0" y="151"/>
                  </a:lnTo>
                  <a:lnTo>
                    <a:pt x="4" y="151"/>
                  </a:lnTo>
                  <a:lnTo>
                    <a:pt x="152" y="151"/>
                  </a:lnTo>
                  <a:lnTo>
                    <a:pt x="152" y="81"/>
                  </a:lnTo>
                  <a:lnTo>
                    <a:pt x="152" y="73"/>
                  </a:lnTo>
                  <a:lnTo>
                    <a:pt x="15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7" name="Freeform 1228">
              <a:extLst>
                <a:ext uri="{FF2B5EF4-FFF2-40B4-BE49-F238E27FC236}">
                  <a16:creationId xmlns:a16="http://schemas.microsoft.com/office/drawing/2014/main" id="{A61D92D5-FCBF-43F7-BF8E-E7587DD36A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close/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8" name="Freeform 1229">
              <a:extLst>
                <a:ext uri="{FF2B5EF4-FFF2-40B4-BE49-F238E27FC236}">
                  <a16:creationId xmlns:a16="http://schemas.microsoft.com/office/drawing/2014/main" id="{8D923A01-CC0E-499E-9823-CD988586F62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4975" y="4383088"/>
              <a:ext cx="95250" cy="57150"/>
            </a:xfrm>
            <a:custGeom>
              <a:avLst/>
              <a:gdLst>
                <a:gd name="T0" fmla="*/ 0 w 60"/>
                <a:gd name="T1" fmla="*/ 5 h 36"/>
                <a:gd name="T2" fmla="*/ 0 w 60"/>
                <a:gd name="T3" fmla="*/ 5 h 36"/>
                <a:gd name="T4" fmla="*/ 0 w 60"/>
                <a:gd name="T5" fmla="*/ 5 h 36"/>
                <a:gd name="T6" fmla="*/ 0 w 60"/>
                <a:gd name="T7" fmla="*/ 5 h 36"/>
                <a:gd name="T8" fmla="*/ 55 w 60"/>
                <a:gd name="T9" fmla="*/ 0 h 36"/>
                <a:gd name="T10" fmla="*/ 34 w 60"/>
                <a:gd name="T11" fmla="*/ 20 h 36"/>
                <a:gd name="T12" fmla="*/ 34 w 60"/>
                <a:gd name="T13" fmla="*/ 23 h 36"/>
                <a:gd name="T14" fmla="*/ 32 w 60"/>
                <a:gd name="T15" fmla="*/ 23 h 36"/>
                <a:gd name="T16" fmla="*/ 30 w 60"/>
                <a:gd name="T17" fmla="*/ 24 h 36"/>
                <a:gd name="T18" fmla="*/ 28 w 60"/>
                <a:gd name="T19" fmla="*/ 23 h 36"/>
                <a:gd name="T20" fmla="*/ 26 w 60"/>
                <a:gd name="T21" fmla="*/ 23 h 36"/>
                <a:gd name="T22" fmla="*/ 26 w 60"/>
                <a:gd name="T23" fmla="*/ 20 h 36"/>
                <a:gd name="T24" fmla="*/ 5 w 60"/>
                <a:gd name="T25" fmla="*/ 0 h 36"/>
                <a:gd name="T26" fmla="*/ 0 w 60"/>
                <a:gd name="T27" fmla="*/ 5 h 36"/>
                <a:gd name="T28" fmla="*/ 30 w 60"/>
                <a:gd name="T29" fmla="*/ 36 h 36"/>
                <a:gd name="T30" fmla="*/ 60 w 60"/>
                <a:gd name="T31" fmla="*/ 5 h 36"/>
                <a:gd name="T32" fmla="*/ 55 w 60"/>
                <a:gd name="T3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36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0" y="5"/>
                  </a:lnTo>
                  <a:moveTo>
                    <a:pt x="55" y="0"/>
                  </a:moveTo>
                  <a:lnTo>
                    <a:pt x="34" y="20"/>
                  </a:lnTo>
                  <a:lnTo>
                    <a:pt x="34" y="23"/>
                  </a:lnTo>
                  <a:lnTo>
                    <a:pt x="32" y="23"/>
                  </a:lnTo>
                  <a:lnTo>
                    <a:pt x="30" y="24"/>
                  </a:lnTo>
                  <a:lnTo>
                    <a:pt x="28" y="23"/>
                  </a:lnTo>
                  <a:lnTo>
                    <a:pt x="26" y="23"/>
                  </a:lnTo>
                  <a:lnTo>
                    <a:pt x="26" y="20"/>
                  </a:lnTo>
                  <a:lnTo>
                    <a:pt x="5" y="0"/>
                  </a:lnTo>
                  <a:lnTo>
                    <a:pt x="0" y="5"/>
                  </a:lnTo>
                  <a:lnTo>
                    <a:pt x="30" y="36"/>
                  </a:lnTo>
                  <a:lnTo>
                    <a:pt x="60" y="5"/>
                  </a:lnTo>
                  <a:lnTo>
                    <a:pt x="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59" name="Freeform 1230">
              <a:extLst>
                <a:ext uri="{FF2B5EF4-FFF2-40B4-BE49-F238E27FC236}">
                  <a16:creationId xmlns:a16="http://schemas.microsoft.com/office/drawing/2014/main" id="{6C22F602-9DD8-4EB5-AACE-4B915DE7D7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46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60" name="Freeform 1231">
              <a:extLst>
                <a:ext uri="{FF2B5EF4-FFF2-40B4-BE49-F238E27FC236}">
                  <a16:creationId xmlns:a16="http://schemas.microsoft.com/office/drawing/2014/main" id="{BFAE24A0-889A-499C-9391-DEA0CF6FA9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6250" y="4292601"/>
              <a:ext cx="12700" cy="127000"/>
            </a:xfrm>
            <a:custGeom>
              <a:avLst/>
              <a:gdLst>
                <a:gd name="T0" fmla="*/ 8 w 8"/>
                <a:gd name="T1" fmla="*/ 0 h 80"/>
                <a:gd name="T2" fmla="*/ 0 w 8"/>
                <a:gd name="T3" fmla="*/ 0 h 80"/>
                <a:gd name="T4" fmla="*/ 0 w 8"/>
                <a:gd name="T5" fmla="*/ 77 h 80"/>
                <a:gd name="T6" fmla="*/ 0 w 8"/>
                <a:gd name="T7" fmla="*/ 80 h 80"/>
                <a:gd name="T8" fmla="*/ 2 w 8"/>
                <a:gd name="T9" fmla="*/ 80 h 80"/>
                <a:gd name="T10" fmla="*/ 6 w 8"/>
                <a:gd name="T11" fmla="*/ 80 h 80"/>
                <a:gd name="T12" fmla="*/ 8 w 8"/>
                <a:gd name="T13" fmla="*/ 80 h 80"/>
                <a:gd name="T14" fmla="*/ 8 w 8"/>
                <a:gd name="T15" fmla="*/ 77 h 80"/>
                <a:gd name="T16" fmla="*/ 8 w 8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80">
                  <a:moveTo>
                    <a:pt x="8" y="0"/>
                  </a:moveTo>
                  <a:lnTo>
                    <a:pt x="0" y="0"/>
                  </a:lnTo>
                  <a:lnTo>
                    <a:pt x="0" y="77"/>
                  </a:lnTo>
                  <a:lnTo>
                    <a:pt x="0" y="80"/>
                  </a:lnTo>
                  <a:lnTo>
                    <a:pt x="2" y="80"/>
                  </a:lnTo>
                  <a:lnTo>
                    <a:pt x="6" y="80"/>
                  </a:lnTo>
                  <a:lnTo>
                    <a:pt x="8" y="80"/>
                  </a:lnTo>
                  <a:lnTo>
                    <a:pt x="8" y="77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2133320" y="2463891"/>
            <a:ext cx="78555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2133320" y="1765300"/>
            <a:ext cx="7855511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133320" y="4227199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33320" y="4523470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8">
            <a:extLst>
              <a:ext uri="{FF2B5EF4-FFF2-40B4-BE49-F238E27FC236}">
                <a16:creationId xmlns:a16="http://schemas.microsoft.com/office/drawing/2014/main" id="{B6306AD0-DD2E-4665-8833-E73F8926989E}"/>
              </a:ext>
            </a:extLst>
          </p:cNvPr>
          <p:cNvSpPr>
            <a:spLocks/>
          </p:cNvSpPr>
          <p:nvPr userDrawn="1"/>
        </p:nvSpPr>
        <p:spPr bwMode="auto">
          <a:xfrm>
            <a:off x="7775575" y="5003692"/>
            <a:ext cx="1831975" cy="1582738"/>
          </a:xfrm>
          <a:custGeom>
            <a:avLst/>
            <a:gdLst>
              <a:gd name="T0" fmla="*/ 865 w 1154"/>
              <a:gd name="T1" fmla="*/ 0 h 997"/>
              <a:gd name="T2" fmla="*/ 288 w 1154"/>
              <a:gd name="T3" fmla="*/ 0 h 997"/>
              <a:gd name="T4" fmla="*/ 0 w 1154"/>
              <a:gd name="T5" fmla="*/ 498 h 997"/>
              <a:gd name="T6" fmla="*/ 288 w 1154"/>
              <a:gd name="T7" fmla="*/ 997 h 997"/>
              <a:gd name="T8" fmla="*/ 865 w 1154"/>
              <a:gd name="T9" fmla="*/ 997 h 997"/>
              <a:gd name="T10" fmla="*/ 1154 w 1154"/>
              <a:gd name="T11" fmla="*/ 498 h 997"/>
              <a:gd name="T12" fmla="*/ 865 w 1154"/>
              <a:gd name="T13" fmla="*/ 0 h 9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4" h="997">
                <a:moveTo>
                  <a:pt x="865" y="0"/>
                </a:moveTo>
                <a:lnTo>
                  <a:pt x="288" y="0"/>
                </a:lnTo>
                <a:lnTo>
                  <a:pt x="0" y="498"/>
                </a:lnTo>
                <a:lnTo>
                  <a:pt x="288" y="997"/>
                </a:lnTo>
                <a:lnTo>
                  <a:pt x="865" y="997"/>
                </a:lnTo>
                <a:lnTo>
                  <a:pt x="1154" y="498"/>
                </a:lnTo>
                <a:lnTo>
                  <a:pt x="8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84713700-C171-4A89-9071-02CA0460E57C}"/>
              </a:ext>
            </a:extLst>
          </p:cNvPr>
          <p:cNvSpPr>
            <a:spLocks/>
          </p:cNvSpPr>
          <p:nvPr userDrawn="1"/>
        </p:nvSpPr>
        <p:spPr bwMode="auto">
          <a:xfrm>
            <a:off x="1588" y="2214563"/>
            <a:ext cx="954088" cy="1585913"/>
          </a:xfrm>
          <a:custGeom>
            <a:avLst/>
            <a:gdLst>
              <a:gd name="T0" fmla="*/ 0 w 601"/>
              <a:gd name="T1" fmla="*/ 0 h 999"/>
              <a:gd name="T2" fmla="*/ 0 w 601"/>
              <a:gd name="T3" fmla="*/ 999 h 999"/>
              <a:gd name="T4" fmla="*/ 313 w 601"/>
              <a:gd name="T5" fmla="*/ 999 h 999"/>
              <a:gd name="T6" fmla="*/ 601 w 601"/>
              <a:gd name="T7" fmla="*/ 499 h 999"/>
              <a:gd name="T8" fmla="*/ 313 w 601"/>
              <a:gd name="T9" fmla="*/ 0 h 999"/>
              <a:gd name="T10" fmla="*/ 0 w 601"/>
              <a:gd name="T11" fmla="*/ 0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1" h="999">
                <a:moveTo>
                  <a:pt x="0" y="0"/>
                </a:moveTo>
                <a:lnTo>
                  <a:pt x="0" y="999"/>
                </a:lnTo>
                <a:lnTo>
                  <a:pt x="313" y="999"/>
                </a:lnTo>
                <a:lnTo>
                  <a:pt x="601" y="499"/>
                </a:lnTo>
                <a:lnTo>
                  <a:pt x="31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3386407" y="1426881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3387523" y="2322231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47" name="图片 246">
            <a:extLst>
              <a:ext uri="{FF2B5EF4-FFF2-40B4-BE49-F238E27FC236}">
                <a16:creationId xmlns:a16="http://schemas.microsoft.com/office/drawing/2014/main" id="{55E60352-00BB-4F7D-803A-559227C2C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88171" y="3655879"/>
            <a:ext cx="9043330" cy="32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4B65665-A02A-4DCA-8DEC-988D4F571C42}"/>
              </a:ext>
            </a:extLst>
          </p:cNvPr>
          <p:cNvGrpSpPr/>
          <p:nvPr userDrawn="1"/>
        </p:nvGrpSpPr>
        <p:grpSpPr>
          <a:xfrm flipH="1">
            <a:off x="0" y="4763"/>
            <a:ext cx="12192000" cy="6848475"/>
            <a:chOff x="0" y="4763"/>
            <a:chExt cx="12192000" cy="6848475"/>
          </a:xfrm>
        </p:grpSpPr>
        <p:sp>
          <p:nvSpPr>
            <p:cNvPr id="228" name="AutoShape 52">
              <a:extLst>
                <a:ext uri="{FF2B5EF4-FFF2-40B4-BE49-F238E27FC236}">
                  <a16:creationId xmlns:a16="http://schemas.microsoft.com/office/drawing/2014/main" id="{8F56A646-CEC1-40A2-9692-DA15CFCFEA6A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9" name="Rectangle 54">
              <a:extLst>
                <a:ext uri="{FF2B5EF4-FFF2-40B4-BE49-F238E27FC236}">
                  <a16:creationId xmlns:a16="http://schemas.microsoft.com/office/drawing/2014/main" id="{7D9FEC2F-16FF-4EC2-A9E5-F39FC915F4A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0" name="Rectangle 55">
              <a:extLst>
                <a:ext uri="{FF2B5EF4-FFF2-40B4-BE49-F238E27FC236}">
                  <a16:creationId xmlns:a16="http://schemas.microsoft.com/office/drawing/2014/main" id="{E1095F3C-D4D4-442A-99C4-84DC689B034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763"/>
              <a:ext cx="12192000" cy="684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1" name="Rectangle 56">
              <a:extLst>
                <a:ext uri="{FF2B5EF4-FFF2-40B4-BE49-F238E27FC236}">
                  <a16:creationId xmlns:a16="http://schemas.microsoft.com/office/drawing/2014/main" id="{740CFA80-6AFC-4FDB-A65E-77FBBFFC62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2" name="Rectangle 57">
              <a:extLst>
                <a:ext uri="{FF2B5EF4-FFF2-40B4-BE49-F238E27FC236}">
                  <a16:creationId xmlns:a16="http://schemas.microsoft.com/office/drawing/2014/main" id="{79AE7934-54D5-4E8D-9B3E-35320001E0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6523038"/>
              <a:ext cx="12192000" cy="33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B1DBAAF7-B645-4E10-938B-0F4DF13B059A}"/>
                </a:ext>
              </a:extLst>
            </p:cNvPr>
            <p:cNvGrpSpPr/>
            <p:nvPr userDrawn="1"/>
          </p:nvGrpSpPr>
          <p:grpSpPr>
            <a:xfrm>
              <a:off x="1651000" y="3328988"/>
              <a:ext cx="8955088" cy="3194051"/>
              <a:chOff x="1651000" y="3328988"/>
              <a:chExt cx="8955088" cy="3194051"/>
            </a:xfrm>
          </p:grpSpPr>
          <p:sp>
            <p:nvSpPr>
              <p:cNvPr id="234" name="Freeform 58">
                <a:extLst>
                  <a:ext uri="{FF2B5EF4-FFF2-40B4-BE49-F238E27FC236}">
                    <a16:creationId xmlns:a16="http://schemas.microsoft.com/office/drawing/2014/main" id="{391995DE-6075-4EDA-9C80-177B9E532A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59">
                <a:extLst>
                  <a:ext uri="{FF2B5EF4-FFF2-40B4-BE49-F238E27FC236}">
                    <a16:creationId xmlns:a16="http://schemas.microsoft.com/office/drawing/2014/main" id="{8EDD63A6-B0A5-49CA-A111-509171A8AA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102850" y="5772151"/>
                <a:ext cx="415925" cy="674688"/>
              </a:xfrm>
              <a:custGeom>
                <a:avLst/>
                <a:gdLst>
                  <a:gd name="T0" fmla="*/ 23 w 262"/>
                  <a:gd name="T1" fmla="*/ 425 h 425"/>
                  <a:gd name="T2" fmla="*/ 0 w 262"/>
                  <a:gd name="T3" fmla="*/ 412 h 425"/>
                  <a:gd name="T4" fmla="*/ 240 w 262"/>
                  <a:gd name="T5" fmla="*/ 0 h 425"/>
                  <a:gd name="T6" fmla="*/ 262 w 262"/>
                  <a:gd name="T7" fmla="*/ 13 h 425"/>
                  <a:gd name="T8" fmla="*/ 23 w 262"/>
                  <a:gd name="T9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425">
                    <a:moveTo>
                      <a:pt x="23" y="425"/>
                    </a:moveTo>
                    <a:lnTo>
                      <a:pt x="0" y="412"/>
                    </a:lnTo>
                    <a:lnTo>
                      <a:pt x="240" y="0"/>
                    </a:lnTo>
                    <a:lnTo>
                      <a:pt x="262" y="13"/>
                    </a:lnTo>
                    <a:lnTo>
                      <a:pt x="23" y="4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60">
                <a:extLst>
                  <a:ext uri="{FF2B5EF4-FFF2-40B4-BE49-F238E27FC236}">
                    <a16:creationId xmlns:a16="http://schemas.microsoft.com/office/drawing/2014/main" id="{049EFDB7-3626-40BD-B057-A9C2DF01A6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61">
                <a:extLst>
                  <a:ext uri="{FF2B5EF4-FFF2-40B4-BE49-F238E27FC236}">
                    <a16:creationId xmlns:a16="http://schemas.microsoft.com/office/drawing/2014/main" id="{D0F917FD-1E9F-4C29-9737-512EBF2039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94913" y="5764213"/>
                <a:ext cx="433388" cy="692150"/>
              </a:xfrm>
              <a:custGeom>
                <a:avLst/>
                <a:gdLst>
                  <a:gd name="T0" fmla="*/ 28 w 273"/>
                  <a:gd name="T1" fmla="*/ 430 h 436"/>
                  <a:gd name="T2" fmla="*/ 30 w 273"/>
                  <a:gd name="T3" fmla="*/ 427 h 436"/>
                  <a:gd name="T4" fmla="*/ 11 w 273"/>
                  <a:gd name="T5" fmla="*/ 416 h 436"/>
                  <a:gd name="T6" fmla="*/ 246 w 273"/>
                  <a:gd name="T7" fmla="*/ 11 h 436"/>
                  <a:gd name="T8" fmla="*/ 262 w 273"/>
                  <a:gd name="T9" fmla="*/ 20 h 436"/>
                  <a:gd name="T10" fmla="*/ 25 w 273"/>
                  <a:gd name="T11" fmla="*/ 428 h 436"/>
                  <a:gd name="T12" fmla="*/ 28 w 273"/>
                  <a:gd name="T13" fmla="*/ 430 h 436"/>
                  <a:gd name="T14" fmla="*/ 30 w 273"/>
                  <a:gd name="T15" fmla="*/ 427 h 436"/>
                  <a:gd name="T16" fmla="*/ 28 w 273"/>
                  <a:gd name="T17" fmla="*/ 430 h 436"/>
                  <a:gd name="T18" fmla="*/ 31 w 273"/>
                  <a:gd name="T19" fmla="*/ 432 h 436"/>
                  <a:gd name="T20" fmla="*/ 273 w 273"/>
                  <a:gd name="T21" fmla="*/ 17 h 436"/>
                  <a:gd name="T22" fmla="*/ 243 w 273"/>
                  <a:gd name="T23" fmla="*/ 0 h 436"/>
                  <a:gd name="T24" fmla="*/ 0 w 273"/>
                  <a:gd name="T25" fmla="*/ 418 h 436"/>
                  <a:gd name="T26" fmla="*/ 29 w 273"/>
                  <a:gd name="T27" fmla="*/ 436 h 436"/>
                  <a:gd name="T28" fmla="*/ 31 w 273"/>
                  <a:gd name="T29" fmla="*/ 432 h 436"/>
                  <a:gd name="T30" fmla="*/ 28 w 273"/>
                  <a:gd name="T31" fmla="*/ 430 h 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3" h="436">
                    <a:moveTo>
                      <a:pt x="28" y="430"/>
                    </a:moveTo>
                    <a:lnTo>
                      <a:pt x="30" y="427"/>
                    </a:lnTo>
                    <a:lnTo>
                      <a:pt x="11" y="416"/>
                    </a:lnTo>
                    <a:lnTo>
                      <a:pt x="246" y="11"/>
                    </a:lnTo>
                    <a:lnTo>
                      <a:pt x="262" y="20"/>
                    </a:lnTo>
                    <a:lnTo>
                      <a:pt x="25" y="428"/>
                    </a:lnTo>
                    <a:lnTo>
                      <a:pt x="28" y="430"/>
                    </a:lnTo>
                    <a:lnTo>
                      <a:pt x="30" y="427"/>
                    </a:lnTo>
                    <a:lnTo>
                      <a:pt x="28" y="430"/>
                    </a:lnTo>
                    <a:lnTo>
                      <a:pt x="31" y="432"/>
                    </a:lnTo>
                    <a:lnTo>
                      <a:pt x="273" y="17"/>
                    </a:lnTo>
                    <a:lnTo>
                      <a:pt x="243" y="0"/>
                    </a:lnTo>
                    <a:lnTo>
                      <a:pt x="0" y="418"/>
                    </a:lnTo>
                    <a:lnTo>
                      <a:pt x="29" y="436"/>
                    </a:lnTo>
                    <a:lnTo>
                      <a:pt x="31" y="432"/>
                    </a:lnTo>
                    <a:lnTo>
                      <a:pt x="28" y="43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62">
                <a:extLst>
                  <a:ext uri="{FF2B5EF4-FFF2-40B4-BE49-F238E27FC236}">
                    <a16:creationId xmlns:a16="http://schemas.microsoft.com/office/drawing/2014/main" id="{FAB99241-2D05-4F08-B4EA-6FF81B9513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63">
                <a:extLst>
                  <a:ext uri="{FF2B5EF4-FFF2-40B4-BE49-F238E27FC236}">
                    <a16:creationId xmlns:a16="http://schemas.microsoft.com/office/drawing/2014/main" id="{132D4CF2-2D7C-4D3C-8287-36E8EE3CB8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40938" y="5737226"/>
                <a:ext cx="409575" cy="665163"/>
              </a:xfrm>
              <a:custGeom>
                <a:avLst/>
                <a:gdLst>
                  <a:gd name="T0" fmla="*/ 22 w 258"/>
                  <a:gd name="T1" fmla="*/ 419 h 419"/>
                  <a:gd name="T2" fmla="*/ 0 w 258"/>
                  <a:gd name="T3" fmla="*/ 406 h 419"/>
                  <a:gd name="T4" fmla="*/ 235 w 258"/>
                  <a:gd name="T5" fmla="*/ 0 h 419"/>
                  <a:gd name="T6" fmla="*/ 258 w 258"/>
                  <a:gd name="T7" fmla="*/ 13 h 419"/>
                  <a:gd name="T8" fmla="*/ 22 w 2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19">
                    <a:moveTo>
                      <a:pt x="22" y="419"/>
                    </a:moveTo>
                    <a:lnTo>
                      <a:pt x="0" y="406"/>
                    </a:lnTo>
                    <a:lnTo>
                      <a:pt x="235" y="0"/>
                    </a:lnTo>
                    <a:lnTo>
                      <a:pt x="258" y="13"/>
                    </a:lnTo>
                    <a:lnTo>
                      <a:pt x="22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64">
                <a:extLst>
                  <a:ext uri="{FF2B5EF4-FFF2-40B4-BE49-F238E27FC236}">
                    <a16:creationId xmlns:a16="http://schemas.microsoft.com/office/drawing/2014/main" id="{95794BDE-BF38-48AF-8D5B-723FEB744B6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65">
                <a:extLst>
                  <a:ext uri="{FF2B5EF4-FFF2-40B4-BE49-F238E27FC236}">
                    <a16:creationId xmlns:a16="http://schemas.microsoft.com/office/drawing/2014/main" id="{DF7BE135-3592-4A6D-8EB1-354697E6F8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0031413" y="5729288"/>
                <a:ext cx="427038" cy="682625"/>
              </a:xfrm>
              <a:custGeom>
                <a:avLst/>
                <a:gdLst>
                  <a:gd name="T0" fmla="*/ 28 w 269"/>
                  <a:gd name="T1" fmla="*/ 424 h 430"/>
                  <a:gd name="T2" fmla="*/ 30 w 269"/>
                  <a:gd name="T3" fmla="*/ 421 h 430"/>
                  <a:gd name="T4" fmla="*/ 11 w 269"/>
                  <a:gd name="T5" fmla="*/ 410 h 430"/>
                  <a:gd name="T6" fmla="*/ 243 w 269"/>
                  <a:gd name="T7" fmla="*/ 11 h 430"/>
                  <a:gd name="T8" fmla="*/ 258 w 269"/>
                  <a:gd name="T9" fmla="*/ 20 h 430"/>
                  <a:gd name="T10" fmla="*/ 25 w 269"/>
                  <a:gd name="T11" fmla="*/ 422 h 430"/>
                  <a:gd name="T12" fmla="*/ 28 w 269"/>
                  <a:gd name="T13" fmla="*/ 424 h 430"/>
                  <a:gd name="T14" fmla="*/ 30 w 269"/>
                  <a:gd name="T15" fmla="*/ 421 h 430"/>
                  <a:gd name="T16" fmla="*/ 28 w 269"/>
                  <a:gd name="T17" fmla="*/ 424 h 430"/>
                  <a:gd name="T18" fmla="*/ 32 w 269"/>
                  <a:gd name="T19" fmla="*/ 426 h 430"/>
                  <a:gd name="T20" fmla="*/ 269 w 269"/>
                  <a:gd name="T21" fmla="*/ 17 h 430"/>
                  <a:gd name="T22" fmla="*/ 240 w 269"/>
                  <a:gd name="T23" fmla="*/ 0 h 430"/>
                  <a:gd name="T24" fmla="*/ 0 w 269"/>
                  <a:gd name="T25" fmla="*/ 413 h 430"/>
                  <a:gd name="T26" fmla="*/ 30 w 269"/>
                  <a:gd name="T27" fmla="*/ 430 h 430"/>
                  <a:gd name="T28" fmla="*/ 32 w 269"/>
                  <a:gd name="T29" fmla="*/ 426 h 430"/>
                  <a:gd name="T30" fmla="*/ 28 w 269"/>
                  <a:gd name="T31" fmla="*/ 424 h 4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69" h="430">
                    <a:moveTo>
                      <a:pt x="28" y="424"/>
                    </a:moveTo>
                    <a:lnTo>
                      <a:pt x="30" y="421"/>
                    </a:lnTo>
                    <a:lnTo>
                      <a:pt x="11" y="410"/>
                    </a:lnTo>
                    <a:lnTo>
                      <a:pt x="243" y="11"/>
                    </a:lnTo>
                    <a:lnTo>
                      <a:pt x="258" y="20"/>
                    </a:lnTo>
                    <a:lnTo>
                      <a:pt x="25" y="422"/>
                    </a:lnTo>
                    <a:lnTo>
                      <a:pt x="28" y="424"/>
                    </a:lnTo>
                    <a:lnTo>
                      <a:pt x="30" y="421"/>
                    </a:lnTo>
                    <a:lnTo>
                      <a:pt x="28" y="424"/>
                    </a:lnTo>
                    <a:lnTo>
                      <a:pt x="32" y="426"/>
                    </a:lnTo>
                    <a:lnTo>
                      <a:pt x="269" y="17"/>
                    </a:lnTo>
                    <a:lnTo>
                      <a:pt x="240" y="0"/>
                    </a:lnTo>
                    <a:lnTo>
                      <a:pt x="0" y="413"/>
                    </a:lnTo>
                    <a:lnTo>
                      <a:pt x="30" y="430"/>
                    </a:lnTo>
                    <a:lnTo>
                      <a:pt x="32" y="426"/>
                    </a:lnTo>
                    <a:lnTo>
                      <a:pt x="28" y="42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66">
                <a:extLst>
                  <a:ext uri="{FF2B5EF4-FFF2-40B4-BE49-F238E27FC236}">
                    <a16:creationId xmlns:a16="http://schemas.microsoft.com/office/drawing/2014/main" id="{813F8B83-155F-46B0-A0FC-B6FB258883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67">
                <a:extLst>
                  <a:ext uri="{FF2B5EF4-FFF2-40B4-BE49-F238E27FC236}">
                    <a16:creationId xmlns:a16="http://schemas.microsoft.com/office/drawing/2014/main" id="{B920B4D6-F6CF-4A37-8737-458A9D33D3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98075" y="5033963"/>
                <a:ext cx="498475" cy="588963"/>
              </a:xfrm>
              <a:custGeom>
                <a:avLst/>
                <a:gdLst>
                  <a:gd name="T0" fmla="*/ 294 w 314"/>
                  <a:gd name="T1" fmla="*/ 371 h 371"/>
                  <a:gd name="T2" fmla="*/ 0 w 314"/>
                  <a:gd name="T3" fmla="*/ 17 h 371"/>
                  <a:gd name="T4" fmla="*/ 20 w 314"/>
                  <a:gd name="T5" fmla="*/ 0 h 371"/>
                  <a:gd name="T6" fmla="*/ 314 w 314"/>
                  <a:gd name="T7" fmla="*/ 355 h 371"/>
                  <a:gd name="T8" fmla="*/ 294 w 314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" h="371">
                    <a:moveTo>
                      <a:pt x="294" y="371"/>
                    </a:moveTo>
                    <a:lnTo>
                      <a:pt x="0" y="17"/>
                    </a:lnTo>
                    <a:lnTo>
                      <a:pt x="20" y="0"/>
                    </a:lnTo>
                    <a:lnTo>
                      <a:pt x="314" y="355"/>
                    </a:lnTo>
                    <a:lnTo>
                      <a:pt x="294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68">
                <a:extLst>
                  <a:ext uri="{FF2B5EF4-FFF2-40B4-BE49-F238E27FC236}">
                    <a16:creationId xmlns:a16="http://schemas.microsoft.com/office/drawing/2014/main" id="{81FCC444-2F1C-4749-AC07-601183F0819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69">
                <a:extLst>
                  <a:ext uri="{FF2B5EF4-FFF2-40B4-BE49-F238E27FC236}">
                    <a16:creationId xmlns:a16="http://schemas.microsoft.com/office/drawing/2014/main" id="{34B270BD-0457-4B2D-81A6-801DBBD34D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88550" y="5026026"/>
                <a:ext cx="517525" cy="606425"/>
              </a:xfrm>
              <a:custGeom>
                <a:avLst/>
                <a:gdLst>
                  <a:gd name="T0" fmla="*/ 300 w 326"/>
                  <a:gd name="T1" fmla="*/ 376 h 382"/>
                  <a:gd name="T2" fmla="*/ 303 w 326"/>
                  <a:gd name="T3" fmla="*/ 374 h 382"/>
                  <a:gd name="T4" fmla="*/ 11 w 326"/>
                  <a:gd name="T5" fmla="*/ 22 h 382"/>
                  <a:gd name="T6" fmla="*/ 25 w 326"/>
                  <a:gd name="T7" fmla="*/ 11 h 382"/>
                  <a:gd name="T8" fmla="*/ 315 w 326"/>
                  <a:gd name="T9" fmla="*/ 359 h 382"/>
                  <a:gd name="T10" fmla="*/ 298 w 326"/>
                  <a:gd name="T11" fmla="*/ 373 h 382"/>
                  <a:gd name="T12" fmla="*/ 300 w 326"/>
                  <a:gd name="T13" fmla="*/ 376 h 382"/>
                  <a:gd name="T14" fmla="*/ 303 w 326"/>
                  <a:gd name="T15" fmla="*/ 374 h 382"/>
                  <a:gd name="T16" fmla="*/ 300 w 326"/>
                  <a:gd name="T17" fmla="*/ 376 h 382"/>
                  <a:gd name="T18" fmla="*/ 303 w 326"/>
                  <a:gd name="T19" fmla="*/ 380 h 382"/>
                  <a:gd name="T20" fmla="*/ 326 w 326"/>
                  <a:gd name="T21" fmla="*/ 360 h 382"/>
                  <a:gd name="T22" fmla="*/ 26 w 326"/>
                  <a:gd name="T23" fmla="*/ 0 h 382"/>
                  <a:gd name="T24" fmla="*/ 0 w 326"/>
                  <a:gd name="T25" fmla="*/ 21 h 382"/>
                  <a:gd name="T26" fmla="*/ 300 w 326"/>
                  <a:gd name="T27" fmla="*/ 382 h 382"/>
                  <a:gd name="T28" fmla="*/ 303 w 326"/>
                  <a:gd name="T29" fmla="*/ 380 h 382"/>
                  <a:gd name="T30" fmla="*/ 300 w 326"/>
                  <a:gd name="T31" fmla="*/ 376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6" h="382">
                    <a:moveTo>
                      <a:pt x="300" y="376"/>
                    </a:moveTo>
                    <a:lnTo>
                      <a:pt x="303" y="374"/>
                    </a:lnTo>
                    <a:lnTo>
                      <a:pt x="11" y="22"/>
                    </a:lnTo>
                    <a:lnTo>
                      <a:pt x="25" y="11"/>
                    </a:lnTo>
                    <a:lnTo>
                      <a:pt x="315" y="359"/>
                    </a:lnTo>
                    <a:lnTo>
                      <a:pt x="298" y="373"/>
                    </a:lnTo>
                    <a:lnTo>
                      <a:pt x="300" y="376"/>
                    </a:lnTo>
                    <a:lnTo>
                      <a:pt x="303" y="374"/>
                    </a:lnTo>
                    <a:lnTo>
                      <a:pt x="300" y="376"/>
                    </a:lnTo>
                    <a:lnTo>
                      <a:pt x="303" y="380"/>
                    </a:lnTo>
                    <a:lnTo>
                      <a:pt x="326" y="360"/>
                    </a:lnTo>
                    <a:lnTo>
                      <a:pt x="26" y="0"/>
                    </a:lnTo>
                    <a:lnTo>
                      <a:pt x="0" y="21"/>
                    </a:lnTo>
                    <a:lnTo>
                      <a:pt x="300" y="382"/>
                    </a:lnTo>
                    <a:lnTo>
                      <a:pt x="303" y="380"/>
                    </a:lnTo>
                    <a:lnTo>
                      <a:pt x="300" y="37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70">
                <a:extLst>
                  <a:ext uri="{FF2B5EF4-FFF2-40B4-BE49-F238E27FC236}">
                    <a16:creationId xmlns:a16="http://schemas.microsoft.com/office/drawing/2014/main" id="{69D188AE-9BFD-4F6B-9288-A2F6C47E5D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  <a:close/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71">
                <a:extLst>
                  <a:ext uri="{FF2B5EF4-FFF2-40B4-BE49-F238E27FC236}">
                    <a16:creationId xmlns:a16="http://schemas.microsoft.com/office/drawing/2014/main" id="{AEEE2FCF-5878-43F4-AB14-02222775E8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40925" y="5081588"/>
                <a:ext cx="500063" cy="588963"/>
              </a:xfrm>
              <a:custGeom>
                <a:avLst/>
                <a:gdLst>
                  <a:gd name="T0" fmla="*/ 295 w 315"/>
                  <a:gd name="T1" fmla="*/ 371 h 371"/>
                  <a:gd name="T2" fmla="*/ 0 w 315"/>
                  <a:gd name="T3" fmla="*/ 16 h 371"/>
                  <a:gd name="T4" fmla="*/ 20 w 315"/>
                  <a:gd name="T5" fmla="*/ 0 h 371"/>
                  <a:gd name="T6" fmla="*/ 315 w 315"/>
                  <a:gd name="T7" fmla="*/ 354 h 371"/>
                  <a:gd name="T8" fmla="*/ 295 w 315"/>
                  <a:gd name="T9" fmla="*/ 371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" h="371">
                    <a:moveTo>
                      <a:pt x="295" y="371"/>
                    </a:moveTo>
                    <a:lnTo>
                      <a:pt x="0" y="16"/>
                    </a:lnTo>
                    <a:lnTo>
                      <a:pt x="20" y="0"/>
                    </a:lnTo>
                    <a:lnTo>
                      <a:pt x="315" y="354"/>
                    </a:lnTo>
                    <a:lnTo>
                      <a:pt x="295" y="37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72">
                <a:extLst>
                  <a:ext uri="{FF2B5EF4-FFF2-40B4-BE49-F238E27FC236}">
                    <a16:creationId xmlns:a16="http://schemas.microsoft.com/office/drawing/2014/main" id="{DF60A964-ACD7-4FF5-A1DA-244861CB7C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73">
                <a:extLst>
                  <a:ext uri="{FF2B5EF4-FFF2-40B4-BE49-F238E27FC236}">
                    <a16:creationId xmlns:a16="http://schemas.microsoft.com/office/drawing/2014/main" id="{4B48B8F4-D4C9-43E8-A0C7-93C5CCFD0F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932988" y="5072063"/>
                <a:ext cx="515938" cy="608013"/>
              </a:xfrm>
              <a:custGeom>
                <a:avLst/>
                <a:gdLst>
                  <a:gd name="T0" fmla="*/ 300 w 325"/>
                  <a:gd name="T1" fmla="*/ 377 h 383"/>
                  <a:gd name="T2" fmla="*/ 303 w 325"/>
                  <a:gd name="T3" fmla="*/ 374 h 383"/>
                  <a:gd name="T4" fmla="*/ 11 w 325"/>
                  <a:gd name="T5" fmla="*/ 23 h 383"/>
                  <a:gd name="T6" fmla="*/ 25 w 325"/>
                  <a:gd name="T7" fmla="*/ 11 h 383"/>
                  <a:gd name="T8" fmla="*/ 314 w 325"/>
                  <a:gd name="T9" fmla="*/ 360 h 383"/>
                  <a:gd name="T10" fmla="*/ 297 w 325"/>
                  <a:gd name="T11" fmla="*/ 374 h 383"/>
                  <a:gd name="T12" fmla="*/ 300 w 325"/>
                  <a:gd name="T13" fmla="*/ 377 h 383"/>
                  <a:gd name="T14" fmla="*/ 303 w 325"/>
                  <a:gd name="T15" fmla="*/ 374 h 383"/>
                  <a:gd name="T16" fmla="*/ 300 w 325"/>
                  <a:gd name="T17" fmla="*/ 377 h 383"/>
                  <a:gd name="T18" fmla="*/ 302 w 325"/>
                  <a:gd name="T19" fmla="*/ 380 h 383"/>
                  <a:gd name="T20" fmla="*/ 325 w 325"/>
                  <a:gd name="T21" fmla="*/ 361 h 383"/>
                  <a:gd name="T22" fmla="*/ 26 w 325"/>
                  <a:gd name="T23" fmla="*/ 0 h 383"/>
                  <a:gd name="T24" fmla="*/ 0 w 325"/>
                  <a:gd name="T25" fmla="*/ 22 h 383"/>
                  <a:gd name="T26" fmla="*/ 299 w 325"/>
                  <a:gd name="T27" fmla="*/ 383 h 383"/>
                  <a:gd name="T28" fmla="*/ 302 w 325"/>
                  <a:gd name="T29" fmla="*/ 380 h 383"/>
                  <a:gd name="T30" fmla="*/ 300 w 325"/>
                  <a:gd name="T31" fmla="*/ 377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5" h="383">
                    <a:moveTo>
                      <a:pt x="300" y="377"/>
                    </a:moveTo>
                    <a:lnTo>
                      <a:pt x="303" y="374"/>
                    </a:lnTo>
                    <a:lnTo>
                      <a:pt x="11" y="23"/>
                    </a:lnTo>
                    <a:lnTo>
                      <a:pt x="25" y="11"/>
                    </a:lnTo>
                    <a:lnTo>
                      <a:pt x="314" y="360"/>
                    </a:lnTo>
                    <a:lnTo>
                      <a:pt x="297" y="374"/>
                    </a:lnTo>
                    <a:lnTo>
                      <a:pt x="300" y="377"/>
                    </a:lnTo>
                    <a:lnTo>
                      <a:pt x="303" y="374"/>
                    </a:lnTo>
                    <a:lnTo>
                      <a:pt x="300" y="377"/>
                    </a:lnTo>
                    <a:lnTo>
                      <a:pt x="302" y="380"/>
                    </a:lnTo>
                    <a:lnTo>
                      <a:pt x="325" y="361"/>
                    </a:lnTo>
                    <a:lnTo>
                      <a:pt x="26" y="0"/>
                    </a:lnTo>
                    <a:lnTo>
                      <a:pt x="0" y="22"/>
                    </a:lnTo>
                    <a:lnTo>
                      <a:pt x="299" y="383"/>
                    </a:lnTo>
                    <a:lnTo>
                      <a:pt x="302" y="380"/>
                    </a:lnTo>
                    <a:lnTo>
                      <a:pt x="300" y="37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74">
                <a:extLst>
                  <a:ext uri="{FF2B5EF4-FFF2-40B4-BE49-F238E27FC236}">
                    <a16:creationId xmlns:a16="http://schemas.microsoft.com/office/drawing/2014/main" id="{4E20062C-9315-4549-9080-9273698912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90188" y="5588001"/>
                <a:ext cx="211138" cy="207963"/>
              </a:xfrm>
              <a:custGeom>
                <a:avLst/>
                <a:gdLst>
                  <a:gd name="T0" fmla="*/ 67 w 133"/>
                  <a:gd name="T1" fmla="*/ 131 h 131"/>
                  <a:gd name="T2" fmla="*/ 16 w 133"/>
                  <a:gd name="T3" fmla="*/ 107 h 131"/>
                  <a:gd name="T4" fmla="*/ 2 w 133"/>
                  <a:gd name="T5" fmla="*/ 60 h 131"/>
                  <a:gd name="T6" fmla="*/ 25 w 133"/>
                  <a:gd name="T7" fmla="*/ 15 h 131"/>
                  <a:gd name="T8" fmla="*/ 67 w 133"/>
                  <a:gd name="T9" fmla="*/ 0 h 131"/>
                  <a:gd name="T10" fmla="*/ 117 w 133"/>
                  <a:gd name="T11" fmla="*/ 24 h 131"/>
                  <a:gd name="T12" fmla="*/ 132 w 133"/>
                  <a:gd name="T13" fmla="*/ 72 h 131"/>
                  <a:gd name="T14" fmla="*/ 108 w 133"/>
                  <a:gd name="T15" fmla="*/ 116 h 131"/>
                  <a:gd name="T16" fmla="*/ 67 w 133"/>
                  <a:gd name="T17" fmla="*/ 131 h 131"/>
                  <a:gd name="T18" fmla="*/ 67 w 133"/>
                  <a:gd name="T19" fmla="*/ 27 h 131"/>
                  <a:gd name="T20" fmla="*/ 42 w 133"/>
                  <a:gd name="T21" fmla="*/ 36 h 131"/>
                  <a:gd name="T22" fmla="*/ 28 w 133"/>
                  <a:gd name="T23" fmla="*/ 62 h 131"/>
                  <a:gd name="T24" fmla="*/ 36 w 133"/>
                  <a:gd name="T25" fmla="*/ 91 h 131"/>
                  <a:gd name="T26" fmla="*/ 67 w 133"/>
                  <a:gd name="T27" fmla="*/ 105 h 131"/>
                  <a:gd name="T28" fmla="*/ 92 w 133"/>
                  <a:gd name="T29" fmla="*/ 96 h 131"/>
                  <a:gd name="T30" fmla="*/ 106 w 133"/>
                  <a:gd name="T31" fmla="*/ 69 h 131"/>
                  <a:gd name="T32" fmla="*/ 97 w 133"/>
                  <a:gd name="T33" fmla="*/ 41 h 131"/>
                  <a:gd name="T34" fmla="*/ 67 w 133"/>
                  <a:gd name="T35" fmla="*/ 27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3" h="131">
                    <a:moveTo>
                      <a:pt x="67" y="131"/>
                    </a:moveTo>
                    <a:cubicBezTo>
                      <a:pt x="47" y="131"/>
                      <a:pt x="29" y="122"/>
                      <a:pt x="16" y="107"/>
                    </a:cubicBezTo>
                    <a:cubicBezTo>
                      <a:pt x="5" y="94"/>
                      <a:pt x="0" y="77"/>
                      <a:pt x="2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1" y="0"/>
                      <a:pt x="67" y="0"/>
                    </a:cubicBezTo>
                    <a:cubicBezTo>
                      <a:pt x="86" y="0"/>
                      <a:pt x="104" y="9"/>
                      <a:pt x="117" y="24"/>
                    </a:cubicBezTo>
                    <a:cubicBezTo>
                      <a:pt x="128" y="37"/>
                      <a:pt x="133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7" y="126"/>
                      <a:pt x="82" y="131"/>
                      <a:pt x="67" y="131"/>
                    </a:cubicBezTo>
                    <a:moveTo>
                      <a:pt x="67" y="27"/>
                    </a:moveTo>
                    <a:cubicBezTo>
                      <a:pt x="58" y="27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7" y="72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7" y="105"/>
                    </a:cubicBezTo>
                    <a:cubicBezTo>
                      <a:pt x="76" y="105"/>
                      <a:pt x="85" y="102"/>
                      <a:pt x="92" y="96"/>
                    </a:cubicBezTo>
                    <a:cubicBezTo>
                      <a:pt x="100" y="89"/>
                      <a:pt x="105" y="80"/>
                      <a:pt x="106" y="69"/>
                    </a:cubicBezTo>
                    <a:cubicBezTo>
                      <a:pt x="107" y="59"/>
                      <a:pt x="103" y="49"/>
                      <a:pt x="97" y="41"/>
                    </a:cubicBezTo>
                    <a:cubicBezTo>
                      <a:pt x="89" y="32"/>
                      <a:pt x="78" y="27"/>
                      <a:pt x="67" y="27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75">
                <a:extLst>
                  <a:ext uri="{FF2B5EF4-FFF2-40B4-BE49-F238E27FC236}">
                    <a16:creationId xmlns:a16="http://schemas.microsoft.com/office/drawing/2014/main" id="{E68F791A-9F4C-4AAA-9282-3F58993F31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0385425" y="5581651"/>
                <a:ext cx="220663" cy="220663"/>
              </a:xfrm>
              <a:custGeom>
                <a:avLst/>
                <a:gdLst>
                  <a:gd name="T0" fmla="*/ 70 w 139"/>
                  <a:gd name="T1" fmla="*/ 135 h 139"/>
                  <a:gd name="T2" fmla="*/ 70 w 139"/>
                  <a:gd name="T3" fmla="*/ 131 h 139"/>
                  <a:gd name="T4" fmla="*/ 23 w 139"/>
                  <a:gd name="T5" fmla="*/ 109 h 139"/>
                  <a:gd name="T6" fmla="*/ 23 w 139"/>
                  <a:gd name="T7" fmla="*/ 109 h 139"/>
                  <a:gd name="T8" fmla="*/ 8 w 139"/>
                  <a:gd name="T9" fmla="*/ 70 h 139"/>
                  <a:gd name="T10" fmla="*/ 9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1 h 139"/>
                  <a:gd name="T18" fmla="*/ 131 w 139"/>
                  <a:gd name="T19" fmla="*/ 70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70 w 139"/>
                  <a:gd name="T25" fmla="*/ 131 h 139"/>
                  <a:gd name="T26" fmla="*/ 70 w 139"/>
                  <a:gd name="T27" fmla="*/ 135 h 139"/>
                  <a:gd name="T28" fmla="*/ 70 w 139"/>
                  <a:gd name="T29" fmla="*/ 139 h 139"/>
                  <a:gd name="T30" fmla="*/ 114 w 139"/>
                  <a:gd name="T31" fmla="*/ 123 h 139"/>
                  <a:gd name="T32" fmla="*/ 139 w 139"/>
                  <a:gd name="T33" fmla="*/ 76 h 139"/>
                  <a:gd name="T34" fmla="*/ 139 w 139"/>
                  <a:gd name="T35" fmla="*/ 70 h 139"/>
                  <a:gd name="T36" fmla="*/ 123 w 139"/>
                  <a:gd name="T37" fmla="*/ 26 h 139"/>
                  <a:gd name="T38" fmla="*/ 70 w 139"/>
                  <a:gd name="T39" fmla="*/ 0 h 139"/>
                  <a:gd name="T40" fmla="*/ 26 w 139"/>
                  <a:gd name="T41" fmla="*/ 16 h 139"/>
                  <a:gd name="T42" fmla="*/ 1 w 139"/>
                  <a:gd name="T43" fmla="*/ 63 h 139"/>
                  <a:gd name="T44" fmla="*/ 0 w 139"/>
                  <a:gd name="T45" fmla="*/ 70 h 139"/>
                  <a:gd name="T46" fmla="*/ 16 w 139"/>
                  <a:gd name="T47" fmla="*/ 114 h 139"/>
                  <a:gd name="T48" fmla="*/ 16 w 139"/>
                  <a:gd name="T49" fmla="*/ 114 h 139"/>
                  <a:gd name="T50" fmla="*/ 70 w 139"/>
                  <a:gd name="T51" fmla="*/ 139 h 139"/>
                  <a:gd name="T52" fmla="*/ 70 w 139"/>
                  <a:gd name="T53" fmla="*/ 135 h 139"/>
                  <a:gd name="T54" fmla="*/ 70 w 139"/>
                  <a:gd name="T55" fmla="*/ 31 h 139"/>
                  <a:gd name="T56" fmla="*/ 70 w 139"/>
                  <a:gd name="T57" fmla="*/ 27 h 139"/>
                  <a:gd name="T58" fmla="*/ 42 w 139"/>
                  <a:gd name="T59" fmla="*/ 36 h 139"/>
                  <a:gd name="T60" fmla="*/ 27 w 139"/>
                  <a:gd name="T61" fmla="*/ 66 h 139"/>
                  <a:gd name="T62" fmla="*/ 27 w 139"/>
                  <a:gd name="T63" fmla="*/ 70 h 139"/>
                  <a:gd name="T64" fmla="*/ 36 w 139"/>
                  <a:gd name="T65" fmla="*/ 97 h 139"/>
                  <a:gd name="T66" fmla="*/ 36 w 139"/>
                  <a:gd name="T67" fmla="*/ 97 h 139"/>
                  <a:gd name="T68" fmla="*/ 70 w 139"/>
                  <a:gd name="T69" fmla="*/ 113 h 139"/>
                  <a:gd name="T70" fmla="*/ 97 w 139"/>
                  <a:gd name="T71" fmla="*/ 103 h 139"/>
                  <a:gd name="T72" fmla="*/ 97 w 139"/>
                  <a:gd name="T73" fmla="*/ 103 h 139"/>
                  <a:gd name="T74" fmla="*/ 113 w 139"/>
                  <a:gd name="T75" fmla="*/ 74 h 139"/>
                  <a:gd name="T76" fmla="*/ 113 w 139"/>
                  <a:gd name="T77" fmla="*/ 70 h 139"/>
                  <a:gd name="T78" fmla="*/ 103 w 139"/>
                  <a:gd name="T79" fmla="*/ 42 h 139"/>
                  <a:gd name="T80" fmla="*/ 70 w 139"/>
                  <a:gd name="T81" fmla="*/ 27 h 139"/>
                  <a:gd name="T82" fmla="*/ 70 w 139"/>
                  <a:gd name="T83" fmla="*/ 31 h 139"/>
                  <a:gd name="T84" fmla="*/ 70 w 139"/>
                  <a:gd name="T85" fmla="*/ 35 h 139"/>
                  <a:gd name="T86" fmla="*/ 97 w 139"/>
                  <a:gd name="T87" fmla="*/ 47 h 139"/>
                  <a:gd name="T88" fmla="*/ 105 w 139"/>
                  <a:gd name="T89" fmla="*/ 70 h 139"/>
                  <a:gd name="T90" fmla="*/ 105 w 139"/>
                  <a:gd name="T91" fmla="*/ 73 h 139"/>
                  <a:gd name="T92" fmla="*/ 92 w 139"/>
                  <a:gd name="T93" fmla="*/ 97 h 139"/>
                  <a:gd name="T94" fmla="*/ 92 w 139"/>
                  <a:gd name="T95" fmla="*/ 97 h 139"/>
                  <a:gd name="T96" fmla="*/ 70 w 139"/>
                  <a:gd name="T97" fmla="*/ 105 h 139"/>
                  <a:gd name="T98" fmla="*/ 43 w 139"/>
                  <a:gd name="T99" fmla="*/ 92 h 139"/>
                  <a:gd name="T100" fmla="*/ 43 w 139"/>
                  <a:gd name="T101" fmla="*/ 92 h 139"/>
                  <a:gd name="T102" fmla="*/ 35 w 139"/>
                  <a:gd name="T103" fmla="*/ 70 h 139"/>
                  <a:gd name="T104" fmla="*/ 35 w 139"/>
                  <a:gd name="T105" fmla="*/ 66 h 139"/>
                  <a:gd name="T106" fmla="*/ 47 w 139"/>
                  <a:gd name="T107" fmla="*/ 43 h 139"/>
                  <a:gd name="T108" fmla="*/ 70 w 139"/>
                  <a:gd name="T109" fmla="*/ 35 h 139"/>
                  <a:gd name="T110" fmla="*/ 70 w 139"/>
                  <a:gd name="T111" fmla="*/ 31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39" h="139">
                    <a:moveTo>
                      <a:pt x="70" y="135"/>
                    </a:moveTo>
                    <a:cubicBezTo>
                      <a:pt x="70" y="131"/>
                      <a:pt x="70" y="131"/>
                      <a:pt x="70" y="131"/>
                    </a:cubicBezTo>
                    <a:cubicBezTo>
                      <a:pt x="51" y="131"/>
                      <a:pt x="34" y="123"/>
                      <a:pt x="23" y="109"/>
                    </a:cubicBezTo>
                    <a:cubicBezTo>
                      <a:pt x="23" y="109"/>
                      <a:pt x="23" y="109"/>
                      <a:pt x="23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9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5" y="8"/>
                      <a:pt x="70" y="8"/>
                    </a:cubicBezTo>
                    <a:cubicBezTo>
                      <a:pt x="88" y="8"/>
                      <a:pt x="105" y="17"/>
                      <a:pt x="117" y="31"/>
                    </a:cubicBezTo>
                    <a:cubicBezTo>
                      <a:pt x="126" y="42"/>
                      <a:pt x="131" y="55"/>
                      <a:pt x="131" y="70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98" y="126"/>
                      <a:pt x="84" y="131"/>
                      <a:pt x="70" y="131"/>
                    </a:cubicBezTo>
                    <a:cubicBezTo>
                      <a:pt x="70" y="135"/>
                      <a:pt x="70" y="135"/>
                      <a:pt x="70" y="135"/>
                    </a:cubicBezTo>
                    <a:cubicBezTo>
                      <a:pt x="70" y="139"/>
                      <a:pt x="70" y="139"/>
                      <a:pt x="70" y="139"/>
                    </a:cubicBezTo>
                    <a:cubicBezTo>
                      <a:pt x="86" y="139"/>
                      <a:pt x="101" y="133"/>
                      <a:pt x="114" y="123"/>
                    </a:cubicBezTo>
                    <a:cubicBezTo>
                      <a:pt x="128" y="111"/>
                      <a:pt x="137" y="95"/>
                      <a:pt x="139" y="76"/>
                    </a:cubicBezTo>
                    <a:cubicBezTo>
                      <a:pt x="139" y="74"/>
                      <a:pt x="139" y="72"/>
                      <a:pt x="139" y="70"/>
                    </a:cubicBezTo>
                    <a:cubicBezTo>
                      <a:pt x="139" y="53"/>
                      <a:pt x="133" y="38"/>
                      <a:pt x="123" y="26"/>
                    </a:cubicBezTo>
                    <a:cubicBezTo>
                      <a:pt x="110" y="10"/>
                      <a:pt x="90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1" y="63"/>
                    </a:cubicBezTo>
                    <a:cubicBezTo>
                      <a:pt x="1" y="65"/>
                      <a:pt x="0" y="68"/>
                      <a:pt x="0" y="70"/>
                    </a:cubicBezTo>
                    <a:cubicBezTo>
                      <a:pt x="0" y="86"/>
                      <a:pt x="6" y="101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30" y="130"/>
                      <a:pt x="49" y="139"/>
                      <a:pt x="70" y="139"/>
                    </a:cubicBezTo>
                    <a:cubicBezTo>
                      <a:pt x="70" y="135"/>
                      <a:pt x="70" y="135"/>
                      <a:pt x="70" y="135"/>
                    </a:cubicBezTo>
                    <a:moveTo>
                      <a:pt x="70" y="31"/>
                    </a:moveTo>
                    <a:cubicBezTo>
                      <a:pt x="70" y="27"/>
                      <a:pt x="70" y="27"/>
                      <a:pt x="70" y="27"/>
                    </a:cubicBezTo>
                    <a:cubicBezTo>
                      <a:pt x="60" y="27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7" y="67"/>
                      <a:pt x="27" y="68"/>
                      <a:pt x="27" y="70"/>
                    </a:cubicBezTo>
                    <a:cubicBezTo>
                      <a:pt x="27" y="80"/>
                      <a:pt x="30" y="89"/>
                      <a:pt x="36" y="97"/>
                    </a:cubicBezTo>
                    <a:cubicBezTo>
                      <a:pt x="36" y="97"/>
                      <a:pt x="36" y="97"/>
                      <a:pt x="36" y="97"/>
                    </a:cubicBezTo>
                    <a:cubicBezTo>
                      <a:pt x="45" y="107"/>
                      <a:pt x="57" y="113"/>
                      <a:pt x="70" y="113"/>
                    </a:cubicBezTo>
                    <a:cubicBezTo>
                      <a:pt x="80" y="113"/>
                      <a:pt x="89" y="109"/>
                      <a:pt x="97" y="103"/>
                    </a:cubicBezTo>
                    <a:cubicBezTo>
                      <a:pt x="97" y="103"/>
                      <a:pt x="97" y="103"/>
                      <a:pt x="97" y="103"/>
                    </a:cubicBezTo>
                    <a:cubicBezTo>
                      <a:pt x="106" y="96"/>
                      <a:pt x="111" y="85"/>
                      <a:pt x="113" y="74"/>
                    </a:cubicBezTo>
                    <a:cubicBezTo>
                      <a:pt x="113" y="72"/>
                      <a:pt x="113" y="71"/>
                      <a:pt x="113" y="70"/>
                    </a:cubicBezTo>
                    <a:cubicBezTo>
                      <a:pt x="113" y="60"/>
                      <a:pt x="109" y="50"/>
                      <a:pt x="103" y="42"/>
                    </a:cubicBezTo>
                    <a:cubicBezTo>
                      <a:pt x="95" y="32"/>
                      <a:pt x="83" y="27"/>
                      <a:pt x="70" y="27"/>
                    </a:cubicBezTo>
                    <a:cubicBezTo>
                      <a:pt x="70" y="31"/>
                      <a:pt x="70" y="31"/>
                      <a:pt x="70" y="31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80" y="35"/>
                      <a:pt x="90" y="39"/>
                      <a:pt x="97" y="47"/>
                    </a:cubicBezTo>
                    <a:cubicBezTo>
                      <a:pt x="102" y="54"/>
                      <a:pt x="105" y="61"/>
                      <a:pt x="105" y="70"/>
                    </a:cubicBezTo>
                    <a:cubicBezTo>
                      <a:pt x="105" y="71"/>
                      <a:pt x="105" y="72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86" y="102"/>
                      <a:pt x="78" y="105"/>
                      <a:pt x="70" y="105"/>
                    </a:cubicBezTo>
                    <a:cubicBezTo>
                      <a:pt x="59" y="105"/>
                      <a:pt x="49" y="100"/>
                      <a:pt x="43" y="92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37" y="86"/>
                      <a:pt x="35" y="78"/>
                      <a:pt x="35" y="70"/>
                    </a:cubicBezTo>
                    <a:cubicBezTo>
                      <a:pt x="35" y="69"/>
                      <a:pt x="35" y="67"/>
                      <a:pt x="35" y="66"/>
                    </a:cubicBezTo>
                    <a:cubicBezTo>
                      <a:pt x="36" y="57"/>
                      <a:pt x="40" y="49"/>
                      <a:pt x="47" y="43"/>
                    </a:cubicBezTo>
                    <a:cubicBezTo>
                      <a:pt x="54" y="37"/>
                      <a:pt x="61" y="35"/>
                      <a:pt x="70" y="35"/>
                    </a:cubicBezTo>
                    <a:cubicBezTo>
                      <a:pt x="70" y="31"/>
                      <a:pt x="70" y="31"/>
                      <a:pt x="70" y="3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76">
                <a:extLst>
                  <a:ext uri="{FF2B5EF4-FFF2-40B4-BE49-F238E27FC236}">
                    <a16:creationId xmlns:a16="http://schemas.microsoft.com/office/drawing/2014/main" id="{72D91A63-8DA4-42DD-9488-579229BDE1D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34563" y="4913313"/>
                <a:ext cx="212725" cy="207963"/>
              </a:xfrm>
              <a:custGeom>
                <a:avLst/>
                <a:gdLst>
                  <a:gd name="T0" fmla="*/ 66 w 134"/>
                  <a:gd name="T1" fmla="*/ 131 h 131"/>
                  <a:gd name="T2" fmla="*/ 16 w 134"/>
                  <a:gd name="T3" fmla="*/ 108 h 131"/>
                  <a:gd name="T4" fmla="*/ 1 w 134"/>
                  <a:gd name="T5" fmla="*/ 60 h 131"/>
                  <a:gd name="T6" fmla="*/ 25 w 134"/>
                  <a:gd name="T7" fmla="*/ 15 h 131"/>
                  <a:gd name="T8" fmla="*/ 67 w 134"/>
                  <a:gd name="T9" fmla="*/ 0 h 131"/>
                  <a:gd name="T10" fmla="*/ 117 w 134"/>
                  <a:gd name="T11" fmla="*/ 24 h 131"/>
                  <a:gd name="T12" fmla="*/ 132 w 134"/>
                  <a:gd name="T13" fmla="*/ 72 h 131"/>
                  <a:gd name="T14" fmla="*/ 108 w 134"/>
                  <a:gd name="T15" fmla="*/ 116 h 131"/>
                  <a:gd name="T16" fmla="*/ 66 w 134"/>
                  <a:gd name="T17" fmla="*/ 131 h 131"/>
                  <a:gd name="T18" fmla="*/ 67 w 134"/>
                  <a:gd name="T19" fmla="*/ 26 h 131"/>
                  <a:gd name="T20" fmla="*/ 42 w 134"/>
                  <a:gd name="T21" fmla="*/ 36 h 131"/>
                  <a:gd name="T22" fmla="*/ 28 w 134"/>
                  <a:gd name="T23" fmla="*/ 62 h 131"/>
                  <a:gd name="T24" fmla="*/ 36 w 134"/>
                  <a:gd name="T25" fmla="*/ 91 h 131"/>
                  <a:gd name="T26" fmla="*/ 66 w 134"/>
                  <a:gd name="T27" fmla="*/ 105 h 131"/>
                  <a:gd name="T28" fmla="*/ 92 w 134"/>
                  <a:gd name="T29" fmla="*/ 96 h 131"/>
                  <a:gd name="T30" fmla="*/ 106 w 134"/>
                  <a:gd name="T31" fmla="*/ 69 h 131"/>
                  <a:gd name="T32" fmla="*/ 97 w 134"/>
                  <a:gd name="T33" fmla="*/ 40 h 131"/>
                  <a:gd name="T34" fmla="*/ 67 w 134"/>
                  <a:gd name="T35" fmla="*/ 26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4" h="131">
                    <a:moveTo>
                      <a:pt x="66" y="131"/>
                    </a:moveTo>
                    <a:cubicBezTo>
                      <a:pt x="47" y="131"/>
                      <a:pt x="28" y="123"/>
                      <a:pt x="16" y="108"/>
                    </a:cubicBezTo>
                    <a:cubicBezTo>
                      <a:pt x="5" y="94"/>
                      <a:pt x="0" y="77"/>
                      <a:pt x="1" y="60"/>
                    </a:cubicBezTo>
                    <a:cubicBezTo>
                      <a:pt x="3" y="42"/>
                      <a:pt x="12" y="27"/>
                      <a:pt x="25" y="15"/>
                    </a:cubicBezTo>
                    <a:cubicBezTo>
                      <a:pt x="37" y="6"/>
                      <a:pt x="52" y="0"/>
                      <a:pt x="67" y="0"/>
                    </a:cubicBezTo>
                    <a:cubicBezTo>
                      <a:pt x="87" y="0"/>
                      <a:pt x="105" y="9"/>
                      <a:pt x="117" y="24"/>
                    </a:cubicBezTo>
                    <a:cubicBezTo>
                      <a:pt x="129" y="37"/>
                      <a:pt x="134" y="54"/>
                      <a:pt x="132" y="72"/>
                    </a:cubicBezTo>
                    <a:cubicBezTo>
                      <a:pt x="130" y="89"/>
                      <a:pt x="122" y="105"/>
                      <a:pt x="108" y="116"/>
                    </a:cubicBezTo>
                    <a:cubicBezTo>
                      <a:pt x="96" y="126"/>
                      <a:pt x="82" y="131"/>
                      <a:pt x="66" y="131"/>
                    </a:cubicBezTo>
                    <a:moveTo>
                      <a:pt x="67" y="26"/>
                    </a:moveTo>
                    <a:cubicBezTo>
                      <a:pt x="58" y="26"/>
                      <a:pt x="49" y="30"/>
                      <a:pt x="42" y="36"/>
                    </a:cubicBezTo>
                    <a:cubicBezTo>
                      <a:pt x="34" y="42"/>
                      <a:pt x="29" y="52"/>
                      <a:pt x="28" y="62"/>
                    </a:cubicBezTo>
                    <a:cubicBezTo>
                      <a:pt x="26" y="73"/>
                      <a:pt x="30" y="83"/>
                      <a:pt x="36" y="91"/>
                    </a:cubicBezTo>
                    <a:cubicBezTo>
                      <a:pt x="44" y="100"/>
                      <a:pt x="55" y="105"/>
                      <a:pt x="66" y="105"/>
                    </a:cubicBezTo>
                    <a:cubicBezTo>
                      <a:pt x="75" y="105"/>
                      <a:pt x="84" y="102"/>
                      <a:pt x="92" y="96"/>
                    </a:cubicBezTo>
                    <a:cubicBezTo>
                      <a:pt x="100" y="89"/>
                      <a:pt x="105" y="79"/>
                      <a:pt x="106" y="69"/>
                    </a:cubicBezTo>
                    <a:cubicBezTo>
                      <a:pt x="107" y="59"/>
                      <a:pt x="104" y="48"/>
                      <a:pt x="97" y="40"/>
                    </a:cubicBezTo>
                    <a:cubicBezTo>
                      <a:pt x="90" y="31"/>
                      <a:pt x="79" y="26"/>
                      <a:pt x="67" y="2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77">
                <a:extLst>
                  <a:ext uri="{FF2B5EF4-FFF2-40B4-BE49-F238E27FC236}">
                    <a16:creationId xmlns:a16="http://schemas.microsoft.com/office/drawing/2014/main" id="{809428F9-7E4C-4193-9E61-60A881E0965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829800" y="4906963"/>
                <a:ext cx="220663" cy="220663"/>
              </a:xfrm>
              <a:custGeom>
                <a:avLst/>
                <a:gdLst>
                  <a:gd name="T0" fmla="*/ 69 w 139"/>
                  <a:gd name="T1" fmla="*/ 135 h 139"/>
                  <a:gd name="T2" fmla="*/ 69 w 139"/>
                  <a:gd name="T3" fmla="*/ 131 h 139"/>
                  <a:gd name="T4" fmla="*/ 22 w 139"/>
                  <a:gd name="T5" fmla="*/ 109 h 139"/>
                  <a:gd name="T6" fmla="*/ 22 w 139"/>
                  <a:gd name="T7" fmla="*/ 109 h 139"/>
                  <a:gd name="T8" fmla="*/ 8 w 139"/>
                  <a:gd name="T9" fmla="*/ 70 h 139"/>
                  <a:gd name="T10" fmla="*/ 8 w 139"/>
                  <a:gd name="T11" fmla="*/ 64 h 139"/>
                  <a:gd name="T12" fmla="*/ 31 w 139"/>
                  <a:gd name="T13" fmla="*/ 22 h 139"/>
                  <a:gd name="T14" fmla="*/ 70 w 139"/>
                  <a:gd name="T15" fmla="*/ 8 h 139"/>
                  <a:gd name="T16" fmla="*/ 117 w 139"/>
                  <a:gd name="T17" fmla="*/ 30 h 139"/>
                  <a:gd name="T18" fmla="*/ 131 w 139"/>
                  <a:gd name="T19" fmla="*/ 69 h 139"/>
                  <a:gd name="T20" fmla="*/ 131 w 139"/>
                  <a:gd name="T21" fmla="*/ 75 h 139"/>
                  <a:gd name="T22" fmla="*/ 109 w 139"/>
                  <a:gd name="T23" fmla="*/ 117 h 139"/>
                  <a:gd name="T24" fmla="*/ 109 w 139"/>
                  <a:gd name="T25" fmla="*/ 117 h 139"/>
                  <a:gd name="T26" fmla="*/ 69 w 139"/>
                  <a:gd name="T27" fmla="*/ 131 h 139"/>
                  <a:gd name="T28" fmla="*/ 69 w 139"/>
                  <a:gd name="T29" fmla="*/ 135 h 139"/>
                  <a:gd name="T30" fmla="*/ 69 w 139"/>
                  <a:gd name="T31" fmla="*/ 139 h 139"/>
                  <a:gd name="T32" fmla="*/ 114 w 139"/>
                  <a:gd name="T33" fmla="*/ 123 h 139"/>
                  <a:gd name="T34" fmla="*/ 114 w 139"/>
                  <a:gd name="T35" fmla="*/ 123 h 139"/>
                  <a:gd name="T36" fmla="*/ 139 w 139"/>
                  <a:gd name="T37" fmla="*/ 76 h 139"/>
                  <a:gd name="T38" fmla="*/ 139 w 139"/>
                  <a:gd name="T39" fmla="*/ 69 h 139"/>
                  <a:gd name="T40" fmla="*/ 123 w 139"/>
                  <a:gd name="T41" fmla="*/ 25 h 139"/>
                  <a:gd name="T42" fmla="*/ 70 w 139"/>
                  <a:gd name="T43" fmla="*/ 0 h 139"/>
                  <a:gd name="T44" fmla="*/ 26 w 139"/>
                  <a:gd name="T45" fmla="*/ 16 h 139"/>
                  <a:gd name="T46" fmla="*/ 0 w 139"/>
                  <a:gd name="T47" fmla="*/ 63 h 139"/>
                  <a:gd name="T48" fmla="*/ 0 w 139"/>
                  <a:gd name="T49" fmla="*/ 70 h 139"/>
                  <a:gd name="T50" fmla="*/ 16 w 139"/>
                  <a:gd name="T51" fmla="*/ 114 h 139"/>
                  <a:gd name="T52" fmla="*/ 16 w 139"/>
                  <a:gd name="T53" fmla="*/ 114 h 139"/>
                  <a:gd name="T54" fmla="*/ 69 w 139"/>
                  <a:gd name="T55" fmla="*/ 139 h 139"/>
                  <a:gd name="T56" fmla="*/ 69 w 139"/>
                  <a:gd name="T57" fmla="*/ 135 h 139"/>
                  <a:gd name="T58" fmla="*/ 70 w 139"/>
                  <a:gd name="T59" fmla="*/ 30 h 139"/>
                  <a:gd name="T60" fmla="*/ 70 w 139"/>
                  <a:gd name="T61" fmla="*/ 26 h 139"/>
                  <a:gd name="T62" fmla="*/ 42 w 139"/>
                  <a:gd name="T63" fmla="*/ 36 h 139"/>
                  <a:gd name="T64" fmla="*/ 27 w 139"/>
                  <a:gd name="T65" fmla="*/ 66 h 139"/>
                  <a:gd name="T66" fmla="*/ 26 w 139"/>
                  <a:gd name="T67" fmla="*/ 70 h 139"/>
                  <a:gd name="T68" fmla="*/ 36 w 139"/>
                  <a:gd name="T69" fmla="*/ 97 h 139"/>
                  <a:gd name="T70" fmla="*/ 69 w 139"/>
                  <a:gd name="T71" fmla="*/ 113 h 139"/>
                  <a:gd name="T72" fmla="*/ 97 w 139"/>
                  <a:gd name="T73" fmla="*/ 103 h 139"/>
                  <a:gd name="T74" fmla="*/ 113 w 139"/>
                  <a:gd name="T75" fmla="*/ 73 h 139"/>
                  <a:gd name="T76" fmla="*/ 113 w 139"/>
                  <a:gd name="T77" fmla="*/ 69 h 139"/>
                  <a:gd name="T78" fmla="*/ 103 w 139"/>
                  <a:gd name="T79" fmla="*/ 42 h 139"/>
                  <a:gd name="T80" fmla="*/ 70 w 139"/>
                  <a:gd name="T81" fmla="*/ 26 h 139"/>
                  <a:gd name="T82" fmla="*/ 70 w 139"/>
                  <a:gd name="T83" fmla="*/ 30 h 139"/>
                  <a:gd name="T84" fmla="*/ 70 w 139"/>
                  <a:gd name="T85" fmla="*/ 34 h 139"/>
                  <a:gd name="T86" fmla="*/ 97 w 139"/>
                  <a:gd name="T87" fmla="*/ 47 h 139"/>
                  <a:gd name="T88" fmla="*/ 105 w 139"/>
                  <a:gd name="T89" fmla="*/ 69 h 139"/>
                  <a:gd name="T90" fmla="*/ 105 w 139"/>
                  <a:gd name="T91" fmla="*/ 73 h 139"/>
                  <a:gd name="T92" fmla="*/ 92 w 139"/>
                  <a:gd name="T93" fmla="*/ 97 h 139"/>
                  <a:gd name="T94" fmla="*/ 69 w 139"/>
                  <a:gd name="T95" fmla="*/ 105 h 139"/>
                  <a:gd name="T96" fmla="*/ 42 w 139"/>
                  <a:gd name="T97" fmla="*/ 92 h 139"/>
                  <a:gd name="T98" fmla="*/ 34 w 139"/>
                  <a:gd name="T99" fmla="*/ 70 h 139"/>
                  <a:gd name="T100" fmla="*/ 35 w 139"/>
                  <a:gd name="T101" fmla="*/ 67 h 139"/>
                  <a:gd name="T102" fmla="*/ 47 w 139"/>
                  <a:gd name="T103" fmla="*/ 43 h 139"/>
                  <a:gd name="T104" fmla="*/ 70 w 139"/>
                  <a:gd name="T105" fmla="*/ 34 h 139"/>
                  <a:gd name="T106" fmla="*/ 70 w 139"/>
                  <a:gd name="T107" fmla="*/ 3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39" h="139">
                    <a:moveTo>
                      <a:pt x="69" y="135"/>
                    </a:moveTo>
                    <a:cubicBezTo>
                      <a:pt x="69" y="131"/>
                      <a:pt x="69" y="131"/>
                      <a:pt x="69" y="131"/>
                    </a:cubicBezTo>
                    <a:cubicBezTo>
                      <a:pt x="51" y="131"/>
                      <a:pt x="34" y="123"/>
                      <a:pt x="22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13" y="98"/>
                      <a:pt x="8" y="84"/>
                      <a:pt x="8" y="70"/>
                    </a:cubicBezTo>
                    <a:cubicBezTo>
                      <a:pt x="8" y="68"/>
                      <a:pt x="8" y="66"/>
                      <a:pt x="8" y="64"/>
                    </a:cubicBezTo>
                    <a:cubicBezTo>
                      <a:pt x="10" y="48"/>
                      <a:pt x="18" y="33"/>
                      <a:pt x="31" y="22"/>
                    </a:cubicBezTo>
                    <a:cubicBezTo>
                      <a:pt x="42" y="13"/>
                      <a:pt x="56" y="8"/>
                      <a:pt x="70" y="8"/>
                    </a:cubicBezTo>
                    <a:cubicBezTo>
                      <a:pt x="89" y="8"/>
                      <a:pt x="106" y="16"/>
                      <a:pt x="117" y="30"/>
                    </a:cubicBezTo>
                    <a:cubicBezTo>
                      <a:pt x="126" y="41"/>
                      <a:pt x="131" y="55"/>
                      <a:pt x="131" y="69"/>
                    </a:cubicBezTo>
                    <a:cubicBezTo>
                      <a:pt x="131" y="71"/>
                      <a:pt x="131" y="73"/>
                      <a:pt x="131" y="75"/>
                    </a:cubicBezTo>
                    <a:cubicBezTo>
                      <a:pt x="129" y="92"/>
                      <a:pt x="121" y="106"/>
                      <a:pt x="109" y="117"/>
                    </a:cubicBezTo>
                    <a:cubicBezTo>
                      <a:pt x="109" y="117"/>
                      <a:pt x="109" y="117"/>
                      <a:pt x="109" y="117"/>
                    </a:cubicBezTo>
                    <a:cubicBezTo>
                      <a:pt x="98" y="126"/>
                      <a:pt x="84" y="131"/>
                      <a:pt x="69" y="131"/>
                    </a:cubicBezTo>
                    <a:cubicBezTo>
                      <a:pt x="69" y="135"/>
                      <a:pt x="69" y="135"/>
                      <a:pt x="69" y="135"/>
                    </a:cubicBezTo>
                    <a:cubicBezTo>
                      <a:pt x="69" y="139"/>
                      <a:pt x="69" y="139"/>
                      <a:pt x="69" y="139"/>
                    </a:cubicBezTo>
                    <a:cubicBezTo>
                      <a:pt x="85" y="139"/>
                      <a:pt x="101" y="133"/>
                      <a:pt x="114" y="123"/>
                    </a:cubicBezTo>
                    <a:cubicBezTo>
                      <a:pt x="114" y="123"/>
                      <a:pt x="114" y="123"/>
                      <a:pt x="114" y="123"/>
                    </a:cubicBezTo>
                    <a:cubicBezTo>
                      <a:pt x="128" y="111"/>
                      <a:pt x="137" y="94"/>
                      <a:pt x="139" y="76"/>
                    </a:cubicBezTo>
                    <a:cubicBezTo>
                      <a:pt x="139" y="74"/>
                      <a:pt x="139" y="71"/>
                      <a:pt x="139" y="69"/>
                    </a:cubicBezTo>
                    <a:cubicBezTo>
                      <a:pt x="139" y="53"/>
                      <a:pt x="134" y="38"/>
                      <a:pt x="123" y="25"/>
                    </a:cubicBezTo>
                    <a:cubicBezTo>
                      <a:pt x="110" y="9"/>
                      <a:pt x="91" y="0"/>
                      <a:pt x="70" y="0"/>
                    </a:cubicBezTo>
                    <a:cubicBezTo>
                      <a:pt x="54" y="0"/>
                      <a:pt x="38" y="6"/>
                      <a:pt x="26" y="16"/>
                    </a:cubicBezTo>
                    <a:cubicBezTo>
                      <a:pt x="11" y="28"/>
                      <a:pt x="2" y="45"/>
                      <a:pt x="0" y="63"/>
                    </a:cubicBezTo>
                    <a:cubicBezTo>
                      <a:pt x="0" y="66"/>
                      <a:pt x="0" y="68"/>
                      <a:pt x="0" y="70"/>
                    </a:cubicBezTo>
                    <a:cubicBezTo>
                      <a:pt x="0" y="86"/>
                      <a:pt x="6" y="102"/>
                      <a:pt x="16" y="114"/>
                    </a:cubicBezTo>
                    <a:cubicBezTo>
                      <a:pt x="16" y="114"/>
                      <a:pt x="16" y="114"/>
                      <a:pt x="16" y="114"/>
                    </a:cubicBezTo>
                    <a:cubicBezTo>
                      <a:pt x="29" y="130"/>
                      <a:pt x="49" y="139"/>
                      <a:pt x="69" y="139"/>
                    </a:cubicBezTo>
                    <a:cubicBezTo>
                      <a:pt x="69" y="135"/>
                      <a:pt x="69" y="135"/>
                      <a:pt x="69" y="135"/>
                    </a:cubicBezTo>
                    <a:moveTo>
                      <a:pt x="70" y="30"/>
                    </a:moveTo>
                    <a:cubicBezTo>
                      <a:pt x="70" y="26"/>
                      <a:pt x="70" y="26"/>
                      <a:pt x="70" y="26"/>
                    </a:cubicBezTo>
                    <a:cubicBezTo>
                      <a:pt x="60" y="26"/>
                      <a:pt x="50" y="30"/>
                      <a:pt x="42" y="36"/>
                    </a:cubicBezTo>
                    <a:cubicBezTo>
                      <a:pt x="33" y="44"/>
                      <a:pt x="28" y="54"/>
                      <a:pt x="27" y="66"/>
                    </a:cubicBezTo>
                    <a:cubicBezTo>
                      <a:pt x="26" y="67"/>
                      <a:pt x="26" y="69"/>
                      <a:pt x="26" y="70"/>
                    </a:cubicBezTo>
                    <a:cubicBezTo>
                      <a:pt x="26" y="80"/>
                      <a:pt x="30" y="90"/>
                      <a:pt x="36" y="97"/>
                    </a:cubicBezTo>
                    <a:cubicBezTo>
                      <a:pt x="44" y="107"/>
                      <a:pt x="56" y="113"/>
                      <a:pt x="69" y="113"/>
                    </a:cubicBezTo>
                    <a:cubicBezTo>
                      <a:pt x="79" y="113"/>
                      <a:pt x="89" y="109"/>
                      <a:pt x="97" y="103"/>
                    </a:cubicBezTo>
                    <a:cubicBezTo>
                      <a:pt x="106" y="95"/>
                      <a:pt x="112" y="85"/>
                      <a:pt x="113" y="73"/>
                    </a:cubicBezTo>
                    <a:cubicBezTo>
                      <a:pt x="113" y="72"/>
                      <a:pt x="113" y="70"/>
                      <a:pt x="113" y="69"/>
                    </a:cubicBezTo>
                    <a:cubicBezTo>
                      <a:pt x="113" y="59"/>
                      <a:pt x="110" y="50"/>
                      <a:pt x="103" y="42"/>
                    </a:cubicBezTo>
                    <a:cubicBezTo>
                      <a:pt x="95" y="32"/>
                      <a:pt x="83" y="26"/>
                      <a:pt x="70" y="26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81" y="34"/>
                      <a:pt x="90" y="39"/>
                      <a:pt x="97" y="47"/>
                    </a:cubicBezTo>
                    <a:cubicBezTo>
                      <a:pt x="102" y="53"/>
                      <a:pt x="105" y="61"/>
                      <a:pt x="105" y="69"/>
                    </a:cubicBezTo>
                    <a:cubicBezTo>
                      <a:pt x="105" y="70"/>
                      <a:pt x="105" y="71"/>
                      <a:pt x="105" y="73"/>
                    </a:cubicBezTo>
                    <a:cubicBezTo>
                      <a:pt x="104" y="82"/>
                      <a:pt x="99" y="91"/>
                      <a:pt x="92" y="97"/>
                    </a:cubicBezTo>
                    <a:cubicBezTo>
                      <a:pt x="86" y="102"/>
                      <a:pt x="77" y="105"/>
                      <a:pt x="69" y="105"/>
                    </a:cubicBezTo>
                    <a:cubicBezTo>
                      <a:pt x="59" y="105"/>
                      <a:pt x="49" y="100"/>
                      <a:pt x="42" y="92"/>
                    </a:cubicBezTo>
                    <a:cubicBezTo>
                      <a:pt x="37" y="86"/>
                      <a:pt x="34" y="78"/>
                      <a:pt x="34" y="70"/>
                    </a:cubicBezTo>
                    <a:cubicBezTo>
                      <a:pt x="34" y="69"/>
                      <a:pt x="34" y="68"/>
                      <a:pt x="35" y="67"/>
                    </a:cubicBezTo>
                    <a:cubicBezTo>
                      <a:pt x="35" y="57"/>
                      <a:pt x="40" y="49"/>
                      <a:pt x="47" y="43"/>
                    </a:cubicBezTo>
                    <a:cubicBezTo>
                      <a:pt x="54" y="37"/>
                      <a:pt x="62" y="34"/>
                      <a:pt x="70" y="34"/>
                    </a:cubicBezTo>
                    <a:cubicBezTo>
                      <a:pt x="70" y="30"/>
                      <a:pt x="70" y="30"/>
                      <a:pt x="70" y="3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78">
                <a:extLst>
                  <a:ext uri="{FF2B5EF4-FFF2-40B4-BE49-F238E27FC236}">
                    <a16:creationId xmlns:a16="http://schemas.microsoft.com/office/drawing/2014/main" id="{20028701-7552-4B86-AECF-821959218B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4500" y="5002213"/>
                <a:ext cx="422275" cy="390525"/>
              </a:xfrm>
              <a:custGeom>
                <a:avLst/>
                <a:gdLst>
                  <a:gd name="T0" fmla="*/ 34 w 266"/>
                  <a:gd name="T1" fmla="*/ 115 h 247"/>
                  <a:gd name="T2" fmla="*/ 25 w 266"/>
                  <a:gd name="T3" fmla="*/ 213 h 247"/>
                  <a:gd name="T4" fmla="*/ 122 w 266"/>
                  <a:gd name="T5" fmla="*/ 222 h 247"/>
                  <a:gd name="T6" fmla="*/ 232 w 266"/>
                  <a:gd name="T7" fmla="*/ 131 h 247"/>
                  <a:gd name="T8" fmla="*/ 241 w 266"/>
                  <a:gd name="T9" fmla="*/ 33 h 247"/>
                  <a:gd name="T10" fmla="*/ 143 w 266"/>
                  <a:gd name="T11" fmla="*/ 24 h 247"/>
                  <a:gd name="T12" fmla="*/ 34 w 266"/>
                  <a:gd name="T13" fmla="*/ 115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6" h="247">
                    <a:moveTo>
                      <a:pt x="34" y="115"/>
                    </a:moveTo>
                    <a:cubicBezTo>
                      <a:pt x="4" y="140"/>
                      <a:pt x="0" y="183"/>
                      <a:pt x="25" y="213"/>
                    </a:cubicBezTo>
                    <a:cubicBezTo>
                      <a:pt x="49" y="243"/>
                      <a:pt x="93" y="247"/>
                      <a:pt x="122" y="222"/>
                    </a:cubicBezTo>
                    <a:cubicBezTo>
                      <a:pt x="232" y="131"/>
                      <a:pt x="232" y="131"/>
                      <a:pt x="232" y="131"/>
                    </a:cubicBezTo>
                    <a:cubicBezTo>
                      <a:pt x="262" y="107"/>
                      <a:pt x="266" y="63"/>
                      <a:pt x="241" y="33"/>
                    </a:cubicBezTo>
                    <a:cubicBezTo>
                      <a:pt x="217" y="4"/>
                      <a:pt x="173" y="0"/>
                      <a:pt x="143" y="24"/>
                    </a:cubicBezTo>
                    <a:cubicBezTo>
                      <a:pt x="34" y="115"/>
                      <a:pt x="34" y="115"/>
                      <a:pt x="34" y="11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79">
                <a:extLst>
                  <a:ext uri="{FF2B5EF4-FFF2-40B4-BE49-F238E27FC236}">
                    <a16:creationId xmlns:a16="http://schemas.microsoft.com/office/drawing/2014/main" id="{A6EF75B2-9B11-4D39-9E4E-6F1EC5D573C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42438" y="5008563"/>
                <a:ext cx="406400" cy="376238"/>
              </a:xfrm>
              <a:custGeom>
                <a:avLst/>
                <a:gdLst>
                  <a:gd name="T0" fmla="*/ 29 w 256"/>
                  <a:gd name="T1" fmla="*/ 111 h 238"/>
                  <a:gd name="T2" fmla="*/ 26 w 256"/>
                  <a:gd name="T3" fmla="*/ 108 h 238"/>
                  <a:gd name="T4" fmla="*/ 0 w 256"/>
                  <a:gd name="T5" fmla="*/ 165 h 238"/>
                  <a:gd name="T6" fmla="*/ 16 w 256"/>
                  <a:gd name="T7" fmla="*/ 212 h 238"/>
                  <a:gd name="T8" fmla="*/ 73 w 256"/>
                  <a:gd name="T9" fmla="*/ 238 h 238"/>
                  <a:gd name="T10" fmla="*/ 120 w 256"/>
                  <a:gd name="T11" fmla="*/ 221 h 238"/>
                  <a:gd name="T12" fmla="*/ 230 w 256"/>
                  <a:gd name="T13" fmla="*/ 130 h 238"/>
                  <a:gd name="T14" fmla="*/ 256 w 256"/>
                  <a:gd name="T15" fmla="*/ 74 h 238"/>
                  <a:gd name="T16" fmla="*/ 239 w 256"/>
                  <a:gd name="T17" fmla="*/ 27 h 238"/>
                  <a:gd name="T18" fmla="*/ 183 w 256"/>
                  <a:gd name="T19" fmla="*/ 0 h 238"/>
                  <a:gd name="T20" fmla="*/ 136 w 256"/>
                  <a:gd name="T21" fmla="*/ 17 h 238"/>
                  <a:gd name="T22" fmla="*/ 26 w 256"/>
                  <a:gd name="T23" fmla="*/ 108 h 238"/>
                  <a:gd name="T24" fmla="*/ 29 w 256"/>
                  <a:gd name="T25" fmla="*/ 111 h 238"/>
                  <a:gd name="T26" fmla="*/ 31 w 256"/>
                  <a:gd name="T27" fmla="*/ 114 h 238"/>
                  <a:gd name="T28" fmla="*/ 141 w 256"/>
                  <a:gd name="T29" fmla="*/ 23 h 238"/>
                  <a:gd name="T30" fmla="*/ 183 w 256"/>
                  <a:gd name="T31" fmla="*/ 8 h 238"/>
                  <a:gd name="T32" fmla="*/ 233 w 256"/>
                  <a:gd name="T33" fmla="*/ 32 h 238"/>
                  <a:gd name="T34" fmla="*/ 248 w 256"/>
                  <a:gd name="T35" fmla="*/ 74 h 238"/>
                  <a:gd name="T36" fmla="*/ 225 w 256"/>
                  <a:gd name="T37" fmla="*/ 124 h 238"/>
                  <a:gd name="T38" fmla="*/ 115 w 256"/>
                  <a:gd name="T39" fmla="*/ 215 h 238"/>
                  <a:gd name="T40" fmla="*/ 73 w 256"/>
                  <a:gd name="T41" fmla="*/ 230 h 238"/>
                  <a:gd name="T42" fmla="*/ 23 w 256"/>
                  <a:gd name="T43" fmla="*/ 207 h 238"/>
                  <a:gd name="T44" fmla="*/ 8 w 256"/>
                  <a:gd name="T45" fmla="*/ 165 h 238"/>
                  <a:gd name="T46" fmla="*/ 31 w 256"/>
                  <a:gd name="T47" fmla="*/ 114 h 238"/>
                  <a:gd name="T48" fmla="*/ 29 w 256"/>
                  <a:gd name="T49" fmla="*/ 11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38">
                    <a:moveTo>
                      <a:pt x="29" y="111"/>
                    </a:moveTo>
                    <a:cubicBezTo>
                      <a:pt x="26" y="108"/>
                      <a:pt x="26" y="108"/>
                      <a:pt x="26" y="108"/>
                    </a:cubicBezTo>
                    <a:cubicBezTo>
                      <a:pt x="9" y="123"/>
                      <a:pt x="0" y="144"/>
                      <a:pt x="0" y="165"/>
                    </a:cubicBezTo>
                    <a:cubicBezTo>
                      <a:pt x="0" y="181"/>
                      <a:pt x="5" y="198"/>
                      <a:pt x="16" y="212"/>
                    </a:cubicBezTo>
                    <a:cubicBezTo>
                      <a:pt x="31" y="229"/>
                      <a:pt x="52" y="238"/>
                      <a:pt x="73" y="238"/>
                    </a:cubicBezTo>
                    <a:cubicBezTo>
                      <a:pt x="90" y="238"/>
                      <a:pt x="106" y="233"/>
                      <a:pt x="120" y="221"/>
                    </a:cubicBezTo>
                    <a:cubicBezTo>
                      <a:pt x="230" y="130"/>
                      <a:pt x="230" y="130"/>
                      <a:pt x="230" y="130"/>
                    </a:cubicBezTo>
                    <a:cubicBezTo>
                      <a:pt x="247" y="116"/>
                      <a:pt x="256" y="95"/>
                      <a:pt x="256" y="74"/>
                    </a:cubicBezTo>
                    <a:cubicBezTo>
                      <a:pt x="256" y="57"/>
                      <a:pt x="251" y="41"/>
                      <a:pt x="239" y="27"/>
                    </a:cubicBezTo>
                    <a:cubicBezTo>
                      <a:pt x="225" y="9"/>
                      <a:pt x="204" y="0"/>
                      <a:pt x="183" y="0"/>
                    </a:cubicBezTo>
                    <a:cubicBezTo>
                      <a:pt x="166" y="0"/>
                      <a:pt x="150" y="6"/>
                      <a:pt x="136" y="17"/>
                    </a:cubicBezTo>
                    <a:cubicBezTo>
                      <a:pt x="26" y="108"/>
                      <a:pt x="26" y="108"/>
                      <a:pt x="26" y="108"/>
                    </a:cubicBezTo>
                    <a:cubicBezTo>
                      <a:pt x="29" y="111"/>
                      <a:pt x="29" y="111"/>
                      <a:pt x="29" y="111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141" y="23"/>
                      <a:pt x="141" y="23"/>
                      <a:pt x="141" y="23"/>
                    </a:cubicBezTo>
                    <a:cubicBezTo>
                      <a:pt x="153" y="13"/>
                      <a:pt x="168" y="8"/>
                      <a:pt x="183" y="8"/>
                    </a:cubicBezTo>
                    <a:cubicBezTo>
                      <a:pt x="202" y="8"/>
                      <a:pt x="220" y="16"/>
                      <a:pt x="233" y="32"/>
                    </a:cubicBezTo>
                    <a:cubicBezTo>
                      <a:pt x="243" y="44"/>
                      <a:pt x="248" y="59"/>
                      <a:pt x="248" y="74"/>
                    </a:cubicBezTo>
                    <a:cubicBezTo>
                      <a:pt x="248" y="93"/>
                      <a:pt x="240" y="111"/>
                      <a:pt x="225" y="124"/>
                    </a:cubicBezTo>
                    <a:cubicBezTo>
                      <a:pt x="115" y="215"/>
                      <a:pt x="115" y="215"/>
                      <a:pt x="115" y="215"/>
                    </a:cubicBezTo>
                    <a:cubicBezTo>
                      <a:pt x="103" y="225"/>
                      <a:pt x="88" y="230"/>
                      <a:pt x="73" y="230"/>
                    </a:cubicBezTo>
                    <a:cubicBezTo>
                      <a:pt x="54" y="230"/>
                      <a:pt x="36" y="222"/>
                      <a:pt x="23" y="207"/>
                    </a:cubicBezTo>
                    <a:cubicBezTo>
                      <a:pt x="12" y="194"/>
                      <a:pt x="8" y="179"/>
                      <a:pt x="8" y="165"/>
                    </a:cubicBezTo>
                    <a:cubicBezTo>
                      <a:pt x="8" y="146"/>
                      <a:pt x="16" y="127"/>
                      <a:pt x="31" y="114"/>
                    </a:cubicBezTo>
                    <a:cubicBezTo>
                      <a:pt x="29" y="111"/>
                      <a:pt x="29" y="111"/>
                      <a:pt x="29" y="111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80">
                <a:extLst>
                  <a:ext uri="{FF2B5EF4-FFF2-40B4-BE49-F238E27FC236}">
                    <a16:creationId xmlns:a16="http://schemas.microsoft.com/office/drawing/2014/main" id="{B9CF4580-E81B-4131-B9BE-D9D37380BB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61475" y="4768851"/>
                <a:ext cx="774700" cy="736600"/>
              </a:xfrm>
              <a:custGeom>
                <a:avLst/>
                <a:gdLst>
                  <a:gd name="T0" fmla="*/ 105 w 488"/>
                  <a:gd name="T1" fmla="*/ 104 h 465"/>
                  <a:gd name="T2" fmla="*/ 282 w 488"/>
                  <a:gd name="T3" fmla="*/ 87 h 465"/>
                  <a:gd name="T4" fmla="*/ 355 w 488"/>
                  <a:gd name="T5" fmla="*/ 26 h 465"/>
                  <a:gd name="T6" fmla="*/ 462 w 488"/>
                  <a:gd name="T7" fmla="*/ 36 h 465"/>
                  <a:gd name="T8" fmla="*/ 452 w 488"/>
                  <a:gd name="T9" fmla="*/ 142 h 465"/>
                  <a:gd name="T10" fmla="*/ 378 w 488"/>
                  <a:gd name="T11" fmla="*/ 203 h 465"/>
                  <a:gd name="T12" fmla="*/ 328 w 488"/>
                  <a:gd name="T13" fmla="*/ 374 h 465"/>
                  <a:gd name="T14" fmla="*/ 247 w 488"/>
                  <a:gd name="T15" fmla="*/ 465 h 465"/>
                  <a:gd name="T16" fmla="*/ 0 w 488"/>
                  <a:gd name="T17" fmla="*/ 167 h 465"/>
                  <a:gd name="T18" fmla="*/ 105 w 488"/>
                  <a:gd name="T19" fmla="*/ 104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8" h="465">
                    <a:moveTo>
                      <a:pt x="105" y="104"/>
                    </a:moveTo>
                    <a:cubicBezTo>
                      <a:pt x="160" y="74"/>
                      <a:pt x="227" y="69"/>
                      <a:pt x="282" y="87"/>
                    </a:cubicBezTo>
                    <a:cubicBezTo>
                      <a:pt x="355" y="26"/>
                      <a:pt x="355" y="26"/>
                      <a:pt x="355" y="26"/>
                    </a:cubicBezTo>
                    <a:cubicBezTo>
                      <a:pt x="388" y="0"/>
                      <a:pt x="435" y="4"/>
                      <a:pt x="462" y="36"/>
                    </a:cubicBezTo>
                    <a:cubicBezTo>
                      <a:pt x="488" y="68"/>
                      <a:pt x="484" y="116"/>
                      <a:pt x="452" y="142"/>
                    </a:cubicBezTo>
                    <a:cubicBezTo>
                      <a:pt x="378" y="203"/>
                      <a:pt x="378" y="203"/>
                      <a:pt x="378" y="203"/>
                    </a:cubicBezTo>
                    <a:cubicBezTo>
                      <a:pt x="386" y="260"/>
                      <a:pt x="368" y="326"/>
                      <a:pt x="328" y="374"/>
                    </a:cubicBezTo>
                    <a:cubicBezTo>
                      <a:pt x="301" y="404"/>
                      <a:pt x="274" y="435"/>
                      <a:pt x="247" y="465"/>
                    </a:cubicBezTo>
                    <a:cubicBezTo>
                      <a:pt x="137" y="393"/>
                      <a:pt x="51" y="289"/>
                      <a:pt x="0" y="167"/>
                    </a:cubicBezTo>
                    <a:cubicBezTo>
                      <a:pt x="35" y="146"/>
                      <a:pt x="70" y="125"/>
                      <a:pt x="105" y="104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81">
                <a:extLst>
                  <a:ext uri="{FF2B5EF4-FFF2-40B4-BE49-F238E27FC236}">
                    <a16:creationId xmlns:a16="http://schemas.microsoft.com/office/drawing/2014/main" id="{9D7C9569-09F7-4CE2-AAD0-582B10506C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253538" y="4776788"/>
                <a:ext cx="774700" cy="736600"/>
              </a:xfrm>
              <a:custGeom>
                <a:avLst/>
                <a:gdLst>
                  <a:gd name="T0" fmla="*/ 110 w 488"/>
                  <a:gd name="T1" fmla="*/ 99 h 465"/>
                  <a:gd name="T2" fmla="*/ 112 w 488"/>
                  <a:gd name="T3" fmla="*/ 103 h 465"/>
                  <a:gd name="T4" fmla="*/ 219 w 488"/>
                  <a:gd name="T5" fmla="*/ 75 h 465"/>
                  <a:gd name="T6" fmla="*/ 286 w 488"/>
                  <a:gd name="T7" fmla="*/ 86 h 465"/>
                  <a:gd name="T8" fmla="*/ 288 w 488"/>
                  <a:gd name="T9" fmla="*/ 87 h 465"/>
                  <a:gd name="T10" fmla="*/ 363 w 488"/>
                  <a:gd name="T11" fmla="*/ 24 h 465"/>
                  <a:gd name="T12" fmla="*/ 409 w 488"/>
                  <a:gd name="T13" fmla="*/ 8 h 465"/>
                  <a:gd name="T14" fmla="*/ 464 w 488"/>
                  <a:gd name="T15" fmla="*/ 34 h 465"/>
                  <a:gd name="T16" fmla="*/ 480 w 488"/>
                  <a:gd name="T17" fmla="*/ 79 h 465"/>
                  <a:gd name="T18" fmla="*/ 454 w 488"/>
                  <a:gd name="T19" fmla="*/ 134 h 465"/>
                  <a:gd name="T20" fmla="*/ 379 w 488"/>
                  <a:gd name="T21" fmla="*/ 196 h 465"/>
                  <a:gd name="T22" fmla="*/ 379 w 488"/>
                  <a:gd name="T23" fmla="*/ 199 h 465"/>
                  <a:gd name="T24" fmla="*/ 381 w 488"/>
                  <a:gd name="T25" fmla="*/ 225 h 465"/>
                  <a:gd name="T26" fmla="*/ 330 w 488"/>
                  <a:gd name="T27" fmla="*/ 366 h 465"/>
                  <a:gd name="T28" fmla="*/ 333 w 488"/>
                  <a:gd name="T29" fmla="*/ 369 h 465"/>
                  <a:gd name="T30" fmla="*/ 330 w 488"/>
                  <a:gd name="T31" fmla="*/ 366 h 465"/>
                  <a:gd name="T32" fmla="*/ 249 w 488"/>
                  <a:gd name="T33" fmla="*/ 458 h 465"/>
                  <a:gd name="T34" fmla="*/ 252 w 488"/>
                  <a:gd name="T35" fmla="*/ 460 h 465"/>
                  <a:gd name="T36" fmla="*/ 254 w 488"/>
                  <a:gd name="T37" fmla="*/ 457 h 465"/>
                  <a:gd name="T38" fmla="*/ 9 w 488"/>
                  <a:gd name="T39" fmla="*/ 161 h 465"/>
                  <a:gd name="T40" fmla="*/ 5 w 488"/>
                  <a:gd name="T41" fmla="*/ 162 h 465"/>
                  <a:gd name="T42" fmla="*/ 7 w 488"/>
                  <a:gd name="T43" fmla="*/ 165 h 465"/>
                  <a:gd name="T44" fmla="*/ 112 w 488"/>
                  <a:gd name="T45" fmla="*/ 102 h 465"/>
                  <a:gd name="T46" fmla="*/ 110 w 488"/>
                  <a:gd name="T47" fmla="*/ 99 h 465"/>
                  <a:gd name="T48" fmla="*/ 112 w 488"/>
                  <a:gd name="T49" fmla="*/ 103 h 465"/>
                  <a:gd name="T50" fmla="*/ 110 w 488"/>
                  <a:gd name="T51" fmla="*/ 99 h 465"/>
                  <a:gd name="T52" fmla="*/ 108 w 488"/>
                  <a:gd name="T53" fmla="*/ 96 h 465"/>
                  <a:gd name="T54" fmla="*/ 3 w 488"/>
                  <a:gd name="T55" fmla="*/ 159 h 465"/>
                  <a:gd name="T56" fmla="*/ 0 w 488"/>
                  <a:gd name="T57" fmla="*/ 160 h 465"/>
                  <a:gd name="T58" fmla="*/ 1 w 488"/>
                  <a:gd name="T59" fmla="*/ 164 h 465"/>
                  <a:gd name="T60" fmla="*/ 250 w 488"/>
                  <a:gd name="T61" fmla="*/ 464 h 465"/>
                  <a:gd name="T62" fmla="*/ 253 w 488"/>
                  <a:gd name="T63" fmla="*/ 465 h 465"/>
                  <a:gd name="T64" fmla="*/ 255 w 488"/>
                  <a:gd name="T65" fmla="*/ 463 h 465"/>
                  <a:gd name="T66" fmla="*/ 336 w 488"/>
                  <a:gd name="T67" fmla="*/ 371 h 465"/>
                  <a:gd name="T68" fmla="*/ 336 w 488"/>
                  <a:gd name="T69" fmla="*/ 371 h 465"/>
                  <a:gd name="T70" fmla="*/ 337 w 488"/>
                  <a:gd name="T71" fmla="*/ 371 h 465"/>
                  <a:gd name="T72" fmla="*/ 389 w 488"/>
                  <a:gd name="T73" fmla="*/ 225 h 465"/>
                  <a:gd name="T74" fmla="*/ 387 w 488"/>
                  <a:gd name="T75" fmla="*/ 198 h 465"/>
                  <a:gd name="T76" fmla="*/ 383 w 488"/>
                  <a:gd name="T77" fmla="*/ 198 h 465"/>
                  <a:gd name="T78" fmla="*/ 386 w 488"/>
                  <a:gd name="T79" fmla="*/ 201 h 465"/>
                  <a:gd name="T80" fmla="*/ 459 w 488"/>
                  <a:gd name="T81" fmla="*/ 140 h 465"/>
                  <a:gd name="T82" fmla="*/ 488 w 488"/>
                  <a:gd name="T83" fmla="*/ 79 h 465"/>
                  <a:gd name="T84" fmla="*/ 470 w 488"/>
                  <a:gd name="T85" fmla="*/ 29 h 465"/>
                  <a:gd name="T86" fmla="*/ 409 w 488"/>
                  <a:gd name="T87" fmla="*/ 0 h 465"/>
                  <a:gd name="T88" fmla="*/ 358 w 488"/>
                  <a:gd name="T89" fmla="*/ 18 h 465"/>
                  <a:gd name="T90" fmla="*/ 285 w 488"/>
                  <a:gd name="T91" fmla="*/ 79 h 465"/>
                  <a:gd name="T92" fmla="*/ 287 w 488"/>
                  <a:gd name="T93" fmla="*/ 82 h 465"/>
                  <a:gd name="T94" fmla="*/ 288 w 488"/>
                  <a:gd name="T95" fmla="*/ 78 h 465"/>
                  <a:gd name="T96" fmla="*/ 219 w 488"/>
                  <a:gd name="T97" fmla="*/ 67 h 465"/>
                  <a:gd name="T98" fmla="*/ 108 w 488"/>
                  <a:gd name="T99" fmla="*/ 96 h 465"/>
                  <a:gd name="T100" fmla="*/ 108 w 488"/>
                  <a:gd name="T101" fmla="*/ 96 h 465"/>
                  <a:gd name="T102" fmla="*/ 108 w 488"/>
                  <a:gd name="T103" fmla="*/ 96 h 465"/>
                  <a:gd name="T104" fmla="*/ 110 w 488"/>
                  <a:gd name="T105" fmla="*/ 99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8" h="465">
                    <a:moveTo>
                      <a:pt x="110" y="99"/>
                    </a:move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45" y="84"/>
                      <a:pt x="183" y="75"/>
                      <a:pt x="219" y="75"/>
                    </a:cubicBezTo>
                    <a:cubicBezTo>
                      <a:pt x="242" y="75"/>
                      <a:pt x="265" y="79"/>
                      <a:pt x="286" y="86"/>
                    </a:cubicBezTo>
                    <a:cubicBezTo>
                      <a:pt x="288" y="87"/>
                      <a:pt x="288" y="87"/>
                      <a:pt x="288" y="87"/>
                    </a:cubicBezTo>
                    <a:cubicBezTo>
                      <a:pt x="363" y="24"/>
                      <a:pt x="363" y="24"/>
                      <a:pt x="363" y="24"/>
                    </a:cubicBezTo>
                    <a:cubicBezTo>
                      <a:pt x="376" y="13"/>
                      <a:pt x="392" y="8"/>
                      <a:pt x="409" y="8"/>
                    </a:cubicBezTo>
                    <a:cubicBezTo>
                      <a:pt x="429" y="8"/>
                      <a:pt x="449" y="17"/>
                      <a:pt x="464" y="34"/>
                    </a:cubicBezTo>
                    <a:cubicBezTo>
                      <a:pt x="475" y="47"/>
                      <a:pt x="480" y="63"/>
                      <a:pt x="480" y="79"/>
                    </a:cubicBezTo>
                    <a:cubicBezTo>
                      <a:pt x="480" y="100"/>
                      <a:pt x="471" y="120"/>
                      <a:pt x="454" y="134"/>
                    </a:cubicBezTo>
                    <a:cubicBezTo>
                      <a:pt x="379" y="196"/>
                      <a:pt x="379" y="196"/>
                      <a:pt x="379" y="196"/>
                    </a:cubicBezTo>
                    <a:cubicBezTo>
                      <a:pt x="379" y="199"/>
                      <a:pt x="379" y="199"/>
                      <a:pt x="379" y="199"/>
                    </a:cubicBezTo>
                    <a:cubicBezTo>
                      <a:pt x="380" y="207"/>
                      <a:pt x="381" y="216"/>
                      <a:pt x="381" y="225"/>
                    </a:cubicBezTo>
                    <a:cubicBezTo>
                      <a:pt x="381" y="274"/>
                      <a:pt x="364" y="327"/>
                      <a:pt x="330" y="366"/>
                    </a:cubicBezTo>
                    <a:cubicBezTo>
                      <a:pt x="333" y="369"/>
                      <a:pt x="333" y="369"/>
                      <a:pt x="333" y="369"/>
                    </a:cubicBezTo>
                    <a:cubicBezTo>
                      <a:pt x="330" y="366"/>
                      <a:pt x="330" y="366"/>
                      <a:pt x="330" y="366"/>
                    </a:cubicBezTo>
                    <a:cubicBezTo>
                      <a:pt x="303" y="397"/>
                      <a:pt x="276" y="427"/>
                      <a:pt x="249" y="458"/>
                    </a:cubicBezTo>
                    <a:cubicBezTo>
                      <a:pt x="252" y="460"/>
                      <a:pt x="252" y="460"/>
                      <a:pt x="252" y="460"/>
                    </a:cubicBezTo>
                    <a:cubicBezTo>
                      <a:pt x="254" y="457"/>
                      <a:pt x="254" y="457"/>
                      <a:pt x="254" y="457"/>
                    </a:cubicBezTo>
                    <a:cubicBezTo>
                      <a:pt x="144" y="385"/>
                      <a:pt x="59" y="282"/>
                      <a:pt x="9" y="161"/>
                    </a:cubicBezTo>
                    <a:cubicBezTo>
                      <a:pt x="5" y="162"/>
                      <a:pt x="5" y="162"/>
                      <a:pt x="5" y="162"/>
                    </a:cubicBezTo>
                    <a:cubicBezTo>
                      <a:pt x="7" y="165"/>
                      <a:pt x="7" y="165"/>
                      <a:pt x="7" y="165"/>
                    </a:cubicBezTo>
                    <a:cubicBezTo>
                      <a:pt x="42" y="144"/>
                      <a:pt x="77" y="124"/>
                      <a:pt x="112" y="102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12" y="103"/>
                      <a:pt x="112" y="103"/>
                      <a:pt x="112" y="103"/>
                    </a:cubicBezTo>
                    <a:cubicBezTo>
                      <a:pt x="110" y="99"/>
                      <a:pt x="110" y="99"/>
                      <a:pt x="110" y="99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73" y="117"/>
                      <a:pt x="38" y="138"/>
                      <a:pt x="3" y="159"/>
                    </a:cubicBezTo>
                    <a:cubicBezTo>
                      <a:pt x="0" y="160"/>
                      <a:pt x="0" y="160"/>
                      <a:pt x="0" y="160"/>
                    </a:cubicBezTo>
                    <a:cubicBezTo>
                      <a:pt x="1" y="164"/>
                      <a:pt x="1" y="164"/>
                      <a:pt x="1" y="164"/>
                    </a:cubicBezTo>
                    <a:cubicBezTo>
                      <a:pt x="52" y="286"/>
                      <a:pt x="139" y="391"/>
                      <a:pt x="250" y="464"/>
                    </a:cubicBezTo>
                    <a:cubicBezTo>
                      <a:pt x="253" y="465"/>
                      <a:pt x="253" y="465"/>
                      <a:pt x="253" y="465"/>
                    </a:cubicBezTo>
                    <a:cubicBezTo>
                      <a:pt x="255" y="463"/>
                      <a:pt x="255" y="463"/>
                      <a:pt x="255" y="463"/>
                    </a:cubicBezTo>
                    <a:cubicBezTo>
                      <a:pt x="282" y="432"/>
                      <a:pt x="309" y="402"/>
                      <a:pt x="336" y="371"/>
                    </a:cubicBezTo>
                    <a:cubicBezTo>
                      <a:pt x="336" y="371"/>
                      <a:pt x="336" y="371"/>
                      <a:pt x="336" y="371"/>
                    </a:cubicBezTo>
                    <a:cubicBezTo>
                      <a:pt x="337" y="371"/>
                      <a:pt x="337" y="371"/>
                      <a:pt x="337" y="371"/>
                    </a:cubicBezTo>
                    <a:cubicBezTo>
                      <a:pt x="371" y="330"/>
                      <a:pt x="389" y="276"/>
                      <a:pt x="389" y="225"/>
                    </a:cubicBezTo>
                    <a:cubicBezTo>
                      <a:pt x="389" y="216"/>
                      <a:pt x="388" y="207"/>
                      <a:pt x="387" y="198"/>
                    </a:cubicBezTo>
                    <a:cubicBezTo>
                      <a:pt x="383" y="198"/>
                      <a:pt x="383" y="198"/>
                      <a:pt x="383" y="198"/>
                    </a:cubicBezTo>
                    <a:cubicBezTo>
                      <a:pt x="386" y="201"/>
                      <a:pt x="386" y="201"/>
                      <a:pt x="386" y="201"/>
                    </a:cubicBezTo>
                    <a:cubicBezTo>
                      <a:pt x="459" y="140"/>
                      <a:pt x="459" y="140"/>
                      <a:pt x="459" y="140"/>
                    </a:cubicBezTo>
                    <a:cubicBezTo>
                      <a:pt x="478" y="125"/>
                      <a:pt x="488" y="102"/>
                      <a:pt x="488" y="79"/>
                    </a:cubicBezTo>
                    <a:cubicBezTo>
                      <a:pt x="488" y="61"/>
                      <a:pt x="482" y="43"/>
                      <a:pt x="470" y="29"/>
                    </a:cubicBezTo>
                    <a:cubicBezTo>
                      <a:pt x="454" y="10"/>
                      <a:pt x="431" y="0"/>
                      <a:pt x="409" y="0"/>
                    </a:cubicBezTo>
                    <a:cubicBezTo>
                      <a:pt x="391" y="0"/>
                      <a:pt x="373" y="6"/>
                      <a:pt x="358" y="18"/>
                    </a:cubicBezTo>
                    <a:cubicBezTo>
                      <a:pt x="285" y="79"/>
                      <a:pt x="285" y="79"/>
                      <a:pt x="285" y="79"/>
                    </a:cubicBezTo>
                    <a:cubicBezTo>
                      <a:pt x="287" y="82"/>
                      <a:pt x="287" y="82"/>
                      <a:pt x="287" y="82"/>
                    </a:cubicBezTo>
                    <a:cubicBezTo>
                      <a:pt x="288" y="78"/>
                      <a:pt x="288" y="78"/>
                      <a:pt x="288" y="78"/>
                    </a:cubicBezTo>
                    <a:cubicBezTo>
                      <a:pt x="267" y="71"/>
                      <a:pt x="243" y="67"/>
                      <a:pt x="219" y="67"/>
                    </a:cubicBezTo>
                    <a:cubicBezTo>
                      <a:pt x="181" y="67"/>
                      <a:pt x="142" y="77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08" y="96"/>
                      <a:pt x="108" y="96"/>
                      <a:pt x="108" y="96"/>
                    </a:cubicBezTo>
                    <a:cubicBezTo>
                      <a:pt x="110" y="99"/>
                      <a:pt x="110" y="99"/>
                      <a:pt x="110" y="9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82">
                <a:extLst>
                  <a:ext uri="{FF2B5EF4-FFF2-40B4-BE49-F238E27FC236}">
                    <a16:creationId xmlns:a16="http://schemas.microsoft.com/office/drawing/2014/main" id="{FD05A68E-D0D9-435F-BB74-BEB0A89FBA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12275" y="4930776"/>
                <a:ext cx="404813" cy="188913"/>
              </a:xfrm>
              <a:custGeom>
                <a:avLst/>
                <a:gdLst>
                  <a:gd name="T0" fmla="*/ 131 w 255"/>
                  <a:gd name="T1" fmla="*/ 48 h 119"/>
                  <a:gd name="T2" fmla="*/ 12 w 255"/>
                  <a:gd name="T3" fmla="*/ 119 h 119"/>
                  <a:gd name="T4" fmla="*/ 0 w 255"/>
                  <a:gd name="T5" fmla="*/ 92 h 119"/>
                  <a:gd name="T6" fmla="*/ 98 w 255"/>
                  <a:gd name="T7" fmla="*/ 33 h 119"/>
                  <a:gd name="T8" fmla="*/ 255 w 255"/>
                  <a:gd name="T9" fmla="*/ 14 h 119"/>
                  <a:gd name="T10" fmla="*/ 131 w 255"/>
                  <a:gd name="T11" fmla="*/ 4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5" h="119">
                    <a:moveTo>
                      <a:pt x="131" y="48"/>
                    </a:moveTo>
                    <a:cubicBezTo>
                      <a:pt x="92" y="72"/>
                      <a:pt x="52" y="96"/>
                      <a:pt x="12" y="119"/>
                    </a:cubicBezTo>
                    <a:cubicBezTo>
                      <a:pt x="8" y="110"/>
                      <a:pt x="4" y="101"/>
                      <a:pt x="0" y="92"/>
                    </a:cubicBezTo>
                    <a:cubicBezTo>
                      <a:pt x="32" y="72"/>
                      <a:pt x="65" y="52"/>
                      <a:pt x="98" y="33"/>
                    </a:cubicBezTo>
                    <a:cubicBezTo>
                      <a:pt x="146" y="6"/>
                      <a:pt x="205" y="0"/>
                      <a:pt x="255" y="14"/>
                    </a:cubicBezTo>
                    <a:cubicBezTo>
                      <a:pt x="212" y="16"/>
                      <a:pt x="169" y="27"/>
                      <a:pt x="131" y="48"/>
                    </a:cubicBezTo>
                  </a:path>
                </a:pathLst>
              </a:cu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83">
                <a:extLst>
                  <a:ext uri="{FF2B5EF4-FFF2-40B4-BE49-F238E27FC236}">
                    <a16:creationId xmlns:a16="http://schemas.microsoft.com/office/drawing/2014/main" id="{CB762711-BBFF-47CC-B123-7A3C457953C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84">
                <a:extLst>
                  <a:ext uri="{FF2B5EF4-FFF2-40B4-BE49-F238E27FC236}">
                    <a16:creationId xmlns:a16="http://schemas.microsoft.com/office/drawing/2014/main" id="{7BB12526-9462-4737-B418-BCC7CC120A1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2175" y="4995863"/>
                <a:ext cx="80963" cy="95250"/>
              </a:xfrm>
              <a:custGeom>
                <a:avLst/>
                <a:gdLst>
                  <a:gd name="T0" fmla="*/ 51 w 51"/>
                  <a:gd name="T1" fmla="*/ 54 h 60"/>
                  <a:gd name="T2" fmla="*/ 6 w 51"/>
                  <a:gd name="T3" fmla="*/ 0 h 60"/>
                  <a:gd name="T4" fmla="*/ 0 w 51"/>
                  <a:gd name="T5" fmla="*/ 5 h 60"/>
                  <a:gd name="T6" fmla="*/ 45 w 51"/>
                  <a:gd name="T7" fmla="*/ 60 h 60"/>
                  <a:gd name="T8" fmla="*/ 51 w 51"/>
                  <a:gd name="T9" fmla="*/ 54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60">
                    <a:moveTo>
                      <a:pt x="51" y="54"/>
                    </a:moveTo>
                    <a:lnTo>
                      <a:pt x="6" y="0"/>
                    </a:lnTo>
                    <a:lnTo>
                      <a:pt x="0" y="5"/>
                    </a:lnTo>
                    <a:lnTo>
                      <a:pt x="45" y="60"/>
                    </a:lnTo>
                    <a:lnTo>
                      <a:pt x="51" y="5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85">
                <a:extLst>
                  <a:ext uri="{FF2B5EF4-FFF2-40B4-BE49-F238E27FC236}">
                    <a16:creationId xmlns:a16="http://schemas.microsoft.com/office/drawing/2014/main" id="{7A9FE330-844C-4255-9A46-54CBDED682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86">
                <a:extLst>
                  <a:ext uri="{FF2B5EF4-FFF2-40B4-BE49-F238E27FC236}">
                    <a16:creationId xmlns:a16="http://schemas.microsoft.com/office/drawing/2014/main" id="{80719D4A-A43B-4611-ABC8-7EA4B67487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63138" y="4787901"/>
                <a:ext cx="82550" cy="95250"/>
              </a:xfrm>
              <a:custGeom>
                <a:avLst/>
                <a:gdLst>
                  <a:gd name="T0" fmla="*/ 0 w 52"/>
                  <a:gd name="T1" fmla="*/ 5 h 60"/>
                  <a:gd name="T2" fmla="*/ 46 w 52"/>
                  <a:gd name="T3" fmla="*/ 60 h 60"/>
                  <a:gd name="T4" fmla="*/ 52 w 52"/>
                  <a:gd name="T5" fmla="*/ 54 h 60"/>
                  <a:gd name="T6" fmla="*/ 7 w 52"/>
                  <a:gd name="T7" fmla="*/ 0 h 60"/>
                  <a:gd name="T8" fmla="*/ 0 w 52"/>
                  <a:gd name="T9" fmla="*/ 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60">
                    <a:moveTo>
                      <a:pt x="0" y="5"/>
                    </a:moveTo>
                    <a:lnTo>
                      <a:pt x="46" y="60"/>
                    </a:lnTo>
                    <a:lnTo>
                      <a:pt x="52" y="54"/>
                    </a:lnTo>
                    <a:lnTo>
                      <a:pt x="7" y="0"/>
                    </a:lnTo>
                    <a:lnTo>
                      <a:pt x="0" y="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87">
                <a:extLst>
                  <a:ext uri="{FF2B5EF4-FFF2-40B4-BE49-F238E27FC236}">
                    <a16:creationId xmlns:a16="http://schemas.microsoft.com/office/drawing/2014/main" id="{ED017D45-B8BD-4DC0-B490-E9F28261153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88">
                <a:extLst>
                  <a:ext uri="{FF2B5EF4-FFF2-40B4-BE49-F238E27FC236}">
                    <a16:creationId xmlns:a16="http://schemas.microsoft.com/office/drawing/2014/main" id="{B834EE4F-6151-411F-B17C-125985BF56E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61538" y="4819651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89">
                <a:extLst>
                  <a:ext uri="{FF2B5EF4-FFF2-40B4-BE49-F238E27FC236}">
                    <a16:creationId xmlns:a16="http://schemas.microsoft.com/office/drawing/2014/main" id="{A83FD613-90F1-4198-A7DA-87CBCCD79F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90">
                <a:extLst>
                  <a:ext uri="{FF2B5EF4-FFF2-40B4-BE49-F238E27FC236}">
                    <a16:creationId xmlns:a16="http://schemas.microsoft.com/office/drawing/2014/main" id="{02A874E0-E937-4FB6-8345-D04A4DF678E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80588" y="4841876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91">
                <a:extLst>
                  <a:ext uri="{FF2B5EF4-FFF2-40B4-BE49-F238E27FC236}">
                    <a16:creationId xmlns:a16="http://schemas.microsoft.com/office/drawing/2014/main" id="{1DA7E256-6FFC-46F4-83EF-79782B55888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92">
                <a:extLst>
                  <a:ext uri="{FF2B5EF4-FFF2-40B4-BE49-F238E27FC236}">
                    <a16:creationId xmlns:a16="http://schemas.microsoft.com/office/drawing/2014/main" id="{58ABA926-7E20-48CF-B093-C0779DA170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01225" y="4865688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93">
                <a:extLst>
                  <a:ext uri="{FF2B5EF4-FFF2-40B4-BE49-F238E27FC236}">
                    <a16:creationId xmlns:a16="http://schemas.microsoft.com/office/drawing/2014/main" id="{C719F9D3-75FC-41DF-8AFA-6A2AE554C7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94">
                <a:extLst>
                  <a:ext uri="{FF2B5EF4-FFF2-40B4-BE49-F238E27FC236}">
                    <a16:creationId xmlns:a16="http://schemas.microsoft.com/office/drawing/2014/main" id="{918660F6-62F2-471C-B036-72FEEE40984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20275" y="4887913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6 h 52"/>
                  <a:gd name="T4" fmla="*/ 55 w 60"/>
                  <a:gd name="T5" fmla="*/ 0 h 52"/>
                  <a:gd name="T6" fmla="*/ 0 w 60"/>
                  <a:gd name="T7" fmla="*/ 45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95">
                <a:extLst>
                  <a:ext uri="{FF2B5EF4-FFF2-40B4-BE49-F238E27FC236}">
                    <a16:creationId xmlns:a16="http://schemas.microsoft.com/office/drawing/2014/main" id="{21137943-9B68-4C4C-BA16-3AC197F497C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96">
                <a:extLst>
                  <a:ext uri="{FF2B5EF4-FFF2-40B4-BE49-F238E27FC236}">
                    <a16:creationId xmlns:a16="http://schemas.microsoft.com/office/drawing/2014/main" id="{2205CBB1-1476-4706-897E-8F21E2D41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39325" y="4910138"/>
                <a:ext cx="95250" cy="82550"/>
              </a:xfrm>
              <a:custGeom>
                <a:avLst/>
                <a:gdLst>
                  <a:gd name="T0" fmla="*/ 5 w 60"/>
                  <a:gd name="T1" fmla="*/ 52 h 52"/>
                  <a:gd name="T2" fmla="*/ 60 w 60"/>
                  <a:gd name="T3" fmla="*/ 7 h 52"/>
                  <a:gd name="T4" fmla="*/ 55 w 60"/>
                  <a:gd name="T5" fmla="*/ 0 h 52"/>
                  <a:gd name="T6" fmla="*/ 0 w 60"/>
                  <a:gd name="T7" fmla="*/ 46 h 52"/>
                  <a:gd name="T8" fmla="*/ 5 w 60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2">
                    <a:moveTo>
                      <a:pt x="5" y="52"/>
                    </a:moveTo>
                    <a:lnTo>
                      <a:pt x="60" y="7"/>
                    </a:lnTo>
                    <a:lnTo>
                      <a:pt x="55" y="0"/>
                    </a:lnTo>
                    <a:lnTo>
                      <a:pt x="0" y="46"/>
                    </a:lnTo>
                    <a:lnTo>
                      <a:pt x="5" y="52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97">
                <a:extLst>
                  <a:ext uri="{FF2B5EF4-FFF2-40B4-BE49-F238E27FC236}">
                    <a16:creationId xmlns:a16="http://schemas.microsoft.com/office/drawing/2014/main" id="{C0376F3F-447F-40FD-9C15-EEA7AF6B1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98">
                <a:extLst>
                  <a:ext uri="{FF2B5EF4-FFF2-40B4-BE49-F238E27FC236}">
                    <a16:creationId xmlns:a16="http://schemas.microsoft.com/office/drawing/2014/main" id="{85599107-1189-45A4-8420-5BBE4DA7FE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58375" y="4933951"/>
                <a:ext cx="95250" cy="80963"/>
              </a:xfrm>
              <a:custGeom>
                <a:avLst/>
                <a:gdLst>
                  <a:gd name="T0" fmla="*/ 5 w 60"/>
                  <a:gd name="T1" fmla="*/ 51 h 51"/>
                  <a:gd name="T2" fmla="*/ 60 w 60"/>
                  <a:gd name="T3" fmla="*/ 6 h 51"/>
                  <a:gd name="T4" fmla="*/ 55 w 60"/>
                  <a:gd name="T5" fmla="*/ 0 h 51"/>
                  <a:gd name="T6" fmla="*/ 0 w 60"/>
                  <a:gd name="T7" fmla="*/ 45 h 51"/>
                  <a:gd name="T8" fmla="*/ 5 w 60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0" h="51">
                    <a:moveTo>
                      <a:pt x="5" y="51"/>
                    </a:moveTo>
                    <a:lnTo>
                      <a:pt x="60" y="6"/>
                    </a:lnTo>
                    <a:lnTo>
                      <a:pt x="55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99">
                <a:extLst>
                  <a:ext uri="{FF2B5EF4-FFF2-40B4-BE49-F238E27FC236}">
                    <a16:creationId xmlns:a16="http://schemas.microsoft.com/office/drawing/2014/main" id="{01CBC909-D7E5-48B3-9ED6-08CE106016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00">
                <a:extLst>
                  <a:ext uri="{FF2B5EF4-FFF2-40B4-BE49-F238E27FC236}">
                    <a16:creationId xmlns:a16="http://schemas.microsoft.com/office/drawing/2014/main" id="{259129DC-3AE9-4359-8854-E95F19A1354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879013" y="4956176"/>
                <a:ext cx="93663" cy="80963"/>
              </a:xfrm>
              <a:custGeom>
                <a:avLst/>
                <a:gdLst>
                  <a:gd name="T0" fmla="*/ 5 w 59"/>
                  <a:gd name="T1" fmla="*/ 51 h 51"/>
                  <a:gd name="T2" fmla="*/ 59 w 59"/>
                  <a:gd name="T3" fmla="*/ 6 h 51"/>
                  <a:gd name="T4" fmla="*/ 54 w 59"/>
                  <a:gd name="T5" fmla="*/ 0 h 51"/>
                  <a:gd name="T6" fmla="*/ 0 w 59"/>
                  <a:gd name="T7" fmla="*/ 45 h 51"/>
                  <a:gd name="T8" fmla="*/ 5 w 59"/>
                  <a:gd name="T9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9" h="51">
                    <a:moveTo>
                      <a:pt x="5" y="51"/>
                    </a:moveTo>
                    <a:lnTo>
                      <a:pt x="59" y="6"/>
                    </a:lnTo>
                    <a:lnTo>
                      <a:pt x="54" y="0"/>
                    </a:lnTo>
                    <a:lnTo>
                      <a:pt x="0" y="45"/>
                    </a:lnTo>
                    <a:lnTo>
                      <a:pt x="5" y="5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01">
                <a:extLst>
                  <a:ext uri="{FF2B5EF4-FFF2-40B4-BE49-F238E27FC236}">
                    <a16:creationId xmlns:a16="http://schemas.microsoft.com/office/drawing/2014/main" id="{6FF4F41B-D5B9-4A91-BAE4-5078CA4F9D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98025" y="6313488"/>
                <a:ext cx="823913" cy="182563"/>
              </a:xfrm>
              <a:custGeom>
                <a:avLst/>
                <a:gdLst>
                  <a:gd name="T0" fmla="*/ 519 w 519"/>
                  <a:gd name="T1" fmla="*/ 116 h 116"/>
                  <a:gd name="T2" fmla="*/ 0 w 519"/>
                  <a:gd name="T3" fmla="*/ 116 h 116"/>
                  <a:gd name="T4" fmla="*/ 259 w 519"/>
                  <a:gd name="T5" fmla="*/ 0 h 116"/>
                  <a:gd name="T6" fmla="*/ 519 w 519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9" h="116">
                    <a:moveTo>
                      <a:pt x="519" y="116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50" y="47"/>
                      <a:pt x="147" y="0"/>
                      <a:pt x="259" y="0"/>
                    </a:cubicBezTo>
                    <a:cubicBezTo>
                      <a:pt x="371" y="0"/>
                      <a:pt x="468" y="47"/>
                      <a:pt x="519" y="116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02">
                <a:extLst>
                  <a:ext uri="{FF2B5EF4-FFF2-40B4-BE49-F238E27FC236}">
                    <a16:creationId xmlns:a16="http://schemas.microsoft.com/office/drawing/2014/main" id="{10ADDF28-264E-4DE8-8251-781DD0AFAE2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585325" y="6307138"/>
                <a:ext cx="849313" cy="195263"/>
              </a:xfrm>
              <a:custGeom>
                <a:avLst/>
                <a:gdLst>
                  <a:gd name="T0" fmla="*/ 527 w 535"/>
                  <a:gd name="T1" fmla="*/ 120 h 124"/>
                  <a:gd name="T2" fmla="*/ 527 w 535"/>
                  <a:gd name="T3" fmla="*/ 116 h 124"/>
                  <a:gd name="T4" fmla="*/ 8 w 535"/>
                  <a:gd name="T5" fmla="*/ 116 h 124"/>
                  <a:gd name="T6" fmla="*/ 8 w 535"/>
                  <a:gd name="T7" fmla="*/ 120 h 124"/>
                  <a:gd name="T8" fmla="*/ 11 w 535"/>
                  <a:gd name="T9" fmla="*/ 123 h 124"/>
                  <a:gd name="T10" fmla="*/ 267 w 535"/>
                  <a:gd name="T11" fmla="*/ 8 h 124"/>
                  <a:gd name="T12" fmla="*/ 524 w 535"/>
                  <a:gd name="T13" fmla="*/ 123 h 124"/>
                  <a:gd name="T14" fmla="*/ 527 w 535"/>
                  <a:gd name="T15" fmla="*/ 120 h 124"/>
                  <a:gd name="T16" fmla="*/ 527 w 535"/>
                  <a:gd name="T17" fmla="*/ 116 h 124"/>
                  <a:gd name="T18" fmla="*/ 527 w 535"/>
                  <a:gd name="T19" fmla="*/ 120 h 124"/>
                  <a:gd name="T20" fmla="*/ 530 w 535"/>
                  <a:gd name="T21" fmla="*/ 118 h 124"/>
                  <a:gd name="T22" fmla="*/ 267 w 535"/>
                  <a:gd name="T23" fmla="*/ 0 h 124"/>
                  <a:gd name="T24" fmla="*/ 5 w 535"/>
                  <a:gd name="T25" fmla="*/ 118 h 124"/>
                  <a:gd name="T26" fmla="*/ 0 w 535"/>
                  <a:gd name="T27" fmla="*/ 124 h 124"/>
                  <a:gd name="T28" fmla="*/ 535 w 535"/>
                  <a:gd name="T29" fmla="*/ 124 h 124"/>
                  <a:gd name="T30" fmla="*/ 530 w 535"/>
                  <a:gd name="T31" fmla="*/ 118 h 124"/>
                  <a:gd name="T32" fmla="*/ 527 w 535"/>
                  <a:gd name="T33" fmla="*/ 12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35" h="124">
                    <a:moveTo>
                      <a:pt x="527" y="120"/>
                    </a:moveTo>
                    <a:cubicBezTo>
                      <a:pt x="527" y="116"/>
                      <a:pt x="527" y="116"/>
                      <a:pt x="527" y="11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11" y="123"/>
                      <a:pt x="11" y="123"/>
                      <a:pt x="11" y="123"/>
                    </a:cubicBezTo>
                    <a:cubicBezTo>
                      <a:pt x="60" y="55"/>
                      <a:pt x="156" y="8"/>
                      <a:pt x="267" y="8"/>
                    </a:cubicBezTo>
                    <a:cubicBezTo>
                      <a:pt x="378" y="8"/>
                      <a:pt x="474" y="55"/>
                      <a:pt x="524" y="123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27" y="116"/>
                      <a:pt x="527" y="116"/>
                      <a:pt x="527" y="116"/>
                    </a:cubicBezTo>
                    <a:cubicBezTo>
                      <a:pt x="527" y="120"/>
                      <a:pt x="527" y="120"/>
                      <a:pt x="527" y="120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479" y="48"/>
                      <a:pt x="380" y="0"/>
                      <a:pt x="267" y="0"/>
                    </a:cubicBezTo>
                    <a:cubicBezTo>
                      <a:pt x="154" y="0"/>
                      <a:pt x="56" y="48"/>
                      <a:pt x="5" y="118"/>
                    </a:cubicBezTo>
                    <a:cubicBezTo>
                      <a:pt x="0" y="124"/>
                      <a:pt x="0" y="124"/>
                      <a:pt x="0" y="124"/>
                    </a:cubicBezTo>
                    <a:cubicBezTo>
                      <a:pt x="535" y="124"/>
                      <a:pt x="535" y="124"/>
                      <a:pt x="535" y="124"/>
                    </a:cubicBezTo>
                    <a:cubicBezTo>
                      <a:pt x="530" y="118"/>
                      <a:pt x="530" y="118"/>
                      <a:pt x="530" y="118"/>
                    </a:cubicBezTo>
                    <a:cubicBezTo>
                      <a:pt x="527" y="120"/>
                      <a:pt x="527" y="120"/>
                      <a:pt x="527" y="12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03">
                <a:extLst>
                  <a:ext uri="{FF2B5EF4-FFF2-40B4-BE49-F238E27FC236}">
                    <a16:creationId xmlns:a16="http://schemas.microsoft.com/office/drawing/2014/main" id="{D854104B-9553-4D5A-AC8B-8D3D7807A0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704388" y="6286501"/>
                <a:ext cx="155575" cy="103188"/>
              </a:xfrm>
              <a:custGeom>
                <a:avLst/>
                <a:gdLst>
                  <a:gd name="T0" fmla="*/ 9 w 98"/>
                  <a:gd name="T1" fmla="*/ 61 h 66"/>
                  <a:gd name="T2" fmla="*/ 18 w 98"/>
                  <a:gd name="T3" fmla="*/ 65 h 66"/>
                  <a:gd name="T4" fmla="*/ 93 w 98"/>
                  <a:gd name="T5" fmla="*/ 31 h 66"/>
                  <a:gd name="T6" fmla="*/ 97 w 98"/>
                  <a:gd name="T7" fmla="*/ 22 h 66"/>
                  <a:gd name="T8" fmla="*/ 89 w 98"/>
                  <a:gd name="T9" fmla="*/ 5 h 66"/>
                  <a:gd name="T10" fmla="*/ 80 w 98"/>
                  <a:gd name="T11" fmla="*/ 2 h 66"/>
                  <a:gd name="T12" fmla="*/ 5 w 98"/>
                  <a:gd name="T13" fmla="*/ 36 h 66"/>
                  <a:gd name="T14" fmla="*/ 2 w 98"/>
                  <a:gd name="T15" fmla="*/ 44 h 66"/>
                  <a:gd name="T16" fmla="*/ 9 w 98"/>
                  <a:gd name="T17" fmla="*/ 61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" h="66">
                    <a:moveTo>
                      <a:pt x="9" y="61"/>
                    </a:moveTo>
                    <a:cubicBezTo>
                      <a:pt x="11" y="65"/>
                      <a:pt x="15" y="66"/>
                      <a:pt x="18" y="65"/>
                    </a:cubicBezTo>
                    <a:cubicBezTo>
                      <a:pt x="93" y="31"/>
                      <a:pt x="93" y="31"/>
                      <a:pt x="93" y="31"/>
                    </a:cubicBezTo>
                    <a:cubicBezTo>
                      <a:pt x="97" y="30"/>
                      <a:pt x="98" y="26"/>
                      <a:pt x="97" y="22"/>
                    </a:cubicBezTo>
                    <a:cubicBezTo>
                      <a:pt x="89" y="5"/>
                      <a:pt x="89" y="5"/>
                      <a:pt x="89" y="5"/>
                    </a:cubicBezTo>
                    <a:cubicBezTo>
                      <a:pt x="88" y="2"/>
                      <a:pt x="84" y="0"/>
                      <a:pt x="80" y="2"/>
                    </a:cubicBezTo>
                    <a:cubicBezTo>
                      <a:pt x="5" y="36"/>
                      <a:pt x="5" y="36"/>
                      <a:pt x="5" y="36"/>
                    </a:cubicBezTo>
                    <a:cubicBezTo>
                      <a:pt x="2" y="37"/>
                      <a:pt x="0" y="41"/>
                      <a:pt x="2" y="44"/>
                    </a:cubicBezTo>
                    <a:cubicBezTo>
                      <a:pt x="9" y="61"/>
                      <a:pt x="9" y="61"/>
                      <a:pt x="9" y="61"/>
                    </a:cubicBezTo>
                  </a:path>
                </a:pathLst>
              </a:custGeom>
              <a:solidFill>
                <a:srgbClr val="81CDE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04">
                <a:extLst>
                  <a:ext uri="{FF2B5EF4-FFF2-40B4-BE49-F238E27FC236}">
                    <a16:creationId xmlns:a16="http://schemas.microsoft.com/office/drawing/2014/main" id="{544C9057-B50C-40EF-89FA-E49A0E882F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699625" y="6281738"/>
                <a:ext cx="165100" cy="112713"/>
              </a:xfrm>
              <a:custGeom>
                <a:avLst/>
                <a:gdLst>
                  <a:gd name="T0" fmla="*/ 12 w 104"/>
                  <a:gd name="T1" fmla="*/ 64 h 72"/>
                  <a:gd name="T2" fmla="*/ 9 w 104"/>
                  <a:gd name="T3" fmla="*/ 66 h 72"/>
                  <a:gd name="T4" fmla="*/ 18 w 104"/>
                  <a:gd name="T5" fmla="*/ 72 h 72"/>
                  <a:gd name="T6" fmla="*/ 23 w 104"/>
                  <a:gd name="T7" fmla="*/ 71 h 72"/>
                  <a:gd name="T8" fmla="*/ 23 w 104"/>
                  <a:gd name="T9" fmla="*/ 71 h 72"/>
                  <a:gd name="T10" fmla="*/ 98 w 104"/>
                  <a:gd name="T11" fmla="*/ 38 h 72"/>
                  <a:gd name="T12" fmla="*/ 98 w 104"/>
                  <a:gd name="T13" fmla="*/ 38 h 72"/>
                  <a:gd name="T14" fmla="*/ 104 w 104"/>
                  <a:gd name="T15" fmla="*/ 28 h 72"/>
                  <a:gd name="T16" fmla="*/ 103 w 104"/>
                  <a:gd name="T17" fmla="*/ 24 h 72"/>
                  <a:gd name="T18" fmla="*/ 96 w 104"/>
                  <a:gd name="T19" fmla="*/ 7 h 72"/>
                  <a:gd name="T20" fmla="*/ 96 w 104"/>
                  <a:gd name="T21" fmla="*/ 7 h 72"/>
                  <a:gd name="T22" fmla="*/ 86 w 104"/>
                  <a:gd name="T23" fmla="*/ 0 h 72"/>
                  <a:gd name="T24" fmla="*/ 82 w 104"/>
                  <a:gd name="T25" fmla="*/ 1 h 72"/>
                  <a:gd name="T26" fmla="*/ 82 w 104"/>
                  <a:gd name="T27" fmla="*/ 1 h 72"/>
                  <a:gd name="T28" fmla="*/ 6 w 104"/>
                  <a:gd name="T29" fmla="*/ 35 h 72"/>
                  <a:gd name="T30" fmla="*/ 6 w 104"/>
                  <a:gd name="T31" fmla="*/ 35 h 72"/>
                  <a:gd name="T32" fmla="*/ 0 w 104"/>
                  <a:gd name="T33" fmla="*/ 45 h 72"/>
                  <a:gd name="T34" fmla="*/ 1 w 104"/>
                  <a:gd name="T35" fmla="*/ 49 h 72"/>
                  <a:gd name="T36" fmla="*/ 1 w 104"/>
                  <a:gd name="T37" fmla="*/ 49 h 72"/>
                  <a:gd name="T38" fmla="*/ 9 w 104"/>
                  <a:gd name="T39" fmla="*/ 66 h 72"/>
                  <a:gd name="T40" fmla="*/ 12 w 104"/>
                  <a:gd name="T41" fmla="*/ 64 h 72"/>
                  <a:gd name="T42" fmla="*/ 16 w 104"/>
                  <a:gd name="T43" fmla="*/ 63 h 72"/>
                  <a:gd name="T44" fmla="*/ 8 w 104"/>
                  <a:gd name="T45" fmla="*/ 46 h 72"/>
                  <a:gd name="T46" fmla="*/ 8 w 104"/>
                  <a:gd name="T47" fmla="*/ 46 h 72"/>
                  <a:gd name="T48" fmla="*/ 8 w 104"/>
                  <a:gd name="T49" fmla="*/ 45 h 72"/>
                  <a:gd name="T50" fmla="*/ 10 w 104"/>
                  <a:gd name="T51" fmla="*/ 42 h 72"/>
                  <a:gd name="T52" fmla="*/ 10 w 104"/>
                  <a:gd name="T53" fmla="*/ 42 h 72"/>
                  <a:gd name="T54" fmla="*/ 85 w 104"/>
                  <a:gd name="T55" fmla="*/ 9 h 72"/>
                  <a:gd name="T56" fmla="*/ 85 w 104"/>
                  <a:gd name="T57" fmla="*/ 9 h 72"/>
                  <a:gd name="T58" fmla="*/ 86 w 104"/>
                  <a:gd name="T59" fmla="*/ 8 h 72"/>
                  <a:gd name="T60" fmla="*/ 88 w 104"/>
                  <a:gd name="T61" fmla="*/ 10 h 72"/>
                  <a:gd name="T62" fmla="*/ 88 w 104"/>
                  <a:gd name="T63" fmla="*/ 10 h 72"/>
                  <a:gd name="T64" fmla="*/ 96 w 104"/>
                  <a:gd name="T65" fmla="*/ 27 h 72"/>
                  <a:gd name="T66" fmla="*/ 96 w 104"/>
                  <a:gd name="T67" fmla="*/ 28 h 72"/>
                  <a:gd name="T68" fmla="*/ 95 w 104"/>
                  <a:gd name="T69" fmla="*/ 30 h 72"/>
                  <a:gd name="T70" fmla="*/ 20 w 104"/>
                  <a:gd name="T71" fmla="*/ 64 h 72"/>
                  <a:gd name="T72" fmla="*/ 20 w 104"/>
                  <a:gd name="T73" fmla="*/ 64 h 72"/>
                  <a:gd name="T74" fmla="*/ 18 w 104"/>
                  <a:gd name="T75" fmla="*/ 64 h 72"/>
                  <a:gd name="T76" fmla="*/ 16 w 104"/>
                  <a:gd name="T77" fmla="*/ 63 h 72"/>
                  <a:gd name="T78" fmla="*/ 12 w 104"/>
                  <a:gd name="T79" fmla="*/ 64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4" h="72">
                    <a:moveTo>
                      <a:pt x="12" y="64"/>
                    </a:moveTo>
                    <a:cubicBezTo>
                      <a:pt x="9" y="66"/>
                      <a:pt x="9" y="66"/>
                      <a:pt x="9" y="66"/>
                    </a:cubicBezTo>
                    <a:cubicBezTo>
                      <a:pt x="11" y="70"/>
                      <a:pt x="14" y="72"/>
                      <a:pt x="18" y="72"/>
                    </a:cubicBezTo>
                    <a:cubicBezTo>
                      <a:pt x="20" y="72"/>
                      <a:pt x="21" y="72"/>
                      <a:pt x="23" y="71"/>
                    </a:cubicBezTo>
                    <a:cubicBezTo>
                      <a:pt x="23" y="71"/>
                      <a:pt x="23" y="71"/>
                      <a:pt x="23" y="71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98" y="38"/>
                      <a:pt x="98" y="38"/>
                      <a:pt x="98" y="38"/>
                    </a:cubicBezTo>
                    <a:cubicBezTo>
                      <a:pt x="102" y="36"/>
                      <a:pt x="104" y="32"/>
                      <a:pt x="104" y="28"/>
                    </a:cubicBezTo>
                    <a:cubicBezTo>
                      <a:pt x="104" y="27"/>
                      <a:pt x="104" y="25"/>
                      <a:pt x="103" y="24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4" y="3"/>
                      <a:pt x="90" y="0"/>
                      <a:pt x="86" y="0"/>
                    </a:cubicBezTo>
                    <a:cubicBezTo>
                      <a:pt x="85" y="0"/>
                      <a:pt x="83" y="1"/>
                      <a:pt x="82" y="1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7"/>
                      <a:pt x="0" y="41"/>
                      <a:pt x="0" y="45"/>
                    </a:cubicBezTo>
                    <a:cubicBezTo>
                      <a:pt x="0" y="46"/>
                      <a:pt x="1" y="48"/>
                      <a:pt x="1" y="49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9" y="66"/>
                      <a:pt x="9" y="66"/>
                      <a:pt x="9" y="66"/>
                    </a:cubicBezTo>
                    <a:cubicBezTo>
                      <a:pt x="12" y="64"/>
                      <a:pt x="12" y="64"/>
                      <a:pt x="12" y="64"/>
                    </a:cubicBezTo>
                    <a:cubicBezTo>
                      <a:pt x="16" y="63"/>
                      <a:pt x="16" y="63"/>
                      <a:pt x="16" y="63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8" y="45"/>
                      <a:pt x="8" y="45"/>
                      <a:pt x="8" y="45"/>
                    </a:cubicBezTo>
                    <a:cubicBezTo>
                      <a:pt x="8" y="44"/>
                      <a:pt x="9" y="43"/>
                      <a:pt x="10" y="42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9"/>
                      <a:pt x="85" y="9"/>
                      <a:pt x="85" y="9"/>
                    </a:cubicBezTo>
                    <a:cubicBezTo>
                      <a:pt x="85" y="8"/>
                      <a:pt x="86" y="8"/>
                      <a:pt x="86" y="8"/>
                    </a:cubicBezTo>
                    <a:cubicBezTo>
                      <a:pt x="87" y="8"/>
                      <a:pt x="88" y="9"/>
                      <a:pt x="88" y="10"/>
                    </a:cubicBezTo>
                    <a:cubicBezTo>
                      <a:pt x="88" y="10"/>
                      <a:pt x="88" y="10"/>
                      <a:pt x="88" y="10"/>
                    </a:cubicBezTo>
                    <a:cubicBezTo>
                      <a:pt x="96" y="27"/>
                      <a:pt x="96" y="27"/>
                      <a:pt x="96" y="27"/>
                    </a:cubicBezTo>
                    <a:cubicBezTo>
                      <a:pt x="96" y="27"/>
                      <a:pt x="96" y="28"/>
                      <a:pt x="96" y="28"/>
                    </a:cubicBezTo>
                    <a:cubicBezTo>
                      <a:pt x="96" y="29"/>
                      <a:pt x="96" y="30"/>
                      <a:pt x="95" y="30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19" y="64"/>
                      <a:pt x="19" y="64"/>
                      <a:pt x="18" y="64"/>
                    </a:cubicBezTo>
                    <a:cubicBezTo>
                      <a:pt x="17" y="64"/>
                      <a:pt x="16" y="64"/>
                      <a:pt x="16" y="63"/>
                    </a:cubicBezTo>
                    <a:cubicBezTo>
                      <a:pt x="12" y="64"/>
                      <a:pt x="12" y="64"/>
                      <a:pt x="12" y="6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05">
                <a:extLst>
                  <a:ext uri="{FF2B5EF4-FFF2-40B4-BE49-F238E27FC236}">
                    <a16:creationId xmlns:a16="http://schemas.microsoft.com/office/drawing/2014/main" id="{18025DAF-AB34-4DC2-986B-01BC0B90C25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53588" y="5976938"/>
                <a:ext cx="355600" cy="385763"/>
              </a:xfrm>
              <a:custGeom>
                <a:avLst/>
                <a:gdLst>
                  <a:gd name="T0" fmla="*/ 206 w 224"/>
                  <a:gd name="T1" fmla="*/ 0 h 244"/>
                  <a:gd name="T2" fmla="*/ 18 w 224"/>
                  <a:gd name="T3" fmla="*/ 0 h 244"/>
                  <a:gd name="T4" fmla="*/ 0 w 224"/>
                  <a:gd name="T5" fmla="*/ 18 h 244"/>
                  <a:gd name="T6" fmla="*/ 0 w 224"/>
                  <a:gd name="T7" fmla="*/ 226 h 244"/>
                  <a:gd name="T8" fmla="*/ 18 w 224"/>
                  <a:gd name="T9" fmla="*/ 244 h 244"/>
                  <a:gd name="T10" fmla="*/ 206 w 224"/>
                  <a:gd name="T11" fmla="*/ 244 h 244"/>
                  <a:gd name="T12" fmla="*/ 224 w 224"/>
                  <a:gd name="T13" fmla="*/ 226 h 244"/>
                  <a:gd name="T14" fmla="*/ 224 w 224"/>
                  <a:gd name="T15" fmla="*/ 18 h 244"/>
                  <a:gd name="T16" fmla="*/ 206 w 224"/>
                  <a:gd name="T17" fmla="*/ 0 h 244"/>
                  <a:gd name="T18" fmla="*/ 188 w 224"/>
                  <a:gd name="T19" fmla="*/ 208 h 244"/>
                  <a:gd name="T20" fmla="*/ 36 w 224"/>
                  <a:gd name="T21" fmla="*/ 208 h 244"/>
                  <a:gd name="T22" fmla="*/ 36 w 224"/>
                  <a:gd name="T23" fmla="*/ 36 h 244"/>
                  <a:gd name="T24" fmla="*/ 188 w 224"/>
                  <a:gd name="T25" fmla="*/ 36 h 244"/>
                  <a:gd name="T26" fmla="*/ 188 w 224"/>
                  <a:gd name="T27" fmla="*/ 208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4" h="244">
                    <a:moveTo>
                      <a:pt x="206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26"/>
                      <a:pt x="0" y="226"/>
                      <a:pt x="0" y="226"/>
                    </a:cubicBezTo>
                    <a:cubicBezTo>
                      <a:pt x="0" y="236"/>
                      <a:pt x="8" y="244"/>
                      <a:pt x="18" y="244"/>
                    </a:cubicBezTo>
                    <a:cubicBezTo>
                      <a:pt x="206" y="244"/>
                      <a:pt x="206" y="244"/>
                      <a:pt x="206" y="244"/>
                    </a:cubicBezTo>
                    <a:cubicBezTo>
                      <a:pt x="216" y="244"/>
                      <a:pt x="224" y="236"/>
                      <a:pt x="224" y="226"/>
                    </a:cubicBezTo>
                    <a:cubicBezTo>
                      <a:pt x="224" y="18"/>
                      <a:pt x="224" y="18"/>
                      <a:pt x="224" y="18"/>
                    </a:cubicBezTo>
                    <a:cubicBezTo>
                      <a:pt x="224" y="8"/>
                      <a:pt x="216" y="0"/>
                      <a:pt x="206" y="0"/>
                    </a:cubicBezTo>
                    <a:moveTo>
                      <a:pt x="188" y="208"/>
                    </a:moveTo>
                    <a:cubicBezTo>
                      <a:pt x="36" y="208"/>
                      <a:pt x="36" y="208"/>
                      <a:pt x="36" y="208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188" y="36"/>
                      <a:pt x="188" y="36"/>
                      <a:pt x="188" y="36"/>
                    </a:cubicBezTo>
                    <a:cubicBezTo>
                      <a:pt x="188" y="208"/>
                      <a:pt x="188" y="208"/>
                      <a:pt x="188" y="208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06">
                <a:extLst>
                  <a:ext uri="{FF2B5EF4-FFF2-40B4-BE49-F238E27FC236}">
                    <a16:creationId xmlns:a16="http://schemas.microsoft.com/office/drawing/2014/main" id="{291FC5C5-AB42-4038-B7FA-EEFB8FDE27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9647238" y="5970588"/>
                <a:ext cx="368300" cy="398463"/>
              </a:xfrm>
              <a:custGeom>
                <a:avLst/>
                <a:gdLst>
                  <a:gd name="T0" fmla="*/ 210 w 232"/>
                  <a:gd name="T1" fmla="*/ 4 h 252"/>
                  <a:gd name="T2" fmla="*/ 210 w 232"/>
                  <a:gd name="T3" fmla="*/ 0 h 252"/>
                  <a:gd name="T4" fmla="*/ 22 w 232"/>
                  <a:gd name="T5" fmla="*/ 0 h 252"/>
                  <a:gd name="T6" fmla="*/ 0 w 232"/>
                  <a:gd name="T7" fmla="*/ 22 h 252"/>
                  <a:gd name="T8" fmla="*/ 0 w 232"/>
                  <a:gd name="T9" fmla="*/ 230 h 252"/>
                  <a:gd name="T10" fmla="*/ 22 w 232"/>
                  <a:gd name="T11" fmla="*/ 252 h 252"/>
                  <a:gd name="T12" fmla="*/ 210 w 232"/>
                  <a:gd name="T13" fmla="*/ 252 h 252"/>
                  <a:gd name="T14" fmla="*/ 232 w 232"/>
                  <a:gd name="T15" fmla="*/ 230 h 252"/>
                  <a:gd name="T16" fmla="*/ 232 w 232"/>
                  <a:gd name="T17" fmla="*/ 22 h 252"/>
                  <a:gd name="T18" fmla="*/ 210 w 232"/>
                  <a:gd name="T19" fmla="*/ 0 h 252"/>
                  <a:gd name="T20" fmla="*/ 210 w 232"/>
                  <a:gd name="T21" fmla="*/ 4 h 252"/>
                  <a:gd name="T22" fmla="*/ 210 w 232"/>
                  <a:gd name="T23" fmla="*/ 8 h 252"/>
                  <a:gd name="T24" fmla="*/ 224 w 232"/>
                  <a:gd name="T25" fmla="*/ 22 h 252"/>
                  <a:gd name="T26" fmla="*/ 224 w 232"/>
                  <a:gd name="T27" fmla="*/ 230 h 252"/>
                  <a:gd name="T28" fmla="*/ 210 w 232"/>
                  <a:gd name="T29" fmla="*/ 244 h 252"/>
                  <a:gd name="T30" fmla="*/ 22 w 232"/>
                  <a:gd name="T31" fmla="*/ 244 h 252"/>
                  <a:gd name="T32" fmla="*/ 8 w 232"/>
                  <a:gd name="T33" fmla="*/ 230 h 252"/>
                  <a:gd name="T34" fmla="*/ 8 w 232"/>
                  <a:gd name="T35" fmla="*/ 22 h 252"/>
                  <a:gd name="T36" fmla="*/ 12 w 232"/>
                  <a:gd name="T37" fmla="*/ 12 h 252"/>
                  <a:gd name="T38" fmla="*/ 22 w 232"/>
                  <a:gd name="T39" fmla="*/ 8 h 252"/>
                  <a:gd name="T40" fmla="*/ 210 w 232"/>
                  <a:gd name="T41" fmla="*/ 8 h 252"/>
                  <a:gd name="T42" fmla="*/ 210 w 232"/>
                  <a:gd name="T43" fmla="*/ 4 h 252"/>
                  <a:gd name="T44" fmla="*/ 192 w 232"/>
                  <a:gd name="T45" fmla="*/ 212 h 252"/>
                  <a:gd name="T46" fmla="*/ 192 w 232"/>
                  <a:gd name="T47" fmla="*/ 208 h 252"/>
                  <a:gd name="T48" fmla="*/ 44 w 232"/>
                  <a:gd name="T49" fmla="*/ 208 h 252"/>
                  <a:gd name="T50" fmla="*/ 44 w 232"/>
                  <a:gd name="T51" fmla="*/ 44 h 252"/>
                  <a:gd name="T52" fmla="*/ 188 w 232"/>
                  <a:gd name="T53" fmla="*/ 44 h 252"/>
                  <a:gd name="T54" fmla="*/ 188 w 232"/>
                  <a:gd name="T55" fmla="*/ 212 h 252"/>
                  <a:gd name="T56" fmla="*/ 192 w 232"/>
                  <a:gd name="T57" fmla="*/ 212 h 252"/>
                  <a:gd name="T58" fmla="*/ 192 w 232"/>
                  <a:gd name="T59" fmla="*/ 208 h 252"/>
                  <a:gd name="T60" fmla="*/ 192 w 232"/>
                  <a:gd name="T61" fmla="*/ 212 h 252"/>
                  <a:gd name="T62" fmla="*/ 196 w 232"/>
                  <a:gd name="T63" fmla="*/ 212 h 252"/>
                  <a:gd name="T64" fmla="*/ 196 w 232"/>
                  <a:gd name="T65" fmla="*/ 40 h 252"/>
                  <a:gd name="T66" fmla="*/ 195 w 232"/>
                  <a:gd name="T67" fmla="*/ 37 h 252"/>
                  <a:gd name="T68" fmla="*/ 192 w 232"/>
                  <a:gd name="T69" fmla="*/ 36 h 252"/>
                  <a:gd name="T70" fmla="*/ 40 w 232"/>
                  <a:gd name="T71" fmla="*/ 36 h 252"/>
                  <a:gd name="T72" fmla="*/ 37 w 232"/>
                  <a:gd name="T73" fmla="*/ 37 h 252"/>
                  <a:gd name="T74" fmla="*/ 36 w 232"/>
                  <a:gd name="T75" fmla="*/ 40 h 252"/>
                  <a:gd name="T76" fmla="*/ 36 w 232"/>
                  <a:gd name="T77" fmla="*/ 212 h 252"/>
                  <a:gd name="T78" fmla="*/ 37 w 232"/>
                  <a:gd name="T79" fmla="*/ 215 h 252"/>
                  <a:gd name="T80" fmla="*/ 40 w 232"/>
                  <a:gd name="T81" fmla="*/ 216 h 252"/>
                  <a:gd name="T82" fmla="*/ 192 w 232"/>
                  <a:gd name="T83" fmla="*/ 216 h 252"/>
                  <a:gd name="T84" fmla="*/ 195 w 232"/>
                  <a:gd name="T85" fmla="*/ 215 h 252"/>
                  <a:gd name="T86" fmla="*/ 196 w 232"/>
                  <a:gd name="T87" fmla="*/ 212 h 252"/>
                  <a:gd name="T88" fmla="*/ 192 w 232"/>
                  <a:gd name="T89" fmla="*/ 212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32" h="252">
                    <a:moveTo>
                      <a:pt x="210" y="4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0"/>
                      <a:pt x="0" y="9"/>
                      <a:pt x="0" y="22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242"/>
                      <a:pt x="9" y="252"/>
                      <a:pt x="22" y="252"/>
                    </a:cubicBezTo>
                    <a:cubicBezTo>
                      <a:pt x="210" y="252"/>
                      <a:pt x="210" y="252"/>
                      <a:pt x="210" y="252"/>
                    </a:cubicBezTo>
                    <a:cubicBezTo>
                      <a:pt x="222" y="252"/>
                      <a:pt x="232" y="242"/>
                      <a:pt x="232" y="230"/>
                    </a:cubicBezTo>
                    <a:cubicBezTo>
                      <a:pt x="232" y="22"/>
                      <a:pt x="232" y="22"/>
                      <a:pt x="232" y="22"/>
                    </a:cubicBezTo>
                    <a:cubicBezTo>
                      <a:pt x="232" y="9"/>
                      <a:pt x="222" y="0"/>
                      <a:pt x="210" y="0"/>
                    </a:cubicBezTo>
                    <a:cubicBezTo>
                      <a:pt x="210" y="4"/>
                      <a:pt x="210" y="4"/>
                      <a:pt x="210" y="4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8" y="8"/>
                      <a:pt x="224" y="14"/>
                      <a:pt x="224" y="22"/>
                    </a:cubicBezTo>
                    <a:cubicBezTo>
                      <a:pt x="224" y="230"/>
                      <a:pt x="224" y="230"/>
                      <a:pt x="224" y="230"/>
                    </a:cubicBezTo>
                    <a:cubicBezTo>
                      <a:pt x="224" y="238"/>
                      <a:pt x="218" y="244"/>
                      <a:pt x="210" y="244"/>
                    </a:cubicBezTo>
                    <a:cubicBezTo>
                      <a:pt x="22" y="244"/>
                      <a:pt x="22" y="244"/>
                      <a:pt x="22" y="244"/>
                    </a:cubicBezTo>
                    <a:cubicBezTo>
                      <a:pt x="14" y="244"/>
                      <a:pt x="8" y="238"/>
                      <a:pt x="8" y="230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8" y="18"/>
                      <a:pt x="9" y="15"/>
                      <a:pt x="12" y="12"/>
                    </a:cubicBezTo>
                    <a:cubicBezTo>
                      <a:pt x="14" y="10"/>
                      <a:pt x="18" y="8"/>
                      <a:pt x="22" y="8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0" y="4"/>
                      <a:pt x="210" y="4"/>
                      <a:pt x="210" y="4"/>
                    </a:cubicBezTo>
                    <a:moveTo>
                      <a:pt x="192" y="212"/>
                    </a:moveTo>
                    <a:cubicBezTo>
                      <a:pt x="192" y="208"/>
                      <a:pt x="192" y="208"/>
                      <a:pt x="192" y="208"/>
                    </a:cubicBezTo>
                    <a:cubicBezTo>
                      <a:pt x="44" y="208"/>
                      <a:pt x="44" y="208"/>
                      <a:pt x="44" y="208"/>
                    </a:cubicBezTo>
                    <a:cubicBezTo>
                      <a:pt x="44" y="44"/>
                      <a:pt x="44" y="44"/>
                      <a:pt x="44" y="44"/>
                    </a:cubicBezTo>
                    <a:cubicBezTo>
                      <a:pt x="188" y="44"/>
                      <a:pt x="188" y="44"/>
                      <a:pt x="188" y="44"/>
                    </a:cubicBezTo>
                    <a:cubicBezTo>
                      <a:pt x="188" y="212"/>
                      <a:pt x="188" y="212"/>
                      <a:pt x="188" y="212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2" y="208"/>
                      <a:pt x="192" y="208"/>
                      <a:pt x="192" y="208"/>
                    </a:cubicBezTo>
                    <a:cubicBezTo>
                      <a:pt x="192" y="212"/>
                      <a:pt x="192" y="212"/>
                      <a:pt x="192" y="212"/>
                    </a:cubicBezTo>
                    <a:cubicBezTo>
                      <a:pt x="196" y="212"/>
                      <a:pt x="196" y="212"/>
                      <a:pt x="196" y="212"/>
                    </a:cubicBezTo>
                    <a:cubicBezTo>
                      <a:pt x="196" y="40"/>
                      <a:pt x="196" y="40"/>
                      <a:pt x="196" y="40"/>
                    </a:cubicBezTo>
                    <a:cubicBezTo>
                      <a:pt x="196" y="39"/>
                      <a:pt x="196" y="38"/>
                      <a:pt x="195" y="37"/>
                    </a:cubicBezTo>
                    <a:cubicBezTo>
                      <a:pt x="194" y="36"/>
                      <a:pt x="193" y="36"/>
                      <a:pt x="192" y="36"/>
                    </a:cubicBezTo>
                    <a:cubicBezTo>
                      <a:pt x="40" y="36"/>
                      <a:pt x="40" y="36"/>
                      <a:pt x="40" y="36"/>
                    </a:cubicBezTo>
                    <a:cubicBezTo>
                      <a:pt x="39" y="36"/>
                      <a:pt x="38" y="36"/>
                      <a:pt x="37" y="37"/>
                    </a:cubicBezTo>
                    <a:cubicBezTo>
                      <a:pt x="36" y="38"/>
                      <a:pt x="36" y="39"/>
                      <a:pt x="36" y="40"/>
                    </a:cubicBezTo>
                    <a:cubicBezTo>
                      <a:pt x="36" y="212"/>
                      <a:pt x="36" y="212"/>
                      <a:pt x="36" y="212"/>
                    </a:cubicBezTo>
                    <a:cubicBezTo>
                      <a:pt x="36" y="213"/>
                      <a:pt x="36" y="214"/>
                      <a:pt x="37" y="215"/>
                    </a:cubicBezTo>
                    <a:cubicBezTo>
                      <a:pt x="38" y="216"/>
                      <a:pt x="39" y="216"/>
                      <a:pt x="40" y="216"/>
                    </a:cubicBezTo>
                    <a:cubicBezTo>
                      <a:pt x="192" y="216"/>
                      <a:pt x="192" y="216"/>
                      <a:pt x="192" y="216"/>
                    </a:cubicBezTo>
                    <a:cubicBezTo>
                      <a:pt x="193" y="216"/>
                      <a:pt x="194" y="216"/>
                      <a:pt x="195" y="215"/>
                    </a:cubicBezTo>
                    <a:cubicBezTo>
                      <a:pt x="196" y="214"/>
                      <a:pt x="196" y="213"/>
                      <a:pt x="196" y="212"/>
                    </a:cubicBezTo>
                    <a:cubicBezTo>
                      <a:pt x="192" y="212"/>
                      <a:pt x="192" y="212"/>
                      <a:pt x="192" y="212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07">
                <a:extLst>
                  <a:ext uri="{FF2B5EF4-FFF2-40B4-BE49-F238E27FC236}">
                    <a16:creationId xmlns:a16="http://schemas.microsoft.com/office/drawing/2014/main" id="{B686D381-F934-4FF8-98DD-0BA1B095A6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36088" y="5838826"/>
                <a:ext cx="527050" cy="661988"/>
              </a:xfrm>
              <a:custGeom>
                <a:avLst/>
                <a:gdLst>
                  <a:gd name="T0" fmla="*/ 0 w 332"/>
                  <a:gd name="T1" fmla="*/ 0 h 418"/>
                  <a:gd name="T2" fmla="*/ 0 w 332"/>
                  <a:gd name="T3" fmla="*/ 403 h 418"/>
                  <a:gd name="T4" fmla="*/ 14 w 332"/>
                  <a:gd name="T5" fmla="*/ 418 h 418"/>
                  <a:gd name="T6" fmla="*/ 318 w 332"/>
                  <a:gd name="T7" fmla="*/ 418 h 418"/>
                  <a:gd name="T8" fmla="*/ 332 w 332"/>
                  <a:gd name="T9" fmla="*/ 403 h 418"/>
                  <a:gd name="T10" fmla="*/ 332 w 332"/>
                  <a:gd name="T11" fmla="*/ 0 h 418"/>
                  <a:gd name="T12" fmla="*/ 0 w 332"/>
                  <a:gd name="T13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2" h="418">
                    <a:moveTo>
                      <a:pt x="0" y="0"/>
                    </a:moveTo>
                    <a:cubicBezTo>
                      <a:pt x="0" y="403"/>
                      <a:pt x="0" y="403"/>
                      <a:pt x="0" y="403"/>
                    </a:cubicBezTo>
                    <a:cubicBezTo>
                      <a:pt x="0" y="411"/>
                      <a:pt x="6" y="418"/>
                      <a:pt x="14" y="418"/>
                    </a:cubicBezTo>
                    <a:cubicBezTo>
                      <a:pt x="318" y="418"/>
                      <a:pt x="318" y="418"/>
                      <a:pt x="318" y="418"/>
                    </a:cubicBezTo>
                    <a:cubicBezTo>
                      <a:pt x="325" y="418"/>
                      <a:pt x="332" y="411"/>
                      <a:pt x="332" y="403"/>
                    </a:cubicBezTo>
                    <a:cubicBezTo>
                      <a:pt x="332" y="0"/>
                      <a:pt x="332" y="0"/>
                      <a:pt x="3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87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08">
                <a:extLst>
                  <a:ext uri="{FF2B5EF4-FFF2-40B4-BE49-F238E27FC236}">
                    <a16:creationId xmlns:a16="http://schemas.microsoft.com/office/drawing/2014/main" id="{DC766812-E724-4947-9741-78CA5640AC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28150" y="5832476"/>
                <a:ext cx="541338" cy="674688"/>
              </a:xfrm>
              <a:custGeom>
                <a:avLst/>
                <a:gdLst>
                  <a:gd name="T0" fmla="*/ 5 w 341"/>
                  <a:gd name="T1" fmla="*/ 4 h 426"/>
                  <a:gd name="T2" fmla="*/ 0 w 341"/>
                  <a:gd name="T3" fmla="*/ 4 h 426"/>
                  <a:gd name="T4" fmla="*/ 0 w 341"/>
                  <a:gd name="T5" fmla="*/ 407 h 426"/>
                  <a:gd name="T6" fmla="*/ 19 w 341"/>
                  <a:gd name="T7" fmla="*/ 426 h 426"/>
                  <a:gd name="T8" fmla="*/ 323 w 341"/>
                  <a:gd name="T9" fmla="*/ 426 h 426"/>
                  <a:gd name="T10" fmla="*/ 341 w 341"/>
                  <a:gd name="T11" fmla="*/ 407 h 426"/>
                  <a:gd name="T12" fmla="*/ 341 w 341"/>
                  <a:gd name="T13" fmla="*/ 4 h 426"/>
                  <a:gd name="T14" fmla="*/ 340 w 341"/>
                  <a:gd name="T15" fmla="*/ 1 h 426"/>
                  <a:gd name="T16" fmla="*/ 337 w 341"/>
                  <a:gd name="T17" fmla="*/ 0 h 426"/>
                  <a:gd name="T18" fmla="*/ 5 w 341"/>
                  <a:gd name="T19" fmla="*/ 0 h 426"/>
                  <a:gd name="T20" fmla="*/ 2 w 341"/>
                  <a:gd name="T21" fmla="*/ 1 h 426"/>
                  <a:gd name="T22" fmla="*/ 0 w 341"/>
                  <a:gd name="T23" fmla="*/ 4 h 426"/>
                  <a:gd name="T24" fmla="*/ 5 w 341"/>
                  <a:gd name="T25" fmla="*/ 4 h 426"/>
                  <a:gd name="T26" fmla="*/ 5 w 341"/>
                  <a:gd name="T27" fmla="*/ 8 h 426"/>
                  <a:gd name="T28" fmla="*/ 333 w 341"/>
                  <a:gd name="T29" fmla="*/ 8 h 426"/>
                  <a:gd name="T30" fmla="*/ 333 w 341"/>
                  <a:gd name="T31" fmla="*/ 407 h 426"/>
                  <a:gd name="T32" fmla="*/ 323 w 341"/>
                  <a:gd name="T33" fmla="*/ 418 h 426"/>
                  <a:gd name="T34" fmla="*/ 19 w 341"/>
                  <a:gd name="T35" fmla="*/ 418 h 426"/>
                  <a:gd name="T36" fmla="*/ 9 w 341"/>
                  <a:gd name="T37" fmla="*/ 407 h 426"/>
                  <a:gd name="T38" fmla="*/ 9 w 341"/>
                  <a:gd name="T39" fmla="*/ 4 h 426"/>
                  <a:gd name="T40" fmla="*/ 5 w 341"/>
                  <a:gd name="T41" fmla="*/ 4 h 426"/>
                  <a:gd name="T42" fmla="*/ 5 w 341"/>
                  <a:gd name="T43" fmla="*/ 8 h 426"/>
                  <a:gd name="T44" fmla="*/ 5 w 341"/>
                  <a:gd name="T45" fmla="*/ 4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1" h="426">
                    <a:moveTo>
                      <a:pt x="5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18"/>
                      <a:pt x="9" y="426"/>
                      <a:pt x="19" y="426"/>
                    </a:cubicBezTo>
                    <a:cubicBezTo>
                      <a:pt x="323" y="426"/>
                      <a:pt x="323" y="426"/>
                      <a:pt x="323" y="426"/>
                    </a:cubicBezTo>
                    <a:cubicBezTo>
                      <a:pt x="333" y="426"/>
                      <a:pt x="341" y="418"/>
                      <a:pt x="341" y="407"/>
                    </a:cubicBezTo>
                    <a:cubicBezTo>
                      <a:pt x="341" y="4"/>
                      <a:pt x="341" y="4"/>
                      <a:pt x="341" y="4"/>
                    </a:cubicBezTo>
                    <a:cubicBezTo>
                      <a:pt x="341" y="3"/>
                      <a:pt x="341" y="2"/>
                      <a:pt x="340" y="1"/>
                    </a:cubicBezTo>
                    <a:cubicBezTo>
                      <a:pt x="339" y="0"/>
                      <a:pt x="338" y="0"/>
                      <a:pt x="337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333" y="8"/>
                      <a:pt x="333" y="8"/>
                      <a:pt x="333" y="8"/>
                    </a:cubicBezTo>
                    <a:cubicBezTo>
                      <a:pt x="333" y="407"/>
                      <a:pt x="333" y="407"/>
                      <a:pt x="333" y="407"/>
                    </a:cubicBezTo>
                    <a:cubicBezTo>
                      <a:pt x="333" y="413"/>
                      <a:pt x="328" y="418"/>
                      <a:pt x="323" y="418"/>
                    </a:cubicBezTo>
                    <a:cubicBezTo>
                      <a:pt x="19" y="418"/>
                      <a:pt x="19" y="418"/>
                      <a:pt x="19" y="418"/>
                    </a:cubicBezTo>
                    <a:cubicBezTo>
                      <a:pt x="13" y="418"/>
                      <a:pt x="9" y="413"/>
                      <a:pt x="9" y="407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5" y="4"/>
                      <a:pt x="5" y="4"/>
                      <a:pt x="5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09">
                <a:extLst>
                  <a:ext uri="{FF2B5EF4-FFF2-40B4-BE49-F238E27FC236}">
                    <a16:creationId xmlns:a16="http://schemas.microsoft.com/office/drawing/2014/main" id="{F1B665DF-4AD8-42F4-BFC6-9F6A8DC21B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9369425" y="5864226"/>
                <a:ext cx="158750" cy="592138"/>
              </a:xfrm>
              <a:custGeom>
                <a:avLst/>
                <a:gdLst>
                  <a:gd name="T0" fmla="*/ 100 w 100"/>
                  <a:gd name="T1" fmla="*/ 372 h 374"/>
                  <a:gd name="T2" fmla="*/ 100 w 100"/>
                  <a:gd name="T3" fmla="*/ 0 h 374"/>
                  <a:gd name="T4" fmla="*/ 0 w 100"/>
                  <a:gd name="T5" fmla="*/ 0 h 374"/>
                  <a:gd name="T6" fmla="*/ 0 w 100"/>
                  <a:gd name="T7" fmla="*/ 361 h 374"/>
                  <a:gd name="T8" fmla="*/ 13 w 100"/>
                  <a:gd name="T9" fmla="*/ 374 h 374"/>
                  <a:gd name="T10" fmla="*/ 100 w 100"/>
                  <a:gd name="T11" fmla="*/ 374 h 374"/>
                  <a:gd name="T12" fmla="*/ 100 w 100"/>
                  <a:gd name="T13" fmla="*/ 372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" h="374">
                    <a:moveTo>
                      <a:pt x="100" y="372"/>
                    </a:moveTo>
                    <a:cubicBezTo>
                      <a:pt x="100" y="0"/>
                      <a:pt x="100" y="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8"/>
                      <a:pt x="6" y="374"/>
                      <a:pt x="13" y="374"/>
                    </a:cubicBezTo>
                    <a:cubicBezTo>
                      <a:pt x="100" y="374"/>
                      <a:pt x="100" y="374"/>
                      <a:pt x="100" y="374"/>
                    </a:cubicBezTo>
                    <a:cubicBezTo>
                      <a:pt x="100" y="373"/>
                      <a:pt x="100" y="373"/>
                      <a:pt x="100" y="372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10">
                <a:extLst>
                  <a:ext uri="{FF2B5EF4-FFF2-40B4-BE49-F238E27FC236}">
                    <a16:creationId xmlns:a16="http://schemas.microsoft.com/office/drawing/2014/main" id="{86273FB7-5E0E-44DD-A384-0664BBFC457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7500" y="4743451"/>
                <a:ext cx="1085850" cy="1084263"/>
              </a:xfrm>
              <a:custGeom>
                <a:avLst/>
                <a:gdLst>
                  <a:gd name="T0" fmla="*/ 684 w 684"/>
                  <a:gd name="T1" fmla="*/ 385 h 684"/>
                  <a:gd name="T2" fmla="*/ 684 w 684"/>
                  <a:gd name="T3" fmla="*/ 291 h 684"/>
                  <a:gd name="T4" fmla="*/ 644 w 684"/>
                  <a:gd name="T5" fmla="*/ 283 h 684"/>
                  <a:gd name="T6" fmla="*/ 630 w 684"/>
                  <a:gd name="T7" fmla="*/ 235 h 684"/>
                  <a:gd name="T8" fmla="*/ 660 w 684"/>
                  <a:gd name="T9" fmla="*/ 208 h 684"/>
                  <a:gd name="T10" fmla="*/ 613 w 684"/>
                  <a:gd name="T11" fmla="*/ 127 h 684"/>
                  <a:gd name="T12" fmla="*/ 570 w 684"/>
                  <a:gd name="T13" fmla="*/ 141 h 684"/>
                  <a:gd name="T14" fmla="*/ 537 w 684"/>
                  <a:gd name="T15" fmla="*/ 110 h 684"/>
                  <a:gd name="T16" fmla="*/ 551 w 684"/>
                  <a:gd name="T17" fmla="*/ 67 h 684"/>
                  <a:gd name="T18" fmla="*/ 470 w 684"/>
                  <a:gd name="T19" fmla="*/ 20 h 684"/>
                  <a:gd name="T20" fmla="*/ 435 w 684"/>
                  <a:gd name="T21" fmla="*/ 58 h 684"/>
                  <a:gd name="T22" fmla="*/ 396 w 684"/>
                  <a:gd name="T23" fmla="*/ 50 h 684"/>
                  <a:gd name="T24" fmla="*/ 385 w 684"/>
                  <a:gd name="T25" fmla="*/ 0 h 684"/>
                  <a:gd name="T26" fmla="*/ 292 w 684"/>
                  <a:gd name="T27" fmla="*/ 0 h 684"/>
                  <a:gd name="T28" fmla="*/ 280 w 684"/>
                  <a:gd name="T29" fmla="*/ 55 h 684"/>
                  <a:gd name="T30" fmla="*/ 246 w 684"/>
                  <a:gd name="T31" fmla="*/ 66 h 684"/>
                  <a:gd name="T32" fmla="*/ 208 w 684"/>
                  <a:gd name="T33" fmla="*/ 24 h 684"/>
                  <a:gd name="T34" fmla="*/ 127 w 684"/>
                  <a:gd name="T35" fmla="*/ 71 h 684"/>
                  <a:gd name="T36" fmla="*/ 146 w 684"/>
                  <a:gd name="T37" fmla="*/ 128 h 684"/>
                  <a:gd name="T38" fmla="*/ 124 w 684"/>
                  <a:gd name="T39" fmla="*/ 152 h 684"/>
                  <a:gd name="T40" fmla="*/ 67 w 684"/>
                  <a:gd name="T41" fmla="*/ 133 h 684"/>
                  <a:gd name="T42" fmla="*/ 21 w 684"/>
                  <a:gd name="T43" fmla="*/ 214 h 684"/>
                  <a:gd name="T44" fmla="*/ 66 w 684"/>
                  <a:gd name="T45" fmla="*/ 256 h 684"/>
                  <a:gd name="T46" fmla="*/ 58 w 684"/>
                  <a:gd name="T47" fmla="*/ 286 h 684"/>
                  <a:gd name="T48" fmla="*/ 0 w 684"/>
                  <a:gd name="T49" fmla="*/ 299 h 684"/>
                  <a:gd name="T50" fmla="*/ 0 w 684"/>
                  <a:gd name="T51" fmla="*/ 392 h 684"/>
                  <a:gd name="T52" fmla="*/ 58 w 684"/>
                  <a:gd name="T53" fmla="*/ 405 h 684"/>
                  <a:gd name="T54" fmla="*/ 67 w 684"/>
                  <a:gd name="T55" fmla="*/ 437 h 684"/>
                  <a:gd name="T56" fmla="*/ 24 w 684"/>
                  <a:gd name="T57" fmla="*/ 476 h 684"/>
                  <a:gd name="T58" fmla="*/ 71 w 684"/>
                  <a:gd name="T59" fmla="*/ 557 h 684"/>
                  <a:gd name="T60" fmla="*/ 124 w 684"/>
                  <a:gd name="T61" fmla="*/ 540 h 684"/>
                  <a:gd name="T62" fmla="*/ 150 w 684"/>
                  <a:gd name="T63" fmla="*/ 567 h 684"/>
                  <a:gd name="T64" fmla="*/ 134 w 684"/>
                  <a:gd name="T65" fmla="*/ 617 h 684"/>
                  <a:gd name="T66" fmla="*/ 215 w 684"/>
                  <a:gd name="T67" fmla="*/ 663 h 684"/>
                  <a:gd name="T68" fmla="*/ 248 w 684"/>
                  <a:gd name="T69" fmla="*/ 626 h 684"/>
                  <a:gd name="T70" fmla="*/ 289 w 684"/>
                  <a:gd name="T71" fmla="*/ 638 h 684"/>
                  <a:gd name="T72" fmla="*/ 299 w 684"/>
                  <a:gd name="T73" fmla="*/ 684 h 684"/>
                  <a:gd name="T74" fmla="*/ 393 w 684"/>
                  <a:gd name="T75" fmla="*/ 684 h 684"/>
                  <a:gd name="T76" fmla="*/ 402 w 684"/>
                  <a:gd name="T77" fmla="*/ 640 h 684"/>
                  <a:gd name="T78" fmla="*/ 448 w 684"/>
                  <a:gd name="T79" fmla="*/ 629 h 684"/>
                  <a:gd name="T80" fmla="*/ 476 w 684"/>
                  <a:gd name="T81" fmla="*/ 660 h 684"/>
                  <a:gd name="T82" fmla="*/ 557 w 684"/>
                  <a:gd name="T83" fmla="*/ 613 h 684"/>
                  <a:gd name="T84" fmla="*/ 544 w 684"/>
                  <a:gd name="T85" fmla="*/ 574 h 684"/>
                  <a:gd name="T86" fmla="*/ 580 w 684"/>
                  <a:gd name="T87" fmla="*/ 538 h 684"/>
                  <a:gd name="T88" fmla="*/ 617 w 684"/>
                  <a:gd name="T89" fmla="*/ 550 h 684"/>
                  <a:gd name="T90" fmla="*/ 664 w 684"/>
                  <a:gd name="T91" fmla="*/ 469 h 684"/>
                  <a:gd name="T92" fmla="*/ 634 w 684"/>
                  <a:gd name="T93" fmla="*/ 443 h 684"/>
                  <a:gd name="T94" fmla="*/ 647 w 684"/>
                  <a:gd name="T95" fmla="*/ 393 h 684"/>
                  <a:gd name="T96" fmla="*/ 684 w 684"/>
                  <a:gd name="T97" fmla="*/ 385 h 684"/>
                  <a:gd name="T98" fmla="*/ 509 w 684"/>
                  <a:gd name="T99" fmla="*/ 346 h 684"/>
                  <a:gd name="T100" fmla="*/ 352 w 684"/>
                  <a:gd name="T101" fmla="*/ 503 h 684"/>
                  <a:gd name="T102" fmla="*/ 194 w 684"/>
                  <a:gd name="T103" fmla="*/ 346 h 684"/>
                  <a:gd name="T104" fmla="*/ 352 w 684"/>
                  <a:gd name="T105" fmla="*/ 188 h 684"/>
                  <a:gd name="T106" fmla="*/ 509 w 684"/>
                  <a:gd name="T107" fmla="*/ 346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4" h="684">
                    <a:moveTo>
                      <a:pt x="684" y="385"/>
                    </a:moveTo>
                    <a:cubicBezTo>
                      <a:pt x="684" y="291"/>
                      <a:pt x="684" y="291"/>
                      <a:pt x="684" y="291"/>
                    </a:cubicBezTo>
                    <a:cubicBezTo>
                      <a:pt x="644" y="283"/>
                      <a:pt x="644" y="283"/>
                      <a:pt x="644" y="283"/>
                    </a:cubicBezTo>
                    <a:cubicBezTo>
                      <a:pt x="641" y="266"/>
                      <a:pt x="636" y="251"/>
                      <a:pt x="630" y="235"/>
                    </a:cubicBezTo>
                    <a:cubicBezTo>
                      <a:pt x="660" y="208"/>
                      <a:pt x="660" y="208"/>
                      <a:pt x="660" y="208"/>
                    </a:cubicBezTo>
                    <a:cubicBezTo>
                      <a:pt x="613" y="127"/>
                      <a:pt x="613" y="127"/>
                      <a:pt x="613" y="127"/>
                    </a:cubicBezTo>
                    <a:cubicBezTo>
                      <a:pt x="570" y="141"/>
                      <a:pt x="570" y="141"/>
                      <a:pt x="570" y="141"/>
                    </a:cubicBezTo>
                    <a:cubicBezTo>
                      <a:pt x="560" y="130"/>
                      <a:pt x="548" y="120"/>
                      <a:pt x="537" y="110"/>
                    </a:cubicBezTo>
                    <a:cubicBezTo>
                      <a:pt x="551" y="67"/>
                      <a:pt x="551" y="67"/>
                      <a:pt x="551" y="67"/>
                    </a:cubicBezTo>
                    <a:cubicBezTo>
                      <a:pt x="470" y="20"/>
                      <a:pt x="470" y="20"/>
                      <a:pt x="470" y="20"/>
                    </a:cubicBezTo>
                    <a:cubicBezTo>
                      <a:pt x="435" y="58"/>
                      <a:pt x="435" y="58"/>
                      <a:pt x="435" y="58"/>
                    </a:cubicBezTo>
                    <a:cubicBezTo>
                      <a:pt x="422" y="55"/>
                      <a:pt x="409" y="52"/>
                      <a:pt x="396" y="50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5"/>
                      <a:pt x="280" y="55"/>
                      <a:pt x="280" y="55"/>
                    </a:cubicBezTo>
                    <a:cubicBezTo>
                      <a:pt x="268" y="58"/>
                      <a:pt x="257" y="61"/>
                      <a:pt x="246" y="66"/>
                    </a:cubicBezTo>
                    <a:cubicBezTo>
                      <a:pt x="208" y="24"/>
                      <a:pt x="208" y="24"/>
                      <a:pt x="208" y="24"/>
                    </a:cubicBezTo>
                    <a:cubicBezTo>
                      <a:pt x="127" y="71"/>
                      <a:pt x="127" y="71"/>
                      <a:pt x="127" y="71"/>
                    </a:cubicBezTo>
                    <a:cubicBezTo>
                      <a:pt x="146" y="128"/>
                      <a:pt x="146" y="128"/>
                      <a:pt x="146" y="128"/>
                    </a:cubicBezTo>
                    <a:cubicBezTo>
                      <a:pt x="138" y="136"/>
                      <a:pt x="131" y="143"/>
                      <a:pt x="124" y="152"/>
                    </a:cubicBezTo>
                    <a:cubicBezTo>
                      <a:pt x="67" y="133"/>
                      <a:pt x="67" y="133"/>
                      <a:pt x="67" y="133"/>
                    </a:cubicBezTo>
                    <a:cubicBezTo>
                      <a:pt x="21" y="214"/>
                      <a:pt x="21" y="214"/>
                      <a:pt x="21" y="214"/>
                    </a:cubicBezTo>
                    <a:cubicBezTo>
                      <a:pt x="66" y="256"/>
                      <a:pt x="66" y="256"/>
                      <a:pt x="66" y="256"/>
                    </a:cubicBezTo>
                    <a:cubicBezTo>
                      <a:pt x="63" y="266"/>
                      <a:pt x="60" y="276"/>
                      <a:pt x="58" y="286"/>
                    </a:cubicBez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92"/>
                      <a:pt x="0" y="392"/>
                      <a:pt x="0" y="392"/>
                    </a:cubicBezTo>
                    <a:cubicBezTo>
                      <a:pt x="58" y="405"/>
                      <a:pt x="58" y="405"/>
                      <a:pt x="58" y="405"/>
                    </a:cubicBezTo>
                    <a:cubicBezTo>
                      <a:pt x="60" y="416"/>
                      <a:pt x="63" y="427"/>
                      <a:pt x="67" y="437"/>
                    </a:cubicBezTo>
                    <a:cubicBezTo>
                      <a:pt x="24" y="476"/>
                      <a:pt x="24" y="476"/>
                      <a:pt x="24" y="476"/>
                    </a:cubicBezTo>
                    <a:cubicBezTo>
                      <a:pt x="71" y="557"/>
                      <a:pt x="71" y="557"/>
                      <a:pt x="71" y="557"/>
                    </a:cubicBezTo>
                    <a:cubicBezTo>
                      <a:pt x="124" y="540"/>
                      <a:pt x="124" y="540"/>
                      <a:pt x="124" y="540"/>
                    </a:cubicBezTo>
                    <a:cubicBezTo>
                      <a:pt x="132" y="549"/>
                      <a:pt x="141" y="558"/>
                      <a:pt x="150" y="567"/>
                    </a:cubicBezTo>
                    <a:cubicBezTo>
                      <a:pt x="134" y="617"/>
                      <a:pt x="134" y="617"/>
                      <a:pt x="134" y="617"/>
                    </a:cubicBezTo>
                    <a:cubicBezTo>
                      <a:pt x="215" y="663"/>
                      <a:pt x="215" y="663"/>
                      <a:pt x="215" y="663"/>
                    </a:cubicBezTo>
                    <a:cubicBezTo>
                      <a:pt x="248" y="626"/>
                      <a:pt x="248" y="626"/>
                      <a:pt x="248" y="626"/>
                    </a:cubicBezTo>
                    <a:cubicBezTo>
                      <a:pt x="262" y="631"/>
                      <a:pt x="275" y="635"/>
                      <a:pt x="289" y="638"/>
                    </a:cubicBezTo>
                    <a:cubicBezTo>
                      <a:pt x="299" y="684"/>
                      <a:pt x="299" y="684"/>
                      <a:pt x="299" y="684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402" y="640"/>
                      <a:pt x="402" y="640"/>
                      <a:pt x="402" y="640"/>
                    </a:cubicBezTo>
                    <a:cubicBezTo>
                      <a:pt x="418" y="638"/>
                      <a:pt x="433" y="634"/>
                      <a:pt x="448" y="629"/>
                    </a:cubicBezTo>
                    <a:cubicBezTo>
                      <a:pt x="476" y="660"/>
                      <a:pt x="476" y="660"/>
                      <a:pt x="476" y="660"/>
                    </a:cubicBezTo>
                    <a:cubicBezTo>
                      <a:pt x="557" y="613"/>
                      <a:pt x="557" y="613"/>
                      <a:pt x="557" y="613"/>
                    </a:cubicBezTo>
                    <a:cubicBezTo>
                      <a:pt x="544" y="574"/>
                      <a:pt x="544" y="574"/>
                      <a:pt x="544" y="574"/>
                    </a:cubicBezTo>
                    <a:cubicBezTo>
                      <a:pt x="557" y="563"/>
                      <a:pt x="569" y="551"/>
                      <a:pt x="580" y="538"/>
                    </a:cubicBezTo>
                    <a:cubicBezTo>
                      <a:pt x="617" y="550"/>
                      <a:pt x="617" y="550"/>
                      <a:pt x="617" y="550"/>
                    </a:cubicBezTo>
                    <a:cubicBezTo>
                      <a:pt x="664" y="469"/>
                      <a:pt x="664" y="469"/>
                      <a:pt x="664" y="469"/>
                    </a:cubicBezTo>
                    <a:cubicBezTo>
                      <a:pt x="634" y="443"/>
                      <a:pt x="634" y="443"/>
                      <a:pt x="634" y="443"/>
                    </a:cubicBezTo>
                    <a:cubicBezTo>
                      <a:pt x="640" y="427"/>
                      <a:pt x="644" y="410"/>
                      <a:pt x="647" y="393"/>
                    </a:cubicBezTo>
                    <a:cubicBezTo>
                      <a:pt x="684" y="385"/>
                      <a:pt x="684" y="385"/>
                      <a:pt x="684" y="385"/>
                    </a:cubicBezTo>
                    <a:moveTo>
                      <a:pt x="509" y="346"/>
                    </a:moveTo>
                    <a:cubicBezTo>
                      <a:pt x="509" y="432"/>
                      <a:pt x="438" y="503"/>
                      <a:pt x="352" y="503"/>
                    </a:cubicBezTo>
                    <a:cubicBezTo>
                      <a:pt x="265" y="503"/>
                      <a:pt x="194" y="432"/>
                      <a:pt x="194" y="346"/>
                    </a:cubicBezTo>
                    <a:cubicBezTo>
                      <a:pt x="194" y="259"/>
                      <a:pt x="265" y="188"/>
                      <a:pt x="352" y="188"/>
                    </a:cubicBezTo>
                    <a:cubicBezTo>
                      <a:pt x="438" y="188"/>
                      <a:pt x="509" y="259"/>
                      <a:pt x="509" y="34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11">
                <a:extLst>
                  <a:ext uri="{FF2B5EF4-FFF2-40B4-BE49-F238E27FC236}">
                    <a16:creationId xmlns:a16="http://schemas.microsoft.com/office/drawing/2014/main" id="{4B90491D-AED5-4CE8-9D08-CA2584DB5E0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391150" y="4737101"/>
                <a:ext cx="1098550" cy="1096963"/>
              </a:xfrm>
              <a:custGeom>
                <a:avLst/>
                <a:gdLst>
                  <a:gd name="T0" fmla="*/ 649 w 692"/>
                  <a:gd name="T1" fmla="*/ 283 h 692"/>
                  <a:gd name="T2" fmla="*/ 634 w 692"/>
                  <a:gd name="T3" fmla="*/ 239 h 692"/>
                  <a:gd name="T4" fmla="*/ 573 w 692"/>
                  <a:gd name="T5" fmla="*/ 141 h 692"/>
                  <a:gd name="T6" fmla="*/ 541 w 692"/>
                  <a:gd name="T7" fmla="*/ 114 h 692"/>
                  <a:gd name="T8" fmla="*/ 436 w 692"/>
                  <a:gd name="T9" fmla="*/ 60 h 692"/>
                  <a:gd name="T10" fmla="*/ 400 w 692"/>
                  <a:gd name="T11" fmla="*/ 54 h 692"/>
                  <a:gd name="T12" fmla="*/ 280 w 692"/>
                  <a:gd name="T13" fmla="*/ 58 h 692"/>
                  <a:gd name="T14" fmla="*/ 250 w 692"/>
                  <a:gd name="T15" fmla="*/ 70 h 692"/>
                  <a:gd name="T16" fmla="*/ 146 w 692"/>
                  <a:gd name="T17" fmla="*/ 133 h 692"/>
                  <a:gd name="T18" fmla="*/ 128 w 692"/>
                  <a:gd name="T19" fmla="*/ 156 h 692"/>
                  <a:gd name="T20" fmla="*/ 67 w 692"/>
                  <a:gd name="T21" fmla="*/ 263 h 692"/>
                  <a:gd name="T22" fmla="*/ 62 w 692"/>
                  <a:gd name="T23" fmla="*/ 290 h 692"/>
                  <a:gd name="T24" fmla="*/ 61 w 692"/>
                  <a:gd name="T25" fmla="*/ 413 h 692"/>
                  <a:gd name="T26" fmla="*/ 71 w 692"/>
                  <a:gd name="T27" fmla="*/ 441 h 692"/>
                  <a:gd name="T28" fmla="*/ 129 w 692"/>
                  <a:gd name="T29" fmla="*/ 547 h 692"/>
                  <a:gd name="T30" fmla="*/ 154 w 692"/>
                  <a:gd name="T31" fmla="*/ 571 h 692"/>
                  <a:gd name="T32" fmla="*/ 255 w 692"/>
                  <a:gd name="T33" fmla="*/ 633 h 692"/>
                  <a:gd name="T34" fmla="*/ 293 w 692"/>
                  <a:gd name="T35" fmla="*/ 642 h 692"/>
                  <a:gd name="T36" fmla="*/ 410 w 692"/>
                  <a:gd name="T37" fmla="*/ 645 h 692"/>
                  <a:gd name="T38" fmla="*/ 452 w 692"/>
                  <a:gd name="T39" fmla="*/ 633 h 692"/>
                  <a:gd name="T40" fmla="*/ 552 w 692"/>
                  <a:gd name="T41" fmla="*/ 577 h 692"/>
                  <a:gd name="T42" fmla="*/ 584 w 692"/>
                  <a:gd name="T43" fmla="*/ 542 h 692"/>
                  <a:gd name="T44" fmla="*/ 641 w 692"/>
                  <a:gd name="T45" fmla="*/ 444 h 692"/>
                  <a:gd name="T46" fmla="*/ 651 w 692"/>
                  <a:gd name="T47" fmla="*/ 397 h 692"/>
                  <a:gd name="T48" fmla="*/ 688 w 692"/>
                  <a:gd name="T49" fmla="*/ 389 h 692"/>
                  <a:gd name="T50" fmla="*/ 635 w 692"/>
                  <a:gd name="T51" fmla="*/ 445 h 692"/>
                  <a:gd name="T52" fmla="*/ 583 w 692"/>
                  <a:gd name="T53" fmla="*/ 538 h 692"/>
                  <a:gd name="T54" fmla="*/ 556 w 692"/>
                  <a:gd name="T55" fmla="*/ 615 h 692"/>
                  <a:gd name="T56" fmla="*/ 405 w 692"/>
                  <a:gd name="T57" fmla="*/ 640 h 692"/>
                  <a:gd name="T58" fmla="*/ 297 w 692"/>
                  <a:gd name="T59" fmla="*/ 639 h 692"/>
                  <a:gd name="T60" fmla="*/ 218 w 692"/>
                  <a:gd name="T61" fmla="*/ 662 h 692"/>
                  <a:gd name="T62" fmla="*/ 131 w 692"/>
                  <a:gd name="T63" fmla="*/ 541 h 692"/>
                  <a:gd name="T64" fmla="*/ 75 w 692"/>
                  <a:gd name="T65" fmla="*/ 443 h 692"/>
                  <a:gd name="T66" fmla="*/ 8 w 692"/>
                  <a:gd name="T67" fmla="*/ 393 h 692"/>
                  <a:gd name="T68" fmla="*/ 74 w 692"/>
                  <a:gd name="T69" fmla="*/ 261 h 692"/>
                  <a:gd name="T70" fmla="*/ 129 w 692"/>
                  <a:gd name="T71" fmla="*/ 160 h 692"/>
                  <a:gd name="T72" fmla="*/ 136 w 692"/>
                  <a:gd name="T73" fmla="*/ 77 h 692"/>
                  <a:gd name="T74" fmla="*/ 285 w 692"/>
                  <a:gd name="T75" fmla="*/ 63 h 692"/>
                  <a:gd name="T76" fmla="*/ 397 w 692"/>
                  <a:gd name="T77" fmla="*/ 57 h 692"/>
                  <a:gd name="T78" fmla="*/ 474 w 692"/>
                  <a:gd name="T79" fmla="*/ 29 h 692"/>
                  <a:gd name="T80" fmla="*/ 571 w 692"/>
                  <a:gd name="T81" fmla="*/ 148 h 692"/>
                  <a:gd name="T82" fmla="*/ 629 w 692"/>
                  <a:gd name="T83" fmla="*/ 238 h 692"/>
                  <a:gd name="T84" fmla="*/ 684 w 692"/>
                  <a:gd name="T85" fmla="*/ 299 h 692"/>
                  <a:gd name="T86" fmla="*/ 688 w 692"/>
                  <a:gd name="T87" fmla="*/ 389 h 692"/>
                  <a:gd name="T88" fmla="*/ 356 w 692"/>
                  <a:gd name="T89" fmla="*/ 503 h 692"/>
                  <a:gd name="T90" fmla="*/ 356 w 692"/>
                  <a:gd name="T91" fmla="*/ 196 h 692"/>
                  <a:gd name="T92" fmla="*/ 517 w 692"/>
                  <a:gd name="T93" fmla="*/ 350 h 692"/>
                  <a:gd name="T94" fmla="*/ 517 w 692"/>
                  <a:gd name="T95" fmla="*/ 35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692" h="692">
                    <a:moveTo>
                      <a:pt x="688" y="389"/>
                    </a:move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92" y="292"/>
                      <a:pt x="692" y="292"/>
                      <a:pt x="692" y="292"/>
                    </a:cubicBezTo>
                    <a:cubicBezTo>
                      <a:pt x="649" y="283"/>
                      <a:pt x="649" y="283"/>
                      <a:pt x="649" y="283"/>
                    </a:cubicBezTo>
                    <a:cubicBezTo>
                      <a:pt x="648" y="287"/>
                      <a:pt x="648" y="287"/>
                      <a:pt x="648" y="287"/>
                    </a:cubicBezTo>
                    <a:cubicBezTo>
                      <a:pt x="652" y="286"/>
                      <a:pt x="652" y="286"/>
                      <a:pt x="652" y="286"/>
                    </a:cubicBezTo>
                    <a:cubicBezTo>
                      <a:pt x="648" y="269"/>
                      <a:pt x="644" y="253"/>
                      <a:pt x="637" y="238"/>
                    </a:cubicBezTo>
                    <a:cubicBezTo>
                      <a:pt x="634" y="239"/>
                      <a:pt x="634" y="239"/>
                      <a:pt x="634" y="239"/>
                    </a:cubicBezTo>
                    <a:cubicBezTo>
                      <a:pt x="636" y="242"/>
                      <a:pt x="636" y="242"/>
                      <a:pt x="636" y="242"/>
                    </a:cubicBezTo>
                    <a:cubicBezTo>
                      <a:pt x="669" y="213"/>
                      <a:pt x="669" y="213"/>
                      <a:pt x="669" y="213"/>
                    </a:cubicBezTo>
                    <a:cubicBezTo>
                      <a:pt x="619" y="126"/>
                      <a:pt x="619" y="126"/>
                      <a:pt x="619" y="126"/>
                    </a:cubicBezTo>
                    <a:cubicBezTo>
                      <a:pt x="573" y="141"/>
                      <a:pt x="573" y="141"/>
                      <a:pt x="573" y="141"/>
                    </a:cubicBezTo>
                    <a:cubicBezTo>
                      <a:pt x="574" y="145"/>
                      <a:pt x="574" y="145"/>
                      <a:pt x="574" y="145"/>
                    </a:cubicBezTo>
                    <a:cubicBezTo>
                      <a:pt x="577" y="142"/>
                      <a:pt x="577" y="142"/>
                      <a:pt x="577" y="142"/>
                    </a:cubicBezTo>
                    <a:cubicBezTo>
                      <a:pt x="566" y="131"/>
                      <a:pt x="555" y="121"/>
                      <a:pt x="543" y="111"/>
                    </a:cubicBezTo>
                    <a:cubicBezTo>
                      <a:pt x="541" y="114"/>
                      <a:pt x="541" y="114"/>
                      <a:pt x="541" y="114"/>
                    </a:cubicBezTo>
                    <a:cubicBezTo>
                      <a:pt x="544" y="116"/>
                      <a:pt x="544" y="116"/>
                      <a:pt x="544" y="116"/>
                    </a:cubicBezTo>
                    <a:cubicBezTo>
                      <a:pt x="559" y="69"/>
                      <a:pt x="559" y="69"/>
                      <a:pt x="559" y="69"/>
                    </a:cubicBezTo>
                    <a:cubicBezTo>
                      <a:pt x="473" y="19"/>
                      <a:pt x="473" y="19"/>
                      <a:pt x="473" y="19"/>
                    </a:cubicBezTo>
                    <a:cubicBezTo>
                      <a:pt x="436" y="60"/>
                      <a:pt x="436" y="60"/>
                      <a:pt x="436" y="60"/>
                    </a:cubicBezTo>
                    <a:cubicBezTo>
                      <a:pt x="439" y="62"/>
                      <a:pt x="439" y="62"/>
                      <a:pt x="439" y="62"/>
                    </a:cubicBezTo>
                    <a:cubicBezTo>
                      <a:pt x="440" y="58"/>
                      <a:pt x="440" y="58"/>
                      <a:pt x="440" y="58"/>
                    </a:cubicBezTo>
                    <a:cubicBezTo>
                      <a:pt x="427" y="55"/>
                      <a:pt x="414" y="52"/>
                      <a:pt x="401" y="50"/>
                    </a:cubicBezTo>
                    <a:cubicBezTo>
                      <a:pt x="400" y="54"/>
                      <a:pt x="400" y="54"/>
                      <a:pt x="400" y="54"/>
                    </a:cubicBezTo>
                    <a:cubicBezTo>
                      <a:pt x="404" y="53"/>
                      <a:pt x="404" y="53"/>
                      <a:pt x="404" y="53"/>
                    </a:cubicBezTo>
                    <a:cubicBezTo>
                      <a:pt x="392" y="0"/>
                      <a:pt x="392" y="0"/>
                      <a:pt x="392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80" y="58"/>
                      <a:pt x="280" y="58"/>
                      <a:pt x="280" y="58"/>
                    </a:cubicBezTo>
                    <a:cubicBezTo>
                      <a:pt x="284" y="59"/>
                      <a:pt x="284" y="59"/>
                      <a:pt x="284" y="59"/>
                    </a:cubicBezTo>
                    <a:cubicBezTo>
                      <a:pt x="283" y="55"/>
                      <a:pt x="283" y="55"/>
                      <a:pt x="283" y="55"/>
                    </a:cubicBezTo>
                    <a:cubicBezTo>
                      <a:pt x="271" y="58"/>
                      <a:pt x="260" y="62"/>
                      <a:pt x="249" y="66"/>
                    </a:cubicBezTo>
                    <a:cubicBezTo>
                      <a:pt x="250" y="70"/>
                      <a:pt x="250" y="70"/>
                      <a:pt x="250" y="70"/>
                    </a:cubicBezTo>
                    <a:cubicBezTo>
                      <a:pt x="253" y="67"/>
                      <a:pt x="253" y="67"/>
                      <a:pt x="253" y="67"/>
                    </a:cubicBezTo>
                    <a:cubicBezTo>
                      <a:pt x="213" y="23"/>
                      <a:pt x="213" y="23"/>
                      <a:pt x="213" y="23"/>
                    </a:cubicBezTo>
                    <a:cubicBezTo>
                      <a:pt x="127" y="73"/>
                      <a:pt x="127" y="73"/>
                      <a:pt x="127" y="73"/>
                    </a:cubicBezTo>
                    <a:cubicBezTo>
                      <a:pt x="146" y="133"/>
                      <a:pt x="146" y="133"/>
                      <a:pt x="146" y="133"/>
                    </a:cubicBezTo>
                    <a:cubicBezTo>
                      <a:pt x="150" y="132"/>
                      <a:pt x="150" y="132"/>
                      <a:pt x="150" y="132"/>
                    </a:cubicBezTo>
                    <a:cubicBezTo>
                      <a:pt x="147" y="129"/>
                      <a:pt x="147" y="129"/>
                      <a:pt x="147" y="129"/>
                    </a:cubicBezTo>
                    <a:cubicBezTo>
                      <a:pt x="139" y="137"/>
                      <a:pt x="132" y="145"/>
                      <a:pt x="125" y="153"/>
                    </a:cubicBezTo>
                    <a:cubicBezTo>
                      <a:pt x="128" y="156"/>
                      <a:pt x="128" y="156"/>
                      <a:pt x="128" y="156"/>
                    </a:cubicBezTo>
                    <a:cubicBezTo>
                      <a:pt x="129" y="152"/>
                      <a:pt x="129" y="152"/>
                      <a:pt x="129" y="152"/>
                    </a:cubicBezTo>
                    <a:cubicBezTo>
                      <a:pt x="69" y="133"/>
                      <a:pt x="69" y="133"/>
                      <a:pt x="69" y="133"/>
                    </a:cubicBezTo>
                    <a:cubicBezTo>
                      <a:pt x="19" y="219"/>
                      <a:pt x="19" y="219"/>
                      <a:pt x="19" y="219"/>
                    </a:cubicBezTo>
                    <a:cubicBezTo>
                      <a:pt x="67" y="263"/>
                      <a:pt x="67" y="263"/>
                      <a:pt x="67" y="263"/>
                    </a:cubicBezTo>
                    <a:cubicBezTo>
                      <a:pt x="70" y="260"/>
                      <a:pt x="70" y="260"/>
                      <a:pt x="70" y="260"/>
                    </a:cubicBezTo>
                    <a:cubicBezTo>
                      <a:pt x="66" y="258"/>
                      <a:pt x="66" y="258"/>
                      <a:pt x="66" y="258"/>
                    </a:cubicBezTo>
                    <a:cubicBezTo>
                      <a:pt x="63" y="269"/>
                      <a:pt x="60" y="279"/>
                      <a:pt x="58" y="290"/>
                    </a:cubicBezTo>
                    <a:cubicBezTo>
                      <a:pt x="62" y="290"/>
                      <a:pt x="62" y="290"/>
                      <a:pt x="62" y="290"/>
                    </a:cubicBezTo>
                    <a:cubicBezTo>
                      <a:pt x="61" y="286"/>
                      <a:pt x="61" y="286"/>
                      <a:pt x="61" y="286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99"/>
                      <a:pt x="0" y="399"/>
                      <a:pt x="0" y="399"/>
                    </a:cubicBezTo>
                    <a:cubicBezTo>
                      <a:pt x="61" y="413"/>
                      <a:pt x="61" y="413"/>
                      <a:pt x="61" y="413"/>
                    </a:cubicBezTo>
                    <a:cubicBezTo>
                      <a:pt x="62" y="409"/>
                      <a:pt x="62" y="409"/>
                      <a:pt x="62" y="409"/>
                    </a:cubicBezTo>
                    <a:cubicBezTo>
                      <a:pt x="58" y="410"/>
                      <a:pt x="58" y="410"/>
                      <a:pt x="58" y="410"/>
                    </a:cubicBezTo>
                    <a:cubicBezTo>
                      <a:pt x="61" y="421"/>
                      <a:pt x="63" y="432"/>
                      <a:pt x="67" y="443"/>
                    </a:cubicBezTo>
                    <a:cubicBezTo>
                      <a:pt x="71" y="441"/>
                      <a:pt x="71" y="441"/>
                      <a:pt x="71" y="441"/>
                    </a:cubicBezTo>
                    <a:cubicBezTo>
                      <a:pt x="68" y="438"/>
                      <a:pt x="68" y="438"/>
                      <a:pt x="68" y="438"/>
                    </a:cubicBezTo>
                    <a:cubicBezTo>
                      <a:pt x="23" y="479"/>
                      <a:pt x="23" y="479"/>
                      <a:pt x="23" y="479"/>
                    </a:cubicBezTo>
                    <a:cubicBezTo>
                      <a:pt x="73" y="565"/>
                      <a:pt x="73" y="565"/>
                      <a:pt x="73" y="565"/>
                    </a:cubicBezTo>
                    <a:cubicBezTo>
                      <a:pt x="129" y="547"/>
                      <a:pt x="129" y="547"/>
                      <a:pt x="129" y="547"/>
                    </a:cubicBezTo>
                    <a:cubicBezTo>
                      <a:pt x="128" y="544"/>
                      <a:pt x="128" y="544"/>
                      <a:pt x="128" y="544"/>
                    </a:cubicBezTo>
                    <a:cubicBezTo>
                      <a:pt x="125" y="546"/>
                      <a:pt x="125" y="546"/>
                      <a:pt x="125" y="546"/>
                    </a:cubicBezTo>
                    <a:cubicBezTo>
                      <a:pt x="133" y="556"/>
                      <a:pt x="142" y="565"/>
                      <a:pt x="151" y="574"/>
                    </a:cubicBezTo>
                    <a:cubicBezTo>
                      <a:pt x="154" y="571"/>
                      <a:pt x="154" y="571"/>
                      <a:pt x="154" y="571"/>
                    </a:cubicBezTo>
                    <a:cubicBezTo>
                      <a:pt x="150" y="569"/>
                      <a:pt x="150" y="569"/>
                      <a:pt x="150" y="569"/>
                    </a:cubicBezTo>
                    <a:cubicBezTo>
                      <a:pt x="133" y="623"/>
                      <a:pt x="133" y="623"/>
                      <a:pt x="133" y="623"/>
                    </a:cubicBezTo>
                    <a:cubicBezTo>
                      <a:pt x="220" y="672"/>
                      <a:pt x="220" y="672"/>
                      <a:pt x="220" y="672"/>
                    </a:cubicBezTo>
                    <a:cubicBezTo>
                      <a:pt x="255" y="633"/>
                      <a:pt x="255" y="633"/>
                      <a:pt x="255" y="633"/>
                    </a:cubicBezTo>
                    <a:cubicBezTo>
                      <a:pt x="252" y="630"/>
                      <a:pt x="252" y="630"/>
                      <a:pt x="252" y="630"/>
                    </a:cubicBezTo>
                    <a:cubicBezTo>
                      <a:pt x="251" y="634"/>
                      <a:pt x="251" y="634"/>
                      <a:pt x="251" y="634"/>
                    </a:cubicBezTo>
                    <a:cubicBezTo>
                      <a:pt x="264" y="639"/>
                      <a:pt x="278" y="643"/>
                      <a:pt x="293" y="646"/>
                    </a:cubicBezTo>
                    <a:cubicBezTo>
                      <a:pt x="293" y="642"/>
                      <a:pt x="293" y="642"/>
                      <a:pt x="293" y="642"/>
                    </a:cubicBezTo>
                    <a:cubicBezTo>
                      <a:pt x="289" y="643"/>
                      <a:pt x="289" y="643"/>
                      <a:pt x="289" y="643"/>
                    </a:cubicBezTo>
                    <a:cubicBezTo>
                      <a:pt x="300" y="692"/>
                      <a:pt x="300" y="692"/>
                      <a:pt x="300" y="692"/>
                    </a:cubicBezTo>
                    <a:cubicBezTo>
                      <a:pt x="400" y="692"/>
                      <a:pt x="400" y="692"/>
                      <a:pt x="400" y="692"/>
                    </a:cubicBezTo>
                    <a:cubicBezTo>
                      <a:pt x="410" y="645"/>
                      <a:pt x="410" y="645"/>
                      <a:pt x="410" y="645"/>
                    </a:cubicBezTo>
                    <a:cubicBezTo>
                      <a:pt x="406" y="644"/>
                      <a:pt x="406" y="644"/>
                      <a:pt x="406" y="644"/>
                    </a:cubicBezTo>
                    <a:cubicBezTo>
                      <a:pt x="407" y="648"/>
                      <a:pt x="407" y="648"/>
                      <a:pt x="407" y="648"/>
                    </a:cubicBezTo>
                    <a:cubicBezTo>
                      <a:pt x="423" y="646"/>
                      <a:pt x="438" y="642"/>
                      <a:pt x="453" y="637"/>
                    </a:cubicBezTo>
                    <a:cubicBezTo>
                      <a:pt x="452" y="633"/>
                      <a:pt x="452" y="633"/>
                      <a:pt x="452" y="633"/>
                    </a:cubicBezTo>
                    <a:cubicBezTo>
                      <a:pt x="449" y="635"/>
                      <a:pt x="449" y="635"/>
                      <a:pt x="449" y="635"/>
                    </a:cubicBezTo>
                    <a:cubicBezTo>
                      <a:pt x="479" y="669"/>
                      <a:pt x="479" y="669"/>
                      <a:pt x="479" y="669"/>
                    </a:cubicBezTo>
                    <a:cubicBezTo>
                      <a:pt x="566" y="619"/>
                      <a:pt x="566" y="619"/>
                      <a:pt x="566" y="619"/>
                    </a:cubicBezTo>
                    <a:cubicBezTo>
                      <a:pt x="552" y="577"/>
                      <a:pt x="552" y="577"/>
                      <a:pt x="552" y="577"/>
                    </a:cubicBezTo>
                    <a:cubicBezTo>
                      <a:pt x="548" y="578"/>
                      <a:pt x="548" y="578"/>
                      <a:pt x="548" y="578"/>
                    </a:cubicBezTo>
                    <a:cubicBezTo>
                      <a:pt x="551" y="581"/>
                      <a:pt x="551" y="581"/>
                      <a:pt x="551" y="581"/>
                    </a:cubicBezTo>
                    <a:cubicBezTo>
                      <a:pt x="564" y="570"/>
                      <a:pt x="576" y="558"/>
                      <a:pt x="587" y="545"/>
                    </a:cubicBezTo>
                    <a:cubicBezTo>
                      <a:pt x="584" y="542"/>
                      <a:pt x="584" y="542"/>
                      <a:pt x="584" y="542"/>
                    </a:cubicBezTo>
                    <a:cubicBezTo>
                      <a:pt x="583" y="546"/>
                      <a:pt x="583" y="546"/>
                      <a:pt x="583" y="546"/>
                    </a:cubicBezTo>
                    <a:cubicBezTo>
                      <a:pt x="623" y="559"/>
                      <a:pt x="623" y="559"/>
                      <a:pt x="623" y="559"/>
                    </a:cubicBezTo>
                    <a:cubicBezTo>
                      <a:pt x="673" y="472"/>
                      <a:pt x="673" y="472"/>
                      <a:pt x="673" y="472"/>
                    </a:cubicBezTo>
                    <a:cubicBezTo>
                      <a:pt x="641" y="444"/>
                      <a:pt x="641" y="444"/>
                      <a:pt x="641" y="444"/>
                    </a:cubicBezTo>
                    <a:cubicBezTo>
                      <a:pt x="638" y="447"/>
                      <a:pt x="638" y="447"/>
                      <a:pt x="638" y="447"/>
                    </a:cubicBezTo>
                    <a:cubicBezTo>
                      <a:pt x="642" y="448"/>
                      <a:pt x="642" y="448"/>
                      <a:pt x="642" y="448"/>
                    </a:cubicBezTo>
                    <a:cubicBezTo>
                      <a:pt x="648" y="432"/>
                      <a:pt x="652" y="415"/>
                      <a:pt x="655" y="397"/>
                    </a:cubicBezTo>
                    <a:cubicBezTo>
                      <a:pt x="651" y="397"/>
                      <a:pt x="651" y="397"/>
                      <a:pt x="651" y="397"/>
                    </a:cubicBezTo>
                    <a:cubicBezTo>
                      <a:pt x="652" y="401"/>
                      <a:pt x="652" y="401"/>
                      <a:pt x="652" y="401"/>
                    </a:cubicBezTo>
                    <a:cubicBezTo>
                      <a:pt x="692" y="392"/>
                      <a:pt x="692" y="392"/>
                      <a:pt x="692" y="392"/>
                    </a:cubicBezTo>
                    <a:cubicBezTo>
                      <a:pt x="692" y="389"/>
                      <a:pt x="692" y="389"/>
                      <a:pt x="692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47" y="394"/>
                      <a:pt x="647" y="394"/>
                      <a:pt x="647" y="394"/>
                    </a:cubicBezTo>
                    <a:cubicBezTo>
                      <a:pt x="647" y="396"/>
                      <a:pt x="647" y="396"/>
                      <a:pt x="647" y="396"/>
                    </a:cubicBezTo>
                    <a:cubicBezTo>
                      <a:pt x="644" y="413"/>
                      <a:pt x="640" y="430"/>
                      <a:pt x="635" y="445"/>
                    </a:cubicBezTo>
                    <a:cubicBezTo>
                      <a:pt x="634" y="448"/>
                      <a:pt x="634" y="448"/>
                      <a:pt x="634" y="448"/>
                    </a:cubicBezTo>
                    <a:cubicBezTo>
                      <a:pt x="663" y="474"/>
                      <a:pt x="663" y="474"/>
                      <a:pt x="663" y="474"/>
                    </a:cubicBezTo>
                    <a:cubicBezTo>
                      <a:pt x="619" y="549"/>
                      <a:pt x="619" y="549"/>
                      <a:pt x="619" y="549"/>
                    </a:cubicBezTo>
                    <a:cubicBezTo>
                      <a:pt x="583" y="538"/>
                      <a:pt x="583" y="538"/>
                      <a:pt x="583" y="538"/>
                    </a:cubicBezTo>
                    <a:cubicBezTo>
                      <a:pt x="581" y="540"/>
                      <a:pt x="581" y="540"/>
                      <a:pt x="581" y="540"/>
                    </a:cubicBezTo>
                    <a:cubicBezTo>
                      <a:pt x="570" y="552"/>
                      <a:pt x="559" y="564"/>
                      <a:pt x="546" y="575"/>
                    </a:cubicBezTo>
                    <a:cubicBezTo>
                      <a:pt x="544" y="577"/>
                      <a:pt x="544" y="577"/>
                      <a:pt x="544" y="577"/>
                    </a:cubicBezTo>
                    <a:cubicBezTo>
                      <a:pt x="556" y="615"/>
                      <a:pt x="556" y="615"/>
                      <a:pt x="556" y="615"/>
                    </a:cubicBezTo>
                    <a:cubicBezTo>
                      <a:pt x="481" y="659"/>
                      <a:pt x="481" y="659"/>
                      <a:pt x="481" y="659"/>
                    </a:cubicBezTo>
                    <a:cubicBezTo>
                      <a:pt x="453" y="628"/>
                      <a:pt x="453" y="628"/>
                      <a:pt x="453" y="628"/>
                    </a:cubicBezTo>
                    <a:cubicBezTo>
                      <a:pt x="451" y="629"/>
                      <a:pt x="451" y="629"/>
                      <a:pt x="451" y="629"/>
                    </a:cubicBezTo>
                    <a:cubicBezTo>
                      <a:pt x="436" y="634"/>
                      <a:pt x="421" y="638"/>
                      <a:pt x="405" y="640"/>
                    </a:cubicBezTo>
                    <a:cubicBezTo>
                      <a:pt x="403" y="641"/>
                      <a:pt x="403" y="641"/>
                      <a:pt x="403" y="641"/>
                    </a:cubicBezTo>
                    <a:cubicBezTo>
                      <a:pt x="393" y="684"/>
                      <a:pt x="393" y="684"/>
                      <a:pt x="393" y="684"/>
                    </a:cubicBezTo>
                    <a:cubicBezTo>
                      <a:pt x="306" y="684"/>
                      <a:pt x="306" y="684"/>
                      <a:pt x="306" y="684"/>
                    </a:cubicBezTo>
                    <a:cubicBezTo>
                      <a:pt x="297" y="639"/>
                      <a:pt x="297" y="639"/>
                      <a:pt x="297" y="639"/>
                    </a:cubicBezTo>
                    <a:cubicBezTo>
                      <a:pt x="294" y="638"/>
                      <a:pt x="294" y="638"/>
                      <a:pt x="294" y="638"/>
                    </a:cubicBezTo>
                    <a:cubicBezTo>
                      <a:pt x="280" y="635"/>
                      <a:pt x="267" y="631"/>
                      <a:pt x="254" y="627"/>
                    </a:cubicBezTo>
                    <a:cubicBezTo>
                      <a:pt x="251" y="626"/>
                      <a:pt x="251" y="626"/>
                      <a:pt x="251" y="626"/>
                    </a:cubicBezTo>
                    <a:cubicBezTo>
                      <a:pt x="218" y="662"/>
                      <a:pt x="218" y="662"/>
                      <a:pt x="218" y="662"/>
                    </a:cubicBezTo>
                    <a:cubicBezTo>
                      <a:pt x="143" y="619"/>
                      <a:pt x="143" y="619"/>
                      <a:pt x="143" y="619"/>
                    </a:cubicBezTo>
                    <a:cubicBezTo>
                      <a:pt x="159" y="569"/>
                      <a:pt x="159" y="569"/>
                      <a:pt x="159" y="569"/>
                    </a:cubicBezTo>
                    <a:cubicBezTo>
                      <a:pt x="157" y="568"/>
                      <a:pt x="157" y="568"/>
                      <a:pt x="157" y="568"/>
                    </a:cubicBezTo>
                    <a:cubicBezTo>
                      <a:pt x="148" y="559"/>
                      <a:pt x="139" y="550"/>
                      <a:pt x="131" y="541"/>
                    </a:cubicBezTo>
                    <a:cubicBezTo>
                      <a:pt x="129" y="539"/>
                      <a:pt x="129" y="539"/>
                      <a:pt x="129" y="539"/>
                    </a:cubicBezTo>
                    <a:cubicBezTo>
                      <a:pt x="77" y="556"/>
                      <a:pt x="77" y="556"/>
                      <a:pt x="77" y="556"/>
                    </a:cubicBezTo>
                    <a:cubicBezTo>
                      <a:pt x="33" y="480"/>
                      <a:pt x="33" y="480"/>
                      <a:pt x="33" y="480"/>
                    </a:cubicBezTo>
                    <a:cubicBezTo>
                      <a:pt x="75" y="443"/>
                      <a:pt x="75" y="443"/>
                      <a:pt x="75" y="443"/>
                    </a:cubicBezTo>
                    <a:cubicBezTo>
                      <a:pt x="75" y="440"/>
                      <a:pt x="75" y="440"/>
                      <a:pt x="75" y="440"/>
                    </a:cubicBezTo>
                    <a:cubicBezTo>
                      <a:pt x="71" y="430"/>
                      <a:pt x="68" y="419"/>
                      <a:pt x="66" y="408"/>
                    </a:cubicBezTo>
                    <a:cubicBezTo>
                      <a:pt x="66" y="405"/>
                      <a:pt x="66" y="405"/>
                      <a:pt x="66" y="405"/>
                    </a:cubicBezTo>
                    <a:cubicBezTo>
                      <a:pt x="8" y="393"/>
                      <a:pt x="8" y="393"/>
                      <a:pt x="8" y="393"/>
                    </a:cubicBezTo>
                    <a:cubicBezTo>
                      <a:pt x="8" y="306"/>
                      <a:pt x="8" y="306"/>
                      <a:pt x="8" y="306"/>
                    </a:cubicBezTo>
                    <a:cubicBezTo>
                      <a:pt x="66" y="294"/>
                      <a:pt x="66" y="294"/>
                      <a:pt x="66" y="294"/>
                    </a:cubicBezTo>
                    <a:cubicBezTo>
                      <a:pt x="66" y="291"/>
                      <a:pt x="66" y="291"/>
                      <a:pt x="66" y="291"/>
                    </a:cubicBezTo>
                    <a:cubicBezTo>
                      <a:pt x="68" y="281"/>
                      <a:pt x="71" y="271"/>
                      <a:pt x="74" y="261"/>
                    </a:cubicBezTo>
                    <a:cubicBezTo>
                      <a:pt x="75" y="258"/>
                      <a:pt x="75" y="258"/>
                      <a:pt x="75" y="258"/>
                    </a:cubicBezTo>
                    <a:cubicBezTo>
                      <a:pt x="30" y="218"/>
                      <a:pt x="30" y="218"/>
                      <a:pt x="30" y="218"/>
                    </a:cubicBezTo>
                    <a:cubicBezTo>
                      <a:pt x="73" y="142"/>
                      <a:pt x="73" y="142"/>
                      <a:pt x="73" y="142"/>
                    </a:cubicBezTo>
                    <a:cubicBezTo>
                      <a:pt x="129" y="160"/>
                      <a:pt x="129" y="160"/>
                      <a:pt x="129" y="160"/>
                    </a:cubicBezTo>
                    <a:cubicBezTo>
                      <a:pt x="131" y="158"/>
                      <a:pt x="131" y="158"/>
                      <a:pt x="131" y="158"/>
                    </a:cubicBezTo>
                    <a:cubicBezTo>
                      <a:pt x="138" y="150"/>
                      <a:pt x="145" y="142"/>
                      <a:pt x="153" y="135"/>
                    </a:cubicBezTo>
                    <a:cubicBezTo>
                      <a:pt x="155" y="133"/>
                      <a:pt x="155" y="133"/>
                      <a:pt x="155" y="133"/>
                    </a:cubicBezTo>
                    <a:cubicBezTo>
                      <a:pt x="136" y="77"/>
                      <a:pt x="136" y="77"/>
                      <a:pt x="136" y="77"/>
                    </a:cubicBezTo>
                    <a:cubicBezTo>
                      <a:pt x="212" y="33"/>
                      <a:pt x="212" y="33"/>
                      <a:pt x="212" y="33"/>
                    </a:cubicBezTo>
                    <a:cubicBezTo>
                      <a:pt x="249" y="74"/>
                      <a:pt x="249" y="74"/>
                      <a:pt x="249" y="74"/>
                    </a:cubicBezTo>
                    <a:cubicBezTo>
                      <a:pt x="251" y="73"/>
                      <a:pt x="251" y="73"/>
                      <a:pt x="251" y="73"/>
                    </a:cubicBezTo>
                    <a:cubicBezTo>
                      <a:pt x="262" y="69"/>
                      <a:pt x="273" y="66"/>
                      <a:pt x="285" y="63"/>
                    </a:cubicBezTo>
                    <a:cubicBezTo>
                      <a:pt x="287" y="62"/>
                      <a:pt x="287" y="62"/>
                      <a:pt x="287" y="62"/>
                    </a:cubicBezTo>
                    <a:cubicBezTo>
                      <a:pt x="299" y="8"/>
                      <a:pt x="299" y="8"/>
                      <a:pt x="299" y="8"/>
                    </a:cubicBezTo>
                    <a:cubicBezTo>
                      <a:pt x="386" y="8"/>
                      <a:pt x="386" y="8"/>
                      <a:pt x="386" y="8"/>
                    </a:cubicBezTo>
                    <a:cubicBezTo>
                      <a:pt x="397" y="57"/>
                      <a:pt x="397" y="57"/>
                      <a:pt x="397" y="57"/>
                    </a:cubicBezTo>
                    <a:cubicBezTo>
                      <a:pt x="399" y="58"/>
                      <a:pt x="399" y="58"/>
                      <a:pt x="399" y="58"/>
                    </a:cubicBezTo>
                    <a:cubicBezTo>
                      <a:pt x="413" y="60"/>
                      <a:pt x="425" y="62"/>
                      <a:pt x="438" y="66"/>
                    </a:cubicBezTo>
                    <a:cubicBezTo>
                      <a:pt x="440" y="67"/>
                      <a:pt x="440" y="67"/>
                      <a:pt x="440" y="67"/>
                    </a:cubicBezTo>
                    <a:cubicBezTo>
                      <a:pt x="474" y="29"/>
                      <a:pt x="474" y="29"/>
                      <a:pt x="474" y="29"/>
                    </a:cubicBezTo>
                    <a:cubicBezTo>
                      <a:pt x="550" y="73"/>
                      <a:pt x="550" y="73"/>
                      <a:pt x="550" y="73"/>
                    </a:cubicBezTo>
                    <a:cubicBezTo>
                      <a:pt x="536" y="116"/>
                      <a:pt x="536" y="116"/>
                      <a:pt x="536" y="116"/>
                    </a:cubicBezTo>
                    <a:cubicBezTo>
                      <a:pt x="538" y="118"/>
                      <a:pt x="538" y="118"/>
                      <a:pt x="538" y="118"/>
                    </a:cubicBezTo>
                    <a:cubicBezTo>
                      <a:pt x="550" y="127"/>
                      <a:pt x="561" y="137"/>
                      <a:pt x="571" y="148"/>
                    </a:cubicBezTo>
                    <a:cubicBezTo>
                      <a:pt x="573" y="150"/>
                      <a:pt x="573" y="150"/>
                      <a:pt x="573" y="150"/>
                    </a:cubicBezTo>
                    <a:cubicBezTo>
                      <a:pt x="615" y="136"/>
                      <a:pt x="615" y="136"/>
                      <a:pt x="615" y="136"/>
                    </a:cubicBezTo>
                    <a:cubicBezTo>
                      <a:pt x="659" y="211"/>
                      <a:pt x="659" y="211"/>
                      <a:pt x="659" y="211"/>
                    </a:cubicBezTo>
                    <a:cubicBezTo>
                      <a:pt x="629" y="238"/>
                      <a:pt x="629" y="238"/>
                      <a:pt x="629" y="238"/>
                    </a:cubicBezTo>
                    <a:cubicBezTo>
                      <a:pt x="630" y="241"/>
                      <a:pt x="630" y="241"/>
                      <a:pt x="630" y="241"/>
                    </a:cubicBezTo>
                    <a:cubicBezTo>
                      <a:pt x="636" y="256"/>
                      <a:pt x="641" y="271"/>
                      <a:pt x="644" y="288"/>
                    </a:cubicBezTo>
                    <a:cubicBezTo>
                      <a:pt x="645" y="290"/>
                      <a:pt x="645" y="290"/>
                      <a:pt x="645" y="290"/>
                    </a:cubicBezTo>
                    <a:cubicBezTo>
                      <a:pt x="684" y="299"/>
                      <a:pt x="684" y="299"/>
                      <a:pt x="684" y="299"/>
                    </a:cubicBezTo>
                    <a:cubicBezTo>
                      <a:pt x="684" y="389"/>
                      <a:pt x="684" y="389"/>
                      <a:pt x="684" y="389"/>
                    </a:cubicBezTo>
                    <a:cubicBezTo>
                      <a:pt x="688" y="389"/>
                      <a:pt x="688" y="389"/>
                      <a:pt x="688" y="389"/>
                    </a:cubicBezTo>
                    <a:cubicBezTo>
                      <a:pt x="688" y="385"/>
                      <a:pt x="688" y="385"/>
                      <a:pt x="688" y="385"/>
                    </a:cubicBezTo>
                    <a:cubicBezTo>
                      <a:pt x="688" y="389"/>
                      <a:pt x="688" y="389"/>
                      <a:pt x="688" y="389"/>
                    </a:cubicBezTo>
                    <a:moveTo>
                      <a:pt x="513" y="350"/>
                    </a:moveTo>
                    <a:cubicBezTo>
                      <a:pt x="509" y="350"/>
                      <a:pt x="509" y="350"/>
                      <a:pt x="509" y="350"/>
                    </a:cubicBezTo>
                    <a:cubicBezTo>
                      <a:pt x="509" y="392"/>
                      <a:pt x="491" y="430"/>
                      <a:pt x="464" y="458"/>
                    </a:cubicBezTo>
                    <a:cubicBezTo>
                      <a:pt x="436" y="485"/>
                      <a:pt x="398" y="503"/>
                      <a:pt x="356" y="503"/>
                    </a:cubicBezTo>
                    <a:cubicBezTo>
                      <a:pt x="313" y="503"/>
                      <a:pt x="275" y="485"/>
                      <a:pt x="247" y="458"/>
                    </a:cubicBezTo>
                    <a:cubicBezTo>
                      <a:pt x="220" y="430"/>
                      <a:pt x="202" y="392"/>
                      <a:pt x="202" y="350"/>
                    </a:cubicBezTo>
                    <a:cubicBezTo>
                      <a:pt x="202" y="307"/>
                      <a:pt x="220" y="269"/>
                      <a:pt x="247" y="241"/>
                    </a:cubicBezTo>
                    <a:cubicBezTo>
                      <a:pt x="275" y="214"/>
                      <a:pt x="313" y="196"/>
                      <a:pt x="356" y="196"/>
                    </a:cubicBezTo>
                    <a:cubicBezTo>
                      <a:pt x="398" y="196"/>
                      <a:pt x="436" y="214"/>
                      <a:pt x="464" y="241"/>
                    </a:cubicBezTo>
                    <a:cubicBezTo>
                      <a:pt x="491" y="269"/>
                      <a:pt x="509" y="307"/>
                      <a:pt x="509" y="350"/>
                    </a:cubicBezTo>
                    <a:cubicBezTo>
                      <a:pt x="513" y="350"/>
                      <a:pt x="513" y="350"/>
                      <a:pt x="513" y="350"/>
                    </a:cubicBezTo>
                    <a:cubicBezTo>
                      <a:pt x="517" y="350"/>
                      <a:pt x="517" y="350"/>
                      <a:pt x="517" y="350"/>
                    </a:cubicBezTo>
                    <a:cubicBezTo>
                      <a:pt x="517" y="261"/>
                      <a:pt x="445" y="188"/>
                      <a:pt x="356" y="188"/>
                    </a:cubicBezTo>
                    <a:cubicBezTo>
                      <a:pt x="267" y="188"/>
                      <a:pt x="194" y="261"/>
                      <a:pt x="194" y="350"/>
                    </a:cubicBezTo>
                    <a:cubicBezTo>
                      <a:pt x="194" y="438"/>
                      <a:pt x="267" y="511"/>
                      <a:pt x="356" y="511"/>
                    </a:cubicBezTo>
                    <a:cubicBezTo>
                      <a:pt x="445" y="511"/>
                      <a:pt x="517" y="438"/>
                      <a:pt x="517" y="350"/>
                    </a:cubicBezTo>
                    <a:cubicBezTo>
                      <a:pt x="513" y="350"/>
                      <a:pt x="513" y="350"/>
                      <a:pt x="513" y="35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12">
                <a:extLst>
                  <a:ext uri="{FF2B5EF4-FFF2-40B4-BE49-F238E27FC236}">
                    <a16:creationId xmlns:a16="http://schemas.microsoft.com/office/drawing/2014/main" id="{E06399FC-2498-456F-9AF0-2E2974C6FB9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40388" y="4976813"/>
                <a:ext cx="630238" cy="628650"/>
              </a:xfrm>
              <a:custGeom>
                <a:avLst/>
                <a:gdLst>
                  <a:gd name="T0" fmla="*/ 0 w 397"/>
                  <a:gd name="T1" fmla="*/ 199 h 397"/>
                  <a:gd name="T2" fmla="*/ 199 w 397"/>
                  <a:gd name="T3" fmla="*/ 397 h 397"/>
                  <a:gd name="T4" fmla="*/ 397 w 397"/>
                  <a:gd name="T5" fmla="*/ 199 h 397"/>
                  <a:gd name="T6" fmla="*/ 199 w 397"/>
                  <a:gd name="T7" fmla="*/ 0 h 397"/>
                  <a:gd name="T8" fmla="*/ 0 w 397"/>
                  <a:gd name="T9" fmla="*/ 199 h 397"/>
                  <a:gd name="T10" fmla="*/ 356 w 397"/>
                  <a:gd name="T11" fmla="*/ 199 h 397"/>
                  <a:gd name="T12" fmla="*/ 199 w 397"/>
                  <a:gd name="T13" fmla="*/ 356 h 397"/>
                  <a:gd name="T14" fmla="*/ 41 w 397"/>
                  <a:gd name="T15" fmla="*/ 199 h 397"/>
                  <a:gd name="T16" fmla="*/ 199 w 397"/>
                  <a:gd name="T17" fmla="*/ 41 h 397"/>
                  <a:gd name="T18" fmla="*/ 356 w 397"/>
                  <a:gd name="T19" fmla="*/ 199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0" y="199"/>
                    </a:moveTo>
                    <a:cubicBezTo>
                      <a:pt x="0" y="308"/>
                      <a:pt x="89" y="397"/>
                      <a:pt x="199" y="397"/>
                    </a:cubicBezTo>
                    <a:cubicBezTo>
                      <a:pt x="308" y="397"/>
                      <a:pt x="397" y="308"/>
                      <a:pt x="397" y="199"/>
                    </a:cubicBezTo>
                    <a:cubicBezTo>
                      <a:pt x="397" y="89"/>
                      <a:pt x="308" y="0"/>
                      <a:pt x="199" y="0"/>
                    </a:cubicBezTo>
                    <a:cubicBezTo>
                      <a:pt x="89" y="0"/>
                      <a:pt x="0" y="89"/>
                      <a:pt x="0" y="199"/>
                    </a:cubicBezTo>
                    <a:moveTo>
                      <a:pt x="356" y="199"/>
                    </a:moveTo>
                    <a:cubicBezTo>
                      <a:pt x="356" y="285"/>
                      <a:pt x="285" y="356"/>
                      <a:pt x="199" y="356"/>
                    </a:cubicBezTo>
                    <a:cubicBezTo>
                      <a:pt x="112" y="356"/>
                      <a:pt x="41" y="285"/>
                      <a:pt x="41" y="199"/>
                    </a:cubicBezTo>
                    <a:cubicBezTo>
                      <a:pt x="41" y="112"/>
                      <a:pt x="112" y="41"/>
                      <a:pt x="199" y="41"/>
                    </a:cubicBezTo>
                    <a:cubicBezTo>
                      <a:pt x="285" y="41"/>
                      <a:pt x="356" y="112"/>
                      <a:pt x="356" y="19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13">
                <a:extLst>
                  <a:ext uri="{FF2B5EF4-FFF2-40B4-BE49-F238E27FC236}">
                    <a16:creationId xmlns:a16="http://schemas.microsoft.com/office/drawing/2014/main" id="{109F9CCA-AB72-4973-B5ED-3EFFFED3F9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634038" y="4970463"/>
                <a:ext cx="642938" cy="641350"/>
              </a:xfrm>
              <a:custGeom>
                <a:avLst/>
                <a:gdLst>
                  <a:gd name="T0" fmla="*/ 4 w 405"/>
                  <a:gd name="T1" fmla="*/ 203 h 405"/>
                  <a:gd name="T2" fmla="*/ 0 w 405"/>
                  <a:gd name="T3" fmla="*/ 203 h 405"/>
                  <a:gd name="T4" fmla="*/ 203 w 405"/>
                  <a:gd name="T5" fmla="*/ 405 h 405"/>
                  <a:gd name="T6" fmla="*/ 405 w 405"/>
                  <a:gd name="T7" fmla="*/ 203 h 405"/>
                  <a:gd name="T8" fmla="*/ 203 w 405"/>
                  <a:gd name="T9" fmla="*/ 0 h 405"/>
                  <a:gd name="T10" fmla="*/ 0 w 405"/>
                  <a:gd name="T11" fmla="*/ 203 h 405"/>
                  <a:gd name="T12" fmla="*/ 4 w 405"/>
                  <a:gd name="T13" fmla="*/ 203 h 405"/>
                  <a:gd name="T14" fmla="*/ 8 w 405"/>
                  <a:gd name="T15" fmla="*/ 203 h 405"/>
                  <a:gd name="T16" fmla="*/ 65 w 405"/>
                  <a:gd name="T17" fmla="*/ 65 h 405"/>
                  <a:gd name="T18" fmla="*/ 203 w 405"/>
                  <a:gd name="T19" fmla="*/ 8 h 405"/>
                  <a:gd name="T20" fmla="*/ 340 w 405"/>
                  <a:gd name="T21" fmla="*/ 65 h 405"/>
                  <a:gd name="T22" fmla="*/ 397 w 405"/>
                  <a:gd name="T23" fmla="*/ 203 h 405"/>
                  <a:gd name="T24" fmla="*/ 340 w 405"/>
                  <a:gd name="T25" fmla="*/ 340 h 405"/>
                  <a:gd name="T26" fmla="*/ 203 w 405"/>
                  <a:gd name="T27" fmla="*/ 397 h 405"/>
                  <a:gd name="T28" fmla="*/ 65 w 405"/>
                  <a:gd name="T29" fmla="*/ 340 h 405"/>
                  <a:gd name="T30" fmla="*/ 8 w 405"/>
                  <a:gd name="T31" fmla="*/ 203 h 405"/>
                  <a:gd name="T32" fmla="*/ 4 w 405"/>
                  <a:gd name="T33" fmla="*/ 203 h 405"/>
                  <a:gd name="T34" fmla="*/ 360 w 405"/>
                  <a:gd name="T35" fmla="*/ 203 h 405"/>
                  <a:gd name="T36" fmla="*/ 356 w 405"/>
                  <a:gd name="T37" fmla="*/ 203 h 405"/>
                  <a:gd name="T38" fmla="*/ 311 w 405"/>
                  <a:gd name="T39" fmla="*/ 311 h 405"/>
                  <a:gd name="T40" fmla="*/ 203 w 405"/>
                  <a:gd name="T41" fmla="*/ 356 h 405"/>
                  <a:gd name="T42" fmla="*/ 94 w 405"/>
                  <a:gd name="T43" fmla="*/ 311 h 405"/>
                  <a:gd name="T44" fmla="*/ 49 w 405"/>
                  <a:gd name="T45" fmla="*/ 203 h 405"/>
                  <a:gd name="T46" fmla="*/ 94 w 405"/>
                  <a:gd name="T47" fmla="*/ 94 h 405"/>
                  <a:gd name="T48" fmla="*/ 203 w 405"/>
                  <a:gd name="T49" fmla="*/ 49 h 405"/>
                  <a:gd name="T50" fmla="*/ 311 w 405"/>
                  <a:gd name="T51" fmla="*/ 94 h 405"/>
                  <a:gd name="T52" fmla="*/ 356 w 405"/>
                  <a:gd name="T53" fmla="*/ 203 h 405"/>
                  <a:gd name="T54" fmla="*/ 360 w 405"/>
                  <a:gd name="T55" fmla="*/ 203 h 405"/>
                  <a:gd name="T56" fmla="*/ 364 w 405"/>
                  <a:gd name="T57" fmla="*/ 203 h 405"/>
                  <a:gd name="T58" fmla="*/ 203 w 405"/>
                  <a:gd name="T59" fmla="*/ 41 h 405"/>
                  <a:gd name="T60" fmla="*/ 41 w 405"/>
                  <a:gd name="T61" fmla="*/ 203 h 405"/>
                  <a:gd name="T62" fmla="*/ 203 w 405"/>
                  <a:gd name="T63" fmla="*/ 364 h 405"/>
                  <a:gd name="T64" fmla="*/ 364 w 405"/>
                  <a:gd name="T65" fmla="*/ 203 h 405"/>
                  <a:gd name="T66" fmla="*/ 360 w 405"/>
                  <a:gd name="T67" fmla="*/ 203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05" h="405">
                    <a:moveTo>
                      <a:pt x="4" y="203"/>
                    </a:moveTo>
                    <a:cubicBezTo>
                      <a:pt x="0" y="203"/>
                      <a:pt x="0" y="203"/>
                      <a:pt x="0" y="203"/>
                    </a:cubicBezTo>
                    <a:cubicBezTo>
                      <a:pt x="0" y="314"/>
                      <a:pt x="91" y="405"/>
                      <a:pt x="203" y="405"/>
                    </a:cubicBezTo>
                    <a:cubicBezTo>
                      <a:pt x="314" y="405"/>
                      <a:pt x="405" y="314"/>
                      <a:pt x="405" y="203"/>
                    </a:cubicBezTo>
                    <a:cubicBezTo>
                      <a:pt x="405" y="91"/>
                      <a:pt x="314" y="0"/>
                      <a:pt x="203" y="0"/>
                    </a:cubicBezTo>
                    <a:cubicBezTo>
                      <a:pt x="91" y="0"/>
                      <a:pt x="0" y="91"/>
                      <a:pt x="0" y="203"/>
                    </a:cubicBezTo>
                    <a:cubicBezTo>
                      <a:pt x="4" y="203"/>
                      <a:pt x="4" y="203"/>
                      <a:pt x="4" y="203"/>
                    </a:cubicBezTo>
                    <a:cubicBezTo>
                      <a:pt x="8" y="203"/>
                      <a:pt x="8" y="203"/>
                      <a:pt x="8" y="203"/>
                    </a:cubicBezTo>
                    <a:cubicBezTo>
                      <a:pt x="8" y="149"/>
                      <a:pt x="30" y="100"/>
                      <a:pt x="65" y="65"/>
                    </a:cubicBezTo>
                    <a:cubicBezTo>
                      <a:pt x="100" y="30"/>
                      <a:pt x="149" y="8"/>
                      <a:pt x="203" y="8"/>
                    </a:cubicBezTo>
                    <a:cubicBezTo>
                      <a:pt x="256" y="8"/>
                      <a:pt x="305" y="30"/>
                      <a:pt x="340" y="65"/>
                    </a:cubicBezTo>
                    <a:cubicBezTo>
                      <a:pt x="375" y="100"/>
                      <a:pt x="397" y="149"/>
                      <a:pt x="397" y="203"/>
                    </a:cubicBezTo>
                    <a:cubicBezTo>
                      <a:pt x="397" y="256"/>
                      <a:pt x="375" y="305"/>
                      <a:pt x="340" y="340"/>
                    </a:cubicBezTo>
                    <a:cubicBezTo>
                      <a:pt x="305" y="375"/>
                      <a:pt x="256" y="397"/>
                      <a:pt x="203" y="397"/>
                    </a:cubicBezTo>
                    <a:cubicBezTo>
                      <a:pt x="149" y="397"/>
                      <a:pt x="100" y="375"/>
                      <a:pt x="65" y="340"/>
                    </a:cubicBezTo>
                    <a:cubicBezTo>
                      <a:pt x="30" y="305"/>
                      <a:pt x="8" y="256"/>
                      <a:pt x="8" y="203"/>
                    </a:cubicBezTo>
                    <a:cubicBezTo>
                      <a:pt x="4" y="203"/>
                      <a:pt x="4" y="203"/>
                      <a:pt x="4" y="203"/>
                    </a:cubicBezTo>
                    <a:moveTo>
                      <a:pt x="360" y="203"/>
                    </a:moveTo>
                    <a:cubicBezTo>
                      <a:pt x="356" y="203"/>
                      <a:pt x="356" y="203"/>
                      <a:pt x="356" y="203"/>
                    </a:cubicBezTo>
                    <a:cubicBezTo>
                      <a:pt x="356" y="245"/>
                      <a:pt x="338" y="283"/>
                      <a:pt x="311" y="311"/>
                    </a:cubicBezTo>
                    <a:cubicBezTo>
                      <a:pt x="283" y="338"/>
                      <a:pt x="245" y="356"/>
                      <a:pt x="203" y="356"/>
                    </a:cubicBezTo>
                    <a:cubicBezTo>
                      <a:pt x="160" y="356"/>
                      <a:pt x="122" y="338"/>
                      <a:pt x="94" y="311"/>
                    </a:cubicBezTo>
                    <a:cubicBezTo>
                      <a:pt x="67" y="283"/>
                      <a:pt x="49" y="245"/>
                      <a:pt x="49" y="203"/>
                    </a:cubicBezTo>
                    <a:cubicBezTo>
                      <a:pt x="49" y="160"/>
                      <a:pt x="67" y="122"/>
                      <a:pt x="94" y="94"/>
                    </a:cubicBezTo>
                    <a:cubicBezTo>
                      <a:pt x="122" y="67"/>
                      <a:pt x="160" y="49"/>
                      <a:pt x="203" y="49"/>
                    </a:cubicBezTo>
                    <a:cubicBezTo>
                      <a:pt x="245" y="49"/>
                      <a:pt x="283" y="67"/>
                      <a:pt x="311" y="94"/>
                    </a:cubicBezTo>
                    <a:cubicBezTo>
                      <a:pt x="338" y="122"/>
                      <a:pt x="356" y="160"/>
                      <a:pt x="356" y="203"/>
                    </a:cubicBezTo>
                    <a:cubicBezTo>
                      <a:pt x="360" y="203"/>
                      <a:pt x="360" y="203"/>
                      <a:pt x="360" y="203"/>
                    </a:cubicBezTo>
                    <a:cubicBezTo>
                      <a:pt x="364" y="203"/>
                      <a:pt x="364" y="203"/>
                      <a:pt x="364" y="203"/>
                    </a:cubicBezTo>
                    <a:cubicBezTo>
                      <a:pt x="364" y="114"/>
                      <a:pt x="292" y="41"/>
                      <a:pt x="203" y="41"/>
                    </a:cubicBezTo>
                    <a:cubicBezTo>
                      <a:pt x="114" y="41"/>
                      <a:pt x="41" y="114"/>
                      <a:pt x="41" y="203"/>
                    </a:cubicBezTo>
                    <a:cubicBezTo>
                      <a:pt x="41" y="291"/>
                      <a:pt x="114" y="364"/>
                      <a:pt x="203" y="364"/>
                    </a:cubicBezTo>
                    <a:cubicBezTo>
                      <a:pt x="292" y="364"/>
                      <a:pt x="364" y="291"/>
                      <a:pt x="364" y="203"/>
                    </a:cubicBezTo>
                    <a:cubicBezTo>
                      <a:pt x="360" y="203"/>
                      <a:pt x="360" y="203"/>
                      <a:pt x="360" y="20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14">
                <a:extLst>
                  <a:ext uri="{FF2B5EF4-FFF2-40B4-BE49-F238E27FC236}">
                    <a16:creationId xmlns:a16="http://schemas.microsoft.com/office/drawing/2014/main" id="{6CEC34CF-4370-4AB9-A5AD-0AC90F81663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88275" y="4357688"/>
                <a:ext cx="358775" cy="693738"/>
              </a:xfrm>
              <a:custGeom>
                <a:avLst/>
                <a:gdLst>
                  <a:gd name="T0" fmla="*/ 226 w 226"/>
                  <a:gd name="T1" fmla="*/ 0 h 437"/>
                  <a:gd name="T2" fmla="*/ 151 w 226"/>
                  <a:gd name="T3" fmla="*/ 0 h 437"/>
                  <a:gd name="T4" fmla="*/ 0 w 226"/>
                  <a:gd name="T5" fmla="*/ 150 h 437"/>
                  <a:gd name="T6" fmla="*/ 0 w 226"/>
                  <a:gd name="T7" fmla="*/ 437 h 437"/>
                  <a:gd name="T8" fmla="*/ 8 w 226"/>
                  <a:gd name="T9" fmla="*/ 437 h 437"/>
                  <a:gd name="T10" fmla="*/ 8 w 226"/>
                  <a:gd name="T11" fmla="*/ 150 h 437"/>
                  <a:gd name="T12" fmla="*/ 50 w 226"/>
                  <a:gd name="T13" fmla="*/ 50 h 437"/>
                  <a:gd name="T14" fmla="*/ 151 w 226"/>
                  <a:gd name="T15" fmla="*/ 8 h 437"/>
                  <a:gd name="T16" fmla="*/ 226 w 226"/>
                  <a:gd name="T17" fmla="*/ 8 h 437"/>
                  <a:gd name="T18" fmla="*/ 226 w 226"/>
                  <a:gd name="T19" fmla="*/ 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6" h="437">
                    <a:moveTo>
                      <a:pt x="226" y="0"/>
                    </a:moveTo>
                    <a:cubicBezTo>
                      <a:pt x="151" y="0"/>
                      <a:pt x="151" y="0"/>
                      <a:pt x="151" y="0"/>
                    </a:cubicBezTo>
                    <a:cubicBezTo>
                      <a:pt x="68" y="0"/>
                      <a:pt x="0" y="67"/>
                      <a:pt x="0" y="150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8" y="437"/>
                      <a:pt x="8" y="437"/>
                      <a:pt x="8" y="437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8" y="111"/>
                      <a:pt x="24" y="75"/>
                      <a:pt x="50" y="50"/>
                    </a:cubicBezTo>
                    <a:cubicBezTo>
                      <a:pt x="76" y="24"/>
                      <a:pt x="112" y="8"/>
                      <a:pt x="151" y="8"/>
                    </a:cubicBezTo>
                    <a:cubicBezTo>
                      <a:pt x="226" y="8"/>
                      <a:pt x="226" y="8"/>
                      <a:pt x="226" y="8"/>
                    </a:cubicBezTo>
                    <a:cubicBezTo>
                      <a:pt x="226" y="0"/>
                      <a:pt x="226" y="0"/>
                      <a:pt x="226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15">
                <a:extLst>
                  <a:ext uri="{FF2B5EF4-FFF2-40B4-BE49-F238E27FC236}">
                    <a16:creationId xmlns:a16="http://schemas.microsoft.com/office/drawing/2014/main" id="{EDF23EC0-75C8-41FE-BE7C-B65ECCE227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377113" y="4114801"/>
                <a:ext cx="979488" cy="255588"/>
              </a:xfrm>
              <a:custGeom>
                <a:avLst/>
                <a:gdLst>
                  <a:gd name="T0" fmla="*/ 0 w 617"/>
                  <a:gd name="T1" fmla="*/ 8 h 161"/>
                  <a:gd name="T2" fmla="*/ 536 w 617"/>
                  <a:gd name="T3" fmla="*/ 8 h 161"/>
                  <a:gd name="T4" fmla="*/ 588 w 617"/>
                  <a:gd name="T5" fmla="*/ 29 h 161"/>
                  <a:gd name="T6" fmla="*/ 609 w 617"/>
                  <a:gd name="T7" fmla="*/ 81 h 161"/>
                  <a:gd name="T8" fmla="*/ 588 w 617"/>
                  <a:gd name="T9" fmla="*/ 132 h 161"/>
                  <a:gd name="T10" fmla="*/ 536 w 617"/>
                  <a:gd name="T11" fmla="*/ 153 h 161"/>
                  <a:gd name="T12" fmla="*/ 380 w 617"/>
                  <a:gd name="T13" fmla="*/ 153 h 161"/>
                  <a:gd name="T14" fmla="*/ 380 w 617"/>
                  <a:gd name="T15" fmla="*/ 161 h 161"/>
                  <a:gd name="T16" fmla="*/ 536 w 617"/>
                  <a:gd name="T17" fmla="*/ 161 h 161"/>
                  <a:gd name="T18" fmla="*/ 617 w 617"/>
                  <a:gd name="T19" fmla="*/ 81 h 161"/>
                  <a:gd name="T20" fmla="*/ 536 w 617"/>
                  <a:gd name="T21" fmla="*/ 0 h 161"/>
                  <a:gd name="T22" fmla="*/ 0 w 617"/>
                  <a:gd name="T23" fmla="*/ 0 h 161"/>
                  <a:gd name="T24" fmla="*/ 0 w 617"/>
                  <a:gd name="T25" fmla="*/ 8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7" h="161">
                    <a:moveTo>
                      <a:pt x="0" y="8"/>
                    </a:moveTo>
                    <a:cubicBezTo>
                      <a:pt x="536" y="8"/>
                      <a:pt x="536" y="8"/>
                      <a:pt x="536" y="8"/>
                    </a:cubicBezTo>
                    <a:cubicBezTo>
                      <a:pt x="556" y="8"/>
                      <a:pt x="574" y="16"/>
                      <a:pt x="588" y="29"/>
                    </a:cubicBezTo>
                    <a:cubicBezTo>
                      <a:pt x="601" y="43"/>
                      <a:pt x="609" y="61"/>
                      <a:pt x="609" y="81"/>
                    </a:cubicBezTo>
                    <a:cubicBezTo>
                      <a:pt x="609" y="100"/>
                      <a:pt x="601" y="119"/>
                      <a:pt x="588" y="132"/>
                    </a:cubicBezTo>
                    <a:cubicBezTo>
                      <a:pt x="574" y="145"/>
                      <a:pt x="556" y="153"/>
                      <a:pt x="536" y="153"/>
                    </a:cubicBezTo>
                    <a:cubicBezTo>
                      <a:pt x="380" y="153"/>
                      <a:pt x="380" y="153"/>
                      <a:pt x="380" y="153"/>
                    </a:cubicBezTo>
                    <a:cubicBezTo>
                      <a:pt x="380" y="161"/>
                      <a:pt x="380" y="161"/>
                      <a:pt x="380" y="161"/>
                    </a:cubicBezTo>
                    <a:cubicBezTo>
                      <a:pt x="536" y="161"/>
                      <a:pt x="536" y="161"/>
                      <a:pt x="536" y="161"/>
                    </a:cubicBezTo>
                    <a:cubicBezTo>
                      <a:pt x="581" y="161"/>
                      <a:pt x="617" y="125"/>
                      <a:pt x="617" y="81"/>
                    </a:cubicBezTo>
                    <a:cubicBezTo>
                      <a:pt x="617" y="36"/>
                      <a:pt x="581" y="0"/>
                      <a:pt x="5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16">
                <a:extLst>
                  <a:ext uri="{FF2B5EF4-FFF2-40B4-BE49-F238E27FC236}">
                    <a16:creationId xmlns:a16="http://schemas.microsoft.com/office/drawing/2014/main" id="{BA011582-D4A7-46FE-A3EF-B84D886521F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73788" y="3681413"/>
                <a:ext cx="2682875" cy="315913"/>
              </a:xfrm>
              <a:custGeom>
                <a:avLst/>
                <a:gdLst>
                  <a:gd name="T0" fmla="*/ 0 w 1690"/>
                  <a:gd name="T1" fmla="*/ 8 h 199"/>
                  <a:gd name="T2" fmla="*/ 1591 w 1690"/>
                  <a:gd name="T3" fmla="*/ 8 h 199"/>
                  <a:gd name="T4" fmla="*/ 1656 w 1690"/>
                  <a:gd name="T5" fmla="*/ 35 h 199"/>
                  <a:gd name="T6" fmla="*/ 1682 w 1690"/>
                  <a:gd name="T7" fmla="*/ 99 h 199"/>
                  <a:gd name="T8" fmla="*/ 1656 w 1690"/>
                  <a:gd name="T9" fmla="*/ 164 h 199"/>
                  <a:gd name="T10" fmla="*/ 1591 w 1690"/>
                  <a:gd name="T11" fmla="*/ 191 h 199"/>
                  <a:gd name="T12" fmla="*/ 855 w 1690"/>
                  <a:gd name="T13" fmla="*/ 191 h 199"/>
                  <a:gd name="T14" fmla="*/ 855 w 1690"/>
                  <a:gd name="T15" fmla="*/ 199 h 199"/>
                  <a:gd name="T16" fmla="*/ 1591 w 1690"/>
                  <a:gd name="T17" fmla="*/ 199 h 199"/>
                  <a:gd name="T18" fmla="*/ 1690 w 1690"/>
                  <a:gd name="T19" fmla="*/ 99 h 199"/>
                  <a:gd name="T20" fmla="*/ 1591 w 1690"/>
                  <a:gd name="T21" fmla="*/ 0 h 199"/>
                  <a:gd name="T22" fmla="*/ 0 w 1690"/>
                  <a:gd name="T23" fmla="*/ 0 h 199"/>
                  <a:gd name="T24" fmla="*/ 0 w 1690"/>
                  <a:gd name="T25" fmla="*/ 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0" h="199">
                    <a:moveTo>
                      <a:pt x="0" y="8"/>
                    </a:moveTo>
                    <a:cubicBezTo>
                      <a:pt x="1591" y="8"/>
                      <a:pt x="1591" y="8"/>
                      <a:pt x="1591" y="8"/>
                    </a:cubicBezTo>
                    <a:cubicBezTo>
                      <a:pt x="1616" y="8"/>
                      <a:pt x="1639" y="18"/>
                      <a:pt x="1656" y="35"/>
                    </a:cubicBezTo>
                    <a:cubicBezTo>
                      <a:pt x="1672" y="51"/>
                      <a:pt x="1682" y="74"/>
                      <a:pt x="1682" y="99"/>
                    </a:cubicBezTo>
                    <a:cubicBezTo>
                      <a:pt x="1682" y="125"/>
                      <a:pt x="1672" y="147"/>
                      <a:pt x="1656" y="164"/>
                    </a:cubicBezTo>
                    <a:cubicBezTo>
                      <a:pt x="1639" y="181"/>
                      <a:pt x="1616" y="191"/>
                      <a:pt x="1591" y="191"/>
                    </a:cubicBezTo>
                    <a:cubicBezTo>
                      <a:pt x="855" y="191"/>
                      <a:pt x="855" y="191"/>
                      <a:pt x="855" y="191"/>
                    </a:cubicBezTo>
                    <a:cubicBezTo>
                      <a:pt x="855" y="199"/>
                      <a:pt x="855" y="199"/>
                      <a:pt x="855" y="199"/>
                    </a:cubicBezTo>
                    <a:cubicBezTo>
                      <a:pt x="1591" y="199"/>
                      <a:pt x="1591" y="199"/>
                      <a:pt x="1591" y="199"/>
                    </a:cubicBezTo>
                    <a:cubicBezTo>
                      <a:pt x="1646" y="199"/>
                      <a:pt x="1690" y="154"/>
                      <a:pt x="1690" y="99"/>
                    </a:cubicBezTo>
                    <a:cubicBezTo>
                      <a:pt x="1690" y="44"/>
                      <a:pt x="1646" y="0"/>
                      <a:pt x="159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8"/>
                      <a:pt x="0" y="8"/>
                      <a:pt x="0" y="8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17">
                <a:extLst>
                  <a:ext uri="{FF2B5EF4-FFF2-40B4-BE49-F238E27FC236}">
                    <a16:creationId xmlns:a16="http://schemas.microsoft.com/office/drawing/2014/main" id="{CFB4DAD6-7BC2-464D-8A4E-BE3AD466EE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240588" y="3983038"/>
                <a:ext cx="708025" cy="144463"/>
              </a:xfrm>
              <a:custGeom>
                <a:avLst/>
                <a:gdLst>
                  <a:gd name="T0" fmla="*/ 446 w 446"/>
                  <a:gd name="T1" fmla="*/ 84 h 92"/>
                  <a:gd name="T2" fmla="*/ 46 w 446"/>
                  <a:gd name="T3" fmla="*/ 84 h 92"/>
                  <a:gd name="T4" fmla="*/ 8 w 446"/>
                  <a:gd name="T5" fmla="*/ 46 h 92"/>
                  <a:gd name="T6" fmla="*/ 46 w 446"/>
                  <a:gd name="T7" fmla="*/ 8 h 92"/>
                  <a:gd name="T8" fmla="*/ 446 w 446"/>
                  <a:gd name="T9" fmla="*/ 8 h 92"/>
                  <a:gd name="T10" fmla="*/ 446 w 446"/>
                  <a:gd name="T11" fmla="*/ 0 h 92"/>
                  <a:gd name="T12" fmla="*/ 46 w 446"/>
                  <a:gd name="T13" fmla="*/ 0 h 92"/>
                  <a:gd name="T14" fmla="*/ 13 w 446"/>
                  <a:gd name="T15" fmla="*/ 13 h 92"/>
                  <a:gd name="T16" fmla="*/ 0 w 446"/>
                  <a:gd name="T17" fmla="*/ 46 h 92"/>
                  <a:gd name="T18" fmla="*/ 13 w 446"/>
                  <a:gd name="T19" fmla="*/ 79 h 92"/>
                  <a:gd name="T20" fmla="*/ 46 w 446"/>
                  <a:gd name="T21" fmla="*/ 92 h 92"/>
                  <a:gd name="T22" fmla="*/ 446 w 446"/>
                  <a:gd name="T23" fmla="*/ 92 h 92"/>
                  <a:gd name="T24" fmla="*/ 446 w 446"/>
                  <a:gd name="T25" fmla="*/ 8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6" h="92">
                    <a:moveTo>
                      <a:pt x="446" y="84"/>
                    </a:moveTo>
                    <a:cubicBezTo>
                      <a:pt x="46" y="84"/>
                      <a:pt x="46" y="84"/>
                      <a:pt x="46" y="84"/>
                    </a:cubicBezTo>
                    <a:cubicBezTo>
                      <a:pt x="25" y="84"/>
                      <a:pt x="8" y="67"/>
                      <a:pt x="8" y="46"/>
                    </a:cubicBezTo>
                    <a:cubicBezTo>
                      <a:pt x="8" y="25"/>
                      <a:pt x="25" y="8"/>
                      <a:pt x="46" y="8"/>
                    </a:cubicBezTo>
                    <a:cubicBezTo>
                      <a:pt x="446" y="8"/>
                      <a:pt x="446" y="8"/>
                      <a:pt x="446" y="8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3" y="0"/>
                      <a:pt x="21" y="5"/>
                      <a:pt x="13" y="13"/>
                    </a:cubicBezTo>
                    <a:cubicBezTo>
                      <a:pt x="5" y="22"/>
                      <a:pt x="0" y="33"/>
                      <a:pt x="0" y="46"/>
                    </a:cubicBezTo>
                    <a:cubicBezTo>
                      <a:pt x="0" y="59"/>
                      <a:pt x="5" y="70"/>
                      <a:pt x="13" y="79"/>
                    </a:cubicBezTo>
                    <a:cubicBezTo>
                      <a:pt x="21" y="87"/>
                      <a:pt x="33" y="92"/>
                      <a:pt x="46" y="92"/>
                    </a:cubicBezTo>
                    <a:cubicBezTo>
                      <a:pt x="446" y="92"/>
                      <a:pt x="446" y="92"/>
                      <a:pt x="446" y="92"/>
                    </a:cubicBezTo>
                    <a:cubicBezTo>
                      <a:pt x="446" y="84"/>
                      <a:pt x="446" y="84"/>
                      <a:pt x="446" y="8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18">
                <a:extLst>
                  <a:ext uri="{FF2B5EF4-FFF2-40B4-BE49-F238E27FC236}">
                    <a16:creationId xmlns:a16="http://schemas.microsoft.com/office/drawing/2014/main" id="{2453499F-87A9-40BE-ACA6-1C7CF1331B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702300" y="3452813"/>
                <a:ext cx="2454275" cy="239713"/>
              </a:xfrm>
              <a:custGeom>
                <a:avLst/>
                <a:gdLst>
                  <a:gd name="T0" fmla="*/ 0 w 1546"/>
                  <a:gd name="T1" fmla="*/ 0 h 151"/>
                  <a:gd name="T2" fmla="*/ 150 w 1546"/>
                  <a:gd name="T3" fmla="*/ 151 h 151"/>
                  <a:gd name="T4" fmla="*/ 1546 w 1546"/>
                  <a:gd name="T5" fmla="*/ 151 h 151"/>
                  <a:gd name="T6" fmla="*/ 1546 w 1546"/>
                  <a:gd name="T7" fmla="*/ 143 h 151"/>
                  <a:gd name="T8" fmla="*/ 150 w 1546"/>
                  <a:gd name="T9" fmla="*/ 143 h 151"/>
                  <a:gd name="T10" fmla="*/ 49 w 1546"/>
                  <a:gd name="T11" fmla="*/ 101 h 151"/>
                  <a:gd name="T12" fmla="*/ 8 w 1546"/>
                  <a:gd name="T13" fmla="*/ 0 h 151"/>
                  <a:gd name="T14" fmla="*/ 0 w 1546"/>
                  <a:gd name="T15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46" h="151">
                    <a:moveTo>
                      <a:pt x="0" y="0"/>
                    </a:moveTo>
                    <a:cubicBezTo>
                      <a:pt x="0" y="83"/>
                      <a:pt x="67" y="151"/>
                      <a:pt x="150" y="151"/>
                    </a:cubicBezTo>
                    <a:cubicBezTo>
                      <a:pt x="1546" y="151"/>
                      <a:pt x="1546" y="151"/>
                      <a:pt x="1546" y="151"/>
                    </a:cubicBezTo>
                    <a:cubicBezTo>
                      <a:pt x="1546" y="143"/>
                      <a:pt x="1546" y="143"/>
                      <a:pt x="1546" y="143"/>
                    </a:cubicBezTo>
                    <a:cubicBezTo>
                      <a:pt x="150" y="143"/>
                      <a:pt x="150" y="143"/>
                      <a:pt x="150" y="143"/>
                    </a:cubicBezTo>
                    <a:cubicBezTo>
                      <a:pt x="111" y="143"/>
                      <a:pt x="75" y="127"/>
                      <a:pt x="49" y="101"/>
                    </a:cubicBezTo>
                    <a:cubicBezTo>
                      <a:pt x="24" y="75"/>
                      <a:pt x="8" y="40"/>
                      <a:pt x="8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id="{36967471-8837-4BF2-B769-EA336FF4AFC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60863" y="3532188"/>
                <a:ext cx="881063" cy="879475"/>
              </a:xfrm>
              <a:prstGeom prst="ellipse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20">
                <a:extLst>
                  <a:ext uri="{FF2B5EF4-FFF2-40B4-BE49-F238E27FC236}">
                    <a16:creationId xmlns:a16="http://schemas.microsoft.com/office/drawing/2014/main" id="{C2B4D299-C9A4-47E6-AB0E-42287577016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351338" y="3522663"/>
                <a:ext cx="900113" cy="900113"/>
              </a:xfrm>
              <a:custGeom>
                <a:avLst/>
                <a:gdLst>
                  <a:gd name="T0" fmla="*/ 283 w 567"/>
                  <a:gd name="T1" fmla="*/ 13 h 568"/>
                  <a:gd name="T2" fmla="*/ 554 w 567"/>
                  <a:gd name="T3" fmla="*/ 284 h 568"/>
                  <a:gd name="T4" fmla="*/ 283 w 567"/>
                  <a:gd name="T5" fmla="*/ 554 h 568"/>
                  <a:gd name="T6" fmla="*/ 13 w 567"/>
                  <a:gd name="T7" fmla="*/ 284 h 568"/>
                  <a:gd name="T8" fmla="*/ 283 w 567"/>
                  <a:gd name="T9" fmla="*/ 13 h 568"/>
                  <a:gd name="T10" fmla="*/ 283 w 567"/>
                  <a:gd name="T11" fmla="*/ 0 h 568"/>
                  <a:gd name="T12" fmla="*/ 0 w 567"/>
                  <a:gd name="T13" fmla="*/ 284 h 568"/>
                  <a:gd name="T14" fmla="*/ 283 w 567"/>
                  <a:gd name="T15" fmla="*/ 568 h 568"/>
                  <a:gd name="T16" fmla="*/ 567 w 567"/>
                  <a:gd name="T17" fmla="*/ 284 h 568"/>
                  <a:gd name="T18" fmla="*/ 283 w 567"/>
                  <a:gd name="T19" fmla="*/ 0 h 5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7" h="568">
                    <a:moveTo>
                      <a:pt x="283" y="13"/>
                    </a:moveTo>
                    <a:cubicBezTo>
                      <a:pt x="433" y="13"/>
                      <a:pt x="554" y="134"/>
                      <a:pt x="554" y="284"/>
                    </a:cubicBezTo>
                    <a:cubicBezTo>
                      <a:pt x="554" y="433"/>
                      <a:pt x="433" y="554"/>
                      <a:pt x="283" y="554"/>
                    </a:cubicBezTo>
                    <a:cubicBezTo>
                      <a:pt x="134" y="554"/>
                      <a:pt x="13" y="433"/>
                      <a:pt x="13" y="284"/>
                    </a:cubicBezTo>
                    <a:cubicBezTo>
                      <a:pt x="13" y="134"/>
                      <a:pt x="134" y="13"/>
                      <a:pt x="283" y="13"/>
                    </a:cubicBezTo>
                    <a:moveTo>
                      <a:pt x="283" y="0"/>
                    </a:moveTo>
                    <a:cubicBezTo>
                      <a:pt x="127" y="0"/>
                      <a:pt x="0" y="127"/>
                      <a:pt x="0" y="284"/>
                    </a:cubicBezTo>
                    <a:cubicBezTo>
                      <a:pt x="0" y="440"/>
                      <a:pt x="127" y="568"/>
                      <a:pt x="283" y="568"/>
                    </a:cubicBezTo>
                    <a:cubicBezTo>
                      <a:pt x="440" y="568"/>
                      <a:pt x="567" y="440"/>
                      <a:pt x="567" y="284"/>
                    </a:cubicBezTo>
                    <a:cubicBezTo>
                      <a:pt x="567" y="127"/>
                      <a:pt x="440" y="0"/>
                      <a:pt x="283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21">
                <a:extLst>
                  <a:ext uri="{FF2B5EF4-FFF2-40B4-BE49-F238E27FC236}">
                    <a16:creationId xmlns:a16="http://schemas.microsoft.com/office/drawing/2014/main" id="{C8B8493B-5BB5-4E51-B4AA-E18C66CC0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2800" y="3552826"/>
                <a:ext cx="601663" cy="839788"/>
              </a:xfrm>
              <a:custGeom>
                <a:avLst/>
                <a:gdLst>
                  <a:gd name="T0" fmla="*/ 126 w 379"/>
                  <a:gd name="T1" fmla="*/ 0 h 530"/>
                  <a:gd name="T2" fmla="*/ 276 w 379"/>
                  <a:gd name="T3" fmla="*/ 239 h 530"/>
                  <a:gd name="T4" fmla="*/ 11 w 379"/>
                  <a:gd name="T5" fmla="*/ 504 h 530"/>
                  <a:gd name="T6" fmla="*/ 0 w 379"/>
                  <a:gd name="T7" fmla="*/ 504 h 530"/>
                  <a:gd name="T8" fmla="*/ 114 w 379"/>
                  <a:gd name="T9" fmla="*/ 530 h 530"/>
                  <a:gd name="T10" fmla="*/ 379 w 379"/>
                  <a:gd name="T11" fmla="*/ 265 h 530"/>
                  <a:gd name="T12" fmla="*/ 126 w 379"/>
                  <a:gd name="T13" fmla="*/ 0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9" h="530">
                    <a:moveTo>
                      <a:pt x="126" y="0"/>
                    </a:moveTo>
                    <a:cubicBezTo>
                      <a:pt x="215" y="43"/>
                      <a:pt x="276" y="134"/>
                      <a:pt x="276" y="239"/>
                    </a:cubicBezTo>
                    <a:cubicBezTo>
                      <a:pt x="276" y="385"/>
                      <a:pt x="158" y="504"/>
                      <a:pt x="11" y="504"/>
                    </a:cubicBezTo>
                    <a:cubicBezTo>
                      <a:pt x="7" y="504"/>
                      <a:pt x="4" y="504"/>
                      <a:pt x="0" y="504"/>
                    </a:cubicBezTo>
                    <a:cubicBezTo>
                      <a:pt x="34" y="520"/>
                      <a:pt x="73" y="530"/>
                      <a:pt x="114" y="530"/>
                    </a:cubicBezTo>
                    <a:cubicBezTo>
                      <a:pt x="260" y="530"/>
                      <a:pt x="379" y="411"/>
                      <a:pt x="379" y="265"/>
                    </a:cubicBezTo>
                    <a:cubicBezTo>
                      <a:pt x="379" y="122"/>
                      <a:pt x="266" y="6"/>
                      <a:pt x="126" y="0"/>
                    </a:cubicBezTo>
                  </a:path>
                </a:pathLst>
              </a:custGeom>
              <a:solidFill>
                <a:srgbClr val="41A9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22">
                <a:extLst>
                  <a:ext uri="{FF2B5EF4-FFF2-40B4-BE49-F238E27FC236}">
                    <a16:creationId xmlns:a16="http://schemas.microsoft.com/office/drawing/2014/main" id="{EAB9E936-C0B9-4164-92FE-8BA905CC82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8738" y="4087813"/>
                <a:ext cx="76200" cy="109538"/>
              </a:xfrm>
              <a:custGeom>
                <a:avLst/>
                <a:gdLst>
                  <a:gd name="T0" fmla="*/ 46 w 48"/>
                  <a:gd name="T1" fmla="*/ 0 h 69"/>
                  <a:gd name="T2" fmla="*/ 38 w 48"/>
                  <a:gd name="T3" fmla="*/ 3 h 69"/>
                  <a:gd name="T4" fmla="*/ 32 w 48"/>
                  <a:gd name="T5" fmla="*/ 7 h 69"/>
                  <a:gd name="T6" fmla="*/ 26 w 48"/>
                  <a:gd name="T7" fmla="*/ 15 h 69"/>
                  <a:gd name="T8" fmla="*/ 20 w 48"/>
                  <a:gd name="T9" fmla="*/ 17 h 69"/>
                  <a:gd name="T10" fmla="*/ 15 w 48"/>
                  <a:gd name="T11" fmla="*/ 21 h 69"/>
                  <a:gd name="T12" fmla="*/ 14 w 48"/>
                  <a:gd name="T13" fmla="*/ 21 h 69"/>
                  <a:gd name="T14" fmla="*/ 12 w 48"/>
                  <a:gd name="T15" fmla="*/ 23 h 69"/>
                  <a:gd name="T16" fmla="*/ 9 w 48"/>
                  <a:gd name="T17" fmla="*/ 25 h 69"/>
                  <a:gd name="T18" fmla="*/ 2 w 48"/>
                  <a:gd name="T19" fmla="*/ 35 h 69"/>
                  <a:gd name="T20" fmla="*/ 0 w 48"/>
                  <a:gd name="T21" fmla="*/ 46 h 69"/>
                  <a:gd name="T22" fmla="*/ 3 w 48"/>
                  <a:gd name="T23" fmla="*/ 54 h 69"/>
                  <a:gd name="T24" fmla="*/ 3 w 48"/>
                  <a:gd name="T25" fmla="*/ 56 h 69"/>
                  <a:gd name="T26" fmla="*/ 4 w 48"/>
                  <a:gd name="T27" fmla="*/ 61 h 69"/>
                  <a:gd name="T28" fmla="*/ 6 w 48"/>
                  <a:gd name="T29" fmla="*/ 68 h 69"/>
                  <a:gd name="T30" fmla="*/ 16 w 48"/>
                  <a:gd name="T31" fmla="*/ 67 h 69"/>
                  <a:gd name="T32" fmla="*/ 20 w 48"/>
                  <a:gd name="T33" fmla="*/ 65 h 69"/>
                  <a:gd name="T34" fmla="*/ 48 w 48"/>
                  <a:gd name="T35" fmla="*/ 0 h 69"/>
                  <a:gd name="T36" fmla="*/ 46 w 48"/>
                  <a:gd name="T37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8" h="69">
                    <a:moveTo>
                      <a:pt x="46" y="0"/>
                    </a:moveTo>
                    <a:cubicBezTo>
                      <a:pt x="43" y="0"/>
                      <a:pt x="38" y="2"/>
                      <a:pt x="38" y="3"/>
                    </a:cubicBezTo>
                    <a:cubicBezTo>
                      <a:pt x="38" y="5"/>
                      <a:pt x="33" y="7"/>
                      <a:pt x="32" y="7"/>
                    </a:cubicBezTo>
                    <a:cubicBezTo>
                      <a:pt x="30" y="8"/>
                      <a:pt x="27" y="13"/>
                      <a:pt x="26" y="15"/>
                    </a:cubicBezTo>
                    <a:cubicBezTo>
                      <a:pt x="25" y="16"/>
                      <a:pt x="21" y="16"/>
                      <a:pt x="20" y="17"/>
                    </a:cubicBezTo>
                    <a:cubicBezTo>
                      <a:pt x="18" y="17"/>
                      <a:pt x="15" y="20"/>
                      <a:pt x="15" y="21"/>
                    </a:cubicBezTo>
                    <a:cubicBezTo>
                      <a:pt x="15" y="23"/>
                      <a:pt x="15" y="22"/>
                      <a:pt x="14" y="21"/>
                    </a:cubicBezTo>
                    <a:cubicBezTo>
                      <a:pt x="14" y="21"/>
                      <a:pt x="14" y="21"/>
                      <a:pt x="12" y="23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8" y="30"/>
                      <a:pt x="4" y="35"/>
                      <a:pt x="2" y="35"/>
                    </a:cubicBezTo>
                    <a:cubicBezTo>
                      <a:pt x="1" y="36"/>
                      <a:pt x="0" y="43"/>
                      <a:pt x="0" y="46"/>
                    </a:cubicBezTo>
                    <a:cubicBezTo>
                      <a:pt x="0" y="49"/>
                      <a:pt x="1" y="53"/>
                      <a:pt x="3" y="54"/>
                    </a:cubicBezTo>
                    <a:cubicBezTo>
                      <a:pt x="3" y="54"/>
                      <a:pt x="3" y="54"/>
                      <a:pt x="3" y="56"/>
                    </a:cubicBezTo>
                    <a:cubicBezTo>
                      <a:pt x="4" y="61"/>
                      <a:pt x="4" y="61"/>
                      <a:pt x="4" y="61"/>
                    </a:cubicBezTo>
                    <a:cubicBezTo>
                      <a:pt x="3" y="65"/>
                      <a:pt x="5" y="68"/>
                      <a:pt x="6" y="68"/>
                    </a:cubicBezTo>
                    <a:cubicBezTo>
                      <a:pt x="7" y="69"/>
                      <a:pt x="14" y="67"/>
                      <a:pt x="16" y="67"/>
                    </a:cubicBezTo>
                    <a:cubicBezTo>
                      <a:pt x="17" y="66"/>
                      <a:pt x="19" y="66"/>
                      <a:pt x="20" y="65"/>
                    </a:cubicBezTo>
                    <a:cubicBezTo>
                      <a:pt x="32" y="45"/>
                      <a:pt x="41" y="23"/>
                      <a:pt x="48" y="0"/>
                    </a:cubicBezTo>
                    <a:cubicBezTo>
                      <a:pt x="47" y="0"/>
                      <a:pt x="47" y="0"/>
                      <a:pt x="46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23">
                <a:extLst>
                  <a:ext uri="{FF2B5EF4-FFF2-40B4-BE49-F238E27FC236}">
                    <a16:creationId xmlns:a16="http://schemas.microsoft.com/office/drawing/2014/main" id="{6048AD61-E286-478E-9CC8-7F08EBF308E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93 w 173"/>
                  <a:gd name="T1" fmla="*/ 295 h 400"/>
                  <a:gd name="T2" fmla="*/ 94 w 173"/>
                  <a:gd name="T3" fmla="*/ 320 h 400"/>
                  <a:gd name="T4" fmla="*/ 93 w 173"/>
                  <a:gd name="T5" fmla="*/ 354 h 400"/>
                  <a:gd name="T6" fmla="*/ 93 w 173"/>
                  <a:gd name="T7" fmla="*/ 379 h 400"/>
                  <a:gd name="T8" fmla="*/ 100 w 173"/>
                  <a:gd name="T9" fmla="*/ 398 h 400"/>
                  <a:gd name="T10" fmla="*/ 112 w 173"/>
                  <a:gd name="T11" fmla="*/ 396 h 400"/>
                  <a:gd name="T12" fmla="*/ 113 w 173"/>
                  <a:gd name="T13" fmla="*/ 378 h 400"/>
                  <a:gd name="T14" fmla="*/ 118 w 173"/>
                  <a:gd name="T15" fmla="*/ 353 h 400"/>
                  <a:gd name="T16" fmla="*/ 132 w 173"/>
                  <a:gd name="T17" fmla="*/ 334 h 400"/>
                  <a:gd name="T18" fmla="*/ 143 w 173"/>
                  <a:gd name="T19" fmla="*/ 320 h 400"/>
                  <a:gd name="T20" fmla="*/ 157 w 173"/>
                  <a:gd name="T21" fmla="*/ 303 h 400"/>
                  <a:gd name="T22" fmla="*/ 165 w 173"/>
                  <a:gd name="T23" fmla="*/ 277 h 400"/>
                  <a:gd name="T24" fmla="*/ 173 w 173"/>
                  <a:gd name="T25" fmla="*/ 260 h 400"/>
                  <a:gd name="T26" fmla="*/ 168 w 173"/>
                  <a:gd name="T27" fmla="*/ 248 h 400"/>
                  <a:gd name="T28" fmla="*/ 147 w 173"/>
                  <a:gd name="T29" fmla="*/ 239 h 400"/>
                  <a:gd name="T30" fmla="*/ 122 w 173"/>
                  <a:gd name="T31" fmla="*/ 217 h 400"/>
                  <a:gd name="T32" fmla="*/ 100 w 173"/>
                  <a:gd name="T33" fmla="*/ 204 h 400"/>
                  <a:gd name="T34" fmla="*/ 86 w 173"/>
                  <a:gd name="T35" fmla="*/ 203 h 400"/>
                  <a:gd name="T36" fmla="*/ 69 w 173"/>
                  <a:gd name="T37" fmla="*/ 210 h 400"/>
                  <a:gd name="T38" fmla="*/ 57 w 173"/>
                  <a:gd name="T39" fmla="*/ 182 h 400"/>
                  <a:gd name="T40" fmla="*/ 35 w 173"/>
                  <a:gd name="T41" fmla="*/ 174 h 400"/>
                  <a:gd name="T42" fmla="*/ 58 w 173"/>
                  <a:gd name="T43" fmla="*/ 158 h 400"/>
                  <a:gd name="T44" fmla="*/ 75 w 173"/>
                  <a:gd name="T45" fmla="*/ 161 h 400"/>
                  <a:gd name="T46" fmla="*/ 86 w 173"/>
                  <a:gd name="T47" fmla="*/ 137 h 400"/>
                  <a:gd name="T48" fmla="*/ 98 w 173"/>
                  <a:gd name="T49" fmla="*/ 120 h 400"/>
                  <a:gd name="T50" fmla="*/ 112 w 173"/>
                  <a:gd name="T51" fmla="*/ 110 h 400"/>
                  <a:gd name="T52" fmla="*/ 118 w 173"/>
                  <a:gd name="T53" fmla="*/ 96 h 400"/>
                  <a:gd name="T54" fmla="*/ 128 w 173"/>
                  <a:gd name="T55" fmla="*/ 91 h 400"/>
                  <a:gd name="T56" fmla="*/ 132 w 173"/>
                  <a:gd name="T57" fmla="*/ 104 h 400"/>
                  <a:gd name="T58" fmla="*/ 139 w 173"/>
                  <a:gd name="T59" fmla="*/ 100 h 400"/>
                  <a:gd name="T60" fmla="*/ 130 w 173"/>
                  <a:gd name="T61" fmla="*/ 78 h 400"/>
                  <a:gd name="T62" fmla="*/ 120 w 173"/>
                  <a:gd name="T63" fmla="*/ 59 h 400"/>
                  <a:gd name="T64" fmla="*/ 110 w 173"/>
                  <a:gd name="T65" fmla="*/ 52 h 400"/>
                  <a:gd name="T66" fmla="*/ 93 w 173"/>
                  <a:gd name="T67" fmla="*/ 45 h 400"/>
                  <a:gd name="T68" fmla="*/ 87 w 173"/>
                  <a:gd name="T69" fmla="*/ 71 h 400"/>
                  <a:gd name="T70" fmla="*/ 82 w 173"/>
                  <a:gd name="T71" fmla="*/ 76 h 400"/>
                  <a:gd name="T72" fmla="*/ 75 w 173"/>
                  <a:gd name="T73" fmla="*/ 70 h 400"/>
                  <a:gd name="T74" fmla="*/ 62 w 173"/>
                  <a:gd name="T75" fmla="*/ 56 h 400"/>
                  <a:gd name="T76" fmla="*/ 77 w 173"/>
                  <a:gd name="T77" fmla="*/ 36 h 400"/>
                  <a:gd name="T78" fmla="*/ 89 w 173"/>
                  <a:gd name="T79" fmla="*/ 18 h 400"/>
                  <a:gd name="T80" fmla="*/ 100 w 173"/>
                  <a:gd name="T81" fmla="*/ 18 h 400"/>
                  <a:gd name="T82" fmla="*/ 106 w 173"/>
                  <a:gd name="T83" fmla="*/ 34 h 400"/>
                  <a:gd name="T84" fmla="*/ 120 w 173"/>
                  <a:gd name="T85" fmla="*/ 43 h 400"/>
                  <a:gd name="T86" fmla="*/ 127 w 173"/>
                  <a:gd name="T87" fmla="*/ 34 h 400"/>
                  <a:gd name="T88" fmla="*/ 121 w 173"/>
                  <a:gd name="T89" fmla="*/ 23 h 400"/>
                  <a:gd name="T90" fmla="*/ 112 w 173"/>
                  <a:gd name="T91" fmla="*/ 10 h 400"/>
                  <a:gd name="T92" fmla="*/ 97 w 173"/>
                  <a:gd name="T93" fmla="*/ 4 h 400"/>
                  <a:gd name="T94" fmla="*/ 80 w 173"/>
                  <a:gd name="T95" fmla="*/ 11 h 400"/>
                  <a:gd name="T96" fmla="*/ 79 w 173"/>
                  <a:gd name="T97" fmla="*/ 22 h 400"/>
                  <a:gd name="T98" fmla="*/ 66 w 173"/>
                  <a:gd name="T99" fmla="*/ 15 h 400"/>
                  <a:gd name="T100" fmla="*/ 60 w 173"/>
                  <a:gd name="T101" fmla="*/ 22 h 400"/>
                  <a:gd name="T102" fmla="*/ 8 w 173"/>
                  <a:gd name="T103" fmla="*/ 172 h 400"/>
                  <a:gd name="T104" fmla="*/ 15 w 173"/>
                  <a:gd name="T105" fmla="*/ 172 h 400"/>
                  <a:gd name="T106" fmla="*/ 45 w 173"/>
                  <a:gd name="T107" fmla="*/ 200 h 400"/>
                  <a:gd name="T108" fmla="*/ 59 w 173"/>
                  <a:gd name="T109" fmla="*/ 211 h 400"/>
                  <a:gd name="T110" fmla="*/ 75 w 173"/>
                  <a:gd name="T111" fmla="*/ 221 h 400"/>
                  <a:gd name="T112" fmla="*/ 69 w 173"/>
                  <a:gd name="T113" fmla="*/ 249 h 400"/>
                  <a:gd name="T114" fmla="*/ 76 w 173"/>
                  <a:gd name="T115" fmla="*/ 269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80" y="275"/>
                    </a:move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24">
                <a:extLst>
                  <a:ext uri="{FF2B5EF4-FFF2-40B4-BE49-F238E27FC236}">
                    <a16:creationId xmlns:a16="http://schemas.microsoft.com/office/drawing/2014/main" id="{A2C8200B-CD57-4C90-AAC6-29869EF0E4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25">
                <a:extLst>
                  <a:ext uri="{FF2B5EF4-FFF2-40B4-BE49-F238E27FC236}">
                    <a16:creationId xmlns:a16="http://schemas.microsoft.com/office/drawing/2014/main" id="{38D1473A-2252-412B-959F-D6C88DBFE5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26">
                <a:extLst>
                  <a:ext uri="{FF2B5EF4-FFF2-40B4-BE49-F238E27FC236}">
                    <a16:creationId xmlns:a16="http://schemas.microsoft.com/office/drawing/2014/main" id="{A8174E63-3D82-4026-A11E-C0377D7DCC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11 w 57"/>
                  <a:gd name="T1" fmla="*/ 37 h 38"/>
                  <a:gd name="T2" fmla="*/ 20 w 57"/>
                  <a:gd name="T3" fmla="*/ 35 h 38"/>
                  <a:gd name="T4" fmla="*/ 19 w 57"/>
                  <a:gd name="T5" fmla="*/ 31 h 38"/>
                  <a:gd name="T6" fmla="*/ 21 w 57"/>
                  <a:gd name="T7" fmla="*/ 31 h 38"/>
                  <a:gd name="T8" fmla="*/ 26 w 57"/>
                  <a:gd name="T9" fmla="*/ 23 h 38"/>
                  <a:gd name="T10" fmla="*/ 36 w 57"/>
                  <a:gd name="T11" fmla="*/ 18 h 38"/>
                  <a:gd name="T12" fmla="*/ 43 w 57"/>
                  <a:gd name="T13" fmla="*/ 13 h 38"/>
                  <a:gd name="T14" fmla="*/ 47 w 57"/>
                  <a:gd name="T15" fmla="*/ 8 h 38"/>
                  <a:gd name="T16" fmla="*/ 54 w 57"/>
                  <a:gd name="T17" fmla="*/ 3 h 38"/>
                  <a:gd name="T18" fmla="*/ 56 w 57"/>
                  <a:gd name="T19" fmla="*/ 0 h 38"/>
                  <a:gd name="T20" fmla="*/ 34 w 57"/>
                  <a:gd name="T21" fmla="*/ 12 h 38"/>
                  <a:gd name="T22" fmla="*/ 0 w 57"/>
                  <a:gd name="T23" fmla="*/ 38 h 38"/>
                  <a:gd name="T24" fmla="*/ 11 w 57"/>
                  <a:gd name="T25" fmla="*/ 37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11" y="37"/>
                    </a:move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27">
                <a:extLst>
                  <a:ext uri="{FF2B5EF4-FFF2-40B4-BE49-F238E27FC236}">
                    <a16:creationId xmlns:a16="http://schemas.microsoft.com/office/drawing/2014/main" id="{530BC930-EE2C-45EF-8FA5-F1F036C425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38551"/>
                <a:ext cx="519113" cy="555625"/>
              </a:xfrm>
              <a:custGeom>
                <a:avLst/>
                <a:gdLst>
                  <a:gd name="T0" fmla="*/ 112 w 327"/>
                  <a:gd name="T1" fmla="*/ 323 h 351"/>
                  <a:gd name="T2" fmla="*/ 135 w 327"/>
                  <a:gd name="T3" fmla="*/ 254 h 351"/>
                  <a:gd name="T4" fmla="*/ 136 w 327"/>
                  <a:gd name="T5" fmla="*/ 223 h 351"/>
                  <a:gd name="T6" fmla="*/ 115 w 327"/>
                  <a:gd name="T7" fmla="*/ 184 h 351"/>
                  <a:gd name="T8" fmla="*/ 149 w 327"/>
                  <a:gd name="T9" fmla="*/ 214 h 351"/>
                  <a:gd name="T10" fmla="*/ 165 w 327"/>
                  <a:gd name="T11" fmla="*/ 187 h 351"/>
                  <a:gd name="T12" fmla="*/ 150 w 327"/>
                  <a:gd name="T13" fmla="*/ 170 h 351"/>
                  <a:gd name="T14" fmla="*/ 176 w 327"/>
                  <a:gd name="T15" fmla="*/ 187 h 351"/>
                  <a:gd name="T16" fmla="*/ 192 w 327"/>
                  <a:gd name="T17" fmla="*/ 197 h 351"/>
                  <a:gd name="T18" fmla="*/ 206 w 327"/>
                  <a:gd name="T19" fmla="*/ 229 h 351"/>
                  <a:gd name="T20" fmla="*/ 220 w 327"/>
                  <a:gd name="T21" fmla="*/ 210 h 351"/>
                  <a:gd name="T22" fmla="*/ 242 w 327"/>
                  <a:gd name="T23" fmla="*/ 200 h 351"/>
                  <a:gd name="T24" fmla="*/ 255 w 327"/>
                  <a:gd name="T25" fmla="*/ 221 h 351"/>
                  <a:gd name="T26" fmla="*/ 268 w 327"/>
                  <a:gd name="T27" fmla="*/ 238 h 351"/>
                  <a:gd name="T28" fmla="*/ 269 w 327"/>
                  <a:gd name="T29" fmla="*/ 228 h 351"/>
                  <a:gd name="T30" fmla="*/ 285 w 327"/>
                  <a:gd name="T31" fmla="*/ 196 h 351"/>
                  <a:gd name="T32" fmla="*/ 302 w 327"/>
                  <a:gd name="T33" fmla="*/ 162 h 351"/>
                  <a:gd name="T34" fmla="*/ 304 w 327"/>
                  <a:gd name="T35" fmla="*/ 144 h 351"/>
                  <a:gd name="T36" fmla="*/ 321 w 327"/>
                  <a:gd name="T37" fmla="*/ 130 h 351"/>
                  <a:gd name="T38" fmla="*/ 257 w 327"/>
                  <a:gd name="T39" fmla="*/ 17 h 351"/>
                  <a:gd name="T40" fmla="*/ 240 w 327"/>
                  <a:gd name="T41" fmla="*/ 3 h 351"/>
                  <a:gd name="T42" fmla="*/ 218 w 327"/>
                  <a:gd name="T43" fmla="*/ 7 h 351"/>
                  <a:gd name="T44" fmla="*/ 193 w 327"/>
                  <a:gd name="T45" fmla="*/ 20 h 351"/>
                  <a:gd name="T46" fmla="*/ 184 w 327"/>
                  <a:gd name="T47" fmla="*/ 25 h 351"/>
                  <a:gd name="T48" fmla="*/ 154 w 327"/>
                  <a:gd name="T49" fmla="*/ 32 h 351"/>
                  <a:gd name="T50" fmla="*/ 133 w 327"/>
                  <a:gd name="T51" fmla="*/ 41 h 351"/>
                  <a:gd name="T52" fmla="*/ 113 w 327"/>
                  <a:gd name="T53" fmla="*/ 38 h 351"/>
                  <a:gd name="T54" fmla="*/ 81 w 327"/>
                  <a:gd name="T55" fmla="*/ 30 h 351"/>
                  <a:gd name="T56" fmla="*/ 57 w 327"/>
                  <a:gd name="T57" fmla="*/ 53 h 351"/>
                  <a:gd name="T58" fmla="*/ 53 w 327"/>
                  <a:gd name="T59" fmla="*/ 82 h 351"/>
                  <a:gd name="T60" fmla="*/ 45 w 327"/>
                  <a:gd name="T61" fmla="*/ 98 h 351"/>
                  <a:gd name="T62" fmla="*/ 37 w 327"/>
                  <a:gd name="T63" fmla="*/ 83 h 351"/>
                  <a:gd name="T64" fmla="*/ 26 w 327"/>
                  <a:gd name="T65" fmla="*/ 85 h 351"/>
                  <a:gd name="T66" fmla="*/ 24 w 327"/>
                  <a:gd name="T67" fmla="*/ 106 h 351"/>
                  <a:gd name="T68" fmla="*/ 25 w 327"/>
                  <a:gd name="T69" fmla="*/ 114 h 351"/>
                  <a:gd name="T70" fmla="*/ 28 w 327"/>
                  <a:gd name="T71" fmla="*/ 128 h 351"/>
                  <a:gd name="T72" fmla="*/ 24 w 327"/>
                  <a:gd name="T73" fmla="*/ 150 h 351"/>
                  <a:gd name="T74" fmla="*/ 45 w 327"/>
                  <a:gd name="T75" fmla="*/ 132 h 351"/>
                  <a:gd name="T76" fmla="*/ 62 w 327"/>
                  <a:gd name="T77" fmla="*/ 134 h 351"/>
                  <a:gd name="T78" fmla="*/ 73 w 327"/>
                  <a:gd name="T79" fmla="*/ 144 h 351"/>
                  <a:gd name="T80" fmla="*/ 75 w 327"/>
                  <a:gd name="T81" fmla="*/ 132 h 351"/>
                  <a:gd name="T82" fmla="*/ 82 w 327"/>
                  <a:gd name="T83" fmla="*/ 148 h 351"/>
                  <a:gd name="T84" fmla="*/ 91 w 327"/>
                  <a:gd name="T85" fmla="*/ 152 h 351"/>
                  <a:gd name="T86" fmla="*/ 93 w 327"/>
                  <a:gd name="T87" fmla="*/ 150 h 351"/>
                  <a:gd name="T88" fmla="*/ 113 w 327"/>
                  <a:gd name="T89" fmla="*/ 154 h 351"/>
                  <a:gd name="T90" fmla="*/ 80 w 327"/>
                  <a:gd name="T91" fmla="*/ 166 h 351"/>
                  <a:gd name="T92" fmla="*/ 51 w 327"/>
                  <a:gd name="T93" fmla="*/ 150 h 351"/>
                  <a:gd name="T94" fmla="*/ 15 w 327"/>
                  <a:gd name="T95" fmla="*/ 170 h 351"/>
                  <a:gd name="T96" fmla="*/ 0 w 327"/>
                  <a:gd name="T97" fmla="*/ 213 h 351"/>
                  <a:gd name="T98" fmla="*/ 36 w 327"/>
                  <a:gd name="T99" fmla="*/ 237 h 351"/>
                  <a:gd name="T100" fmla="*/ 54 w 327"/>
                  <a:gd name="T101" fmla="*/ 242 h 351"/>
                  <a:gd name="T102" fmla="*/ 61 w 327"/>
                  <a:gd name="T103" fmla="*/ 301 h 351"/>
                  <a:gd name="T104" fmla="*/ 93 w 327"/>
                  <a:gd name="T105" fmla="*/ 349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27" h="351">
                    <a:moveTo>
                      <a:pt x="93" y="349"/>
                    </a:moveTo>
                    <a:cubicBezTo>
                      <a:pt x="96" y="347"/>
                      <a:pt x="102" y="338"/>
                      <a:pt x="104" y="337"/>
                    </a:cubicBezTo>
                    <a:cubicBezTo>
                      <a:pt x="106" y="335"/>
                      <a:pt x="107" y="328"/>
                      <a:pt x="108" y="327"/>
                    </a:cubicBezTo>
                    <a:cubicBezTo>
                      <a:pt x="108" y="325"/>
                      <a:pt x="111" y="323"/>
                      <a:pt x="112" y="323"/>
                    </a:cubicBezTo>
                    <a:cubicBezTo>
                      <a:pt x="113" y="322"/>
                      <a:pt x="117" y="308"/>
                      <a:pt x="120" y="305"/>
                    </a:cubicBezTo>
                    <a:cubicBezTo>
                      <a:pt x="123" y="301"/>
                      <a:pt x="126" y="286"/>
                      <a:pt x="126" y="280"/>
                    </a:cubicBezTo>
                    <a:cubicBezTo>
                      <a:pt x="126" y="275"/>
                      <a:pt x="128" y="264"/>
                      <a:pt x="129" y="262"/>
                    </a:cubicBezTo>
                    <a:cubicBezTo>
                      <a:pt x="129" y="259"/>
                      <a:pt x="133" y="255"/>
                      <a:pt x="135" y="254"/>
                    </a:cubicBezTo>
                    <a:cubicBezTo>
                      <a:pt x="136" y="253"/>
                      <a:pt x="143" y="242"/>
                      <a:pt x="146" y="238"/>
                    </a:cubicBezTo>
                    <a:cubicBezTo>
                      <a:pt x="148" y="234"/>
                      <a:pt x="150" y="225"/>
                      <a:pt x="150" y="223"/>
                    </a:cubicBezTo>
                    <a:cubicBezTo>
                      <a:pt x="149" y="221"/>
                      <a:pt x="144" y="220"/>
                      <a:pt x="143" y="221"/>
                    </a:cubicBezTo>
                    <a:cubicBezTo>
                      <a:pt x="142" y="222"/>
                      <a:pt x="137" y="223"/>
                      <a:pt x="136" y="223"/>
                    </a:cubicBezTo>
                    <a:cubicBezTo>
                      <a:pt x="134" y="223"/>
                      <a:pt x="131" y="214"/>
                      <a:pt x="128" y="212"/>
                    </a:cubicBezTo>
                    <a:cubicBezTo>
                      <a:pt x="126" y="211"/>
                      <a:pt x="124" y="201"/>
                      <a:pt x="123" y="199"/>
                    </a:cubicBezTo>
                    <a:cubicBezTo>
                      <a:pt x="122" y="198"/>
                      <a:pt x="118" y="193"/>
                      <a:pt x="117" y="192"/>
                    </a:cubicBezTo>
                    <a:cubicBezTo>
                      <a:pt x="116" y="191"/>
                      <a:pt x="116" y="186"/>
                      <a:pt x="115" y="184"/>
                    </a:cubicBezTo>
                    <a:cubicBezTo>
                      <a:pt x="115" y="183"/>
                      <a:pt x="118" y="185"/>
                      <a:pt x="118" y="187"/>
                    </a:cubicBezTo>
                    <a:cubicBezTo>
                      <a:pt x="118" y="189"/>
                      <a:pt x="124" y="197"/>
                      <a:pt x="126" y="200"/>
                    </a:cubicBezTo>
                    <a:cubicBezTo>
                      <a:pt x="128" y="203"/>
                      <a:pt x="132" y="212"/>
                      <a:pt x="134" y="214"/>
                    </a:cubicBezTo>
                    <a:cubicBezTo>
                      <a:pt x="135" y="217"/>
                      <a:pt x="145" y="216"/>
                      <a:pt x="149" y="214"/>
                    </a:cubicBezTo>
                    <a:cubicBezTo>
                      <a:pt x="152" y="213"/>
                      <a:pt x="156" y="210"/>
                      <a:pt x="156" y="209"/>
                    </a:cubicBezTo>
                    <a:cubicBezTo>
                      <a:pt x="156" y="208"/>
                      <a:pt x="162" y="206"/>
                      <a:pt x="163" y="204"/>
                    </a:cubicBezTo>
                    <a:cubicBezTo>
                      <a:pt x="165" y="203"/>
                      <a:pt x="166" y="197"/>
                      <a:pt x="167" y="196"/>
                    </a:cubicBezTo>
                    <a:cubicBezTo>
                      <a:pt x="168" y="195"/>
                      <a:pt x="166" y="189"/>
                      <a:pt x="165" y="187"/>
                    </a:cubicBezTo>
                    <a:cubicBezTo>
                      <a:pt x="164" y="185"/>
                      <a:pt x="159" y="184"/>
                      <a:pt x="158" y="185"/>
                    </a:cubicBezTo>
                    <a:cubicBezTo>
                      <a:pt x="157" y="185"/>
                      <a:pt x="154" y="181"/>
                      <a:pt x="153" y="179"/>
                    </a:cubicBezTo>
                    <a:cubicBezTo>
                      <a:pt x="153" y="177"/>
                      <a:pt x="148" y="175"/>
                      <a:pt x="148" y="174"/>
                    </a:cubicBezTo>
                    <a:cubicBezTo>
                      <a:pt x="148" y="173"/>
                      <a:pt x="149" y="171"/>
                      <a:pt x="150" y="170"/>
                    </a:cubicBezTo>
                    <a:cubicBezTo>
                      <a:pt x="150" y="170"/>
                      <a:pt x="158" y="175"/>
                      <a:pt x="160" y="178"/>
                    </a:cubicBezTo>
                    <a:cubicBezTo>
                      <a:pt x="162" y="181"/>
                      <a:pt x="165" y="186"/>
                      <a:pt x="165" y="186"/>
                    </a:cubicBezTo>
                    <a:cubicBezTo>
                      <a:pt x="166" y="187"/>
                      <a:pt x="172" y="188"/>
                      <a:pt x="173" y="187"/>
                    </a:cubicBezTo>
                    <a:cubicBezTo>
                      <a:pt x="174" y="186"/>
                      <a:pt x="176" y="186"/>
                      <a:pt x="176" y="187"/>
                    </a:cubicBezTo>
                    <a:cubicBezTo>
                      <a:pt x="176" y="187"/>
                      <a:pt x="176" y="187"/>
                      <a:pt x="178" y="187"/>
                    </a:cubicBezTo>
                    <a:cubicBezTo>
                      <a:pt x="185" y="186"/>
                      <a:pt x="185" y="186"/>
                      <a:pt x="185" y="186"/>
                    </a:cubicBezTo>
                    <a:cubicBezTo>
                      <a:pt x="188" y="189"/>
                      <a:pt x="189" y="192"/>
                      <a:pt x="189" y="193"/>
                    </a:cubicBezTo>
                    <a:cubicBezTo>
                      <a:pt x="189" y="194"/>
                      <a:pt x="191" y="196"/>
                      <a:pt x="192" y="197"/>
                    </a:cubicBezTo>
                    <a:cubicBezTo>
                      <a:pt x="193" y="197"/>
                      <a:pt x="194" y="201"/>
                      <a:pt x="195" y="202"/>
                    </a:cubicBezTo>
                    <a:cubicBezTo>
                      <a:pt x="195" y="203"/>
                      <a:pt x="199" y="210"/>
                      <a:pt x="200" y="213"/>
                    </a:cubicBezTo>
                    <a:cubicBezTo>
                      <a:pt x="200" y="215"/>
                      <a:pt x="204" y="221"/>
                      <a:pt x="204" y="222"/>
                    </a:cubicBezTo>
                    <a:cubicBezTo>
                      <a:pt x="205" y="223"/>
                      <a:pt x="206" y="227"/>
                      <a:pt x="206" y="229"/>
                    </a:cubicBezTo>
                    <a:cubicBezTo>
                      <a:pt x="206" y="230"/>
                      <a:pt x="208" y="232"/>
                      <a:pt x="210" y="232"/>
                    </a:cubicBezTo>
                    <a:cubicBezTo>
                      <a:pt x="211" y="232"/>
                      <a:pt x="214" y="222"/>
                      <a:pt x="215" y="219"/>
                    </a:cubicBezTo>
                    <a:cubicBezTo>
                      <a:pt x="216" y="215"/>
                      <a:pt x="218" y="212"/>
                      <a:pt x="219" y="212"/>
                    </a:cubicBezTo>
                    <a:cubicBezTo>
                      <a:pt x="219" y="212"/>
                      <a:pt x="220" y="210"/>
                      <a:pt x="220" y="210"/>
                    </a:cubicBezTo>
                    <a:cubicBezTo>
                      <a:pt x="220" y="209"/>
                      <a:pt x="224" y="209"/>
                      <a:pt x="224" y="208"/>
                    </a:cubicBezTo>
                    <a:cubicBezTo>
                      <a:pt x="224" y="207"/>
                      <a:pt x="226" y="201"/>
                      <a:pt x="227" y="200"/>
                    </a:cubicBezTo>
                    <a:cubicBezTo>
                      <a:pt x="228" y="199"/>
                      <a:pt x="233" y="196"/>
                      <a:pt x="235" y="195"/>
                    </a:cubicBezTo>
                    <a:cubicBezTo>
                      <a:pt x="236" y="195"/>
                      <a:pt x="241" y="198"/>
                      <a:pt x="242" y="200"/>
                    </a:cubicBezTo>
                    <a:cubicBezTo>
                      <a:pt x="243" y="202"/>
                      <a:pt x="244" y="206"/>
                      <a:pt x="243" y="207"/>
                    </a:cubicBezTo>
                    <a:cubicBezTo>
                      <a:pt x="243" y="208"/>
                      <a:pt x="246" y="211"/>
                      <a:pt x="248" y="211"/>
                    </a:cubicBezTo>
                    <a:cubicBezTo>
                      <a:pt x="250" y="211"/>
                      <a:pt x="251" y="214"/>
                      <a:pt x="251" y="215"/>
                    </a:cubicBezTo>
                    <a:cubicBezTo>
                      <a:pt x="251" y="217"/>
                      <a:pt x="254" y="220"/>
                      <a:pt x="255" y="221"/>
                    </a:cubicBezTo>
                    <a:cubicBezTo>
                      <a:pt x="255" y="222"/>
                      <a:pt x="255" y="226"/>
                      <a:pt x="255" y="227"/>
                    </a:cubicBezTo>
                    <a:cubicBezTo>
                      <a:pt x="254" y="228"/>
                      <a:pt x="255" y="233"/>
                      <a:pt x="255" y="234"/>
                    </a:cubicBezTo>
                    <a:cubicBezTo>
                      <a:pt x="255" y="236"/>
                      <a:pt x="263" y="243"/>
                      <a:pt x="265" y="245"/>
                    </a:cubicBezTo>
                    <a:cubicBezTo>
                      <a:pt x="268" y="247"/>
                      <a:pt x="269" y="241"/>
                      <a:pt x="268" y="238"/>
                    </a:cubicBezTo>
                    <a:cubicBezTo>
                      <a:pt x="266" y="236"/>
                      <a:pt x="262" y="232"/>
                      <a:pt x="261" y="230"/>
                    </a:cubicBezTo>
                    <a:cubicBezTo>
                      <a:pt x="260" y="229"/>
                      <a:pt x="259" y="223"/>
                      <a:pt x="260" y="221"/>
                    </a:cubicBezTo>
                    <a:cubicBezTo>
                      <a:pt x="260" y="220"/>
                      <a:pt x="264" y="222"/>
                      <a:pt x="265" y="223"/>
                    </a:cubicBezTo>
                    <a:cubicBezTo>
                      <a:pt x="267" y="225"/>
                      <a:pt x="269" y="227"/>
                      <a:pt x="269" y="228"/>
                    </a:cubicBezTo>
                    <a:cubicBezTo>
                      <a:pt x="269" y="229"/>
                      <a:pt x="279" y="224"/>
                      <a:pt x="279" y="218"/>
                    </a:cubicBezTo>
                    <a:cubicBezTo>
                      <a:pt x="279" y="212"/>
                      <a:pt x="282" y="205"/>
                      <a:pt x="283" y="204"/>
                    </a:cubicBezTo>
                    <a:cubicBezTo>
                      <a:pt x="283" y="202"/>
                      <a:pt x="282" y="200"/>
                      <a:pt x="281" y="200"/>
                    </a:cubicBezTo>
                    <a:cubicBezTo>
                      <a:pt x="280" y="200"/>
                      <a:pt x="282" y="196"/>
                      <a:pt x="285" y="196"/>
                    </a:cubicBezTo>
                    <a:cubicBezTo>
                      <a:pt x="288" y="196"/>
                      <a:pt x="294" y="189"/>
                      <a:pt x="296" y="186"/>
                    </a:cubicBezTo>
                    <a:cubicBezTo>
                      <a:pt x="297" y="183"/>
                      <a:pt x="300" y="181"/>
                      <a:pt x="301" y="180"/>
                    </a:cubicBezTo>
                    <a:cubicBezTo>
                      <a:pt x="301" y="180"/>
                      <a:pt x="303" y="173"/>
                      <a:pt x="303" y="171"/>
                    </a:cubicBezTo>
                    <a:cubicBezTo>
                      <a:pt x="304" y="168"/>
                      <a:pt x="302" y="164"/>
                      <a:pt x="302" y="162"/>
                    </a:cubicBezTo>
                    <a:cubicBezTo>
                      <a:pt x="301" y="161"/>
                      <a:pt x="299" y="157"/>
                      <a:pt x="299" y="156"/>
                    </a:cubicBezTo>
                    <a:cubicBezTo>
                      <a:pt x="298" y="155"/>
                      <a:pt x="297" y="151"/>
                      <a:pt x="298" y="151"/>
                    </a:cubicBezTo>
                    <a:cubicBezTo>
                      <a:pt x="298" y="150"/>
                      <a:pt x="300" y="149"/>
                      <a:pt x="301" y="149"/>
                    </a:cubicBezTo>
                    <a:cubicBezTo>
                      <a:pt x="301" y="148"/>
                      <a:pt x="304" y="145"/>
                      <a:pt x="304" y="144"/>
                    </a:cubicBezTo>
                    <a:cubicBezTo>
                      <a:pt x="303" y="142"/>
                      <a:pt x="305" y="145"/>
                      <a:pt x="307" y="146"/>
                    </a:cubicBezTo>
                    <a:cubicBezTo>
                      <a:pt x="308" y="147"/>
                      <a:pt x="309" y="154"/>
                      <a:pt x="311" y="155"/>
                    </a:cubicBezTo>
                    <a:cubicBezTo>
                      <a:pt x="312" y="156"/>
                      <a:pt x="319" y="148"/>
                      <a:pt x="318" y="143"/>
                    </a:cubicBezTo>
                    <a:cubicBezTo>
                      <a:pt x="317" y="137"/>
                      <a:pt x="320" y="131"/>
                      <a:pt x="321" y="130"/>
                    </a:cubicBezTo>
                    <a:cubicBezTo>
                      <a:pt x="322" y="130"/>
                      <a:pt x="325" y="125"/>
                      <a:pt x="327" y="122"/>
                    </a:cubicBezTo>
                    <a:cubicBezTo>
                      <a:pt x="313" y="82"/>
                      <a:pt x="290" y="46"/>
                      <a:pt x="261" y="17"/>
                    </a:cubicBezTo>
                    <a:cubicBezTo>
                      <a:pt x="260" y="17"/>
                      <a:pt x="260" y="17"/>
                      <a:pt x="260" y="17"/>
                    </a:cubicBezTo>
                    <a:cubicBezTo>
                      <a:pt x="257" y="17"/>
                      <a:pt x="257" y="17"/>
                      <a:pt x="257" y="17"/>
                    </a:cubicBezTo>
                    <a:cubicBezTo>
                      <a:pt x="253" y="16"/>
                      <a:pt x="251" y="12"/>
                      <a:pt x="252" y="11"/>
                    </a:cubicBezTo>
                    <a:cubicBezTo>
                      <a:pt x="252" y="11"/>
                      <a:pt x="252" y="10"/>
                      <a:pt x="252" y="9"/>
                    </a:cubicBezTo>
                    <a:cubicBezTo>
                      <a:pt x="250" y="7"/>
                      <a:pt x="247" y="5"/>
                      <a:pt x="245" y="3"/>
                    </a:cubicBezTo>
                    <a:cubicBezTo>
                      <a:pt x="243" y="3"/>
                      <a:pt x="241" y="3"/>
                      <a:pt x="240" y="3"/>
                    </a:cubicBezTo>
                    <a:cubicBezTo>
                      <a:pt x="238" y="3"/>
                      <a:pt x="233" y="1"/>
                      <a:pt x="232" y="1"/>
                    </a:cubicBezTo>
                    <a:cubicBezTo>
                      <a:pt x="231" y="0"/>
                      <a:pt x="228" y="1"/>
                      <a:pt x="228" y="3"/>
                    </a:cubicBezTo>
                    <a:cubicBezTo>
                      <a:pt x="228" y="5"/>
                      <a:pt x="222" y="6"/>
                      <a:pt x="222" y="7"/>
                    </a:cubicBezTo>
                    <a:cubicBezTo>
                      <a:pt x="221" y="8"/>
                      <a:pt x="219" y="8"/>
                      <a:pt x="218" y="7"/>
                    </a:cubicBezTo>
                    <a:cubicBezTo>
                      <a:pt x="218" y="7"/>
                      <a:pt x="213" y="9"/>
                      <a:pt x="210" y="10"/>
                    </a:cubicBezTo>
                    <a:cubicBezTo>
                      <a:pt x="208" y="10"/>
                      <a:pt x="203" y="12"/>
                      <a:pt x="202" y="12"/>
                    </a:cubicBezTo>
                    <a:cubicBezTo>
                      <a:pt x="201" y="13"/>
                      <a:pt x="198" y="15"/>
                      <a:pt x="198" y="16"/>
                    </a:cubicBezTo>
                    <a:cubicBezTo>
                      <a:pt x="198" y="17"/>
                      <a:pt x="194" y="19"/>
                      <a:pt x="193" y="20"/>
                    </a:cubicBezTo>
                    <a:cubicBezTo>
                      <a:pt x="192" y="20"/>
                      <a:pt x="193" y="25"/>
                      <a:pt x="194" y="25"/>
                    </a:cubicBezTo>
                    <a:cubicBezTo>
                      <a:pt x="195" y="26"/>
                      <a:pt x="192" y="25"/>
                      <a:pt x="190" y="24"/>
                    </a:cubicBezTo>
                    <a:cubicBezTo>
                      <a:pt x="188" y="23"/>
                      <a:pt x="186" y="26"/>
                      <a:pt x="186" y="27"/>
                    </a:cubicBezTo>
                    <a:cubicBezTo>
                      <a:pt x="185" y="28"/>
                      <a:pt x="184" y="26"/>
                      <a:pt x="184" y="25"/>
                    </a:cubicBezTo>
                    <a:cubicBezTo>
                      <a:pt x="184" y="23"/>
                      <a:pt x="180" y="22"/>
                      <a:pt x="179" y="23"/>
                    </a:cubicBezTo>
                    <a:cubicBezTo>
                      <a:pt x="179" y="25"/>
                      <a:pt x="176" y="23"/>
                      <a:pt x="175" y="22"/>
                    </a:cubicBezTo>
                    <a:cubicBezTo>
                      <a:pt x="174" y="22"/>
                      <a:pt x="168" y="27"/>
                      <a:pt x="167" y="29"/>
                    </a:cubicBezTo>
                    <a:cubicBezTo>
                      <a:pt x="165" y="31"/>
                      <a:pt x="156" y="32"/>
                      <a:pt x="154" y="32"/>
                    </a:cubicBezTo>
                    <a:cubicBezTo>
                      <a:pt x="152" y="31"/>
                      <a:pt x="151" y="36"/>
                      <a:pt x="152" y="36"/>
                    </a:cubicBezTo>
                    <a:cubicBezTo>
                      <a:pt x="153" y="36"/>
                      <a:pt x="152" y="36"/>
                      <a:pt x="150" y="36"/>
                    </a:cubicBezTo>
                    <a:cubicBezTo>
                      <a:pt x="149" y="36"/>
                      <a:pt x="147" y="36"/>
                      <a:pt x="146" y="36"/>
                    </a:cubicBezTo>
                    <a:cubicBezTo>
                      <a:pt x="143" y="36"/>
                      <a:pt x="135" y="40"/>
                      <a:pt x="133" y="41"/>
                    </a:cubicBezTo>
                    <a:cubicBezTo>
                      <a:pt x="131" y="43"/>
                      <a:pt x="129" y="41"/>
                      <a:pt x="129" y="40"/>
                    </a:cubicBezTo>
                    <a:cubicBezTo>
                      <a:pt x="129" y="39"/>
                      <a:pt x="126" y="37"/>
                      <a:pt x="125" y="37"/>
                    </a:cubicBezTo>
                    <a:cubicBezTo>
                      <a:pt x="124" y="37"/>
                      <a:pt x="122" y="43"/>
                      <a:pt x="121" y="45"/>
                    </a:cubicBezTo>
                    <a:cubicBezTo>
                      <a:pt x="119" y="46"/>
                      <a:pt x="117" y="39"/>
                      <a:pt x="113" y="38"/>
                    </a:cubicBezTo>
                    <a:cubicBezTo>
                      <a:pt x="110" y="37"/>
                      <a:pt x="104" y="34"/>
                      <a:pt x="102" y="33"/>
                    </a:cubicBezTo>
                    <a:cubicBezTo>
                      <a:pt x="100" y="33"/>
                      <a:pt x="97" y="29"/>
                      <a:pt x="96" y="28"/>
                    </a:cubicBezTo>
                    <a:cubicBezTo>
                      <a:pt x="95" y="27"/>
                      <a:pt x="90" y="26"/>
                      <a:pt x="89" y="26"/>
                    </a:cubicBezTo>
                    <a:cubicBezTo>
                      <a:pt x="87" y="26"/>
                      <a:pt x="82" y="29"/>
                      <a:pt x="81" y="30"/>
                    </a:cubicBezTo>
                    <a:cubicBezTo>
                      <a:pt x="79" y="32"/>
                      <a:pt x="77" y="31"/>
                      <a:pt x="76" y="32"/>
                    </a:cubicBezTo>
                    <a:cubicBezTo>
                      <a:pt x="76" y="32"/>
                      <a:pt x="70" y="38"/>
                      <a:pt x="68" y="40"/>
                    </a:cubicBezTo>
                    <a:cubicBezTo>
                      <a:pt x="66" y="41"/>
                      <a:pt x="62" y="49"/>
                      <a:pt x="61" y="51"/>
                    </a:cubicBezTo>
                    <a:cubicBezTo>
                      <a:pt x="59" y="52"/>
                      <a:pt x="57" y="53"/>
                      <a:pt x="57" y="53"/>
                    </a:cubicBezTo>
                    <a:cubicBezTo>
                      <a:pt x="56" y="53"/>
                      <a:pt x="55" y="55"/>
                      <a:pt x="55" y="56"/>
                    </a:cubicBezTo>
                    <a:cubicBezTo>
                      <a:pt x="55" y="56"/>
                      <a:pt x="49" y="60"/>
                      <a:pt x="48" y="63"/>
                    </a:cubicBezTo>
                    <a:cubicBezTo>
                      <a:pt x="47" y="66"/>
                      <a:pt x="49" y="72"/>
                      <a:pt x="49" y="75"/>
                    </a:cubicBezTo>
                    <a:cubicBezTo>
                      <a:pt x="49" y="77"/>
                      <a:pt x="51" y="82"/>
                      <a:pt x="53" y="82"/>
                    </a:cubicBezTo>
                    <a:cubicBezTo>
                      <a:pt x="55" y="82"/>
                      <a:pt x="54" y="86"/>
                      <a:pt x="53" y="87"/>
                    </a:cubicBezTo>
                    <a:cubicBezTo>
                      <a:pt x="53" y="89"/>
                      <a:pt x="55" y="90"/>
                      <a:pt x="55" y="91"/>
                    </a:cubicBezTo>
                    <a:cubicBezTo>
                      <a:pt x="55" y="92"/>
                      <a:pt x="50" y="93"/>
                      <a:pt x="49" y="94"/>
                    </a:cubicBezTo>
                    <a:cubicBezTo>
                      <a:pt x="47" y="94"/>
                      <a:pt x="45" y="97"/>
                      <a:pt x="45" y="98"/>
                    </a:cubicBezTo>
                    <a:cubicBezTo>
                      <a:pt x="44" y="99"/>
                      <a:pt x="40" y="100"/>
                      <a:pt x="38" y="102"/>
                    </a:cubicBezTo>
                    <a:cubicBezTo>
                      <a:pt x="39" y="101"/>
                      <a:pt x="39" y="99"/>
                      <a:pt x="40" y="98"/>
                    </a:cubicBezTo>
                    <a:cubicBezTo>
                      <a:pt x="41" y="97"/>
                      <a:pt x="39" y="94"/>
                      <a:pt x="39" y="93"/>
                    </a:cubicBezTo>
                    <a:cubicBezTo>
                      <a:pt x="38" y="93"/>
                      <a:pt x="38" y="85"/>
                      <a:pt x="37" y="83"/>
                    </a:cubicBezTo>
                    <a:cubicBezTo>
                      <a:pt x="36" y="82"/>
                      <a:pt x="33" y="79"/>
                      <a:pt x="32" y="78"/>
                    </a:cubicBezTo>
                    <a:cubicBezTo>
                      <a:pt x="31" y="78"/>
                      <a:pt x="33" y="76"/>
                      <a:pt x="33" y="75"/>
                    </a:cubicBezTo>
                    <a:cubicBezTo>
                      <a:pt x="33" y="74"/>
                      <a:pt x="29" y="73"/>
                      <a:pt x="28" y="74"/>
                    </a:cubicBezTo>
                    <a:cubicBezTo>
                      <a:pt x="27" y="75"/>
                      <a:pt x="26" y="82"/>
                      <a:pt x="26" y="85"/>
                    </a:cubicBezTo>
                    <a:cubicBezTo>
                      <a:pt x="26" y="87"/>
                      <a:pt x="28" y="90"/>
                      <a:pt x="29" y="90"/>
                    </a:cubicBezTo>
                    <a:cubicBezTo>
                      <a:pt x="29" y="90"/>
                      <a:pt x="29" y="94"/>
                      <a:pt x="28" y="94"/>
                    </a:cubicBezTo>
                    <a:cubicBezTo>
                      <a:pt x="26" y="94"/>
                      <a:pt x="25" y="100"/>
                      <a:pt x="26" y="101"/>
                    </a:cubicBezTo>
                    <a:cubicBezTo>
                      <a:pt x="26" y="103"/>
                      <a:pt x="25" y="105"/>
                      <a:pt x="24" y="106"/>
                    </a:cubicBezTo>
                    <a:cubicBezTo>
                      <a:pt x="23" y="106"/>
                      <a:pt x="29" y="106"/>
                      <a:pt x="32" y="106"/>
                    </a:cubicBezTo>
                    <a:cubicBezTo>
                      <a:pt x="35" y="106"/>
                      <a:pt x="37" y="107"/>
                      <a:pt x="37" y="107"/>
                    </a:cubicBezTo>
                    <a:cubicBezTo>
                      <a:pt x="37" y="108"/>
                      <a:pt x="32" y="108"/>
                      <a:pt x="31" y="110"/>
                    </a:cubicBezTo>
                    <a:cubicBezTo>
                      <a:pt x="30" y="111"/>
                      <a:pt x="26" y="113"/>
                      <a:pt x="25" y="114"/>
                    </a:cubicBezTo>
                    <a:cubicBezTo>
                      <a:pt x="25" y="115"/>
                      <a:pt x="27" y="117"/>
                      <a:pt x="28" y="117"/>
                    </a:cubicBezTo>
                    <a:cubicBezTo>
                      <a:pt x="30" y="117"/>
                      <a:pt x="31" y="122"/>
                      <a:pt x="32" y="123"/>
                    </a:cubicBezTo>
                    <a:cubicBezTo>
                      <a:pt x="34" y="124"/>
                      <a:pt x="33" y="127"/>
                      <a:pt x="33" y="128"/>
                    </a:cubicBezTo>
                    <a:cubicBezTo>
                      <a:pt x="32" y="128"/>
                      <a:pt x="31" y="128"/>
                      <a:pt x="28" y="128"/>
                    </a:cubicBezTo>
                    <a:cubicBezTo>
                      <a:pt x="26" y="128"/>
                      <a:pt x="24" y="127"/>
                      <a:pt x="22" y="128"/>
                    </a:cubicBezTo>
                    <a:cubicBezTo>
                      <a:pt x="20" y="128"/>
                      <a:pt x="16" y="134"/>
                      <a:pt x="16" y="136"/>
                    </a:cubicBezTo>
                    <a:cubicBezTo>
                      <a:pt x="16" y="138"/>
                      <a:pt x="17" y="145"/>
                      <a:pt x="17" y="146"/>
                    </a:cubicBezTo>
                    <a:cubicBezTo>
                      <a:pt x="17" y="148"/>
                      <a:pt x="23" y="149"/>
                      <a:pt x="24" y="150"/>
                    </a:cubicBezTo>
                    <a:cubicBezTo>
                      <a:pt x="25" y="150"/>
                      <a:pt x="27" y="150"/>
                      <a:pt x="28" y="150"/>
                    </a:cubicBezTo>
                    <a:cubicBezTo>
                      <a:pt x="30" y="150"/>
                      <a:pt x="31" y="150"/>
                      <a:pt x="32" y="150"/>
                    </a:cubicBezTo>
                    <a:cubicBezTo>
                      <a:pt x="33" y="151"/>
                      <a:pt x="36" y="145"/>
                      <a:pt x="37" y="142"/>
                    </a:cubicBezTo>
                    <a:cubicBezTo>
                      <a:pt x="38" y="139"/>
                      <a:pt x="44" y="134"/>
                      <a:pt x="45" y="132"/>
                    </a:cubicBezTo>
                    <a:cubicBezTo>
                      <a:pt x="46" y="131"/>
                      <a:pt x="52" y="131"/>
                      <a:pt x="54" y="130"/>
                    </a:cubicBezTo>
                    <a:cubicBezTo>
                      <a:pt x="55" y="129"/>
                      <a:pt x="54" y="135"/>
                      <a:pt x="55" y="138"/>
                    </a:cubicBezTo>
                    <a:cubicBezTo>
                      <a:pt x="56" y="141"/>
                      <a:pt x="62" y="140"/>
                      <a:pt x="61" y="137"/>
                    </a:cubicBezTo>
                    <a:cubicBezTo>
                      <a:pt x="60" y="135"/>
                      <a:pt x="61" y="133"/>
                      <a:pt x="62" y="134"/>
                    </a:cubicBezTo>
                    <a:cubicBezTo>
                      <a:pt x="62" y="135"/>
                      <a:pt x="68" y="138"/>
                      <a:pt x="69" y="139"/>
                    </a:cubicBezTo>
                    <a:cubicBezTo>
                      <a:pt x="70" y="141"/>
                      <a:pt x="69" y="144"/>
                      <a:pt x="68" y="144"/>
                    </a:cubicBezTo>
                    <a:cubicBezTo>
                      <a:pt x="67" y="144"/>
                      <a:pt x="67" y="148"/>
                      <a:pt x="68" y="149"/>
                    </a:cubicBezTo>
                    <a:cubicBezTo>
                      <a:pt x="69" y="149"/>
                      <a:pt x="71" y="144"/>
                      <a:pt x="73" y="144"/>
                    </a:cubicBezTo>
                    <a:cubicBezTo>
                      <a:pt x="74" y="143"/>
                      <a:pt x="75" y="140"/>
                      <a:pt x="75" y="140"/>
                    </a:cubicBezTo>
                    <a:cubicBezTo>
                      <a:pt x="74" y="139"/>
                      <a:pt x="76" y="137"/>
                      <a:pt x="77" y="138"/>
                    </a:cubicBezTo>
                    <a:cubicBezTo>
                      <a:pt x="77" y="138"/>
                      <a:pt x="74" y="132"/>
                      <a:pt x="71" y="129"/>
                    </a:cubicBezTo>
                    <a:cubicBezTo>
                      <a:pt x="69" y="127"/>
                      <a:pt x="70" y="128"/>
                      <a:pt x="75" y="132"/>
                    </a:cubicBezTo>
                    <a:cubicBezTo>
                      <a:pt x="75" y="132"/>
                      <a:pt x="75" y="132"/>
                      <a:pt x="78" y="136"/>
                    </a:cubicBezTo>
                    <a:cubicBezTo>
                      <a:pt x="79" y="137"/>
                      <a:pt x="79" y="139"/>
                      <a:pt x="80" y="140"/>
                    </a:cubicBezTo>
                    <a:cubicBezTo>
                      <a:pt x="81" y="141"/>
                      <a:pt x="81" y="141"/>
                      <a:pt x="81" y="141"/>
                    </a:cubicBezTo>
                    <a:cubicBezTo>
                      <a:pt x="81" y="143"/>
                      <a:pt x="82" y="147"/>
                      <a:pt x="82" y="148"/>
                    </a:cubicBezTo>
                    <a:cubicBezTo>
                      <a:pt x="82" y="149"/>
                      <a:pt x="84" y="152"/>
                      <a:pt x="86" y="152"/>
                    </a:cubicBezTo>
                    <a:cubicBezTo>
                      <a:pt x="87" y="151"/>
                      <a:pt x="88" y="152"/>
                      <a:pt x="88" y="152"/>
                    </a:cubicBezTo>
                    <a:cubicBezTo>
                      <a:pt x="88" y="152"/>
                      <a:pt x="89" y="155"/>
                      <a:pt x="91" y="155"/>
                    </a:cubicBezTo>
                    <a:cubicBezTo>
                      <a:pt x="92" y="155"/>
                      <a:pt x="93" y="152"/>
                      <a:pt x="91" y="152"/>
                    </a:cubicBezTo>
                    <a:cubicBezTo>
                      <a:pt x="90" y="151"/>
                      <a:pt x="90" y="146"/>
                      <a:pt x="90" y="144"/>
                    </a:cubicBezTo>
                    <a:cubicBezTo>
                      <a:pt x="90" y="141"/>
                      <a:pt x="91" y="139"/>
                      <a:pt x="91" y="139"/>
                    </a:cubicBezTo>
                    <a:cubicBezTo>
                      <a:pt x="92" y="139"/>
                      <a:pt x="91" y="144"/>
                      <a:pt x="91" y="145"/>
                    </a:cubicBezTo>
                    <a:cubicBezTo>
                      <a:pt x="91" y="146"/>
                      <a:pt x="92" y="149"/>
                      <a:pt x="93" y="150"/>
                    </a:cubicBezTo>
                    <a:cubicBezTo>
                      <a:pt x="93" y="150"/>
                      <a:pt x="93" y="150"/>
                      <a:pt x="94" y="151"/>
                    </a:cubicBezTo>
                    <a:cubicBezTo>
                      <a:pt x="98" y="154"/>
                      <a:pt x="98" y="154"/>
                      <a:pt x="98" y="154"/>
                    </a:cubicBezTo>
                    <a:cubicBezTo>
                      <a:pt x="102" y="153"/>
                      <a:pt x="109" y="154"/>
                      <a:pt x="109" y="155"/>
                    </a:cubicBezTo>
                    <a:cubicBezTo>
                      <a:pt x="109" y="156"/>
                      <a:pt x="112" y="156"/>
                      <a:pt x="113" y="154"/>
                    </a:cubicBezTo>
                    <a:cubicBezTo>
                      <a:pt x="113" y="153"/>
                      <a:pt x="113" y="154"/>
                      <a:pt x="113" y="155"/>
                    </a:cubicBezTo>
                    <a:cubicBezTo>
                      <a:pt x="113" y="157"/>
                      <a:pt x="110" y="161"/>
                      <a:pt x="109" y="163"/>
                    </a:cubicBezTo>
                    <a:cubicBezTo>
                      <a:pt x="109" y="165"/>
                      <a:pt x="97" y="164"/>
                      <a:pt x="93" y="163"/>
                    </a:cubicBezTo>
                    <a:cubicBezTo>
                      <a:pt x="88" y="163"/>
                      <a:pt x="81" y="165"/>
                      <a:pt x="80" y="166"/>
                    </a:cubicBezTo>
                    <a:cubicBezTo>
                      <a:pt x="79" y="167"/>
                      <a:pt x="72" y="163"/>
                      <a:pt x="68" y="161"/>
                    </a:cubicBezTo>
                    <a:cubicBezTo>
                      <a:pt x="65" y="160"/>
                      <a:pt x="62" y="154"/>
                      <a:pt x="61" y="154"/>
                    </a:cubicBezTo>
                    <a:cubicBezTo>
                      <a:pt x="61" y="153"/>
                      <a:pt x="62" y="151"/>
                      <a:pt x="62" y="150"/>
                    </a:cubicBezTo>
                    <a:cubicBezTo>
                      <a:pt x="61" y="149"/>
                      <a:pt x="53" y="149"/>
                      <a:pt x="51" y="150"/>
                    </a:cubicBezTo>
                    <a:cubicBezTo>
                      <a:pt x="49" y="151"/>
                      <a:pt x="37" y="152"/>
                      <a:pt x="34" y="153"/>
                    </a:cubicBezTo>
                    <a:cubicBezTo>
                      <a:pt x="31" y="154"/>
                      <a:pt x="27" y="153"/>
                      <a:pt x="26" y="153"/>
                    </a:cubicBezTo>
                    <a:cubicBezTo>
                      <a:pt x="24" y="153"/>
                      <a:pt x="21" y="157"/>
                      <a:pt x="20" y="157"/>
                    </a:cubicBezTo>
                    <a:cubicBezTo>
                      <a:pt x="18" y="158"/>
                      <a:pt x="16" y="163"/>
                      <a:pt x="15" y="170"/>
                    </a:cubicBezTo>
                    <a:cubicBezTo>
                      <a:pt x="15" y="170"/>
                      <a:pt x="15" y="170"/>
                      <a:pt x="13" y="174"/>
                    </a:cubicBezTo>
                    <a:cubicBezTo>
                      <a:pt x="11" y="176"/>
                      <a:pt x="11" y="176"/>
                      <a:pt x="11" y="176"/>
                    </a:cubicBezTo>
                    <a:cubicBezTo>
                      <a:pt x="8" y="179"/>
                      <a:pt x="3" y="189"/>
                      <a:pt x="2" y="191"/>
                    </a:cubicBezTo>
                    <a:cubicBezTo>
                      <a:pt x="1" y="193"/>
                      <a:pt x="0" y="208"/>
                      <a:pt x="0" y="213"/>
                    </a:cubicBezTo>
                    <a:cubicBezTo>
                      <a:pt x="0" y="218"/>
                      <a:pt x="4" y="228"/>
                      <a:pt x="5" y="231"/>
                    </a:cubicBezTo>
                    <a:cubicBezTo>
                      <a:pt x="6" y="233"/>
                      <a:pt x="14" y="240"/>
                      <a:pt x="16" y="241"/>
                    </a:cubicBezTo>
                    <a:cubicBezTo>
                      <a:pt x="18" y="243"/>
                      <a:pt x="26" y="243"/>
                      <a:pt x="29" y="243"/>
                    </a:cubicBezTo>
                    <a:cubicBezTo>
                      <a:pt x="32" y="243"/>
                      <a:pt x="35" y="240"/>
                      <a:pt x="36" y="237"/>
                    </a:cubicBezTo>
                    <a:cubicBezTo>
                      <a:pt x="36" y="237"/>
                      <a:pt x="36" y="237"/>
                      <a:pt x="39" y="238"/>
                    </a:cubicBezTo>
                    <a:cubicBezTo>
                      <a:pt x="41" y="238"/>
                      <a:pt x="41" y="238"/>
                      <a:pt x="41" y="238"/>
                    </a:cubicBezTo>
                    <a:cubicBezTo>
                      <a:pt x="41" y="240"/>
                      <a:pt x="47" y="242"/>
                      <a:pt x="48" y="242"/>
                    </a:cubicBezTo>
                    <a:cubicBezTo>
                      <a:pt x="50" y="243"/>
                      <a:pt x="53" y="243"/>
                      <a:pt x="54" y="242"/>
                    </a:cubicBezTo>
                    <a:cubicBezTo>
                      <a:pt x="55" y="242"/>
                      <a:pt x="57" y="252"/>
                      <a:pt x="56" y="255"/>
                    </a:cubicBezTo>
                    <a:cubicBezTo>
                      <a:pt x="55" y="258"/>
                      <a:pt x="58" y="268"/>
                      <a:pt x="59" y="271"/>
                    </a:cubicBezTo>
                    <a:cubicBezTo>
                      <a:pt x="59" y="274"/>
                      <a:pt x="63" y="282"/>
                      <a:pt x="63" y="285"/>
                    </a:cubicBezTo>
                    <a:cubicBezTo>
                      <a:pt x="64" y="288"/>
                      <a:pt x="61" y="298"/>
                      <a:pt x="61" y="301"/>
                    </a:cubicBezTo>
                    <a:cubicBezTo>
                      <a:pt x="60" y="305"/>
                      <a:pt x="65" y="315"/>
                      <a:pt x="66" y="318"/>
                    </a:cubicBezTo>
                    <a:cubicBezTo>
                      <a:pt x="68" y="321"/>
                      <a:pt x="69" y="329"/>
                      <a:pt x="69" y="330"/>
                    </a:cubicBezTo>
                    <a:cubicBezTo>
                      <a:pt x="69" y="332"/>
                      <a:pt x="74" y="342"/>
                      <a:pt x="75" y="346"/>
                    </a:cubicBezTo>
                    <a:cubicBezTo>
                      <a:pt x="76" y="350"/>
                      <a:pt x="89" y="351"/>
                      <a:pt x="93" y="349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28">
                <a:extLst>
                  <a:ext uri="{FF2B5EF4-FFF2-40B4-BE49-F238E27FC236}">
                    <a16:creationId xmlns:a16="http://schemas.microsoft.com/office/drawing/2014/main" id="{5A828301-0069-40E1-8638-C4521F48566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80013" y="3976688"/>
                <a:ext cx="22225" cy="22225"/>
              </a:xfrm>
              <a:custGeom>
                <a:avLst/>
                <a:gdLst>
                  <a:gd name="T0" fmla="*/ 6 w 14"/>
                  <a:gd name="T1" fmla="*/ 13 h 14"/>
                  <a:gd name="T2" fmla="*/ 11 w 14"/>
                  <a:gd name="T3" fmla="*/ 11 h 14"/>
                  <a:gd name="T4" fmla="*/ 13 w 14"/>
                  <a:gd name="T5" fmla="*/ 5 h 14"/>
                  <a:gd name="T6" fmla="*/ 8 w 14"/>
                  <a:gd name="T7" fmla="*/ 0 h 14"/>
                  <a:gd name="T8" fmla="*/ 5 w 14"/>
                  <a:gd name="T9" fmla="*/ 4 h 14"/>
                  <a:gd name="T10" fmla="*/ 1 w 14"/>
                  <a:gd name="T11" fmla="*/ 7 h 14"/>
                  <a:gd name="T12" fmla="*/ 1 w 14"/>
                  <a:gd name="T13" fmla="*/ 9 h 14"/>
                  <a:gd name="T14" fmla="*/ 6 w 14"/>
                  <a:gd name="T1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4">
                    <a:moveTo>
                      <a:pt x="6" y="13"/>
                    </a:moveTo>
                    <a:cubicBezTo>
                      <a:pt x="6" y="14"/>
                      <a:pt x="9" y="11"/>
                      <a:pt x="11" y="11"/>
                    </a:cubicBezTo>
                    <a:cubicBezTo>
                      <a:pt x="13" y="11"/>
                      <a:pt x="14" y="6"/>
                      <a:pt x="13" y="5"/>
                    </a:cubicBezTo>
                    <a:cubicBezTo>
                      <a:pt x="11" y="5"/>
                      <a:pt x="10" y="1"/>
                      <a:pt x="8" y="0"/>
                    </a:cubicBezTo>
                    <a:cubicBezTo>
                      <a:pt x="7" y="0"/>
                      <a:pt x="5" y="2"/>
                      <a:pt x="5" y="4"/>
                    </a:cubicBezTo>
                    <a:cubicBezTo>
                      <a:pt x="5" y="5"/>
                      <a:pt x="2" y="6"/>
                      <a:pt x="1" y="7"/>
                    </a:cubicBezTo>
                    <a:cubicBezTo>
                      <a:pt x="0" y="8"/>
                      <a:pt x="0" y="9"/>
                      <a:pt x="1" y="9"/>
                    </a:cubicBezTo>
                    <a:cubicBezTo>
                      <a:pt x="2" y="9"/>
                      <a:pt x="5" y="12"/>
                      <a:pt x="6" y="1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29">
                <a:extLst>
                  <a:ext uri="{FF2B5EF4-FFF2-40B4-BE49-F238E27FC236}">
                    <a16:creationId xmlns:a16="http://schemas.microsoft.com/office/drawing/2014/main" id="{FB615C0A-2F3D-474B-9C63-BC6E1307D3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7313" y="4032251"/>
                <a:ext cx="17463" cy="25400"/>
              </a:xfrm>
              <a:custGeom>
                <a:avLst/>
                <a:gdLst>
                  <a:gd name="T0" fmla="*/ 10 w 11"/>
                  <a:gd name="T1" fmla="*/ 7 h 16"/>
                  <a:gd name="T2" fmla="*/ 8 w 11"/>
                  <a:gd name="T3" fmla="*/ 1 h 16"/>
                  <a:gd name="T4" fmla="*/ 1 w 11"/>
                  <a:gd name="T5" fmla="*/ 12 h 16"/>
                  <a:gd name="T6" fmla="*/ 4 w 11"/>
                  <a:gd name="T7" fmla="*/ 15 h 16"/>
                  <a:gd name="T8" fmla="*/ 9 w 11"/>
                  <a:gd name="T9" fmla="*/ 16 h 16"/>
                  <a:gd name="T10" fmla="*/ 9 w 11"/>
                  <a:gd name="T11" fmla="*/ 13 h 16"/>
                  <a:gd name="T12" fmla="*/ 10 w 11"/>
                  <a:gd name="T13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6">
                    <a:moveTo>
                      <a:pt x="10" y="7"/>
                    </a:moveTo>
                    <a:cubicBezTo>
                      <a:pt x="11" y="6"/>
                      <a:pt x="10" y="1"/>
                      <a:pt x="8" y="1"/>
                    </a:cubicBezTo>
                    <a:cubicBezTo>
                      <a:pt x="6" y="0"/>
                      <a:pt x="0" y="7"/>
                      <a:pt x="1" y="12"/>
                    </a:cubicBezTo>
                    <a:cubicBezTo>
                      <a:pt x="2" y="16"/>
                      <a:pt x="3" y="16"/>
                      <a:pt x="4" y="15"/>
                    </a:cubicBezTo>
                    <a:cubicBezTo>
                      <a:pt x="4" y="14"/>
                      <a:pt x="8" y="15"/>
                      <a:pt x="9" y="16"/>
                    </a:cubicBezTo>
                    <a:cubicBezTo>
                      <a:pt x="10" y="16"/>
                      <a:pt x="10" y="15"/>
                      <a:pt x="9" y="13"/>
                    </a:cubicBezTo>
                    <a:cubicBezTo>
                      <a:pt x="8" y="12"/>
                      <a:pt x="9" y="7"/>
                      <a:pt x="10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30">
                <a:extLst>
                  <a:ext uri="{FF2B5EF4-FFF2-40B4-BE49-F238E27FC236}">
                    <a16:creationId xmlns:a16="http://schemas.microsoft.com/office/drawing/2014/main" id="{34CB4DF8-3DCD-4242-B0D1-240EFA3F7C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32388" y="4011613"/>
                <a:ext cx="34925" cy="47625"/>
              </a:xfrm>
              <a:custGeom>
                <a:avLst/>
                <a:gdLst>
                  <a:gd name="T0" fmla="*/ 21 w 22"/>
                  <a:gd name="T1" fmla="*/ 15 h 30"/>
                  <a:gd name="T2" fmla="*/ 22 w 22"/>
                  <a:gd name="T3" fmla="*/ 6 h 30"/>
                  <a:gd name="T4" fmla="*/ 17 w 22"/>
                  <a:gd name="T5" fmla="*/ 1 h 30"/>
                  <a:gd name="T6" fmla="*/ 6 w 22"/>
                  <a:gd name="T7" fmla="*/ 14 h 30"/>
                  <a:gd name="T8" fmla="*/ 1 w 22"/>
                  <a:gd name="T9" fmla="*/ 25 h 30"/>
                  <a:gd name="T10" fmla="*/ 12 w 22"/>
                  <a:gd name="T11" fmla="*/ 29 h 30"/>
                  <a:gd name="T12" fmla="*/ 16 w 22"/>
                  <a:gd name="T13" fmla="*/ 28 h 30"/>
                  <a:gd name="T14" fmla="*/ 16 w 22"/>
                  <a:gd name="T15" fmla="*/ 28 h 30"/>
                  <a:gd name="T16" fmla="*/ 19 w 22"/>
                  <a:gd name="T17" fmla="*/ 22 h 30"/>
                  <a:gd name="T18" fmla="*/ 21 w 22"/>
                  <a:gd name="T19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" h="30">
                    <a:moveTo>
                      <a:pt x="21" y="15"/>
                    </a:moveTo>
                    <a:cubicBezTo>
                      <a:pt x="21" y="13"/>
                      <a:pt x="21" y="7"/>
                      <a:pt x="22" y="6"/>
                    </a:cubicBezTo>
                    <a:cubicBezTo>
                      <a:pt x="22" y="5"/>
                      <a:pt x="18" y="1"/>
                      <a:pt x="17" y="1"/>
                    </a:cubicBezTo>
                    <a:cubicBezTo>
                      <a:pt x="15" y="0"/>
                      <a:pt x="10" y="12"/>
                      <a:pt x="6" y="14"/>
                    </a:cubicBezTo>
                    <a:cubicBezTo>
                      <a:pt x="2" y="16"/>
                      <a:pt x="0" y="23"/>
                      <a:pt x="1" y="25"/>
                    </a:cubicBezTo>
                    <a:cubicBezTo>
                      <a:pt x="2" y="27"/>
                      <a:pt x="11" y="28"/>
                      <a:pt x="12" y="29"/>
                    </a:cubicBezTo>
                    <a:cubicBezTo>
                      <a:pt x="13" y="30"/>
                      <a:pt x="15" y="29"/>
                      <a:pt x="16" y="28"/>
                    </a:cubicBezTo>
                    <a:cubicBezTo>
                      <a:pt x="17" y="28"/>
                      <a:pt x="16" y="28"/>
                      <a:pt x="16" y="28"/>
                    </a:cubicBezTo>
                    <a:cubicBezTo>
                      <a:pt x="16" y="27"/>
                      <a:pt x="19" y="24"/>
                      <a:pt x="19" y="22"/>
                    </a:cubicBezTo>
                    <a:cubicBezTo>
                      <a:pt x="20" y="20"/>
                      <a:pt x="20" y="16"/>
                      <a:pt x="21" y="1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31">
                <a:extLst>
                  <a:ext uri="{FF2B5EF4-FFF2-40B4-BE49-F238E27FC236}">
                    <a16:creationId xmlns:a16="http://schemas.microsoft.com/office/drawing/2014/main" id="{17EF8587-1995-44C7-94D4-D734B4B11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18100" y="4064001"/>
                <a:ext cx="36513" cy="14288"/>
              </a:xfrm>
              <a:custGeom>
                <a:avLst/>
                <a:gdLst>
                  <a:gd name="T0" fmla="*/ 7 w 23"/>
                  <a:gd name="T1" fmla="*/ 1 h 9"/>
                  <a:gd name="T2" fmla="*/ 1 w 23"/>
                  <a:gd name="T3" fmla="*/ 3 h 9"/>
                  <a:gd name="T4" fmla="*/ 16 w 23"/>
                  <a:gd name="T5" fmla="*/ 7 h 9"/>
                  <a:gd name="T6" fmla="*/ 22 w 23"/>
                  <a:gd name="T7" fmla="*/ 8 h 9"/>
                  <a:gd name="T8" fmla="*/ 7 w 23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9">
                    <a:moveTo>
                      <a:pt x="7" y="1"/>
                    </a:moveTo>
                    <a:cubicBezTo>
                      <a:pt x="4" y="0"/>
                      <a:pt x="1" y="2"/>
                      <a:pt x="1" y="3"/>
                    </a:cubicBezTo>
                    <a:cubicBezTo>
                      <a:pt x="0" y="4"/>
                      <a:pt x="12" y="6"/>
                      <a:pt x="16" y="7"/>
                    </a:cubicBezTo>
                    <a:cubicBezTo>
                      <a:pt x="20" y="8"/>
                      <a:pt x="23" y="9"/>
                      <a:pt x="22" y="8"/>
                    </a:cubicBezTo>
                    <a:cubicBezTo>
                      <a:pt x="21" y="7"/>
                      <a:pt x="11" y="2"/>
                      <a:pt x="7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32">
                <a:extLst>
                  <a:ext uri="{FF2B5EF4-FFF2-40B4-BE49-F238E27FC236}">
                    <a16:creationId xmlns:a16="http://schemas.microsoft.com/office/drawing/2014/main" id="{22D9525F-587C-438B-B31F-CA910DFE201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2550" y="3929063"/>
                <a:ext cx="7938" cy="14288"/>
              </a:xfrm>
              <a:custGeom>
                <a:avLst/>
                <a:gdLst>
                  <a:gd name="T0" fmla="*/ 4 w 5"/>
                  <a:gd name="T1" fmla="*/ 8 h 9"/>
                  <a:gd name="T2" fmla="*/ 2 w 5"/>
                  <a:gd name="T3" fmla="*/ 1 h 9"/>
                  <a:gd name="T4" fmla="*/ 2 w 5"/>
                  <a:gd name="T5" fmla="*/ 8 h 9"/>
                  <a:gd name="T6" fmla="*/ 4 w 5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9">
                    <a:moveTo>
                      <a:pt x="4" y="8"/>
                    </a:moveTo>
                    <a:cubicBezTo>
                      <a:pt x="5" y="6"/>
                      <a:pt x="3" y="0"/>
                      <a:pt x="2" y="1"/>
                    </a:cubicBezTo>
                    <a:cubicBezTo>
                      <a:pt x="0" y="3"/>
                      <a:pt x="1" y="6"/>
                      <a:pt x="2" y="8"/>
                    </a:cubicBezTo>
                    <a:cubicBezTo>
                      <a:pt x="2" y="9"/>
                      <a:pt x="3" y="9"/>
                      <a:pt x="4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33">
                <a:extLst>
                  <a:ext uri="{FF2B5EF4-FFF2-40B4-BE49-F238E27FC236}">
                    <a16:creationId xmlns:a16="http://schemas.microsoft.com/office/drawing/2014/main" id="{3B2720EF-22F6-4329-9484-B79377842C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0488" y="3956051"/>
                <a:ext cx="11113" cy="15875"/>
              </a:xfrm>
              <a:custGeom>
                <a:avLst/>
                <a:gdLst>
                  <a:gd name="T0" fmla="*/ 6 w 7"/>
                  <a:gd name="T1" fmla="*/ 4 h 10"/>
                  <a:gd name="T2" fmla="*/ 3 w 7"/>
                  <a:gd name="T3" fmla="*/ 0 h 10"/>
                  <a:gd name="T4" fmla="*/ 2 w 7"/>
                  <a:gd name="T5" fmla="*/ 8 h 10"/>
                  <a:gd name="T6" fmla="*/ 6 w 7"/>
                  <a:gd name="T7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10">
                    <a:moveTo>
                      <a:pt x="6" y="4"/>
                    </a:moveTo>
                    <a:cubicBezTo>
                      <a:pt x="7" y="3"/>
                      <a:pt x="5" y="1"/>
                      <a:pt x="3" y="0"/>
                    </a:cubicBezTo>
                    <a:cubicBezTo>
                      <a:pt x="0" y="0"/>
                      <a:pt x="1" y="8"/>
                      <a:pt x="2" y="8"/>
                    </a:cubicBezTo>
                    <a:cubicBezTo>
                      <a:pt x="3" y="10"/>
                      <a:pt x="6" y="6"/>
                      <a:pt x="6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34">
                <a:extLst>
                  <a:ext uri="{FF2B5EF4-FFF2-40B4-BE49-F238E27FC236}">
                    <a16:creationId xmlns:a16="http://schemas.microsoft.com/office/drawing/2014/main" id="{CAC17858-FD6E-4698-8020-EC0EFF37116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2238" y="4032251"/>
                <a:ext cx="15875" cy="11113"/>
              </a:xfrm>
              <a:custGeom>
                <a:avLst/>
                <a:gdLst>
                  <a:gd name="T0" fmla="*/ 0 w 10"/>
                  <a:gd name="T1" fmla="*/ 5 h 7"/>
                  <a:gd name="T2" fmla="*/ 10 w 10"/>
                  <a:gd name="T3" fmla="*/ 2 h 7"/>
                  <a:gd name="T4" fmla="*/ 0 w 10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7">
                    <a:moveTo>
                      <a:pt x="0" y="5"/>
                    </a:moveTo>
                    <a:cubicBezTo>
                      <a:pt x="3" y="7"/>
                      <a:pt x="10" y="6"/>
                      <a:pt x="10" y="2"/>
                    </a:cubicBezTo>
                    <a:cubicBezTo>
                      <a:pt x="7" y="0"/>
                      <a:pt x="0" y="0"/>
                      <a:pt x="0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35">
                <a:extLst>
                  <a:ext uri="{FF2B5EF4-FFF2-40B4-BE49-F238E27FC236}">
                    <a16:creationId xmlns:a16="http://schemas.microsoft.com/office/drawing/2014/main" id="{E5389AB6-9C9E-4645-B97E-F7662A6021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94300" y="3873501"/>
                <a:ext cx="28575" cy="28575"/>
              </a:xfrm>
              <a:custGeom>
                <a:avLst/>
                <a:gdLst>
                  <a:gd name="T0" fmla="*/ 3 w 18"/>
                  <a:gd name="T1" fmla="*/ 8 h 18"/>
                  <a:gd name="T2" fmla="*/ 2 w 18"/>
                  <a:gd name="T3" fmla="*/ 13 h 18"/>
                  <a:gd name="T4" fmla="*/ 1 w 18"/>
                  <a:gd name="T5" fmla="*/ 13 h 18"/>
                  <a:gd name="T6" fmla="*/ 1 w 18"/>
                  <a:gd name="T7" fmla="*/ 17 h 18"/>
                  <a:gd name="T8" fmla="*/ 6 w 18"/>
                  <a:gd name="T9" fmla="*/ 13 h 18"/>
                  <a:gd name="T10" fmla="*/ 11 w 18"/>
                  <a:gd name="T11" fmla="*/ 12 h 18"/>
                  <a:gd name="T12" fmla="*/ 16 w 18"/>
                  <a:gd name="T13" fmla="*/ 10 h 18"/>
                  <a:gd name="T14" fmla="*/ 18 w 18"/>
                  <a:gd name="T15" fmla="*/ 9 h 18"/>
                  <a:gd name="T16" fmla="*/ 16 w 18"/>
                  <a:gd name="T17" fmla="*/ 0 h 18"/>
                  <a:gd name="T18" fmla="*/ 12 w 18"/>
                  <a:gd name="T19" fmla="*/ 2 h 18"/>
                  <a:gd name="T20" fmla="*/ 3 w 18"/>
                  <a:gd name="T21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8" h="18">
                    <a:moveTo>
                      <a:pt x="3" y="8"/>
                    </a:moveTo>
                    <a:cubicBezTo>
                      <a:pt x="2" y="9"/>
                      <a:pt x="1" y="12"/>
                      <a:pt x="2" y="13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3"/>
                      <a:pt x="0" y="17"/>
                      <a:pt x="1" y="17"/>
                    </a:cubicBezTo>
                    <a:cubicBezTo>
                      <a:pt x="2" y="18"/>
                      <a:pt x="5" y="14"/>
                      <a:pt x="6" y="13"/>
                    </a:cubicBezTo>
                    <a:cubicBezTo>
                      <a:pt x="8" y="12"/>
                      <a:pt x="10" y="12"/>
                      <a:pt x="11" y="12"/>
                    </a:cubicBezTo>
                    <a:cubicBezTo>
                      <a:pt x="11" y="12"/>
                      <a:pt x="14" y="12"/>
                      <a:pt x="16" y="10"/>
                    </a:cubicBezTo>
                    <a:cubicBezTo>
                      <a:pt x="17" y="10"/>
                      <a:pt x="17" y="9"/>
                      <a:pt x="18" y="9"/>
                    </a:cubicBezTo>
                    <a:cubicBezTo>
                      <a:pt x="17" y="6"/>
                      <a:pt x="16" y="3"/>
                      <a:pt x="16" y="0"/>
                    </a:cubicBezTo>
                    <a:cubicBezTo>
                      <a:pt x="14" y="1"/>
                      <a:pt x="13" y="2"/>
                      <a:pt x="12" y="2"/>
                    </a:cubicBezTo>
                    <a:cubicBezTo>
                      <a:pt x="11" y="3"/>
                      <a:pt x="5" y="7"/>
                      <a:pt x="3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36">
                <a:extLst>
                  <a:ext uri="{FF2B5EF4-FFF2-40B4-BE49-F238E27FC236}">
                    <a16:creationId xmlns:a16="http://schemas.microsoft.com/office/drawing/2014/main" id="{FD837CE5-A35B-4706-A192-BCC4C5A31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4763" y="4017963"/>
                <a:ext cx="1588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137">
                <a:extLst>
                  <a:ext uri="{FF2B5EF4-FFF2-40B4-BE49-F238E27FC236}">
                    <a16:creationId xmlns:a16="http://schemas.microsoft.com/office/drawing/2014/main" id="{68DA4A6B-DA63-4982-B6C4-71EE60C4CAA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86350" y="4016376"/>
                <a:ext cx="31750" cy="42863"/>
              </a:xfrm>
              <a:custGeom>
                <a:avLst/>
                <a:gdLst>
                  <a:gd name="T0" fmla="*/ 19 w 20"/>
                  <a:gd name="T1" fmla="*/ 20 h 27"/>
                  <a:gd name="T2" fmla="*/ 11 w 20"/>
                  <a:gd name="T3" fmla="*/ 10 h 27"/>
                  <a:gd name="T4" fmla="*/ 10 w 20"/>
                  <a:gd name="T5" fmla="*/ 8 h 27"/>
                  <a:gd name="T6" fmla="*/ 8 w 20"/>
                  <a:gd name="T7" fmla="*/ 5 h 27"/>
                  <a:gd name="T8" fmla="*/ 3 w 20"/>
                  <a:gd name="T9" fmla="*/ 0 h 27"/>
                  <a:gd name="T10" fmla="*/ 2 w 20"/>
                  <a:gd name="T11" fmla="*/ 1 h 27"/>
                  <a:gd name="T12" fmla="*/ 0 w 20"/>
                  <a:gd name="T13" fmla="*/ 1 h 27"/>
                  <a:gd name="T14" fmla="*/ 4 w 20"/>
                  <a:gd name="T15" fmla="*/ 4 h 27"/>
                  <a:gd name="T16" fmla="*/ 16 w 20"/>
                  <a:gd name="T17" fmla="*/ 26 h 27"/>
                  <a:gd name="T18" fmla="*/ 19 w 20"/>
                  <a:gd name="T19" fmla="*/ 2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7">
                    <a:moveTo>
                      <a:pt x="19" y="20"/>
                    </a:moveTo>
                    <a:cubicBezTo>
                      <a:pt x="18" y="17"/>
                      <a:pt x="14" y="13"/>
                      <a:pt x="11" y="10"/>
                    </a:cubicBezTo>
                    <a:cubicBezTo>
                      <a:pt x="11" y="10"/>
                      <a:pt x="11" y="10"/>
                      <a:pt x="10" y="8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7" y="3"/>
                      <a:pt x="3" y="1"/>
                      <a:pt x="3" y="0"/>
                    </a:cubicBezTo>
                    <a:cubicBezTo>
                      <a:pt x="2" y="0"/>
                      <a:pt x="2" y="0"/>
                      <a:pt x="2" y="1"/>
                    </a:cubicBezTo>
                    <a:cubicBezTo>
                      <a:pt x="1" y="1"/>
                      <a:pt x="0" y="2"/>
                      <a:pt x="0" y="1"/>
                    </a:cubicBezTo>
                    <a:cubicBezTo>
                      <a:pt x="0" y="2"/>
                      <a:pt x="2" y="3"/>
                      <a:pt x="4" y="4"/>
                    </a:cubicBezTo>
                    <a:cubicBezTo>
                      <a:pt x="8" y="7"/>
                      <a:pt x="15" y="25"/>
                      <a:pt x="16" y="26"/>
                    </a:cubicBezTo>
                    <a:cubicBezTo>
                      <a:pt x="18" y="27"/>
                      <a:pt x="20" y="22"/>
                      <a:pt x="19" y="20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138">
                <a:extLst>
                  <a:ext uri="{FF2B5EF4-FFF2-40B4-BE49-F238E27FC236}">
                    <a16:creationId xmlns:a16="http://schemas.microsoft.com/office/drawing/2014/main" id="{E99BF939-5C7C-4E02-BC08-A21E548FF1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1 w 8"/>
                  <a:gd name="T1" fmla="*/ 3 h 9"/>
                  <a:gd name="T2" fmla="*/ 7 w 8"/>
                  <a:gd name="T3" fmla="*/ 8 h 9"/>
                  <a:gd name="T4" fmla="*/ 5 w 8"/>
                  <a:gd name="T5" fmla="*/ 1 h 9"/>
                  <a:gd name="T6" fmla="*/ 1 w 8"/>
                  <a:gd name="T7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1" y="3"/>
                    </a:moveTo>
                    <a:cubicBezTo>
                      <a:pt x="0" y="5"/>
                      <a:pt x="6" y="9"/>
                      <a:pt x="7" y="8"/>
                    </a:cubicBez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139">
                <a:extLst>
                  <a:ext uri="{FF2B5EF4-FFF2-40B4-BE49-F238E27FC236}">
                    <a16:creationId xmlns:a16="http://schemas.microsoft.com/office/drawing/2014/main" id="{36BCBBA6-01F8-4131-B048-8F522AC4BEE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140">
                <a:extLst>
                  <a:ext uri="{FF2B5EF4-FFF2-40B4-BE49-F238E27FC236}">
                    <a16:creationId xmlns:a16="http://schemas.microsoft.com/office/drawing/2014/main" id="{4D697F99-CF58-4A3F-A485-94265AF61C8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141">
                <a:extLst>
                  <a:ext uri="{FF2B5EF4-FFF2-40B4-BE49-F238E27FC236}">
                    <a16:creationId xmlns:a16="http://schemas.microsoft.com/office/drawing/2014/main" id="{064DDE15-BA0E-4D13-BDA9-259F9240A5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113 w 115"/>
                  <a:gd name="T1" fmla="*/ 12 h 104"/>
                  <a:gd name="T2" fmla="*/ 107 w 115"/>
                  <a:gd name="T3" fmla="*/ 11 h 104"/>
                  <a:gd name="T4" fmla="*/ 98 w 115"/>
                  <a:gd name="T5" fmla="*/ 10 h 104"/>
                  <a:gd name="T6" fmla="*/ 100 w 115"/>
                  <a:gd name="T7" fmla="*/ 6 h 104"/>
                  <a:gd name="T8" fmla="*/ 98 w 115"/>
                  <a:gd name="T9" fmla="*/ 2 h 104"/>
                  <a:gd name="T10" fmla="*/ 88 w 115"/>
                  <a:gd name="T11" fmla="*/ 1 h 104"/>
                  <a:gd name="T12" fmla="*/ 82 w 115"/>
                  <a:gd name="T13" fmla="*/ 0 h 104"/>
                  <a:gd name="T14" fmla="*/ 77 w 115"/>
                  <a:gd name="T15" fmla="*/ 1 h 104"/>
                  <a:gd name="T16" fmla="*/ 70 w 115"/>
                  <a:gd name="T17" fmla="*/ 2 h 104"/>
                  <a:gd name="T18" fmla="*/ 55 w 115"/>
                  <a:gd name="T19" fmla="*/ 3 h 104"/>
                  <a:gd name="T20" fmla="*/ 52 w 115"/>
                  <a:gd name="T21" fmla="*/ 8 h 104"/>
                  <a:gd name="T22" fmla="*/ 41 w 115"/>
                  <a:gd name="T23" fmla="*/ 10 h 104"/>
                  <a:gd name="T24" fmla="*/ 19 w 115"/>
                  <a:gd name="T25" fmla="*/ 15 h 104"/>
                  <a:gd name="T26" fmla="*/ 13 w 115"/>
                  <a:gd name="T27" fmla="*/ 23 h 104"/>
                  <a:gd name="T28" fmla="*/ 9 w 115"/>
                  <a:gd name="T29" fmla="*/ 27 h 104"/>
                  <a:gd name="T30" fmla="*/ 1 w 115"/>
                  <a:gd name="T31" fmla="*/ 29 h 104"/>
                  <a:gd name="T32" fmla="*/ 3 w 115"/>
                  <a:gd name="T33" fmla="*/ 32 h 104"/>
                  <a:gd name="T34" fmla="*/ 4 w 115"/>
                  <a:gd name="T35" fmla="*/ 32 h 104"/>
                  <a:gd name="T36" fmla="*/ 6 w 115"/>
                  <a:gd name="T37" fmla="*/ 32 h 104"/>
                  <a:gd name="T38" fmla="*/ 13 w 115"/>
                  <a:gd name="T39" fmla="*/ 33 h 104"/>
                  <a:gd name="T40" fmla="*/ 7 w 115"/>
                  <a:gd name="T41" fmla="*/ 35 h 104"/>
                  <a:gd name="T42" fmla="*/ 7 w 115"/>
                  <a:gd name="T43" fmla="*/ 40 h 104"/>
                  <a:gd name="T44" fmla="*/ 14 w 115"/>
                  <a:gd name="T45" fmla="*/ 41 h 104"/>
                  <a:gd name="T46" fmla="*/ 22 w 115"/>
                  <a:gd name="T47" fmla="*/ 42 h 104"/>
                  <a:gd name="T48" fmla="*/ 27 w 115"/>
                  <a:gd name="T49" fmla="*/ 49 h 104"/>
                  <a:gd name="T50" fmla="*/ 27 w 115"/>
                  <a:gd name="T51" fmla="*/ 56 h 104"/>
                  <a:gd name="T52" fmla="*/ 32 w 115"/>
                  <a:gd name="T53" fmla="*/ 59 h 104"/>
                  <a:gd name="T54" fmla="*/ 33 w 115"/>
                  <a:gd name="T55" fmla="*/ 60 h 104"/>
                  <a:gd name="T56" fmla="*/ 31 w 115"/>
                  <a:gd name="T57" fmla="*/ 61 h 104"/>
                  <a:gd name="T58" fmla="*/ 33 w 115"/>
                  <a:gd name="T59" fmla="*/ 66 h 104"/>
                  <a:gd name="T60" fmla="*/ 32 w 115"/>
                  <a:gd name="T61" fmla="*/ 71 h 104"/>
                  <a:gd name="T62" fmla="*/ 30 w 115"/>
                  <a:gd name="T63" fmla="*/ 76 h 104"/>
                  <a:gd name="T64" fmla="*/ 35 w 115"/>
                  <a:gd name="T65" fmla="*/ 92 h 104"/>
                  <a:gd name="T66" fmla="*/ 39 w 115"/>
                  <a:gd name="T67" fmla="*/ 101 h 104"/>
                  <a:gd name="T68" fmla="*/ 45 w 115"/>
                  <a:gd name="T69" fmla="*/ 103 h 104"/>
                  <a:gd name="T70" fmla="*/ 48 w 115"/>
                  <a:gd name="T71" fmla="*/ 102 h 104"/>
                  <a:gd name="T72" fmla="*/ 52 w 115"/>
                  <a:gd name="T73" fmla="*/ 96 h 104"/>
                  <a:gd name="T74" fmla="*/ 57 w 115"/>
                  <a:gd name="T75" fmla="*/ 83 h 104"/>
                  <a:gd name="T76" fmla="*/ 63 w 115"/>
                  <a:gd name="T77" fmla="*/ 82 h 104"/>
                  <a:gd name="T78" fmla="*/ 68 w 115"/>
                  <a:gd name="T79" fmla="*/ 78 h 104"/>
                  <a:gd name="T80" fmla="*/ 78 w 115"/>
                  <a:gd name="T81" fmla="*/ 73 h 104"/>
                  <a:gd name="T82" fmla="*/ 84 w 115"/>
                  <a:gd name="T83" fmla="*/ 65 h 104"/>
                  <a:gd name="T84" fmla="*/ 81 w 115"/>
                  <a:gd name="T85" fmla="*/ 63 h 104"/>
                  <a:gd name="T86" fmla="*/ 81 w 115"/>
                  <a:gd name="T87" fmla="*/ 59 h 104"/>
                  <a:gd name="T88" fmla="*/ 89 w 115"/>
                  <a:gd name="T89" fmla="*/ 61 h 104"/>
                  <a:gd name="T90" fmla="*/ 93 w 115"/>
                  <a:gd name="T91" fmla="*/ 58 h 104"/>
                  <a:gd name="T92" fmla="*/ 93 w 115"/>
                  <a:gd name="T93" fmla="*/ 58 h 104"/>
                  <a:gd name="T94" fmla="*/ 94 w 115"/>
                  <a:gd name="T95" fmla="*/ 54 h 104"/>
                  <a:gd name="T96" fmla="*/ 98 w 115"/>
                  <a:gd name="T97" fmla="*/ 44 h 104"/>
                  <a:gd name="T98" fmla="*/ 102 w 115"/>
                  <a:gd name="T99" fmla="*/ 35 h 104"/>
                  <a:gd name="T100" fmla="*/ 101 w 115"/>
                  <a:gd name="T101" fmla="*/ 30 h 104"/>
                  <a:gd name="T102" fmla="*/ 101 w 115"/>
                  <a:gd name="T103" fmla="*/ 28 h 104"/>
                  <a:gd name="T104" fmla="*/ 103 w 115"/>
                  <a:gd name="T105" fmla="*/ 22 h 104"/>
                  <a:gd name="T106" fmla="*/ 106 w 115"/>
                  <a:gd name="T107" fmla="*/ 20 h 104"/>
                  <a:gd name="T108" fmla="*/ 112 w 115"/>
                  <a:gd name="T109" fmla="*/ 16 h 104"/>
                  <a:gd name="T110" fmla="*/ 113 w 115"/>
                  <a:gd name="T111" fmla="*/ 12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113" y="12"/>
                    </a:move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8" name="Freeform 142">
                <a:extLst>
                  <a:ext uri="{FF2B5EF4-FFF2-40B4-BE49-F238E27FC236}">
                    <a16:creationId xmlns:a16="http://schemas.microsoft.com/office/drawing/2014/main" id="{390F8A52-C080-4621-8478-798523134C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4 w 31"/>
                  <a:gd name="T1" fmla="*/ 1 h 26"/>
                  <a:gd name="T2" fmla="*/ 9 w 31"/>
                  <a:gd name="T3" fmla="*/ 4 h 26"/>
                  <a:gd name="T4" fmla="*/ 7 w 31"/>
                  <a:gd name="T5" fmla="*/ 3 h 26"/>
                  <a:gd name="T6" fmla="*/ 3 w 31"/>
                  <a:gd name="T7" fmla="*/ 3 h 26"/>
                  <a:gd name="T8" fmla="*/ 1 w 31"/>
                  <a:gd name="T9" fmla="*/ 10 h 26"/>
                  <a:gd name="T10" fmla="*/ 3 w 31"/>
                  <a:gd name="T11" fmla="*/ 15 h 26"/>
                  <a:gd name="T12" fmla="*/ 10 w 31"/>
                  <a:gd name="T13" fmla="*/ 14 h 26"/>
                  <a:gd name="T14" fmla="*/ 9 w 31"/>
                  <a:gd name="T15" fmla="*/ 19 h 26"/>
                  <a:gd name="T16" fmla="*/ 11 w 31"/>
                  <a:gd name="T17" fmla="*/ 23 h 26"/>
                  <a:gd name="T18" fmla="*/ 16 w 31"/>
                  <a:gd name="T19" fmla="*/ 26 h 26"/>
                  <a:gd name="T20" fmla="*/ 20 w 31"/>
                  <a:gd name="T21" fmla="*/ 19 h 26"/>
                  <a:gd name="T22" fmla="*/ 28 w 31"/>
                  <a:gd name="T23" fmla="*/ 19 h 26"/>
                  <a:gd name="T24" fmla="*/ 28 w 31"/>
                  <a:gd name="T25" fmla="*/ 10 h 26"/>
                  <a:gd name="T26" fmla="*/ 22 w 31"/>
                  <a:gd name="T27" fmla="*/ 9 h 26"/>
                  <a:gd name="T28" fmla="*/ 18 w 31"/>
                  <a:gd name="T29" fmla="*/ 7 h 26"/>
                  <a:gd name="T30" fmla="*/ 14 w 31"/>
                  <a:gd name="T3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4" y="1"/>
                    </a:move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9" name="Freeform 143">
                <a:extLst>
                  <a:ext uri="{FF2B5EF4-FFF2-40B4-BE49-F238E27FC236}">
                    <a16:creationId xmlns:a16="http://schemas.microsoft.com/office/drawing/2014/main" id="{09D77D57-867D-44BD-BEA2-75DA9964CA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14 w 24"/>
                  <a:gd name="T1" fmla="*/ 7 h 7"/>
                  <a:gd name="T2" fmla="*/ 23 w 24"/>
                  <a:gd name="T3" fmla="*/ 3 h 7"/>
                  <a:gd name="T4" fmla="*/ 8 w 24"/>
                  <a:gd name="T5" fmla="*/ 0 h 7"/>
                  <a:gd name="T6" fmla="*/ 1 w 24"/>
                  <a:gd name="T7" fmla="*/ 1 h 7"/>
                  <a:gd name="T8" fmla="*/ 14 w 24"/>
                  <a:gd name="T9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14" y="7"/>
                    </a:moveTo>
                    <a:cubicBezTo>
                      <a:pt x="18" y="7"/>
                      <a:pt x="22" y="4"/>
                      <a:pt x="23" y="3"/>
                    </a:cubicBez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0" name="Freeform 144">
                <a:extLst>
                  <a:ext uri="{FF2B5EF4-FFF2-40B4-BE49-F238E27FC236}">
                    <a16:creationId xmlns:a16="http://schemas.microsoft.com/office/drawing/2014/main" id="{1245076C-22B2-463A-AE4D-025CF922B2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1" name="Freeform 145">
                <a:extLst>
                  <a:ext uri="{FF2B5EF4-FFF2-40B4-BE49-F238E27FC236}">
                    <a16:creationId xmlns:a16="http://schemas.microsoft.com/office/drawing/2014/main" id="{47EBB8DF-4F97-4EC7-B598-C192142A14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2" name="Freeform 146">
                <a:extLst>
                  <a:ext uri="{FF2B5EF4-FFF2-40B4-BE49-F238E27FC236}">
                    <a16:creationId xmlns:a16="http://schemas.microsoft.com/office/drawing/2014/main" id="{93966C60-D0A1-457F-B910-DA4BC34135B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18 w 30"/>
                  <a:gd name="T1" fmla="*/ 11 h 30"/>
                  <a:gd name="T2" fmla="*/ 29 w 30"/>
                  <a:gd name="T3" fmla="*/ 4 h 30"/>
                  <a:gd name="T4" fmla="*/ 28 w 30"/>
                  <a:gd name="T5" fmla="*/ 0 h 30"/>
                  <a:gd name="T6" fmla="*/ 26 w 30"/>
                  <a:gd name="T7" fmla="*/ 1 h 30"/>
                  <a:gd name="T8" fmla="*/ 13 w 30"/>
                  <a:gd name="T9" fmla="*/ 6 h 30"/>
                  <a:gd name="T10" fmla="*/ 5 w 30"/>
                  <a:gd name="T11" fmla="*/ 10 h 30"/>
                  <a:gd name="T12" fmla="*/ 1 w 30"/>
                  <a:gd name="T13" fmla="*/ 22 h 30"/>
                  <a:gd name="T14" fmla="*/ 6 w 30"/>
                  <a:gd name="T15" fmla="*/ 29 h 30"/>
                  <a:gd name="T16" fmla="*/ 11 w 30"/>
                  <a:gd name="T17" fmla="*/ 29 h 30"/>
                  <a:gd name="T18" fmla="*/ 9 w 30"/>
                  <a:gd name="T19" fmla="*/ 20 h 30"/>
                  <a:gd name="T20" fmla="*/ 18 w 30"/>
                  <a:gd name="T2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18" y="11"/>
                    </a:move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3" name="Freeform 147">
                <a:extLst>
                  <a:ext uri="{FF2B5EF4-FFF2-40B4-BE49-F238E27FC236}">
                    <a16:creationId xmlns:a16="http://schemas.microsoft.com/office/drawing/2014/main" id="{EF2F4C80-CFA7-40BF-A4F5-4C66935140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08388"/>
                <a:ext cx="14288" cy="15875"/>
              </a:xfrm>
              <a:custGeom>
                <a:avLst/>
                <a:gdLst>
                  <a:gd name="T0" fmla="*/ 0 w 9"/>
                  <a:gd name="T1" fmla="*/ 8 h 10"/>
                  <a:gd name="T2" fmla="*/ 5 w 9"/>
                  <a:gd name="T3" fmla="*/ 8 h 10"/>
                  <a:gd name="T4" fmla="*/ 9 w 9"/>
                  <a:gd name="T5" fmla="*/ 7 h 10"/>
                  <a:gd name="T6" fmla="*/ 0 w 9"/>
                  <a:gd name="T7" fmla="*/ 8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0">
                    <a:moveTo>
                      <a:pt x="0" y="8"/>
                    </a:moveTo>
                    <a:cubicBezTo>
                      <a:pt x="2" y="10"/>
                      <a:pt x="4" y="9"/>
                      <a:pt x="5" y="8"/>
                    </a:cubicBezTo>
                    <a:cubicBezTo>
                      <a:pt x="6" y="7"/>
                      <a:pt x="7" y="7"/>
                      <a:pt x="9" y="7"/>
                    </a:cubicBezTo>
                    <a:cubicBezTo>
                      <a:pt x="9" y="0"/>
                      <a:pt x="0" y="3"/>
                      <a:pt x="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4" name="Freeform 148">
                <a:extLst>
                  <a:ext uri="{FF2B5EF4-FFF2-40B4-BE49-F238E27FC236}">
                    <a16:creationId xmlns:a16="http://schemas.microsoft.com/office/drawing/2014/main" id="{122E63E8-E94E-487E-B398-9FB954C565C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13325" y="3617913"/>
                <a:ext cx="23813" cy="7938"/>
              </a:xfrm>
              <a:custGeom>
                <a:avLst/>
                <a:gdLst>
                  <a:gd name="T0" fmla="*/ 1 w 15"/>
                  <a:gd name="T1" fmla="*/ 3 h 5"/>
                  <a:gd name="T2" fmla="*/ 12 w 15"/>
                  <a:gd name="T3" fmla="*/ 5 h 5"/>
                  <a:gd name="T4" fmla="*/ 8 w 15"/>
                  <a:gd name="T5" fmla="*/ 0 h 5"/>
                  <a:gd name="T6" fmla="*/ 1 w 15"/>
                  <a:gd name="T7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5">
                    <a:moveTo>
                      <a:pt x="1" y="3"/>
                    </a:moveTo>
                    <a:cubicBezTo>
                      <a:pt x="0" y="4"/>
                      <a:pt x="9" y="5"/>
                      <a:pt x="12" y="5"/>
                    </a:cubicBezTo>
                    <a:cubicBezTo>
                      <a:pt x="15" y="4"/>
                      <a:pt x="11" y="0"/>
                      <a:pt x="8" y="0"/>
                    </a:cubicBezTo>
                    <a:cubicBezTo>
                      <a:pt x="4" y="1"/>
                      <a:pt x="1" y="2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5" name="Freeform 149">
                <a:extLst>
                  <a:ext uri="{FF2B5EF4-FFF2-40B4-BE49-F238E27FC236}">
                    <a16:creationId xmlns:a16="http://schemas.microsoft.com/office/drawing/2014/main" id="{A4886E61-374F-4482-A1EF-B902CAFBF0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6" name="Freeform 150">
                <a:extLst>
                  <a:ext uri="{FF2B5EF4-FFF2-40B4-BE49-F238E27FC236}">
                    <a16:creationId xmlns:a16="http://schemas.microsoft.com/office/drawing/2014/main" id="{65227F05-A2CB-404D-875A-F25C3F2E0F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7" name="Freeform 151">
                <a:extLst>
                  <a:ext uri="{FF2B5EF4-FFF2-40B4-BE49-F238E27FC236}">
                    <a16:creationId xmlns:a16="http://schemas.microsoft.com/office/drawing/2014/main" id="{83033C46-5811-49E0-8FCF-CA245FBBB1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8" name="Freeform 152">
                <a:extLst>
                  <a:ext uri="{FF2B5EF4-FFF2-40B4-BE49-F238E27FC236}">
                    <a16:creationId xmlns:a16="http://schemas.microsoft.com/office/drawing/2014/main" id="{53F4CFB5-4838-4562-9EDB-6250F4FE71D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29" name="Freeform 153">
                <a:extLst>
                  <a:ext uri="{FF2B5EF4-FFF2-40B4-BE49-F238E27FC236}">
                    <a16:creationId xmlns:a16="http://schemas.microsoft.com/office/drawing/2014/main" id="{131504C9-04E7-4B2D-818D-F762611CD1E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0" name="Freeform 154">
                <a:extLst>
                  <a:ext uri="{FF2B5EF4-FFF2-40B4-BE49-F238E27FC236}">
                    <a16:creationId xmlns:a16="http://schemas.microsoft.com/office/drawing/2014/main" id="{7DB30D5A-1A5A-4E5C-A4C3-0D7D1ACDDD0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1" name="Freeform 155">
                <a:extLst>
                  <a:ext uri="{FF2B5EF4-FFF2-40B4-BE49-F238E27FC236}">
                    <a16:creationId xmlns:a16="http://schemas.microsoft.com/office/drawing/2014/main" id="{684F3697-9AD4-48AE-B18A-70BF60C66E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2" name="Freeform 156">
                <a:extLst>
                  <a:ext uri="{FF2B5EF4-FFF2-40B4-BE49-F238E27FC236}">
                    <a16:creationId xmlns:a16="http://schemas.microsoft.com/office/drawing/2014/main" id="{BB0E6DFD-9467-4264-B18D-1F4DAA5E3B8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207000" y="4043363"/>
                <a:ext cx="19050" cy="14288"/>
              </a:xfrm>
              <a:custGeom>
                <a:avLst/>
                <a:gdLst>
                  <a:gd name="T0" fmla="*/ 9 w 12"/>
                  <a:gd name="T1" fmla="*/ 1 h 9"/>
                  <a:gd name="T2" fmla="*/ 3 w 12"/>
                  <a:gd name="T3" fmla="*/ 1 h 9"/>
                  <a:gd name="T4" fmla="*/ 1 w 12"/>
                  <a:gd name="T5" fmla="*/ 3 h 9"/>
                  <a:gd name="T6" fmla="*/ 2 w 12"/>
                  <a:gd name="T7" fmla="*/ 5 h 9"/>
                  <a:gd name="T8" fmla="*/ 10 w 12"/>
                  <a:gd name="T9" fmla="*/ 9 h 9"/>
                  <a:gd name="T10" fmla="*/ 12 w 12"/>
                  <a:gd name="T11" fmla="*/ 0 h 9"/>
                  <a:gd name="T12" fmla="*/ 9 w 1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9">
                    <a:moveTo>
                      <a:pt x="9" y="1"/>
                    </a:moveTo>
                    <a:cubicBezTo>
                      <a:pt x="8" y="2"/>
                      <a:pt x="4" y="2"/>
                      <a:pt x="3" y="1"/>
                    </a:cubicBezTo>
                    <a:cubicBezTo>
                      <a:pt x="3" y="1"/>
                      <a:pt x="2" y="3"/>
                      <a:pt x="1" y="3"/>
                    </a:cubicBezTo>
                    <a:cubicBezTo>
                      <a:pt x="0" y="4"/>
                      <a:pt x="1" y="6"/>
                      <a:pt x="2" y="5"/>
                    </a:cubicBezTo>
                    <a:cubicBezTo>
                      <a:pt x="3" y="5"/>
                      <a:pt x="7" y="7"/>
                      <a:pt x="10" y="9"/>
                    </a:cubicBezTo>
                    <a:cubicBezTo>
                      <a:pt x="11" y="6"/>
                      <a:pt x="11" y="3"/>
                      <a:pt x="12" y="0"/>
                    </a:cubicBezTo>
                    <a:cubicBezTo>
                      <a:pt x="10" y="0"/>
                      <a:pt x="9" y="1"/>
                      <a:pt x="9" y="1"/>
                    </a:cubicBezTo>
                  </a:path>
                </a:pathLst>
              </a:custGeom>
              <a:solidFill>
                <a:srgbClr val="E9F8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3" name="Freeform 157">
                <a:extLst>
                  <a:ext uri="{FF2B5EF4-FFF2-40B4-BE49-F238E27FC236}">
                    <a16:creationId xmlns:a16="http://schemas.microsoft.com/office/drawing/2014/main" id="{7C99D52E-5573-458C-996B-1CD9830581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8076"/>
                <a:ext cx="3175" cy="3175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2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1" y="2"/>
                      <a:pt x="2" y="1"/>
                      <a:pt x="2" y="1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4" name="Freeform 158">
                <a:extLst>
                  <a:ext uri="{FF2B5EF4-FFF2-40B4-BE49-F238E27FC236}">
                    <a16:creationId xmlns:a16="http://schemas.microsoft.com/office/drawing/2014/main" id="{7E6E5B49-7FC9-4E22-AC7E-8942F1E5D1E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5488" y="3649663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0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5" name="Freeform 159">
                <a:extLst>
                  <a:ext uri="{FF2B5EF4-FFF2-40B4-BE49-F238E27FC236}">
                    <a16:creationId xmlns:a16="http://schemas.microsoft.com/office/drawing/2014/main" id="{7FD708F5-ED3C-42F9-8FB3-D1E4B006F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0" y="1"/>
                      <a:pt x="1" y="1"/>
                    </a:cubicBezTo>
                    <a:cubicBezTo>
                      <a:pt x="1" y="1"/>
                      <a:pt x="2" y="1"/>
                      <a:pt x="2" y="0"/>
                    </a:cubicBezTo>
                  </a:path>
                </a:pathLst>
              </a:custGeom>
              <a:solidFill>
                <a:srgbClr val="D1EC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6" name="Freeform 160">
                <a:extLst>
                  <a:ext uri="{FF2B5EF4-FFF2-40B4-BE49-F238E27FC236}">
                    <a16:creationId xmlns:a16="http://schemas.microsoft.com/office/drawing/2014/main" id="{94EB3463-2F5C-4BB8-B3CC-3E1CCE63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3113" y="3790951"/>
                <a:ext cx="3175" cy="1588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1 w 2"/>
                  <a:gd name="T5" fmla="*/ 1 h 1"/>
                  <a:gd name="T6" fmla="*/ 2 w 2"/>
                  <a:gd name="T7" fmla="*/ 0 h 1"/>
                  <a:gd name="T8" fmla="*/ 2 w 2"/>
                  <a:gd name="T9" fmla="*/ 0 h 1"/>
                  <a:gd name="T10" fmla="*/ 2 w 2"/>
                  <a:gd name="T11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7" name="Freeform 161">
                <a:extLst>
                  <a:ext uri="{FF2B5EF4-FFF2-40B4-BE49-F238E27FC236}">
                    <a16:creationId xmlns:a16="http://schemas.microsoft.com/office/drawing/2014/main" id="{3A1EF386-765E-487D-A26E-2EEB8632018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5150" y="3663951"/>
                <a:ext cx="274638" cy="633413"/>
              </a:xfrm>
              <a:custGeom>
                <a:avLst/>
                <a:gdLst>
                  <a:gd name="T0" fmla="*/ 173 w 173"/>
                  <a:gd name="T1" fmla="*/ 260 h 400"/>
                  <a:gd name="T2" fmla="*/ 168 w 173"/>
                  <a:gd name="T3" fmla="*/ 248 h 400"/>
                  <a:gd name="T4" fmla="*/ 147 w 173"/>
                  <a:gd name="T5" fmla="*/ 239 h 400"/>
                  <a:gd name="T6" fmla="*/ 122 w 173"/>
                  <a:gd name="T7" fmla="*/ 217 h 400"/>
                  <a:gd name="T8" fmla="*/ 100 w 173"/>
                  <a:gd name="T9" fmla="*/ 204 h 400"/>
                  <a:gd name="T10" fmla="*/ 86 w 173"/>
                  <a:gd name="T11" fmla="*/ 203 h 400"/>
                  <a:gd name="T12" fmla="*/ 69 w 173"/>
                  <a:gd name="T13" fmla="*/ 210 h 400"/>
                  <a:gd name="T14" fmla="*/ 57 w 173"/>
                  <a:gd name="T15" fmla="*/ 182 h 400"/>
                  <a:gd name="T16" fmla="*/ 35 w 173"/>
                  <a:gd name="T17" fmla="*/ 174 h 400"/>
                  <a:gd name="T18" fmla="*/ 58 w 173"/>
                  <a:gd name="T19" fmla="*/ 158 h 400"/>
                  <a:gd name="T20" fmla="*/ 75 w 173"/>
                  <a:gd name="T21" fmla="*/ 161 h 400"/>
                  <a:gd name="T22" fmla="*/ 86 w 173"/>
                  <a:gd name="T23" fmla="*/ 137 h 400"/>
                  <a:gd name="T24" fmla="*/ 98 w 173"/>
                  <a:gd name="T25" fmla="*/ 120 h 400"/>
                  <a:gd name="T26" fmla="*/ 112 w 173"/>
                  <a:gd name="T27" fmla="*/ 110 h 400"/>
                  <a:gd name="T28" fmla="*/ 118 w 173"/>
                  <a:gd name="T29" fmla="*/ 96 h 400"/>
                  <a:gd name="T30" fmla="*/ 128 w 173"/>
                  <a:gd name="T31" fmla="*/ 91 h 400"/>
                  <a:gd name="T32" fmla="*/ 132 w 173"/>
                  <a:gd name="T33" fmla="*/ 104 h 400"/>
                  <a:gd name="T34" fmla="*/ 139 w 173"/>
                  <a:gd name="T35" fmla="*/ 100 h 400"/>
                  <a:gd name="T36" fmla="*/ 130 w 173"/>
                  <a:gd name="T37" fmla="*/ 78 h 400"/>
                  <a:gd name="T38" fmla="*/ 120 w 173"/>
                  <a:gd name="T39" fmla="*/ 59 h 400"/>
                  <a:gd name="T40" fmla="*/ 110 w 173"/>
                  <a:gd name="T41" fmla="*/ 52 h 400"/>
                  <a:gd name="T42" fmla="*/ 93 w 173"/>
                  <a:gd name="T43" fmla="*/ 45 h 400"/>
                  <a:gd name="T44" fmla="*/ 87 w 173"/>
                  <a:gd name="T45" fmla="*/ 71 h 400"/>
                  <a:gd name="T46" fmla="*/ 82 w 173"/>
                  <a:gd name="T47" fmla="*/ 76 h 400"/>
                  <a:gd name="T48" fmla="*/ 75 w 173"/>
                  <a:gd name="T49" fmla="*/ 70 h 400"/>
                  <a:gd name="T50" fmla="*/ 62 w 173"/>
                  <a:gd name="T51" fmla="*/ 56 h 400"/>
                  <a:gd name="T52" fmla="*/ 77 w 173"/>
                  <a:gd name="T53" fmla="*/ 36 h 400"/>
                  <a:gd name="T54" fmla="*/ 89 w 173"/>
                  <a:gd name="T55" fmla="*/ 18 h 400"/>
                  <a:gd name="T56" fmla="*/ 100 w 173"/>
                  <a:gd name="T57" fmla="*/ 18 h 400"/>
                  <a:gd name="T58" fmla="*/ 106 w 173"/>
                  <a:gd name="T59" fmla="*/ 34 h 400"/>
                  <a:gd name="T60" fmla="*/ 120 w 173"/>
                  <a:gd name="T61" fmla="*/ 43 h 400"/>
                  <a:gd name="T62" fmla="*/ 127 w 173"/>
                  <a:gd name="T63" fmla="*/ 34 h 400"/>
                  <a:gd name="T64" fmla="*/ 121 w 173"/>
                  <a:gd name="T65" fmla="*/ 23 h 400"/>
                  <a:gd name="T66" fmla="*/ 112 w 173"/>
                  <a:gd name="T67" fmla="*/ 10 h 400"/>
                  <a:gd name="T68" fmla="*/ 97 w 173"/>
                  <a:gd name="T69" fmla="*/ 4 h 400"/>
                  <a:gd name="T70" fmla="*/ 80 w 173"/>
                  <a:gd name="T71" fmla="*/ 11 h 400"/>
                  <a:gd name="T72" fmla="*/ 79 w 173"/>
                  <a:gd name="T73" fmla="*/ 22 h 400"/>
                  <a:gd name="T74" fmla="*/ 66 w 173"/>
                  <a:gd name="T75" fmla="*/ 15 h 400"/>
                  <a:gd name="T76" fmla="*/ 60 w 173"/>
                  <a:gd name="T77" fmla="*/ 22 h 400"/>
                  <a:gd name="T78" fmla="*/ 8 w 173"/>
                  <a:gd name="T79" fmla="*/ 172 h 400"/>
                  <a:gd name="T80" fmla="*/ 15 w 173"/>
                  <a:gd name="T81" fmla="*/ 172 h 400"/>
                  <a:gd name="T82" fmla="*/ 45 w 173"/>
                  <a:gd name="T83" fmla="*/ 200 h 400"/>
                  <a:gd name="T84" fmla="*/ 59 w 173"/>
                  <a:gd name="T85" fmla="*/ 211 h 400"/>
                  <a:gd name="T86" fmla="*/ 75 w 173"/>
                  <a:gd name="T87" fmla="*/ 221 h 400"/>
                  <a:gd name="T88" fmla="*/ 69 w 173"/>
                  <a:gd name="T89" fmla="*/ 249 h 400"/>
                  <a:gd name="T90" fmla="*/ 76 w 173"/>
                  <a:gd name="T91" fmla="*/ 269 h 400"/>
                  <a:gd name="T92" fmla="*/ 93 w 173"/>
                  <a:gd name="T93" fmla="*/ 295 h 400"/>
                  <a:gd name="T94" fmla="*/ 94 w 173"/>
                  <a:gd name="T95" fmla="*/ 320 h 400"/>
                  <a:gd name="T96" fmla="*/ 93 w 173"/>
                  <a:gd name="T97" fmla="*/ 354 h 400"/>
                  <a:gd name="T98" fmla="*/ 93 w 173"/>
                  <a:gd name="T99" fmla="*/ 379 h 400"/>
                  <a:gd name="T100" fmla="*/ 100 w 173"/>
                  <a:gd name="T101" fmla="*/ 398 h 400"/>
                  <a:gd name="T102" fmla="*/ 112 w 173"/>
                  <a:gd name="T103" fmla="*/ 396 h 400"/>
                  <a:gd name="T104" fmla="*/ 113 w 173"/>
                  <a:gd name="T105" fmla="*/ 378 h 400"/>
                  <a:gd name="T106" fmla="*/ 118 w 173"/>
                  <a:gd name="T107" fmla="*/ 353 h 400"/>
                  <a:gd name="T108" fmla="*/ 132 w 173"/>
                  <a:gd name="T109" fmla="*/ 334 h 400"/>
                  <a:gd name="T110" fmla="*/ 143 w 173"/>
                  <a:gd name="T111" fmla="*/ 320 h 400"/>
                  <a:gd name="T112" fmla="*/ 157 w 173"/>
                  <a:gd name="T113" fmla="*/ 303 h 400"/>
                  <a:gd name="T114" fmla="*/ 165 w 173"/>
                  <a:gd name="T115" fmla="*/ 277 h 4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3" h="400">
                    <a:moveTo>
                      <a:pt x="168" y="271"/>
                    </a:moveTo>
                    <a:cubicBezTo>
                      <a:pt x="169" y="270"/>
                      <a:pt x="172" y="266"/>
                      <a:pt x="172" y="265"/>
                    </a:cubicBezTo>
                    <a:cubicBezTo>
                      <a:pt x="172" y="264"/>
                      <a:pt x="173" y="262"/>
                      <a:pt x="173" y="260"/>
                    </a:cubicBezTo>
                    <a:cubicBezTo>
                      <a:pt x="173" y="260"/>
                      <a:pt x="173" y="260"/>
                      <a:pt x="173" y="257"/>
                    </a:cubicBezTo>
                    <a:cubicBezTo>
                      <a:pt x="173" y="254"/>
                      <a:pt x="173" y="254"/>
                      <a:pt x="173" y="254"/>
                    </a:cubicBezTo>
                    <a:cubicBezTo>
                      <a:pt x="172" y="251"/>
                      <a:pt x="169" y="247"/>
                      <a:pt x="168" y="248"/>
                    </a:cubicBezTo>
                    <a:cubicBezTo>
                      <a:pt x="167" y="249"/>
                      <a:pt x="164" y="245"/>
                      <a:pt x="162" y="244"/>
                    </a:cubicBezTo>
                    <a:cubicBezTo>
                      <a:pt x="160" y="244"/>
                      <a:pt x="155" y="243"/>
                      <a:pt x="154" y="243"/>
                    </a:cubicBezTo>
                    <a:cubicBezTo>
                      <a:pt x="153" y="243"/>
                      <a:pt x="148" y="240"/>
                      <a:pt x="147" y="239"/>
                    </a:cubicBezTo>
                    <a:cubicBezTo>
                      <a:pt x="145" y="238"/>
                      <a:pt x="140" y="238"/>
                      <a:pt x="139" y="237"/>
                    </a:cubicBezTo>
                    <a:cubicBezTo>
                      <a:pt x="138" y="236"/>
                      <a:pt x="137" y="229"/>
                      <a:pt x="133" y="227"/>
                    </a:cubicBezTo>
                    <a:cubicBezTo>
                      <a:pt x="129" y="225"/>
                      <a:pt x="123" y="219"/>
                      <a:pt x="122" y="217"/>
                    </a:cubicBezTo>
                    <a:cubicBezTo>
                      <a:pt x="121" y="215"/>
                      <a:pt x="114" y="211"/>
                      <a:pt x="111" y="210"/>
                    </a:cubicBezTo>
                    <a:cubicBezTo>
                      <a:pt x="109" y="209"/>
                      <a:pt x="106" y="208"/>
                      <a:pt x="105" y="209"/>
                    </a:cubicBezTo>
                    <a:cubicBezTo>
                      <a:pt x="105" y="209"/>
                      <a:pt x="102" y="205"/>
                      <a:pt x="100" y="204"/>
                    </a:cubicBezTo>
                    <a:cubicBezTo>
                      <a:pt x="99" y="202"/>
                      <a:pt x="95" y="201"/>
                      <a:pt x="94" y="202"/>
                    </a:cubicBezTo>
                    <a:cubicBezTo>
                      <a:pt x="94" y="204"/>
                      <a:pt x="91" y="203"/>
                      <a:pt x="90" y="202"/>
                    </a:cubicBezTo>
                    <a:cubicBezTo>
                      <a:pt x="90" y="201"/>
                      <a:pt x="87" y="202"/>
                      <a:pt x="86" y="203"/>
                    </a:cubicBezTo>
                    <a:cubicBezTo>
                      <a:pt x="85" y="203"/>
                      <a:pt x="82" y="209"/>
                      <a:pt x="80" y="210"/>
                    </a:cubicBezTo>
                    <a:cubicBezTo>
                      <a:pt x="78" y="211"/>
                      <a:pt x="76" y="209"/>
                      <a:pt x="75" y="208"/>
                    </a:cubicBezTo>
                    <a:cubicBezTo>
                      <a:pt x="74" y="208"/>
                      <a:pt x="70" y="209"/>
                      <a:pt x="69" y="210"/>
                    </a:cubicBezTo>
                    <a:cubicBezTo>
                      <a:pt x="68" y="211"/>
                      <a:pt x="65" y="204"/>
                      <a:pt x="65" y="201"/>
                    </a:cubicBezTo>
                    <a:cubicBezTo>
                      <a:pt x="66" y="198"/>
                      <a:pt x="63" y="192"/>
                      <a:pt x="60" y="192"/>
                    </a:cubicBezTo>
                    <a:cubicBezTo>
                      <a:pt x="57" y="191"/>
                      <a:pt x="57" y="185"/>
                      <a:pt x="57" y="182"/>
                    </a:cubicBezTo>
                    <a:cubicBezTo>
                      <a:pt x="58" y="180"/>
                      <a:pt x="52" y="179"/>
                      <a:pt x="51" y="178"/>
                    </a:cubicBezTo>
                    <a:cubicBezTo>
                      <a:pt x="50" y="178"/>
                      <a:pt x="46" y="182"/>
                      <a:pt x="46" y="183"/>
                    </a:cubicBezTo>
                    <a:cubicBezTo>
                      <a:pt x="45" y="185"/>
                      <a:pt x="33" y="181"/>
                      <a:pt x="35" y="174"/>
                    </a:cubicBezTo>
                    <a:cubicBezTo>
                      <a:pt x="36" y="167"/>
                      <a:pt x="42" y="159"/>
                      <a:pt x="43" y="158"/>
                    </a:cubicBezTo>
                    <a:cubicBezTo>
                      <a:pt x="45" y="157"/>
                      <a:pt x="52" y="157"/>
                      <a:pt x="54" y="158"/>
                    </a:cubicBezTo>
                    <a:cubicBezTo>
                      <a:pt x="56" y="159"/>
                      <a:pt x="57" y="158"/>
                      <a:pt x="58" y="158"/>
                    </a:cubicBezTo>
                    <a:cubicBezTo>
                      <a:pt x="58" y="157"/>
                      <a:pt x="64" y="158"/>
                      <a:pt x="66" y="158"/>
                    </a:cubicBezTo>
                    <a:cubicBezTo>
                      <a:pt x="68" y="159"/>
                      <a:pt x="71" y="166"/>
                      <a:pt x="72" y="167"/>
                    </a:cubicBezTo>
                    <a:cubicBezTo>
                      <a:pt x="74" y="168"/>
                      <a:pt x="75" y="163"/>
                      <a:pt x="75" y="161"/>
                    </a:cubicBezTo>
                    <a:cubicBezTo>
                      <a:pt x="76" y="160"/>
                      <a:pt x="74" y="156"/>
                      <a:pt x="74" y="155"/>
                    </a:cubicBezTo>
                    <a:cubicBezTo>
                      <a:pt x="74" y="154"/>
                      <a:pt x="77" y="146"/>
                      <a:pt x="80" y="144"/>
                    </a:cubicBezTo>
                    <a:cubicBezTo>
                      <a:pt x="83" y="143"/>
                      <a:pt x="86" y="138"/>
                      <a:pt x="86" y="137"/>
                    </a:cubicBezTo>
                    <a:cubicBezTo>
                      <a:pt x="86" y="136"/>
                      <a:pt x="88" y="135"/>
                      <a:pt x="89" y="135"/>
                    </a:cubicBezTo>
                    <a:cubicBezTo>
                      <a:pt x="90" y="135"/>
                      <a:pt x="89" y="128"/>
                      <a:pt x="90" y="126"/>
                    </a:cubicBezTo>
                    <a:cubicBezTo>
                      <a:pt x="91" y="124"/>
                      <a:pt x="97" y="121"/>
                      <a:pt x="98" y="120"/>
                    </a:cubicBezTo>
                    <a:cubicBezTo>
                      <a:pt x="100" y="120"/>
                      <a:pt x="101" y="115"/>
                      <a:pt x="101" y="114"/>
                    </a:cubicBezTo>
                    <a:cubicBezTo>
                      <a:pt x="100" y="114"/>
                      <a:pt x="105" y="109"/>
                      <a:pt x="108" y="108"/>
                    </a:cubicBezTo>
                    <a:cubicBezTo>
                      <a:pt x="111" y="108"/>
                      <a:pt x="113" y="110"/>
                      <a:pt x="112" y="110"/>
                    </a:cubicBezTo>
                    <a:cubicBezTo>
                      <a:pt x="113" y="110"/>
                      <a:pt x="116" y="108"/>
                      <a:pt x="118" y="107"/>
                    </a:cubicBezTo>
                    <a:cubicBezTo>
                      <a:pt x="120" y="106"/>
                      <a:pt x="118" y="103"/>
                      <a:pt x="117" y="102"/>
                    </a:cubicBezTo>
                    <a:cubicBezTo>
                      <a:pt x="116" y="101"/>
                      <a:pt x="116" y="97"/>
                      <a:pt x="118" y="96"/>
                    </a:cubicBezTo>
                    <a:cubicBezTo>
                      <a:pt x="119" y="96"/>
                      <a:pt x="121" y="93"/>
                      <a:pt x="120" y="92"/>
                    </a:cubicBezTo>
                    <a:cubicBezTo>
                      <a:pt x="120" y="92"/>
                      <a:pt x="121" y="92"/>
                      <a:pt x="122" y="92"/>
                    </a:cubicBezTo>
                    <a:cubicBezTo>
                      <a:pt x="124" y="92"/>
                      <a:pt x="127" y="92"/>
                      <a:pt x="128" y="91"/>
                    </a:cubicBezTo>
                    <a:cubicBezTo>
                      <a:pt x="131" y="89"/>
                      <a:pt x="129" y="95"/>
                      <a:pt x="127" y="97"/>
                    </a:cubicBezTo>
                    <a:cubicBezTo>
                      <a:pt x="126" y="100"/>
                      <a:pt x="129" y="102"/>
                      <a:pt x="130" y="102"/>
                    </a:cubicBezTo>
                    <a:cubicBezTo>
                      <a:pt x="131" y="101"/>
                      <a:pt x="132" y="103"/>
                      <a:pt x="132" y="104"/>
                    </a:cubicBezTo>
                    <a:cubicBezTo>
                      <a:pt x="132" y="104"/>
                      <a:pt x="133" y="104"/>
                      <a:pt x="134" y="104"/>
                    </a:cubicBezTo>
                    <a:cubicBezTo>
                      <a:pt x="135" y="103"/>
                      <a:pt x="136" y="103"/>
                      <a:pt x="136" y="104"/>
                    </a:cubicBezTo>
                    <a:cubicBezTo>
                      <a:pt x="138" y="104"/>
                      <a:pt x="139" y="101"/>
                      <a:pt x="139" y="100"/>
                    </a:cubicBezTo>
                    <a:cubicBezTo>
                      <a:pt x="139" y="99"/>
                      <a:pt x="135" y="96"/>
                      <a:pt x="135" y="95"/>
                    </a:cubicBezTo>
                    <a:cubicBezTo>
                      <a:pt x="134" y="93"/>
                      <a:pt x="134" y="84"/>
                      <a:pt x="134" y="82"/>
                    </a:cubicBezTo>
                    <a:cubicBezTo>
                      <a:pt x="134" y="80"/>
                      <a:pt x="131" y="77"/>
                      <a:pt x="130" y="78"/>
                    </a:cubicBezTo>
                    <a:cubicBezTo>
                      <a:pt x="130" y="78"/>
                      <a:pt x="128" y="73"/>
                      <a:pt x="127" y="71"/>
                    </a:cubicBezTo>
                    <a:cubicBezTo>
                      <a:pt x="125" y="70"/>
                      <a:pt x="125" y="68"/>
                      <a:pt x="125" y="67"/>
                    </a:cubicBezTo>
                    <a:cubicBezTo>
                      <a:pt x="125" y="66"/>
                      <a:pt x="121" y="61"/>
                      <a:pt x="120" y="59"/>
                    </a:cubicBezTo>
                    <a:cubicBezTo>
                      <a:pt x="118" y="57"/>
                      <a:pt x="117" y="57"/>
                      <a:pt x="117" y="58"/>
                    </a:cubicBezTo>
                    <a:cubicBezTo>
                      <a:pt x="117" y="59"/>
                      <a:pt x="114" y="60"/>
                      <a:pt x="112" y="59"/>
                    </a:cubicBezTo>
                    <a:cubicBezTo>
                      <a:pt x="111" y="59"/>
                      <a:pt x="110" y="54"/>
                      <a:pt x="110" y="52"/>
                    </a:cubicBezTo>
                    <a:cubicBezTo>
                      <a:pt x="110" y="51"/>
                      <a:pt x="104" y="50"/>
                      <a:pt x="103" y="49"/>
                    </a:cubicBezTo>
                    <a:cubicBezTo>
                      <a:pt x="102" y="47"/>
                      <a:pt x="98" y="48"/>
                      <a:pt x="98" y="47"/>
                    </a:cubicBezTo>
                    <a:cubicBezTo>
                      <a:pt x="97" y="46"/>
                      <a:pt x="94" y="45"/>
                      <a:pt x="93" y="45"/>
                    </a:cubicBezTo>
                    <a:cubicBezTo>
                      <a:pt x="93" y="46"/>
                      <a:pt x="93" y="59"/>
                      <a:pt x="92" y="63"/>
                    </a:cubicBezTo>
                    <a:cubicBezTo>
                      <a:pt x="92" y="66"/>
                      <a:pt x="89" y="70"/>
                      <a:pt x="87" y="69"/>
                    </a:cubicBezTo>
                    <a:cubicBezTo>
                      <a:pt x="87" y="69"/>
                      <a:pt x="87" y="70"/>
                      <a:pt x="87" y="71"/>
                    </a:cubicBezTo>
                    <a:cubicBezTo>
                      <a:pt x="87" y="71"/>
                      <a:pt x="87" y="72"/>
                      <a:pt x="88" y="72"/>
                    </a:cubicBezTo>
                    <a:cubicBezTo>
                      <a:pt x="89" y="72"/>
                      <a:pt x="86" y="76"/>
                      <a:pt x="85" y="79"/>
                    </a:cubicBezTo>
                    <a:cubicBezTo>
                      <a:pt x="85" y="81"/>
                      <a:pt x="82" y="78"/>
                      <a:pt x="82" y="76"/>
                    </a:cubicBezTo>
                    <a:cubicBezTo>
                      <a:pt x="81" y="73"/>
                      <a:pt x="78" y="70"/>
                      <a:pt x="78" y="71"/>
                    </a:cubicBezTo>
                    <a:cubicBezTo>
                      <a:pt x="78" y="71"/>
                      <a:pt x="77" y="71"/>
                      <a:pt x="76" y="71"/>
                    </a:cubicBezTo>
                    <a:cubicBezTo>
                      <a:pt x="76" y="70"/>
                      <a:pt x="75" y="70"/>
                      <a:pt x="75" y="70"/>
                    </a:cubicBezTo>
                    <a:cubicBezTo>
                      <a:pt x="74" y="71"/>
                      <a:pt x="69" y="67"/>
                      <a:pt x="67" y="66"/>
                    </a:cubicBezTo>
                    <a:cubicBezTo>
                      <a:pt x="64" y="65"/>
                      <a:pt x="63" y="59"/>
                      <a:pt x="62" y="58"/>
                    </a:cubicBezTo>
                    <a:cubicBezTo>
                      <a:pt x="61" y="58"/>
                      <a:pt x="62" y="57"/>
                      <a:pt x="62" y="56"/>
                    </a:cubicBezTo>
                    <a:cubicBezTo>
                      <a:pt x="62" y="55"/>
                      <a:pt x="66" y="51"/>
                      <a:pt x="67" y="50"/>
                    </a:cubicBezTo>
                    <a:cubicBezTo>
                      <a:pt x="68" y="48"/>
                      <a:pt x="73" y="42"/>
                      <a:pt x="75" y="41"/>
                    </a:cubicBezTo>
                    <a:cubicBezTo>
                      <a:pt x="76" y="40"/>
                      <a:pt x="78" y="37"/>
                      <a:pt x="77" y="36"/>
                    </a:cubicBezTo>
                    <a:cubicBezTo>
                      <a:pt x="77" y="35"/>
                      <a:pt x="85" y="33"/>
                      <a:pt x="87" y="32"/>
                    </a:cubicBezTo>
                    <a:cubicBezTo>
                      <a:pt x="89" y="31"/>
                      <a:pt x="91" y="25"/>
                      <a:pt x="91" y="24"/>
                    </a:cubicBezTo>
                    <a:cubicBezTo>
                      <a:pt x="92" y="22"/>
                      <a:pt x="90" y="19"/>
                      <a:pt x="89" y="18"/>
                    </a:cubicBezTo>
                    <a:cubicBezTo>
                      <a:pt x="88" y="18"/>
                      <a:pt x="92" y="18"/>
                      <a:pt x="93" y="18"/>
                    </a:cubicBezTo>
                    <a:cubicBezTo>
                      <a:pt x="94" y="19"/>
                      <a:pt x="95" y="18"/>
                      <a:pt x="97" y="18"/>
                    </a:cubicBezTo>
                    <a:cubicBezTo>
                      <a:pt x="98" y="18"/>
                      <a:pt x="100" y="18"/>
                      <a:pt x="100" y="18"/>
                    </a:cubicBezTo>
                    <a:cubicBezTo>
                      <a:pt x="102" y="19"/>
                      <a:pt x="105" y="21"/>
                      <a:pt x="108" y="22"/>
                    </a:cubicBezTo>
                    <a:cubicBezTo>
                      <a:pt x="108" y="22"/>
                      <a:pt x="108" y="22"/>
                      <a:pt x="107" y="27"/>
                    </a:cubicBezTo>
                    <a:cubicBezTo>
                      <a:pt x="106" y="34"/>
                      <a:pt x="106" y="34"/>
                      <a:pt x="106" y="34"/>
                    </a:cubicBezTo>
                    <a:cubicBezTo>
                      <a:pt x="100" y="37"/>
                      <a:pt x="98" y="41"/>
                      <a:pt x="100" y="41"/>
                    </a:cubicBezTo>
                    <a:cubicBezTo>
                      <a:pt x="103" y="41"/>
                      <a:pt x="113" y="45"/>
                      <a:pt x="115" y="47"/>
                    </a:cubicBezTo>
                    <a:cubicBezTo>
                      <a:pt x="118" y="49"/>
                      <a:pt x="119" y="44"/>
                      <a:pt x="120" y="43"/>
                    </a:cubicBezTo>
                    <a:cubicBezTo>
                      <a:pt x="121" y="41"/>
                      <a:pt x="120" y="36"/>
                      <a:pt x="120" y="35"/>
                    </a:cubicBezTo>
                    <a:cubicBezTo>
                      <a:pt x="119" y="35"/>
                      <a:pt x="123" y="35"/>
                      <a:pt x="124" y="36"/>
                    </a:cubicBezTo>
                    <a:cubicBezTo>
                      <a:pt x="125" y="37"/>
                      <a:pt x="127" y="35"/>
                      <a:pt x="127" y="34"/>
                    </a:cubicBezTo>
                    <a:cubicBezTo>
                      <a:pt x="128" y="34"/>
                      <a:pt x="129" y="30"/>
                      <a:pt x="129" y="29"/>
                    </a:cubicBezTo>
                    <a:cubicBezTo>
                      <a:pt x="130" y="28"/>
                      <a:pt x="127" y="28"/>
                      <a:pt x="127" y="27"/>
                    </a:cubicBezTo>
                    <a:cubicBezTo>
                      <a:pt x="127" y="25"/>
                      <a:pt x="123" y="24"/>
                      <a:pt x="121" y="23"/>
                    </a:cubicBezTo>
                    <a:cubicBezTo>
                      <a:pt x="120" y="22"/>
                      <a:pt x="119" y="19"/>
                      <a:pt x="120" y="19"/>
                    </a:cubicBezTo>
                    <a:cubicBezTo>
                      <a:pt x="121" y="18"/>
                      <a:pt x="120" y="14"/>
                      <a:pt x="119" y="13"/>
                    </a:cubicBezTo>
                    <a:cubicBezTo>
                      <a:pt x="118" y="11"/>
                      <a:pt x="113" y="10"/>
                      <a:pt x="112" y="10"/>
                    </a:cubicBezTo>
                    <a:cubicBezTo>
                      <a:pt x="110" y="10"/>
                      <a:pt x="109" y="7"/>
                      <a:pt x="108" y="6"/>
                    </a:cubicBezTo>
                    <a:cubicBezTo>
                      <a:pt x="107" y="6"/>
                      <a:pt x="101" y="5"/>
                      <a:pt x="100" y="6"/>
                    </a:cubicBezTo>
                    <a:cubicBezTo>
                      <a:pt x="99" y="6"/>
                      <a:pt x="98" y="5"/>
                      <a:pt x="97" y="4"/>
                    </a:cubicBezTo>
                    <a:cubicBezTo>
                      <a:pt x="96" y="3"/>
                      <a:pt x="94" y="2"/>
                      <a:pt x="93" y="3"/>
                    </a:cubicBezTo>
                    <a:cubicBezTo>
                      <a:pt x="90" y="4"/>
                      <a:pt x="88" y="1"/>
                      <a:pt x="87" y="0"/>
                    </a:cubicBezTo>
                    <a:cubicBezTo>
                      <a:pt x="85" y="0"/>
                      <a:pt x="80" y="6"/>
                      <a:pt x="80" y="11"/>
                    </a:cubicBezTo>
                    <a:cubicBezTo>
                      <a:pt x="80" y="15"/>
                      <a:pt x="82" y="19"/>
                      <a:pt x="83" y="19"/>
                    </a:cubicBezTo>
                    <a:cubicBezTo>
                      <a:pt x="84" y="19"/>
                      <a:pt x="83" y="23"/>
                      <a:pt x="82" y="25"/>
                    </a:cubicBezTo>
                    <a:cubicBezTo>
                      <a:pt x="81" y="26"/>
                      <a:pt x="78" y="23"/>
                      <a:pt x="79" y="22"/>
                    </a:cubicBezTo>
                    <a:cubicBezTo>
                      <a:pt x="80" y="21"/>
                      <a:pt x="77" y="17"/>
                      <a:pt x="75" y="15"/>
                    </a:cubicBezTo>
                    <a:cubicBezTo>
                      <a:pt x="74" y="14"/>
                      <a:pt x="71" y="12"/>
                      <a:pt x="69" y="11"/>
                    </a:cubicBezTo>
                    <a:cubicBezTo>
                      <a:pt x="68" y="13"/>
                      <a:pt x="67" y="14"/>
                      <a:pt x="66" y="15"/>
                    </a:cubicBezTo>
                    <a:cubicBezTo>
                      <a:pt x="66" y="17"/>
                      <a:pt x="67" y="19"/>
                      <a:pt x="66" y="21"/>
                    </a:cubicBezTo>
                    <a:cubicBezTo>
                      <a:pt x="65" y="23"/>
                      <a:pt x="63" y="24"/>
                      <a:pt x="63" y="23"/>
                    </a:cubicBezTo>
                    <a:cubicBezTo>
                      <a:pt x="63" y="22"/>
                      <a:pt x="62" y="22"/>
                      <a:pt x="60" y="22"/>
                    </a:cubicBezTo>
                    <a:cubicBezTo>
                      <a:pt x="28" y="61"/>
                      <a:pt x="6" y="110"/>
                      <a:pt x="0" y="163"/>
                    </a:cubicBezTo>
                    <a:cubicBezTo>
                      <a:pt x="1" y="165"/>
                      <a:pt x="2" y="166"/>
                      <a:pt x="3" y="168"/>
                    </a:cubicBezTo>
                    <a:cubicBezTo>
                      <a:pt x="4" y="170"/>
                      <a:pt x="8" y="172"/>
                      <a:pt x="8" y="172"/>
                    </a:cubicBezTo>
                    <a:cubicBezTo>
                      <a:pt x="9" y="173"/>
                      <a:pt x="9" y="168"/>
                      <a:pt x="9" y="166"/>
                    </a:cubicBezTo>
                    <a:cubicBezTo>
                      <a:pt x="8" y="165"/>
                      <a:pt x="10" y="164"/>
                      <a:pt x="10" y="165"/>
                    </a:cubicBezTo>
                    <a:cubicBezTo>
                      <a:pt x="10" y="166"/>
                      <a:pt x="14" y="171"/>
                      <a:pt x="15" y="172"/>
                    </a:cubicBezTo>
                    <a:cubicBezTo>
                      <a:pt x="16" y="174"/>
                      <a:pt x="18" y="184"/>
                      <a:pt x="19" y="186"/>
                    </a:cubicBezTo>
                    <a:cubicBezTo>
                      <a:pt x="20" y="188"/>
                      <a:pt x="32" y="193"/>
                      <a:pt x="36" y="194"/>
                    </a:cubicBezTo>
                    <a:cubicBezTo>
                      <a:pt x="40" y="195"/>
                      <a:pt x="45" y="199"/>
                      <a:pt x="45" y="200"/>
                    </a:cubicBezTo>
                    <a:cubicBezTo>
                      <a:pt x="46" y="201"/>
                      <a:pt x="51" y="202"/>
                      <a:pt x="52" y="203"/>
                    </a:cubicBezTo>
                    <a:cubicBezTo>
                      <a:pt x="53" y="203"/>
                      <a:pt x="56" y="206"/>
                      <a:pt x="57" y="207"/>
                    </a:cubicBezTo>
                    <a:cubicBezTo>
                      <a:pt x="58" y="208"/>
                      <a:pt x="59" y="210"/>
                      <a:pt x="59" y="211"/>
                    </a:cubicBezTo>
                    <a:cubicBezTo>
                      <a:pt x="59" y="211"/>
                      <a:pt x="66" y="214"/>
                      <a:pt x="67" y="215"/>
                    </a:cubicBezTo>
                    <a:cubicBezTo>
                      <a:pt x="69" y="217"/>
                      <a:pt x="72" y="217"/>
                      <a:pt x="72" y="216"/>
                    </a:cubicBezTo>
                    <a:cubicBezTo>
                      <a:pt x="73" y="215"/>
                      <a:pt x="74" y="220"/>
                      <a:pt x="75" y="221"/>
                    </a:cubicBezTo>
                    <a:cubicBezTo>
                      <a:pt x="75" y="223"/>
                      <a:pt x="76" y="226"/>
                      <a:pt x="75" y="227"/>
                    </a:cubicBezTo>
                    <a:cubicBezTo>
                      <a:pt x="75" y="227"/>
                      <a:pt x="74" y="234"/>
                      <a:pt x="72" y="236"/>
                    </a:cubicBezTo>
                    <a:cubicBezTo>
                      <a:pt x="71" y="237"/>
                      <a:pt x="69" y="247"/>
                      <a:pt x="69" y="249"/>
                    </a:cubicBezTo>
                    <a:cubicBezTo>
                      <a:pt x="70" y="251"/>
                      <a:pt x="73" y="255"/>
                      <a:pt x="74" y="255"/>
                    </a:cubicBezTo>
                    <a:cubicBezTo>
                      <a:pt x="76" y="256"/>
                      <a:pt x="75" y="258"/>
                      <a:pt x="74" y="258"/>
                    </a:cubicBezTo>
                    <a:cubicBezTo>
                      <a:pt x="73" y="258"/>
                      <a:pt x="74" y="268"/>
                      <a:pt x="76" y="269"/>
                    </a:cubicBezTo>
                    <a:cubicBezTo>
                      <a:pt x="79" y="270"/>
                      <a:pt x="81" y="275"/>
                      <a:pt x="80" y="275"/>
                    </a:cubicBezTo>
                    <a:cubicBezTo>
                      <a:pt x="80" y="276"/>
                      <a:pt x="85" y="281"/>
                      <a:pt x="87" y="283"/>
                    </a:cubicBezTo>
                    <a:cubicBezTo>
                      <a:pt x="89" y="284"/>
                      <a:pt x="93" y="292"/>
                      <a:pt x="93" y="295"/>
                    </a:cubicBezTo>
                    <a:cubicBezTo>
                      <a:pt x="94" y="298"/>
                      <a:pt x="94" y="302"/>
                      <a:pt x="93" y="303"/>
                    </a:cubicBezTo>
                    <a:cubicBezTo>
                      <a:pt x="93" y="304"/>
                      <a:pt x="94" y="306"/>
                      <a:pt x="95" y="307"/>
                    </a:cubicBezTo>
                    <a:cubicBezTo>
                      <a:pt x="95" y="308"/>
                      <a:pt x="93" y="316"/>
                      <a:pt x="94" y="320"/>
                    </a:cubicBezTo>
                    <a:cubicBezTo>
                      <a:pt x="94" y="323"/>
                      <a:pt x="90" y="333"/>
                      <a:pt x="90" y="338"/>
                    </a:cubicBezTo>
                    <a:cubicBezTo>
                      <a:pt x="90" y="343"/>
                      <a:pt x="92" y="349"/>
                      <a:pt x="93" y="349"/>
                    </a:cubicBezTo>
                    <a:cubicBezTo>
                      <a:pt x="94" y="348"/>
                      <a:pt x="94" y="353"/>
                      <a:pt x="93" y="354"/>
                    </a:cubicBezTo>
                    <a:cubicBezTo>
                      <a:pt x="91" y="354"/>
                      <a:pt x="90" y="358"/>
                      <a:pt x="91" y="359"/>
                    </a:cubicBezTo>
                    <a:cubicBezTo>
                      <a:pt x="91" y="359"/>
                      <a:pt x="90" y="363"/>
                      <a:pt x="91" y="364"/>
                    </a:cubicBezTo>
                    <a:cubicBezTo>
                      <a:pt x="91" y="366"/>
                      <a:pt x="92" y="376"/>
                      <a:pt x="93" y="379"/>
                    </a:cubicBezTo>
                    <a:cubicBezTo>
                      <a:pt x="93" y="381"/>
                      <a:pt x="96" y="387"/>
                      <a:pt x="97" y="390"/>
                    </a:cubicBezTo>
                    <a:cubicBezTo>
                      <a:pt x="98" y="392"/>
                      <a:pt x="99" y="396"/>
                      <a:pt x="99" y="396"/>
                    </a:cubicBezTo>
                    <a:cubicBezTo>
                      <a:pt x="99" y="397"/>
                      <a:pt x="100" y="398"/>
                      <a:pt x="100" y="398"/>
                    </a:cubicBezTo>
                    <a:cubicBezTo>
                      <a:pt x="100" y="398"/>
                      <a:pt x="103" y="399"/>
                      <a:pt x="104" y="399"/>
                    </a:cubicBezTo>
                    <a:cubicBezTo>
                      <a:pt x="105" y="400"/>
                      <a:pt x="110" y="400"/>
                      <a:pt x="112" y="399"/>
                    </a:cubicBezTo>
                    <a:cubicBezTo>
                      <a:pt x="114" y="399"/>
                      <a:pt x="112" y="397"/>
                      <a:pt x="112" y="396"/>
                    </a:cubicBezTo>
                    <a:cubicBezTo>
                      <a:pt x="111" y="395"/>
                      <a:pt x="110" y="391"/>
                      <a:pt x="109" y="390"/>
                    </a:cubicBezTo>
                    <a:cubicBezTo>
                      <a:pt x="108" y="390"/>
                      <a:pt x="108" y="384"/>
                      <a:pt x="108" y="383"/>
                    </a:cubicBezTo>
                    <a:cubicBezTo>
                      <a:pt x="109" y="381"/>
                      <a:pt x="113" y="379"/>
                      <a:pt x="113" y="378"/>
                    </a:cubicBezTo>
                    <a:cubicBezTo>
                      <a:pt x="113" y="377"/>
                      <a:pt x="114" y="372"/>
                      <a:pt x="113" y="371"/>
                    </a:cubicBezTo>
                    <a:cubicBezTo>
                      <a:pt x="112" y="371"/>
                      <a:pt x="113" y="364"/>
                      <a:pt x="112" y="361"/>
                    </a:cubicBezTo>
                    <a:cubicBezTo>
                      <a:pt x="112" y="358"/>
                      <a:pt x="118" y="356"/>
                      <a:pt x="118" y="353"/>
                    </a:cubicBezTo>
                    <a:cubicBezTo>
                      <a:pt x="118" y="351"/>
                      <a:pt x="125" y="348"/>
                      <a:pt x="126" y="347"/>
                    </a:cubicBezTo>
                    <a:cubicBezTo>
                      <a:pt x="128" y="346"/>
                      <a:pt x="129" y="339"/>
                      <a:pt x="128" y="337"/>
                    </a:cubicBezTo>
                    <a:cubicBezTo>
                      <a:pt x="128" y="336"/>
                      <a:pt x="131" y="334"/>
                      <a:pt x="132" y="334"/>
                    </a:cubicBezTo>
                    <a:cubicBezTo>
                      <a:pt x="133" y="334"/>
                      <a:pt x="135" y="334"/>
                      <a:pt x="136" y="334"/>
                    </a:cubicBezTo>
                    <a:cubicBezTo>
                      <a:pt x="136" y="333"/>
                      <a:pt x="138" y="330"/>
                      <a:pt x="139" y="330"/>
                    </a:cubicBezTo>
                    <a:cubicBezTo>
                      <a:pt x="140" y="329"/>
                      <a:pt x="141" y="322"/>
                      <a:pt x="143" y="320"/>
                    </a:cubicBezTo>
                    <a:cubicBezTo>
                      <a:pt x="145" y="319"/>
                      <a:pt x="146" y="315"/>
                      <a:pt x="146" y="314"/>
                    </a:cubicBezTo>
                    <a:cubicBezTo>
                      <a:pt x="146" y="312"/>
                      <a:pt x="148" y="308"/>
                      <a:pt x="149" y="307"/>
                    </a:cubicBezTo>
                    <a:cubicBezTo>
                      <a:pt x="150" y="306"/>
                      <a:pt x="156" y="303"/>
                      <a:pt x="157" y="303"/>
                    </a:cubicBezTo>
                    <a:cubicBezTo>
                      <a:pt x="158" y="302"/>
                      <a:pt x="160" y="293"/>
                      <a:pt x="160" y="289"/>
                    </a:cubicBezTo>
                    <a:cubicBezTo>
                      <a:pt x="161" y="286"/>
                      <a:pt x="163" y="281"/>
                      <a:pt x="163" y="280"/>
                    </a:cubicBezTo>
                    <a:cubicBezTo>
                      <a:pt x="163" y="279"/>
                      <a:pt x="165" y="278"/>
                      <a:pt x="165" y="277"/>
                    </a:cubicBezTo>
                    <a:cubicBezTo>
                      <a:pt x="166" y="277"/>
                      <a:pt x="167" y="272"/>
                      <a:pt x="168" y="27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8" name="Freeform 162">
                <a:extLst>
                  <a:ext uri="{FF2B5EF4-FFF2-40B4-BE49-F238E27FC236}">
                    <a16:creationId xmlns:a16="http://schemas.microsoft.com/office/drawing/2014/main" id="{E15FA6FD-68A4-47A5-9768-0EC95A5F42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9" name="Freeform 163">
                <a:extLst>
                  <a:ext uri="{FF2B5EF4-FFF2-40B4-BE49-F238E27FC236}">
                    <a16:creationId xmlns:a16="http://schemas.microsoft.com/office/drawing/2014/main" id="{21D63E07-2BD9-49E6-BBFD-3CFE1A3905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2950" y="38385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0" name="Freeform 164">
                <a:extLst>
                  <a:ext uri="{FF2B5EF4-FFF2-40B4-BE49-F238E27FC236}">
                    <a16:creationId xmlns:a16="http://schemas.microsoft.com/office/drawing/2014/main" id="{538CBB83-7AC4-4943-A417-C24B48CF26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6913" y="3598863"/>
                <a:ext cx="90488" cy="60325"/>
              </a:xfrm>
              <a:custGeom>
                <a:avLst/>
                <a:gdLst>
                  <a:gd name="T0" fmla="*/ 26 w 57"/>
                  <a:gd name="T1" fmla="*/ 23 h 38"/>
                  <a:gd name="T2" fmla="*/ 36 w 57"/>
                  <a:gd name="T3" fmla="*/ 18 h 38"/>
                  <a:gd name="T4" fmla="*/ 43 w 57"/>
                  <a:gd name="T5" fmla="*/ 13 h 38"/>
                  <a:gd name="T6" fmla="*/ 47 w 57"/>
                  <a:gd name="T7" fmla="*/ 8 h 38"/>
                  <a:gd name="T8" fmla="*/ 54 w 57"/>
                  <a:gd name="T9" fmla="*/ 3 h 38"/>
                  <a:gd name="T10" fmla="*/ 56 w 57"/>
                  <a:gd name="T11" fmla="*/ 0 h 38"/>
                  <a:gd name="T12" fmla="*/ 34 w 57"/>
                  <a:gd name="T13" fmla="*/ 12 h 38"/>
                  <a:gd name="T14" fmla="*/ 0 w 57"/>
                  <a:gd name="T15" fmla="*/ 38 h 38"/>
                  <a:gd name="T16" fmla="*/ 11 w 57"/>
                  <a:gd name="T17" fmla="*/ 37 h 38"/>
                  <a:gd name="T18" fmla="*/ 20 w 57"/>
                  <a:gd name="T19" fmla="*/ 35 h 38"/>
                  <a:gd name="T20" fmla="*/ 19 w 57"/>
                  <a:gd name="T21" fmla="*/ 31 h 38"/>
                  <a:gd name="T22" fmla="*/ 21 w 57"/>
                  <a:gd name="T23" fmla="*/ 31 h 38"/>
                  <a:gd name="T24" fmla="*/ 26 w 57"/>
                  <a:gd name="T25" fmla="*/ 2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" h="38">
                    <a:moveTo>
                      <a:pt x="26" y="23"/>
                    </a:moveTo>
                    <a:cubicBezTo>
                      <a:pt x="27" y="21"/>
                      <a:pt x="34" y="19"/>
                      <a:pt x="36" y="18"/>
                    </a:cubicBezTo>
                    <a:cubicBezTo>
                      <a:pt x="38" y="17"/>
                      <a:pt x="42" y="13"/>
                      <a:pt x="43" y="13"/>
                    </a:cubicBezTo>
                    <a:cubicBezTo>
                      <a:pt x="45" y="12"/>
                      <a:pt x="47" y="9"/>
                      <a:pt x="47" y="8"/>
                    </a:cubicBezTo>
                    <a:cubicBezTo>
                      <a:pt x="46" y="7"/>
                      <a:pt x="52" y="4"/>
                      <a:pt x="54" y="3"/>
                    </a:cubicBezTo>
                    <a:cubicBezTo>
                      <a:pt x="56" y="2"/>
                      <a:pt x="57" y="0"/>
                      <a:pt x="56" y="0"/>
                    </a:cubicBezTo>
                    <a:cubicBezTo>
                      <a:pt x="55" y="0"/>
                      <a:pt x="44" y="6"/>
                      <a:pt x="34" y="12"/>
                    </a:cubicBezTo>
                    <a:cubicBezTo>
                      <a:pt x="22" y="20"/>
                      <a:pt x="11" y="29"/>
                      <a:pt x="0" y="38"/>
                    </a:cubicBezTo>
                    <a:cubicBezTo>
                      <a:pt x="4" y="38"/>
                      <a:pt x="9" y="38"/>
                      <a:pt x="11" y="37"/>
                    </a:cubicBezTo>
                    <a:cubicBezTo>
                      <a:pt x="14" y="37"/>
                      <a:pt x="19" y="36"/>
                      <a:pt x="20" y="35"/>
                    </a:cubicBezTo>
                    <a:cubicBezTo>
                      <a:pt x="20" y="34"/>
                      <a:pt x="20" y="32"/>
                      <a:pt x="19" y="31"/>
                    </a:cubicBezTo>
                    <a:cubicBezTo>
                      <a:pt x="20" y="31"/>
                      <a:pt x="21" y="31"/>
                      <a:pt x="21" y="31"/>
                    </a:cubicBezTo>
                    <a:cubicBezTo>
                      <a:pt x="22" y="31"/>
                      <a:pt x="24" y="24"/>
                      <a:pt x="26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1" name="Freeform 165">
                <a:extLst>
                  <a:ext uri="{FF2B5EF4-FFF2-40B4-BE49-F238E27FC236}">
                    <a16:creationId xmlns:a16="http://schemas.microsoft.com/office/drawing/2014/main" id="{4C2C6D87-B889-4C00-B0FB-CF2EE7DE730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87888" y="3673476"/>
                <a:ext cx="376238" cy="520700"/>
              </a:xfrm>
              <a:custGeom>
                <a:avLst/>
                <a:gdLst>
                  <a:gd name="T0" fmla="*/ 184 w 237"/>
                  <a:gd name="T1" fmla="*/ 3 h 329"/>
                  <a:gd name="T2" fmla="*/ 167 w 237"/>
                  <a:gd name="T3" fmla="*/ 7 h 329"/>
                  <a:gd name="T4" fmla="*/ 150 w 237"/>
                  <a:gd name="T5" fmla="*/ 14 h 329"/>
                  <a:gd name="T6" fmla="*/ 129 w 237"/>
                  <a:gd name="T7" fmla="*/ 18 h 329"/>
                  <a:gd name="T8" fmla="*/ 113 w 237"/>
                  <a:gd name="T9" fmla="*/ 16 h 329"/>
                  <a:gd name="T10" fmla="*/ 89 w 237"/>
                  <a:gd name="T11" fmla="*/ 4 h 329"/>
                  <a:gd name="T12" fmla="*/ 68 w 237"/>
                  <a:gd name="T13" fmla="*/ 18 h 329"/>
                  <a:gd name="T14" fmla="*/ 55 w 237"/>
                  <a:gd name="T15" fmla="*/ 34 h 329"/>
                  <a:gd name="T16" fmla="*/ 53 w 237"/>
                  <a:gd name="T17" fmla="*/ 60 h 329"/>
                  <a:gd name="T18" fmla="*/ 49 w 237"/>
                  <a:gd name="T19" fmla="*/ 72 h 329"/>
                  <a:gd name="T20" fmla="*/ 40 w 237"/>
                  <a:gd name="T21" fmla="*/ 76 h 329"/>
                  <a:gd name="T22" fmla="*/ 32 w 237"/>
                  <a:gd name="T23" fmla="*/ 56 h 329"/>
                  <a:gd name="T24" fmla="*/ 26 w 237"/>
                  <a:gd name="T25" fmla="*/ 63 h 329"/>
                  <a:gd name="T26" fmla="*/ 26 w 237"/>
                  <a:gd name="T27" fmla="*/ 79 h 329"/>
                  <a:gd name="T28" fmla="*/ 37 w 237"/>
                  <a:gd name="T29" fmla="*/ 85 h 329"/>
                  <a:gd name="T30" fmla="*/ 28 w 237"/>
                  <a:gd name="T31" fmla="*/ 95 h 329"/>
                  <a:gd name="T32" fmla="*/ 28 w 237"/>
                  <a:gd name="T33" fmla="*/ 106 h 329"/>
                  <a:gd name="T34" fmla="*/ 17 w 237"/>
                  <a:gd name="T35" fmla="*/ 124 h 329"/>
                  <a:gd name="T36" fmla="*/ 32 w 237"/>
                  <a:gd name="T37" fmla="*/ 128 h 329"/>
                  <a:gd name="T38" fmla="*/ 54 w 237"/>
                  <a:gd name="T39" fmla="*/ 108 h 329"/>
                  <a:gd name="T40" fmla="*/ 62 w 237"/>
                  <a:gd name="T41" fmla="*/ 112 h 329"/>
                  <a:gd name="T42" fmla="*/ 68 w 237"/>
                  <a:gd name="T43" fmla="*/ 127 h 329"/>
                  <a:gd name="T44" fmla="*/ 77 w 237"/>
                  <a:gd name="T45" fmla="*/ 116 h 329"/>
                  <a:gd name="T46" fmla="*/ 78 w 237"/>
                  <a:gd name="T47" fmla="*/ 114 h 329"/>
                  <a:gd name="T48" fmla="*/ 82 w 237"/>
                  <a:gd name="T49" fmla="*/ 126 h 329"/>
                  <a:gd name="T50" fmla="*/ 91 w 237"/>
                  <a:gd name="T51" fmla="*/ 133 h 329"/>
                  <a:gd name="T52" fmla="*/ 91 w 237"/>
                  <a:gd name="T53" fmla="*/ 117 h 329"/>
                  <a:gd name="T54" fmla="*/ 94 w 237"/>
                  <a:gd name="T55" fmla="*/ 129 h 329"/>
                  <a:gd name="T56" fmla="*/ 113 w 237"/>
                  <a:gd name="T57" fmla="*/ 132 h 329"/>
                  <a:gd name="T58" fmla="*/ 93 w 237"/>
                  <a:gd name="T59" fmla="*/ 141 h 329"/>
                  <a:gd name="T60" fmla="*/ 61 w 237"/>
                  <a:gd name="T61" fmla="*/ 132 h 329"/>
                  <a:gd name="T62" fmla="*/ 34 w 237"/>
                  <a:gd name="T63" fmla="*/ 131 h 329"/>
                  <a:gd name="T64" fmla="*/ 15 w 237"/>
                  <a:gd name="T65" fmla="*/ 148 h 329"/>
                  <a:gd name="T66" fmla="*/ 2 w 237"/>
                  <a:gd name="T67" fmla="*/ 169 h 329"/>
                  <a:gd name="T68" fmla="*/ 16 w 237"/>
                  <a:gd name="T69" fmla="*/ 219 h 329"/>
                  <a:gd name="T70" fmla="*/ 39 w 237"/>
                  <a:gd name="T71" fmla="*/ 216 h 329"/>
                  <a:gd name="T72" fmla="*/ 54 w 237"/>
                  <a:gd name="T73" fmla="*/ 220 h 329"/>
                  <a:gd name="T74" fmla="*/ 63 w 237"/>
                  <a:gd name="T75" fmla="*/ 263 h 329"/>
                  <a:gd name="T76" fmla="*/ 69 w 237"/>
                  <a:gd name="T77" fmla="*/ 308 h 329"/>
                  <a:gd name="T78" fmla="*/ 104 w 237"/>
                  <a:gd name="T79" fmla="*/ 315 h 329"/>
                  <a:gd name="T80" fmla="*/ 120 w 237"/>
                  <a:gd name="T81" fmla="*/ 283 h 329"/>
                  <a:gd name="T82" fmla="*/ 135 w 237"/>
                  <a:gd name="T83" fmla="*/ 232 h 329"/>
                  <a:gd name="T84" fmla="*/ 143 w 237"/>
                  <a:gd name="T85" fmla="*/ 199 h 329"/>
                  <a:gd name="T86" fmla="*/ 123 w 237"/>
                  <a:gd name="T87" fmla="*/ 177 h 329"/>
                  <a:gd name="T88" fmla="*/ 118 w 237"/>
                  <a:gd name="T89" fmla="*/ 165 h 329"/>
                  <a:gd name="T90" fmla="*/ 149 w 237"/>
                  <a:gd name="T91" fmla="*/ 192 h 329"/>
                  <a:gd name="T92" fmla="*/ 167 w 237"/>
                  <a:gd name="T93" fmla="*/ 174 h 329"/>
                  <a:gd name="T94" fmla="*/ 153 w 237"/>
                  <a:gd name="T95" fmla="*/ 157 h 329"/>
                  <a:gd name="T96" fmla="*/ 160 w 237"/>
                  <a:gd name="T97" fmla="*/ 156 h 329"/>
                  <a:gd name="T98" fmla="*/ 176 w 237"/>
                  <a:gd name="T99" fmla="*/ 165 h 329"/>
                  <a:gd name="T100" fmla="*/ 189 w 237"/>
                  <a:gd name="T101" fmla="*/ 171 h 329"/>
                  <a:gd name="T102" fmla="*/ 200 w 237"/>
                  <a:gd name="T103" fmla="*/ 191 h 329"/>
                  <a:gd name="T104" fmla="*/ 210 w 237"/>
                  <a:gd name="T105" fmla="*/ 210 h 329"/>
                  <a:gd name="T106" fmla="*/ 220 w 237"/>
                  <a:gd name="T107" fmla="*/ 188 h 329"/>
                  <a:gd name="T108" fmla="*/ 235 w 237"/>
                  <a:gd name="T109" fmla="*/ 173 h 329"/>
                  <a:gd name="T110" fmla="*/ 186 w 237"/>
                  <a:gd name="T111" fmla="*/ 4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7" h="329">
                    <a:moveTo>
                      <a:pt x="186" y="4"/>
                    </a:moveTo>
                    <a:cubicBezTo>
                      <a:pt x="186" y="5"/>
                      <a:pt x="186" y="5"/>
                      <a:pt x="186" y="5"/>
                    </a:cubicBezTo>
                    <a:cubicBezTo>
                      <a:pt x="185" y="6"/>
                      <a:pt x="184" y="4"/>
                      <a:pt x="184" y="3"/>
                    </a:cubicBezTo>
                    <a:cubicBezTo>
                      <a:pt x="184" y="1"/>
                      <a:pt x="180" y="0"/>
                      <a:pt x="179" y="1"/>
                    </a:cubicBezTo>
                    <a:cubicBezTo>
                      <a:pt x="179" y="3"/>
                      <a:pt x="176" y="1"/>
                      <a:pt x="175" y="0"/>
                    </a:cubicBezTo>
                    <a:cubicBezTo>
                      <a:pt x="174" y="0"/>
                      <a:pt x="168" y="5"/>
                      <a:pt x="167" y="7"/>
                    </a:cubicBezTo>
                    <a:cubicBezTo>
                      <a:pt x="165" y="9"/>
                      <a:pt x="156" y="10"/>
                      <a:pt x="154" y="10"/>
                    </a:cubicBezTo>
                    <a:cubicBezTo>
                      <a:pt x="152" y="9"/>
                      <a:pt x="151" y="14"/>
                      <a:pt x="152" y="14"/>
                    </a:cubicBezTo>
                    <a:cubicBezTo>
                      <a:pt x="153" y="14"/>
                      <a:pt x="152" y="14"/>
                      <a:pt x="150" y="14"/>
                    </a:cubicBezTo>
                    <a:cubicBezTo>
                      <a:pt x="149" y="14"/>
                      <a:pt x="147" y="14"/>
                      <a:pt x="146" y="14"/>
                    </a:cubicBezTo>
                    <a:cubicBezTo>
                      <a:pt x="143" y="14"/>
                      <a:pt x="135" y="18"/>
                      <a:pt x="133" y="19"/>
                    </a:cubicBezTo>
                    <a:cubicBezTo>
                      <a:pt x="131" y="21"/>
                      <a:pt x="129" y="19"/>
                      <a:pt x="129" y="18"/>
                    </a:cubicBezTo>
                    <a:cubicBezTo>
                      <a:pt x="129" y="17"/>
                      <a:pt x="126" y="15"/>
                      <a:pt x="125" y="15"/>
                    </a:cubicBezTo>
                    <a:cubicBezTo>
                      <a:pt x="124" y="15"/>
                      <a:pt x="122" y="21"/>
                      <a:pt x="121" y="23"/>
                    </a:cubicBezTo>
                    <a:cubicBezTo>
                      <a:pt x="119" y="24"/>
                      <a:pt x="117" y="17"/>
                      <a:pt x="113" y="16"/>
                    </a:cubicBezTo>
                    <a:cubicBezTo>
                      <a:pt x="110" y="15"/>
                      <a:pt x="104" y="12"/>
                      <a:pt x="102" y="11"/>
                    </a:cubicBezTo>
                    <a:cubicBezTo>
                      <a:pt x="100" y="11"/>
                      <a:pt x="97" y="7"/>
                      <a:pt x="96" y="6"/>
                    </a:cubicBezTo>
                    <a:cubicBezTo>
                      <a:pt x="95" y="5"/>
                      <a:pt x="90" y="4"/>
                      <a:pt x="89" y="4"/>
                    </a:cubicBezTo>
                    <a:cubicBezTo>
                      <a:pt x="87" y="4"/>
                      <a:pt x="82" y="7"/>
                      <a:pt x="81" y="8"/>
                    </a:cubicBezTo>
                    <a:cubicBezTo>
                      <a:pt x="79" y="10"/>
                      <a:pt x="77" y="9"/>
                      <a:pt x="76" y="10"/>
                    </a:cubicBezTo>
                    <a:cubicBezTo>
                      <a:pt x="76" y="10"/>
                      <a:pt x="70" y="16"/>
                      <a:pt x="68" y="18"/>
                    </a:cubicBezTo>
                    <a:cubicBezTo>
                      <a:pt x="66" y="19"/>
                      <a:pt x="62" y="27"/>
                      <a:pt x="61" y="29"/>
                    </a:cubicBezTo>
                    <a:cubicBezTo>
                      <a:pt x="59" y="30"/>
                      <a:pt x="57" y="31"/>
                      <a:pt x="57" y="31"/>
                    </a:cubicBezTo>
                    <a:cubicBezTo>
                      <a:pt x="56" y="31"/>
                      <a:pt x="55" y="33"/>
                      <a:pt x="55" y="34"/>
                    </a:cubicBezTo>
                    <a:cubicBezTo>
                      <a:pt x="55" y="34"/>
                      <a:pt x="49" y="38"/>
                      <a:pt x="48" y="41"/>
                    </a:cubicBezTo>
                    <a:cubicBezTo>
                      <a:pt x="47" y="44"/>
                      <a:pt x="49" y="50"/>
                      <a:pt x="49" y="53"/>
                    </a:cubicBezTo>
                    <a:cubicBezTo>
                      <a:pt x="49" y="55"/>
                      <a:pt x="51" y="60"/>
                      <a:pt x="53" y="60"/>
                    </a:cubicBezTo>
                    <a:cubicBezTo>
                      <a:pt x="55" y="60"/>
                      <a:pt x="54" y="64"/>
                      <a:pt x="53" y="65"/>
                    </a:cubicBezTo>
                    <a:cubicBezTo>
                      <a:pt x="53" y="67"/>
                      <a:pt x="55" y="68"/>
                      <a:pt x="55" y="69"/>
                    </a:cubicBezTo>
                    <a:cubicBezTo>
                      <a:pt x="55" y="70"/>
                      <a:pt x="50" y="71"/>
                      <a:pt x="49" y="72"/>
                    </a:cubicBezTo>
                    <a:cubicBezTo>
                      <a:pt x="47" y="72"/>
                      <a:pt x="45" y="75"/>
                      <a:pt x="45" y="76"/>
                    </a:cubicBezTo>
                    <a:cubicBezTo>
                      <a:pt x="44" y="77"/>
                      <a:pt x="40" y="78"/>
                      <a:pt x="38" y="80"/>
                    </a:cubicBezTo>
                    <a:cubicBezTo>
                      <a:pt x="39" y="79"/>
                      <a:pt x="39" y="77"/>
                      <a:pt x="40" y="76"/>
                    </a:cubicBezTo>
                    <a:cubicBezTo>
                      <a:pt x="41" y="75"/>
                      <a:pt x="39" y="72"/>
                      <a:pt x="39" y="71"/>
                    </a:cubicBezTo>
                    <a:cubicBezTo>
                      <a:pt x="38" y="71"/>
                      <a:pt x="38" y="63"/>
                      <a:pt x="37" y="61"/>
                    </a:cubicBezTo>
                    <a:cubicBezTo>
                      <a:pt x="36" y="60"/>
                      <a:pt x="33" y="57"/>
                      <a:pt x="32" y="56"/>
                    </a:cubicBezTo>
                    <a:cubicBezTo>
                      <a:pt x="31" y="56"/>
                      <a:pt x="33" y="54"/>
                      <a:pt x="33" y="53"/>
                    </a:cubicBezTo>
                    <a:cubicBezTo>
                      <a:pt x="33" y="52"/>
                      <a:pt x="29" y="51"/>
                      <a:pt x="28" y="52"/>
                    </a:cubicBezTo>
                    <a:cubicBezTo>
                      <a:pt x="27" y="53"/>
                      <a:pt x="26" y="60"/>
                      <a:pt x="26" y="63"/>
                    </a:cubicBezTo>
                    <a:cubicBezTo>
                      <a:pt x="26" y="65"/>
                      <a:pt x="28" y="68"/>
                      <a:pt x="29" y="68"/>
                    </a:cubicBezTo>
                    <a:cubicBezTo>
                      <a:pt x="29" y="68"/>
                      <a:pt x="29" y="72"/>
                      <a:pt x="28" y="72"/>
                    </a:cubicBezTo>
                    <a:cubicBezTo>
                      <a:pt x="26" y="72"/>
                      <a:pt x="25" y="78"/>
                      <a:pt x="26" y="79"/>
                    </a:cubicBezTo>
                    <a:cubicBezTo>
                      <a:pt x="26" y="81"/>
                      <a:pt x="25" y="83"/>
                      <a:pt x="24" y="84"/>
                    </a:cubicBezTo>
                    <a:cubicBezTo>
                      <a:pt x="23" y="84"/>
                      <a:pt x="29" y="84"/>
                      <a:pt x="32" y="84"/>
                    </a:cubicBezTo>
                    <a:cubicBezTo>
                      <a:pt x="35" y="84"/>
                      <a:pt x="37" y="85"/>
                      <a:pt x="37" y="85"/>
                    </a:cubicBezTo>
                    <a:cubicBezTo>
                      <a:pt x="37" y="86"/>
                      <a:pt x="32" y="86"/>
                      <a:pt x="31" y="88"/>
                    </a:cubicBezTo>
                    <a:cubicBezTo>
                      <a:pt x="30" y="89"/>
                      <a:pt x="26" y="91"/>
                      <a:pt x="25" y="92"/>
                    </a:cubicBezTo>
                    <a:cubicBezTo>
                      <a:pt x="25" y="93"/>
                      <a:pt x="27" y="95"/>
                      <a:pt x="28" y="95"/>
                    </a:cubicBezTo>
                    <a:cubicBezTo>
                      <a:pt x="30" y="95"/>
                      <a:pt x="31" y="100"/>
                      <a:pt x="32" y="101"/>
                    </a:cubicBezTo>
                    <a:cubicBezTo>
                      <a:pt x="34" y="102"/>
                      <a:pt x="33" y="105"/>
                      <a:pt x="33" y="106"/>
                    </a:cubicBezTo>
                    <a:cubicBezTo>
                      <a:pt x="32" y="106"/>
                      <a:pt x="31" y="106"/>
                      <a:pt x="28" y="106"/>
                    </a:cubicBezTo>
                    <a:cubicBezTo>
                      <a:pt x="26" y="106"/>
                      <a:pt x="24" y="105"/>
                      <a:pt x="22" y="106"/>
                    </a:cubicBezTo>
                    <a:cubicBezTo>
                      <a:pt x="20" y="106"/>
                      <a:pt x="16" y="112"/>
                      <a:pt x="16" y="114"/>
                    </a:cubicBezTo>
                    <a:cubicBezTo>
                      <a:pt x="16" y="116"/>
                      <a:pt x="17" y="123"/>
                      <a:pt x="17" y="124"/>
                    </a:cubicBezTo>
                    <a:cubicBezTo>
                      <a:pt x="17" y="126"/>
                      <a:pt x="23" y="127"/>
                      <a:pt x="24" y="128"/>
                    </a:cubicBezTo>
                    <a:cubicBezTo>
                      <a:pt x="25" y="128"/>
                      <a:pt x="27" y="128"/>
                      <a:pt x="28" y="128"/>
                    </a:cubicBezTo>
                    <a:cubicBezTo>
                      <a:pt x="30" y="128"/>
                      <a:pt x="31" y="128"/>
                      <a:pt x="32" y="128"/>
                    </a:cubicBezTo>
                    <a:cubicBezTo>
                      <a:pt x="33" y="129"/>
                      <a:pt x="36" y="123"/>
                      <a:pt x="37" y="120"/>
                    </a:cubicBezTo>
                    <a:cubicBezTo>
                      <a:pt x="38" y="117"/>
                      <a:pt x="44" y="112"/>
                      <a:pt x="45" y="110"/>
                    </a:cubicBezTo>
                    <a:cubicBezTo>
                      <a:pt x="46" y="109"/>
                      <a:pt x="52" y="109"/>
                      <a:pt x="54" y="108"/>
                    </a:cubicBezTo>
                    <a:cubicBezTo>
                      <a:pt x="55" y="107"/>
                      <a:pt x="54" y="113"/>
                      <a:pt x="55" y="116"/>
                    </a:cubicBezTo>
                    <a:cubicBezTo>
                      <a:pt x="56" y="119"/>
                      <a:pt x="62" y="118"/>
                      <a:pt x="61" y="115"/>
                    </a:cubicBezTo>
                    <a:cubicBezTo>
                      <a:pt x="60" y="113"/>
                      <a:pt x="61" y="111"/>
                      <a:pt x="62" y="112"/>
                    </a:cubicBezTo>
                    <a:cubicBezTo>
                      <a:pt x="62" y="113"/>
                      <a:pt x="68" y="116"/>
                      <a:pt x="69" y="117"/>
                    </a:cubicBezTo>
                    <a:cubicBezTo>
                      <a:pt x="70" y="119"/>
                      <a:pt x="69" y="122"/>
                      <a:pt x="68" y="122"/>
                    </a:cubicBezTo>
                    <a:cubicBezTo>
                      <a:pt x="67" y="122"/>
                      <a:pt x="67" y="126"/>
                      <a:pt x="68" y="127"/>
                    </a:cubicBezTo>
                    <a:cubicBezTo>
                      <a:pt x="69" y="127"/>
                      <a:pt x="71" y="122"/>
                      <a:pt x="73" y="122"/>
                    </a:cubicBezTo>
                    <a:cubicBezTo>
                      <a:pt x="74" y="121"/>
                      <a:pt x="75" y="118"/>
                      <a:pt x="75" y="118"/>
                    </a:cubicBezTo>
                    <a:cubicBezTo>
                      <a:pt x="74" y="117"/>
                      <a:pt x="76" y="115"/>
                      <a:pt x="77" y="116"/>
                    </a:cubicBezTo>
                    <a:cubicBezTo>
                      <a:pt x="77" y="116"/>
                      <a:pt x="74" y="110"/>
                      <a:pt x="71" y="107"/>
                    </a:cubicBezTo>
                    <a:cubicBezTo>
                      <a:pt x="69" y="105"/>
                      <a:pt x="70" y="106"/>
                      <a:pt x="75" y="110"/>
                    </a:cubicBezTo>
                    <a:cubicBezTo>
                      <a:pt x="75" y="110"/>
                      <a:pt x="75" y="110"/>
                      <a:pt x="78" y="114"/>
                    </a:cubicBezTo>
                    <a:cubicBezTo>
                      <a:pt x="79" y="115"/>
                      <a:pt x="79" y="117"/>
                      <a:pt x="80" y="118"/>
                    </a:cubicBezTo>
                    <a:cubicBezTo>
                      <a:pt x="81" y="119"/>
                      <a:pt x="81" y="119"/>
                      <a:pt x="81" y="119"/>
                    </a:cubicBezTo>
                    <a:cubicBezTo>
                      <a:pt x="81" y="121"/>
                      <a:pt x="82" y="125"/>
                      <a:pt x="82" y="126"/>
                    </a:cubicBezTo>
                    <a:cubicBezTo>
                      <a:pt x="82" y="127"/>
                      <a:pt x="84" y="130"/>
                      <a:pt x="86" y="130"/>
                    </a:cubicBezTo>
                    <a:cubicBezTo>
                      <a:pt x="87" y="129"/>
                      <a:pt x="88" y="130"/>
                      <a:pt x="88" y="130"/>
                    </a:cubicBezTo>
                    <a:cubicBezTo>
                      <a:pt x="88" y="130"/>
                      <a:pt x="89" y="133"/>
                      <a:pt x="91" y="133"/>
                    </a:cubicBezTo>
                    <a:cubicBezTo>
                      <a:pt x="92" y="133"/>
                      <a:pt x="93" y="130"/>
                      <a:pt x="91" y="130"/>
                    </a:cubicBezTo>
                    <a:cubicBezTo>
                      <a:pt x="90" y="129"/>
                      <a:pt x="90" y="124"/>
                      <a:pt x="90" y="122"/>
                    </a:cubicBezTo>
                    <a:cubicBezTo>
                      <a:pt x="90" y="119"/>
                      <a:pt x="91" y="117"/>
                      <a:pt x="91" y="117"/>
                    </a:cubicBezTo>
                    <a:cubicBezTo>
                      <a:pt x="92" y="117"/>
                      <a:pt x="91" y="122"/>
                      <a:pt x="91" y="123"/>
                    </a:cubicBezTo>
                    <a:cubicBezTo>
                      <a:pt x="91" y="124"/>
                      <a:pt x="92" y="127"/>
                      <a:pt x="93" y="128"/>
                    </a:cubicBezTo>
                    <a:cubicBezTo>
                      <a:pt x="93" y="128"/>
                      <a:pt x="93" y="128"/>
                      <a:pt x="94" y="129"/>
                    </a:cubicBezTo>
                    <a:cubicBezTo>
                      <a:pt x="98" y="132"/>
                      <a:pt x="98" y="132"/>
                      <a:pt x="98" y="132"/>
                    </a:cubicBezTo>
                    <a:cubicBezTo>
                      <a:pt x="102" y="131"/>
                      <a:pt x="109" y="132"/>
                      <a:pt x="109" y="133"/>
                    </a:cubicBezTo>
                    <a:cubicBezTo>
                      <a:pt x="109" y="134"/>
                      <a:pt x="112" y="134"/>
                      <a:pt x="113" y="132"/>
                    </a:cubicBezTo>
                    <a:cubicBezTo>
                      <a:pt x="113" y="131"/>
                      <a:pt x="113" y="132"/>
                      <a:pt x="113" y="133"/>
                    </a:cubicBezTo>
                    <a:cubicBezTo>
                      <a:pt x="113" y="135"/>
                      <a:pt x="110" y="139"/>
                      <a:pt x="109" y="141"/>
                    </a:cubicBezTo>
                    <a:cubicBezTo>
                      <a:pt x="109" y="143"/>
                      <a:pt x="97" y="142"/>
                      <a:pt x="93" y="141"/>
                    </a:cubicBezTo>
                    <a:cubicBezTo>
                      <a:pt x="88" y="141"/>
                      <a:pt x="81" y="143"/>
                      <a:pt x="80" y="144"/>
                    </a:cubicBezTo>
                    <a:cubicBezTo>
                      <a:pt x="79" y="145"/>
                      <a:pt x="72" y="141"/>
                      <a:pt x="68" y="139"/>
                    </a:cubicBezTo>
                    <a:cubicBezTo>
                      <a:pt x="65" y="138"/>
                      <a:pt x="62" y="132"/>
                      <a:pt x="61" y="132"/>
                    </a:cubicBezTo>
                    <a:cubicBezTo>
                      <a:pt x="61" y="131"/>
                      <a:pt x="62" y="129"/>
                      <a:pt x="62" y="128"/>
                    </a:cubicBezTo>
                    <a:cubicBezTo>
                      <a:pt x="61" y="127"/>
                      <a:pt x="53" y="127"/>
                      <a:pt x="51" y="128"/>
                    </a:cubicBezTo>
                    <a:cubicBezTo>
                      <a:pt x="49" y="129"/>
                      <a:pt x="37" y="130"/>
                      <a:pt x="34" y="131"/>
                    </a:cubicBezTo>
                    <a:cubicBezTo>
                      <a:pt x="31" y="132"/>
                      <a:pt x="27" y="131"/>
                      <a:pt x="26" y="131"/>
                    </a:cubicBezTo>
                    <a:cubicBezTo>
                      <a:pt x="24" y="131"/>
                      <a:pt x="21" y="135"/>
                      <a:pt x="20" y="135"/>
                    </a:cubicBezTo>
                    <a:cubicBezTo>
                      <a:pt x="18" y="136"/>
                      <a:pt x="16" y="141"/>
                      <a:pt x="15" y="148"/>
                    </a:cubicBezTo>
                    <a:cubicBezTo>
                      <a:pt x="15" y="148"/>
                      <a:pt x="15" y="148"/>
                      <a:pt x="13" y="152"/>
                    </a:cubicBezTo>
                    <a:cubicBezTo>
                      <a:pt x="11" y="154"/>
                      <a:pt x="11" y="154"/>
                      <a:pt x="11" y="154"/>
                    </a:cubicBezTo>
                    <a:cubicBezTo>
                      <a:pt x="8" y="157"/>
                      <a:pt x="3" y="167"/>
                      <a:pt x="2" y="169"/>
                    </a:cubicBezTo>
                    <a:cubicBezTo>
                      <a:pt x="1" y="171"/>
                      <a:pt x="0" y="186"/>
                      <a:pt x="0" y="191"/>
                    </a:cubicBezTo>
                    <a:cubicBezTo>
                      <a:pt x="0" y="196"/>
                      <a:pt x="4" y="206"/>
                      <a:pt x="5" y="209"/>
                    </a:cubicBezTo>
                    <a:cubicBezTo>
                      <a:pt x="6" y="211"/>
                      <a:pt x="14" y="218"/>
                      <a:pt x="16" y="219"/>
                    </a:cubicBezTo>
                    <a:cubicBezTo>
                      <a:pt x="18" y="221"/>
                      <a:pt x="26" y="221"/>
                      <a:pt x="29" y="221"/>
                    </a:cubicBezTo>
                    <a:cubicBezTo>
                      <a:pt x="32" y="221"/>
                      <a:pt x="35" y="218"/>
                      <a:pt x="36" y="215"/>
                    </a:cubicBezTo>
                    <a:cubicBezTo>
                      <a:pt x="36" y="215"/>
                      <a:pt x="36" y="215"/>
                      <a:pt x="39" y="216"/>
                    </a:cubicBezTo>
                    <a:cubicBezTo>
                      <a:pt x="41" y="216"/>
                      <a:pt x="41" y="216"/>
                      <a:pt x="41" y="216"/>
                    </a:cubicBezTo>
                    <a:cubicBezTo>
                      <a:pt x="41" y="218"/>
                      <a:pt x="47" y="220"/>
                      <a:pt x="48" y="220"/>
                    </a:cubicBezTo>
                    <a:cubicBezTo>
                      <a:pt x="50" y="221"/>
                      <a:pt x="53" y="221"/>
                      <a:pt x="54" y="220"/>
                    </a:cubicBezTo>
                    <a:cubicBezTo>
                      <a:pt x="55" y="220"/>
                      <a:pt x="57" y="230"/>
                      <a:pt x="56" y="233"/>
                    </a:cubicBezTo>
                    <a:cubicBezTo>
                      <a:pt x="55" y="236"/>
                      <a:pt x="58" y="246"/>
                      <a:pt x="59" y="249"/>
                    </a:cubicBezTo>
                    <a:cubicBezTo>
                      <a:pt x="59" y="252"/>
                      <a:pt x="63" y="260"/>
                      <a:pt x="63" y="263"/>
                    </a:cubicBezTo>
                    <a:cubicBezTo>
                      <a:pt x="64" y="266"/>
                      <a:pt x="61" y="276"/>
                      <a:pt x="61" y="279"/>
                    </a:cubicBezTo>
                    <a:cubicBezTo>
                      <a:pt x="60" y="283"/>
                      <a:pt x="65" y="293"/>
                      <a:pt x="66" y="296"/>
                    </a:cubicBezTo>
                    <a:cubicBezTo>
                      <a:pt x="68" y="299"/>
                      <a:pt x="69" y="307"/>
                      <a:pt x="69" y="308"/>
                    </a:cubicBezTo>
                    <a:cubicBezTo>
                      <a:pt x="69" y="310"/>
                      <a:pt x="74" y="320"/>
                      <a:pt x="75" y="324"/>
                    </a:cubicBezTo>
                    <a:cubicBezTo>
                      <a:pt x="76" y="328"/>
                      <a:pt x="89" y="329"/>
                      <a:pt x="93" y="327"/>
                    </a:cubicBezTo>
                    <a:cubicBezTo>
                      <a:pt x="96" y="325"/>
                      <a:pt x="102" y="316"/>
                      <a:pt x="104" y="315"/>
                    </a:cubicBezTo>
                    <a:cubicBezTo>
                      <a:pt x="106" y="313"/>
                      <a:pt x="107" y="306"/>
                      <a:pt x="108" y="305"/>
                    </a:cubicBezTo>
                    <a:cubicBezTo>
                      <a:pt x="108" y="303"/>
                      <a:pt x="111" y="301"/>
                      <a:pt x="112" y="301"/>
                    </a:cubicBezTo>
                    <a:cubicBezTo>
                      <a:pt x="113" y="300"/>
                      <a:pt x="117" y="286"/>
                      <a:pt x="120" y="283"/>
                    </a:cubicBezTo>
                    <a:cubicBezTo>
                      <a:pt x="123" y="279"/>
                      <a:pt x="126" y="264"/>
                      <a:pt x="126" y="258"/>
                    </a:cubicBezTo>
                    <a:cubicBezTo>
                      <a:pt x="126" y="253"/>
                      <a:pt x="128" y="242"/>
                      <a:pt x="129" y="240"/>
                    </a:cubicBezTo>
                    <a:cubicBezTo>
                      <a:pt x="129" y="237"/>
                      <a:pt x="133" y="233"/>
                      <a:pt x="135" y="232"/>
                    </a:cubicBezTo>
                    <a:cubicBezTo>
                      <a:pt x="136" y="231"/>
                      <a:pt x="143" y="220"/>
                      <a:pt x="146" y="216"/>
                    </a:cubicBezTo>
                    <a:cubicBezTo>
                      <a:pt x="148" y="212"/>
                      <a:pt x="150" y="203"/>
                      <a:pt x="150" y="201"/>
                    </a:cubicBezTo>
                    <a:cubicBezTo>
                      <a:pt x="149" y="199"/>
                      <a:pt x="144" y="198"/>
                      <a:pt x="143" y="199"/>
                    </a:cubicBezTo>
                    <a:cubicBezTo>
                      <a:pt x="142" y="200"/>
                      <a:pt x="137" y="201"/>
                      <a:pt x="136" y="201"/>
                    </a:cubicBezTo>
                    <a:cubicBezTo>
                      <a:pt x="134" y="201"/>
                      <a:pt x="131" y="192"/>
                      <a:pt x="128" y="190"/>
                    </a:cubicBezTo>
                    <a:cubicBezTo>
                      <a:pt x="126" y="189"/>
                      <a:pt x="124" y="179"/>
                      <a:pt x="123" y="177"/>
                    </a:cubicBezTo>
                    <a:cubicBezTo>
                      <a:pt x="122" y="176"/>
                      <a:pt x="118" y="171"/>
                      <a:pt x="117" y="170"/>
                    </a:cubicBezTo>
                    <a:cubicBezTo>
                      <a:pt x="116" y="169"/>
                      <a:pt x="116" y="164"/>
                      <a:pt x="115" y="162"/>
                    </a:cubicBezTo>
                    <a:cubicBezTo>
                      <a:pt x="115" y="161"/>
                      <a:pt x="118" y="163"/>
                      <a:pt x="118" y="165"/>
                    </a:cubicBezTo>
                    <a:cubicBezTo>
                      <a:pt x="118" y="167"/>
                      <a:pt x="124" y="175"/>
                      <a:pt x="126" y="178"/>
                    </a:cubicBezTo>
                    <a:cubicBezTo>
                      <a:pt x="128" y="181"/>
                      <a:pt x="132" y="190"/>
                      <a:pt x="134" y="192"/>
                    </a:cubicBezTo>
                    <a:cubicBezTo>
                      <a:pt x="135" y="195"/>
                      <a:pt x="145" y="194"/>
                      <a:pt x="149" y="192"/>
                    </a:cubicBezTo>
                    <a:cubicBezTo>
                      <a:pt x="152" y="191"/>
                      <a:pt x="156" y="188"/>
                      <a:pt x="156" y="187"/>
                    </a:cubicBezTo>
                    <a:cubicBezTo>
                      <a:pt x="156" y="186"/>
                      <a:pt x="162" y="184"/>
                      <a:pt x="163" y="182"/>
                    </a:cubicBezTo>
                    <a:cubicBezTo>
                      <a:pt x="165" y="181"/>
                      <a:pt x="166" y="175"/>
                      <a:pt x="167" y="174"/>
                    </a:cubicBezTo>
                    <a:cubicBezTo>
                      <a:pt x="168" y="173"/>
                      <a:pt x="166" y="167"/>
                      <a:pt x="165" y="165"/>
                    </a:cubicBezTo>
                    <a:cubicBezTo>
                      <a:pt x="164" y="163"/>
                      <a:pt x="159" y="162"/>
                      <a:pt x="158" y="163"/>
                    </a:cubicBezTo>
                    <a:cubicBezTo>
                      <a:pt x="157" y="163"/>
                      <a:pt x="154" y="159"/>
                      <a:pt x="153" y="157"/>
                    </a:cubicBezTo>
                    <a:cubicBezTo>
                      <a:pt x="153" y="155"/>
                      <a:pt x="148" y="153"/>
                      <a:pt x="148" y="152"/>
                    </a:cubicBezTo>
                    <a:cubicBezTo>
                      <a:pt x="148" y="151"/>
                      <a:pt x="149" y="149"/>
                      <a:pt x="150" y="148"/>
                    </a:cubicBezTo>
                    <a:cubicBezTo>
                      <a:pt x="150" y="148"/>
                      <a:pt x="158" y="153"/>
                      <a:pt x="160" y="156"/>
                    </a:cubicBezTo>
                    <a:cubicBezTo>
                      <a:pt x="162" y="159"/>
                      <a:pt x="165" y="164"/>
                      <a:pt x="165" y="164"/>
                    </a:cubicBezTo>
                    <a:cubicBezTo>
                      <a:pt x="166" y="165"/>
                      <a:pt x="172" y="166"/>
                      <a:pt x="173" y="165"/>
                    </a:cubicBezTo>
                    <a:cubicBezTo>
                      <a:pt x="174" y="164"/>
                      <a:pt x="176" y="164"/>
                      <a:pt x="176" y="165"/>
                    </a:cubicBezTo>
                    <a:cubicBezTo>
                      <a:pt x="176" y="165"/>
                      <a:pt x="176" y="165"/>
                      <a:pt x="178" y="165"/>
                    </a:cubicBezTo>
                    <a:cubicBezTo>
                      <a:pt x="185" y="164"/>
                      <a:pt x="185" y="164"/>
                      <a:pt x="185" y="164"/>
                    </a:cubicBezTo>
                    <a:cubicBezTo>
                      <a:pt x="188" y="167"/>
                      <a:pt x="189" y="170"/>
                      <a:pt x="189" y="171"/>
                    </a:cubicBezTo>
                    <a:cubicBezTo>
                      <a:pt x="189" y="172"/>
                      <a:pt x="191" y="174"/>
                      <a:pt x="192" y="175"/>
                    </a:cubicBezTo>
                    <a:cubicBezTo>
                      <a:pt x="193" y="175"/>
                      <a:pt x="194" y="179"/>
                      <a:pt x="195" y="180"/>
                    </a:cubicBezTo>
                    <a:cubicBezTo>
                      <a:pt x="195" y="181"/>
                      <a:pt x="199" y="188"/>
                      <a:pt x="200" y="191"/>
                    </a:cubicBezTo>
                    <a:cubicBezTo>
                      <a:pt x="200" y="193"/>
                      <a:pt x="204" y="199"/>
                      <a:pt x="204" y="200"/>
                    </a:cubicBezTo>
                    <a:cubicBezTo>
                      <a:pt x="205" y="201"/>
                      <a:pt x="206" y="205"/>
                      <a:pt x="206" y="207"/>
                    </a:cubicBezTo>
                    <a:cubicBezTo>
                      <a:pt x="206" y="208"/>
                      <a:pt x="208" y="210"/>
                      <a:pt x="210" y="210"/>
                    </a:cubicBezTo>
                    <a:cubicBezTo>
                      <a:pt x="211" y="210"/>
                      <a:pt x="214" y="200"/>
                      <a:pt x="215" y="197"/>
                    </a:cubicBezTo>
                    <a:cubicBezTo>
                      <a:pt x="216" y="193"/>
                      <a:pt x="218" y="190"/>
                      <a:pt x="219" y="190"/>
                    </a:cubicBezTo>
                    <a:cubicBezTo>
                      <a:pt x="219" y="190"/>
                      <a:pt x="220" y="188"/>
                      <a:pt x="220" y="188"/>
                    </a:cubicBezTo>
                    <a:cubicBezTo>
                      <a:pt x="220" y="187"/>
                      <a:pt x="224" y="187"/>
                      <a:pt x="224" y="186"/>
                    </a:cubicBezTo>
                    <a:cubicBezTo>
                      <a:pt x="224" y="185"/>
                      <a:pt x="226" y="179"/>
                      <a:pt x="227" y="178"/>
                    </a:cubicBezTo>
                    <a:cubicBezTo>
                      <a:pt x="228" y="177"/>
                      <a:pt x="233" y="174"/>
                      <a:pt x="235" y="173"/>
                    </a:cubicBezTo>
                    <a:cubicBezTo>
                      <a:pt x="235" y="173"/>
                      <a:pt x="236" y="173"/>
                      <a:pt x="237" y="174"/>
                    </a:cubicBezTo>
                    <a:cubicBezTo>
                      <a:pt x="237" y="170"/>
                      <a:pt x="237" y="166"/>
                      <a:pt x="237" y="163"/>
                    </a:cubicBezTo>
                    <a:cubicBezTo>
                      <a:pt x="237" y="103"/>
                      <a:pt x="218" y="49"/>
                      <a:pt x="186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66">
                <a:extLst>
                  <a:ext uri="{FF2B5EF4-FFF2-40B4-BE49-F238E27FC236}">
                    <a16:creationId xmlns:a16="http://schemas.microsoft.com/office/drawing/2014/main" id="{734FDBDC-56AD-4673-92B0-C681F4C44A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26025" y="3997326"/>
                <a:ext cx="12700" cy="14288"/>
              </a:xfrm>
              <a:custGeom>
                <a:avLst/>
                <a:gdLst>
                  <a:gd name="T0" fmla="*/ 7 w 8"/>
                  <a:gd name="T1" fmla="*/ 8 h 9"/>
                  <a:gd name="T2" fmla="*/ 5 w 8"/>
                  <a:gd name="T3" fmla="*/ 1 h 9"/>
                  <a:gd name="T4" fmla="*/ 1 w 8"/>
                  <a:gd name="T5" fmla="*/ 3 h 9"/>
                  <a:gd name="T6" fmla="*/ 7 w 8"/>
                  <a:gd name="T7" fmla="*/ 8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7" y="8"/>
                    </a:moveTo>
                    <a:cubicBezTo>
                      <a:pt x="8" y="7"/>
                      <a:pt x="6" y="3"/>
                      <a:pt x="5" y="1"/>
                    </a:cubicBezTo>
                    <a:cubicBezTo>
                      <a:pt x="4" y="0"/>
                      <a:pt x="2" y="1"/>
                      <a:pt x="1" y="3"/>
                    </a:cubicBezTo>
                    <a:cubicBezTo>
                      <a:pt x="0" y="5"/>
                      <a:pt x="6" y="9"/>
                      <a:pt x="7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67">
                <a:extLst>
                  <a:ext uri="{FF2B5EF4-FFF2-40B4-BE49-F238E27FC236}">
                    <a16:creationId xmlns:a16="http://schemas.microsoft.com/office/drawing/2014/main" id="{FCEA2C68-1FA6-44A9-8DAC-7ED09DC1FA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95850" y="4090988"/>
                <a:ext cx="26988" cy="65088"/>
              </a:xfrm>
              <a:custGeom>
                <a:avLst/>
                <a:gdLst>
                  <a:gd name="T0" fmla="*/ 2 w 17"/>
                  <a:gd name="T1" fmla="*/ 37 h 41"/>
                  <a:gd name="T2" fmla="*/ 7 w 17"/>
                  <a:gd name="T3" fmla="*/ 41 h 41"/>
                  <a:gd name="T4" fmla="*/ 12 w 17"/>
                  <a:gd name="T5" fmla="*/ 32 h 41"/>
                  <a:gd name="T6" fmla="*/ 13 w 17"/>
                  <a:gd name="T7" fmla="*/ 26 h 41"/>
                  <a:gd name="T8" fmla="*/ 14 w 17"/>
                  <a:gd name="T9" fmla="*/ 22 h 41"/>
                  <a:gd name="T10" fmla="*/ 16 w 17"/>
                  <a:gd name="T11" fmla="*/ 17 h 41"/>
                  <a:gd name="T12" fmla="*/ 13 w 17"/>
                  <a:gd name="T13" fmla="*/ 2 h 41"/>
                  <a:gd name="T14" fmla="*/ 11 w 17"/>
                  <a:gd name="T15" fmla="*/ 5 h 41"/>
                  <a:gd name="T16" fmla="*/ 3 w 17"/>
                  <a:gd name="T17" fmla="*/ 13 h 41"/>
                  <a:gd name="T18" fmla="*/ 1 w 17"/>
                  <a:gd name="T19" fmla="*/ 21 h 41"/>
                  <a:gd name="T20" fmla="*/ 0 w 17"/>
                  <a:gd name="T21" fmla="*/ 27 h 41"/>
                  <a:gd name="T22" fmla="*/ 2 w 17"/>
                  <a:gd name="T23" fmla="*/ 37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" h="41">
                    <a:moveTo>
                      <a:pt x="2" y="37"/>
                    </a:moveTo>
                    <a:cubicBezTo>
                      <a:pt x="2" y="39"/>
                      <a:pt x="6" y="41"/>
                      <a:pt x="7" y="41"/>
                    </a:cubicBezTo>
                    <a:cubicBezTo>
                      <a:pt x="9" y="40"/>
                      <a:pt x="12" y="34"/>
                      <a:pt x="12" y="32"/>
                    </a:cubicBezTo>
                    <a:cubicBezTo>
                      <a:pt x="13" y="30"/>
                      <a:pt x="13" y="26"/>
                      <a:pt x="13" y="26"/>
                    </a:cubicBezTo>
                    <a:cubicBezTo>
                      <a:pt x="13" y="25"/>
                      <a:pt x="14" y="23"/>
                      <a:pt x="14" y="22"/>
                    </a:cubicBezTo>
                    <a:cubicBezTo>
                      <a:pt x="15" y="22"/>
                      <a:pt x="16" y="20"/>
                      <a:pt x="16" y="17"/>
                    </a:cubicBezTo>
                    <a:cubicBezTo>
                      <a:pt x="17" y="15"/>
                      <a:pt x="13" y="4"/>
                      <a:pt x="13" y="2"/>
                    </a:cubicBezTo>
                    <a:cubicBezTo>
                      <a:pt x="13" y="0"/>
                      <a:pt x="11" y="3"/>
                      <a:pt x="11" y="5"/>
                    </a:cubicBezTo>
                    <a:cubicBezTo>
                      <a:pt x="10" y="7"/>
                      <a:pt x="4" y="11"/>
                      <a:pt x="3" y="13"/>
                    </a:cubicBezTo>
                    <a:cubicBezTo>
                      <a:pt x="2" y="14"/>
                      <a:pt x="1" y="20"/>
                      <a:pt x="1" y="21"/>
                    </a:cubicBezTo>
                    <a:cubicBezTo>
                      <a:pt x="2" y="22"/>
                      <a:pt x="1" y="26"/>
                      <a:pt x="0" y="27"/>
                    </a:cubicBezTo>
                    <a:cubicBezTo>
                      <a:pt x="0" y="28"/>
                      <a:pt x="1" y="35"/>
                      <a:pt x="2" y="37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68">
                <a:extLst>
                  <a:ext uri="{FF2B5EF4-FFF2-40B4-BE49-F238E27FC236}">
                    <a16:creationId xmlns:a16="http://schemas.microsoft.com/office/drawing/2014/main" id="{F9B29992-CB56-4C0C-BC04-E2ED77CB01D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1525" y="4265613"/>
                <a:ext cx="6350" cy="6350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4 h 4"/>
                  <a:gd name="T4" fmla="*/ 0 w 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cubicBezTo>
                      <a:pt x="1" y="4"/>
                      <a:pt x="2" y="4"/>
                      <a:pt x="4" y="4"/>
                    </a:cubicBezTo>
                    <a:cubicBezTo>
                      <a:pt x="4" y="0"/>
                      <a:pt x="0" y="1"/>
                      <a:pt x="0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69">
                <a:extLst>
                  <a:ext uri="{FF2B5EF4-FFF2-40B4-BE49-F238E27FC236}">
                    <a16:creationId xmlns:a16="http://schemas.microsoft.com/office/drawing/2014/main" id="{D1F10127-DD10-49D4-B75E-7E51229F24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9300" y="3589338"/>
                <a:ext cx="182563" cy="165100"/>
              </a:xfrm>
              <a:custGeom>
                <a:avLst/>
                <a:gdLst>
                  <a:gd name="T0" fmla="*/ 41 w 115"/>
                  <a:gd name="T1" fmla="*/ 10 h 104"/>
                  <a:gd name="T2" fmla="*/ 19 w 115"/>
                  <a:gd name="T3" fmla="*/ 15 h 104"/>
                  <a:gd name="T4" fmla="*/ 13 w 115"/>
                  <a:gd name="T5" fmla="*/ 23 h 104"/>
                  <a:gd name="T6" fmla="*/ 9 w 115"/>
                  <a:gd name="T7" fmla="*/ 27 h 104"/>
                  <a:gd name="T8" fmla="*/ 1 w 115"/>
                  <a:gd name="T9" fmla="*/ 29 h 104"/>
                  <a:gd name="T10" fmla="*/ 3 w 115"/>
                  <a:gd name="T11" fmla="*/ 32 h 104"/>
                  <a:gd name="T12" fmla="*/ 4 w 115"/>
                  <a:gd name="T13" fmla="*/ 32 h 104"/>
                  <a:gd name="T14" fmla="*/ 6 w 115"/>
                  <a:gd name="T15" fmla="*/ 32 h 104"/>
                  <a:gd name="T16" fmla="*/ 13 w 115"/>
                  <a:gd name="T17" fmla="*/ 33 h 104"/>
                  <a:gd name="T18" fmla="*/ 7 w 115"/>
                  <a:gd name="T19" fmla="*/ 35 h 104"/>
                  <a:gd name="T20" fmla="*/ 7 w 115"/>
                  <a:gd name="T21" fmla="*/ 40 h 104"/>
                  <a:gd name="T22" fmla="*/ 14 w 115"/>
                  <a:gd name="T23" fmla="*/ 41 h 104"/>
                  <a:gd name="T24" fmla="*/ 22 w 115"/>
                  <a:gd name="T25" fmla="*/ 42 h 104"/>
                  <a:gd name="T26" fmla="*/ 27 w 115"/>
                  <a:gd name="T27" fmla="*/ 49 h 104"/>
                  <a:gd name="T28" fmla="*/ 27 w 115"/>
                  <a:gd name="T29" fmla="*/ 56 h 104"/>
                  <a:gd name="T30" fmla="*/ 32 w 115"/>
                  <a:gd name="T31" fmla="*/ 59 h 104"/>
                  <a:gd name="T32" fmla="*/ 33 w 115"/>
                  <a:gd name="T33" fmla="*/ 60 h 104"/>
                  <a:gd name="T34" fmla="*/ 31 w 115"/>
                  <a:gd name="T35" fmla="*/ 61 h 104"/>
                  <a:gd name="T36" fmla="*/ 33 w 115"/>
                  <a:gd name="T37" fmla="*/ 66 h 104"/>
                  <a:gd name="T38" fmla="*/ 32 w 115"/>
                  <a:gd name="T39" fmla="*/ 71 h 104"/>
                  <a:gd name="T40" fmla="*/ 30 w 115"/>
                  <a:gd name="T41" fmla="*/ 76 h 104"/>
                  <a:gd name="T42" fmla="*/ 35 w 115"/>
                  <a:gd name="T43" fmla="*/ 92 h 104"/>
                  <a:gd name="T44" fmla="*/ 39 w 115"/>
                  <a:gd name="T45" fmla="*/ 101 h 104"/>
                  <a:gd name="T46" fmla="*/ 45 w 115"/>
                  <a:gd name="T47" fmla="*/ 103 h 104"/>
                  <a:gd name="T48" fmla="*/ 48 w 115"/>
                  <a:gd name="T49" fmla="*/ 102 h 104"/>
                  <a:gd name="T50" fmla="*/ 52 w 115"/>
                  <a:gd name="T51" fmla="*/ 96 h 104"/>
                  <a:gd name="T52" fmla="*/ 57 w 115"/>
                  <a:gd name="T53" fmla="*/ 83 h 104"/>
                  <a:gd name="T54" fmla="*/ 63 w 115"/>
                  <a:gd name="T55" fmla="*/ 82 h 104"/>
                  <a:gd name="T56" fmla="*/ 68 w 115"/>
                  <a:gd name="T57" fmla="*/ 78 h 104"/>
                  <a:gd name="T58" fmla="*/ 78 w 115"/>
                  <a:gd name="T59" fmla="*/ 73 h 104"/>
                  <a:gd name="T60" fmla="*/ 84 w 115"/>
                  <a:gd name="T61" fmla="*/ 65 h 104"/>
                  <a:gd name="T62" fmla="*/ 81 w 115"/>
                  <a:gd name="T63" fmla="*/ 63 h 104"/>
                  <a:gd name="T64" fmla="*/ 81 w 115"/>
                  <a:gd name="T65" fmla="*/ 59 h 104"/>
                  <a:gd name="T66" fmla="*/ 89 w 115"/>
                  <a:gd name="T67" fmla="*/ 61 h 104"/>
                  <a:gd name="T68" fmla="*/ 93 w 115"/>
                  <a:gd name="T69" fmla="*/ 58 h 104"/>
                  <a:gd name="T70" fmla="*/ 93 w 115"/>
                  <a:gd name="T71" fmla="*/ 58 h 104"/>
                  <a:gd name="T72" fmla="*/ 94 w 115"/>
                  <a:gd name="T73" fmla="*/ 54 h 104"/>
                  <a:gd name="T74" fmla="*/ 98 w 115"/>
                  <a:gd name="T75" fmla="*/ 44 h 104"/>
                  <a:gd name="T76" fmla="*/ 102 w 115"/>
                  <a:gd name="T77" fmla="*/ 35 h 104"/>
                  <a:gd name="T78" fmla="*/ 101 w 115"/>
                  <a:gd name="T79" fmla="*/ 30 h 104"/>
                  <a:gd name="T80" fmla="*/ 101 w 115"/>
                  <a:gd name="T81" fmla="*/ 28 h 104"/>
                  <a:gd name="T82" fmla="*/ 103 w 115"/>
                  <a:gd name="T83" fmla="*/ 22 h 104"/>
                  <a:gd name="T84" fmla="*/ 106 w 115"/>
                  <a:gd name="T85" fmla="*/ 20 h 104"/>
                  <a:gd name="T86" fmla="*/ 112 w 115"/>
                  <a:gd name="T87" fmla="*/ 16 h 104"/>
                  <a:gd name="T88" fmla="*/ 113 w 115"/>
                  <a:gd name="T89" fmla="*/ 12 h 104"/>
                  <a:gd name="T90" fmla="*/ 107 w 115"/>
                  <a:gd name="T91" fmla="*/ 11 h 104"/>
                  <a:gd name="T92" fmla="*/ 98 w 115"/>
                  <a:gd name="T93" fmla="*/ 10 h 104"/>
                  <a:gd name="T94" fmla="*/ 100 w 115"/>
                  <a:gd name="T95" fmla="*/ 6 h 104"/>
                  <a:gd name="T96" fmla="*/ 98 w 115"/>
                  <a:gd name="T97" fmla="*/ 2 h 104"/>
                  <a:gd name="T98" fmla="*/ 88 w 115"/>
                  <a:gd name="T99" fmla="*/ 1 h 104"/>
                  <a:gd name="T100" fmla="*/ 82 w 115"/>
                  <a:gd name="T101" fmla="*/ 0 h 104"/>
                  <a:gd name="T102" fmla="*/ 77 w 115"/>
                  <a:gd name="T103" fmla="*/ 1 h 104"/>
                  <a:gd name="T104" fmla="*/ 70 w 115"/>
                  <a:gd name="T105" fmla="*/ 2 h 104"/>
                  <a:gd name="T106" fmla="*/ 55 w 115"/>
                  <a:gd name="T107" fmla="*/ 3 h 104"/>
                  <a:gd name="T108" fmla="*/ 52 w 115"/>
                  <a:gd name="T109" fmla="*/ 8 h 104"/>
                  <a:gd name="T110" fmla="*/ 41 w 115"/>
                  <a:gd name="T111" fmla="*/ 1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5" h="104">
                    <a:moveTo>
                      <a:pt x="41" y="10"/>
                    </a:moveTo>
                    <a:cubicBezTo>
                      <a:pt x="38" y="10"/>
                      <a:pt x="23" y="13"/>
                      <a:pt x="19" y="15"/>
                    </a:cubicBezTo>
                    <a:cubicBezTo>
                      <a:pt x="15" y="17"/>
                      <a:pt x="12" y="23"/>
                      <a:pt x="13" y="23"/>
                    </a:cubicBezTo>
                    <a:cubicBezTo>
                      <a:pt x="15" y="23"/>
                      <a:pt x="11" y="26"/>
                      <a:pt x="9" y="27"/>
                    </a:cubicBezTo>
                    <a:cubicBezTo>
                      <a:pt x="7" y="27"/>
                      <a:pt x="2" y="28"/>
                      <a:pt x="1" y="29"/>
                    </a:cubicBezTo>
                    <a:cubicBezTo>
                      <a:pt x="0" y="30"/>
                      <a:pt x="2" y="31"/>
                      <a:pt x="3" y="32"/>
                    </a:cubicBezTo>
                    <a:cubicBezTo>
                      <a:pt x="3" y="32"/>
                      <a:pt x="3" y="32"/>
                      <a:pt x="4" y="32"/>
                    </a:cubicBezTo>
                    <a:cubicBezTo>
                      <a:pt x="4" y="31"/>
                      <a:pt x="5" y="31"/>
                      <a:pt x="6" y="32"/>
                    </a:cubicBezTo>
                    <a:cubicBezTo>
                      <a:pt x="7" y="32"/>
                      <a:pt x="11" y="33"/>
                      <a:pt x="13" y="33"/>
                    </a:cubicBezTo>
                    <a:cubicBezTo>
                      <a:pt x="14" y="34"/>
                      <a:pt x="9" y="35"/>
                      <a:pt x="7" y="35"/>
                    </a:cubicBezTo>
                    <a:cubicBezTo>
                      <a:pt x="4" y="35"/>
                      <a:pt x="5" y="39"/>
                      <a:pt x="7" y="40"/>
                    </a:cubicBezTo>
                    <a:cubicBezTo>
                      <a:pt x="9" y="41"/>
                      <a:pt x="13" y="41"/>
                      <a:pt x="14" y="41"/>
                    </a:cubicBezTo>
                    <a:cubicBezTo>
                      <a:pt x="14" y="40"/>
                      <a:pt x="20" y="41"/>
                      <a:pt x="22" y="42"/>
                    </a:cubicBezTo>
                    <a:cubicBezTo>
                      <a:pt x="24" y="42"/>
                      <a:pt x="26" y="48"/>
                      <a:pt x="27" y="49"/>
                    </a:cubicBezTo>
                    <a:cubicBezTo>
                      <a:pt x="27" y="50"/>
                      <a:pt x="28" y="55"/>
                      <a:pt x="27" y="56"/>
                    </a:cubicBezTo>
                    <a:cubicBezTo>
                      <a:pt x="27" y="57"/>
                      <a:pt x="32" y="60"/>
                      <a:pt x="32" y="59"/>
                    </a:cubicBezTo>
                    <a:cubicBezTo>
                      <a:pt x="33" y="58"/>
                      <a:pt x="33" y="59"/>
                      <a:pt x="33" y="60"/>
                    </a:cubicBezTo>
                    <a:cubicBezTo>
                      <a:pt x="32" y="60"/>
                      <a:pt x="32" y="61"/>
                      <a:pt x="31" y="61"/>
                    </a:cubicBezTo>
                    <a:cubicBezTo>
                      <a:pt x="29" y="61"/>
                      <a:pt x="31" y="66"/>
                      <a:pt x="33" y="66"/>
                    </a:cubicBezTo>
                    <a:cubicBezTo>
                      <a:pt x="35" y="67"/>
                      <a:pt x="33" y="70"/>
                      <a:pt x="32" y="71"/>
                    </a:cubicBezTo>
                    <a:cubicBezTo>
                      <a:pt x="31" y="72"/>
                      <a:pt x="32" y="75"/>
                      <a:pt x="30" y="76"/>
                    </a:cubicBezTo>
                    <a:cubicBezTo>
                      <a:pt x="29" y="77"/>
                      <a:pt x="35" y="87"/>
                      <a:pt x="35" y="92"/>
                    </a:cubicBezTo>
                    <a:cubicBezTo>
                      <a:pt x="35" y="97"/>
                      <a:pt x="38" y="101"/>
                      <a:pt x="39" y="101"/>
                    </a:cubicBezTo>
                    <a:cubicBezTo>
                      <a:pt x="40" y="101"/>
                      <a:pt x="44" y="102"/>
                      <a:pt x="45" y="103"/>
                    </a:cubicBezTo>
                    <a:cubicBezTo>
                      <a:pt x="46" y="104"/>
                      <a:pt x="48" y="102"/>
                      <a:pt x="48" y="102"/>
                    </a:cubicBezTo>
                    <a:cubicBezTo>
                      <a:pt x="49" y="101"/>
                      <a:pt x="51" y="98"/>
                      <a:pt x="52" y="96"/>
                    </a:cubicBezTo>
                    <a:cubicBezTo>
                      <a:pt x="53" y="94"/>
                      <a:pt x="56" y="84"/>
                      <a:pt x="57" y="83"/>
                    </a:cubicBezTo>
                    <a:cubicBezTo>
                      <a:pt x="57" y="82"/>
                      <a:pt x="62" y="82"/>
                      <a:pt x="63" y="82"/>
                    </a:cubicBezTo>
                    <a:cubicBezTo>
                      <a:pt x="64" y="81"/>
                      <a:pt x="67" y="79"/>
                      <a:pt x="68" y="78"/>
                    </a:cubicBezTo>
                    <a:cubicBezTo>
                      <a:pt x="69" y="77"/>
                      <a:pt x="76" y="74"/>
                      <a:pt x="78" y="73"/>
                    </a:cubicBezTo>
                    <a:cubicBezTo>
                      <a:pt x="79" y="72"/>
                      <a:pt x="83" y="66"/>
                      <a:pt x="84" y="65"/>
                    </a:cubicBezTo>
                    <a:cubicBezTo>
                      <a:pt x="85" y="63"/>
                      <a:pt x="83" y="64"/>
                      <a:pt x="81" y="63"/>
                    </a:cubicBezTo>
                    <a:cubicBezTo>
                      <a:pt x="80" y="61"/>
                      <a:pt x="80" y="60"/>
                      <a:pt x="81" y="59"/>
                    </a:cubicBezTo>
                    <a:cubicBezTo>
                      <a:pt x="82" y="59"/>
                      <a:pt x="87" y="60"/>
                      <a:pt x="89" y="61"/>
                    </a:cubicBezTo>
                    <a:cubicBezTo>
                      <a:pt x="91" y="62"/>
                      <a:pt x="94" y="59"/>
                      <a:pt x="93" y="58"/>
                    </a:cubicBezTo>
                    <a:cubicBezTo>
                      <a:pt x="92" y="57"/>
                      <a:pt x="92" y="57"/>
                      <a:pt x="93" y="58"/>
                    </a:cubicBezTo>
                    <a:cubicBezTo>
                      <a:pt x="94" y="58"/>
                      <a:pt x="94" y="54"/>
                      <a:pt x="94" y="54"/>
                    </a:cubicBezTo>
                    <a:cubicBezTo>
                      <a:pt x="93" y="53"/>
                      <a:pt x="99" y="48"/>
                      <a:pt x="98" y="44"/>
                    </a:cubicBezTo>
                    <a:cubicBezTo>
                      <a:pt x="97" y="40"/>
                      <a:pt x="100" y="35"/>
                      <a:pt x="102" y="35"/>
                    </a:cubicBezTo>
                    <a:cubicBezTo>
                      <a:pt x="103" y="35"/>
                      <a:pt x="103" y="30"/>
                      <a:pt x="101" y="30"/>
                    </a:cubicBezTo>
                    <a:cubicBezTo>
                      <a:pt x="99" y="29"/>
                      <a:pt x="101" y="29"/>
                      <a:pt x="101" y="28"/>
                    </a:cubicBezTo>
                    <a:cubicBezTo>
                      <a:pt x="102" y="28"/>
                      <a:pt x="103" y="23"/>
                      <a:pt x="103" y="22"/>
                    </a:cubicBezTo>
                    <a:cubicBezTo>
                      <a:pt x="102" y="22"/>
                      <a:pt x="106" y="21"/>
                      <a:pt x="106" y="20"/>
                    </a:cubicBezTo>
                    <a:cubicBezTo>
                      <a:pt x="107" y="19"/>
                      <a:pt x="111" y="17"/>
                      <a:pt x="112" y="16"/>
                    </a:cubicBezTo>
                    <a:cubicBezTo>
                      <a:pt x="114" y="16"/>
                      <a:pt x="115" y="12"/>
                      <a:pt x="113" y="12"/>
                    </a:cubicBezTo>
                    <a:cubicBezTo>
                      <a:pt x="112" y="13"/>
                      <a:pt x="108" y="12"/>
                      <a:pt x="107" y="11"/>
                    </a:cubicBezTo>
                    <a:cubicBezTo>
                      <a:pt x="106" y="10"/>
                      <a:pt x="100" y="10"/>
                      <a:pt x="98" y="10"/>
                    </a:cubicBezTo>
                    <a:cubicBezTo>
                      <a:pt x="97" y="11"/>
                      <a:pt x="98" y="6"/>
                      <a:pt x="100" y="6"/>
                    </a:cubicBezTo>
                    <a:cubicBezTo>
                      <a:pt x="103" y="5"/>
                      <a:pt x="101" y="2"/>
                      <a:pt x="98" y="2"/>
                    </a:cubicBezTo>
                    <a:cubicBezTo>
                      <a:pt x="95" y="2"/>
                      <a:pt x="89" y="1"/>
                      <a:pt x="88" y="1"/>
                    </a:cubicBezTo>
                    <a:cubicBezTo>
                      <a:pt x="86" y="1"/>
                      <a:pt x="83" y="0"/>
                      <a:pt x="82" y="0"/>
                    </a:cubicBezTo>
                    <a:cubicBezTo>
                      <a:pt x="82" y="0"/>
                      <a:pt x="79" y="0"/>
                      <a:pt x="77" y="1"/>
                    </a:cubicBezTo>
                    <a:cubicBezTo>
                      <a:pt x="74" y="1"/>
                      <a:pt x="71" y="2"/>
                      <a:pt x="70" y="2"/>
                    </a:cubicBezTo>
                    <a:cubicBezTo>
                      <a:pt x="66" y="2"/>
                      <a:pt x="57" y="2"/>
                      <a:pt x="55" y="3"/>
                    </a:cubicBezTo>
                    <a:cubicBezTo>
                      <a:pt x="53" y="3"/>
                      <a:pt x="52" y="7"/>
                      <a:pt x="52" y="8"/>
                    </a:cubicBezTo>
                    <a:cubicBezTo>
                      <a:pt x="52" y="10"/>
                      <a:pt x="44" y="10"/>
                      <a:pt x="41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6" name="Freeform 170">
                <a:extLst>
                  <a:ext uri="{FF2B5EF4-FFF2-40B4-BE49-F238E27FC236}">
                    <a16:creationId xmlns:a16="http://schemas.microsoft.com/office/drawing/2014/main" id="{A6068A5E-DBCE-491B-996B-0C173816E6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72025" y="3613151"/>
                <a:ext cx="49213" cy="41275"/>
              </a:xfrm>
              <a:custGeom>
                <a:avLst/>
                <a:gdLst>
                  <a:gd name="T0" fmla="*/ 11 w 31"/>
                  <a:gd name="T1" fmla="*/ 23 h 26"/>
                  <a:gd name="T2" fmla="*/ 16 w 31"/>
                  <a:gd name="T3" fmla="*/ 26 h 26"/>
                  <a:gd name="T4" fmla="*/ 20 w 31"/>
                  <a:gd name="T5" fmla="*/ 19 h 26"/>
                  <a:gd name="T6" fmla="*/ 28 w 31"/>
                  <a:gd name="T7" fmla="*/ 19 h 26"/>
                  <a:gd name="T8" fmla="*/ 28 w 31"/>
                  <a:gd name="T9" fmla="*/ 10 h 26"/>
                  <a:gd name="T10" fmla="*/ 22 w 31"/>
                  <a:gd name="T11" fmla="*/ 9 h 26"/>
                  <a:gd name="T12" fmla="*/ 18 w 31"/>
                  <a:gd name="T13" fmla="*/ 7 h 26"/>
                  <a:gd name="T14" fmla="*/ 14 w 31"/>
                  <a:gd name="T15" fmla="*/ 1 h 26"/>
                  <a:gd name="T16" fmla="*/ 9 w 31"/>
                  <a:gd name="T17" fmla="*/ 4 h 26"/>
                  <a:gd name="T18" fmla="*/ 7 w 31"/>
                  <a:gd name="T19" fmla="*/ 3 h 26"/>
                  <a:gd name="T20" fmla="*/ 3 w 31"/>
                  <a:gd name="T21" fmla="*/ 3 h 26"/>
                  <a:gd name="T22" fmla="*/ 1 w 31"/>
                  <a:gd name="T23" fmla="*/ 10 h 26"/>
                  <a:gd name="T24" fmla="*/ 3 w 31"/>
                  <a:gd name="T25" fmla="*/ 15 h 26"/>
                  <a:gd name="T26" fmla="*/ 10 w 31"/>
                  <a:gd name="T27" fmla="*/ 14 h 26"/>
                  <a:gd name="T28" fmla="*/ 9 w 31"/>
                  <a:gd name="T29" fmla="*/ 19 h 26"/>
                  <a:gd name="T30" fmla="*/ 11 w 31"/>
                  <a:gd name="T31" fmla="*/ 2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1" h="26">
                    <a:moveTo>
                      <a:pt x="11" y="23"/>
                    </a:moveTo>
                    <a:cubicBezTo>
                      <a:pt x="13" y="23"/>
                      <a:pt x="14" y="26"/>
                      <a:pt x="16" y="26"/>
                    </a:cubicBezTo>
                    <a:cubicBezTo>
                      <a:pt x="17" y="26"/>
                      <a:pt x="20" y="21"/>
                      <a:pt x="20" y="19"/>
                    </a:cubicBezTo>
                    <a:cubicBezTo>
                      <a:pt x="21" y="17"/>
                      <a:pt x="26" y="18"/>
                      <a:pt x="28" y="19"/>
                    </a:cubicBezTo>
                    <a:cubicBezTo>
                      <a:pt x="30" y="20"/>
                      <a:pt x="31" y="11"/>
                      <a:pt x="28" y="10"/>
                    </a:cubicBezTo>
                    <a:cubicBezTo>
                      <a:pt x="26" y="9"/>
                      <a:pt x="23" y="9"/>
                      <a:pt x="22" y="9"/>
                    </a:cubicBezTo>
                    <a:cubicBezTo>
                      <a:pt x="21" y="8"/>
                      <a:pt x="20" y="7"/>
                      <a:pt x="18" y="7"/>
                    </a:cubicBezTo>
                    <a:cubicBezTo>
                      <a:pt x="17" y="6"/>
                      <a:pt x="16" y="2"/>
                      <a:pt x="14" y="1"/>
                    </a:cubicBezTo>
                    <a:cubicBezTo>
                      <a:pt x="12" y="0"/>
                      <a:pt x="9" y="2"/>
                      <a:pt x="9" y="4"/>
                    </a:cubicBezTo>
                    <a:cubicBezTo>
                      <a:pt x="9" y="4"/>
                      <a:pt x="9" y="4"/>
                      <a:pt x="7" y="3"/>
                    </a:cubicBezTo>
                    <a:cubicBezTo>
                      <a:pt x="6" y="3"/>
                      <a:pt x="5" y="3"/>
                      <a:pt x="3" y="3"/>
                    </a:cubicBezTo>
                    <a:cubicBezTo>
                      <a:pt x="1" y="5"/>
                      <a:pt x="0" y="9"/>
                      <a:pt x="1" y="10"/>
                    </a:cubicBezTo>
                    <a:cubicBezTo>
                      <a:pt x="2" y="10"/>
                      <a:pt x="3" y="14"/>
                      <a:pt x="3" y="15"/>
                    </a:cubicBezTo>
                    <a:cubicBezTo>
                      <a:pt x="3" y="15"/>
                      <a:pt x="8" y="15"/>
                      <a:pt x="10" y="14"/>
                    </a:cubicBezTo>
                    <a:cubicBezTo>
                      <a:pt x="11" y="13"/>
                      <a:pt x="11" y="18"/>
                      <a:pt x="9" y="19"/>
                    </a:cubicBezTo>
                    <a:cubicBezTo>
                      <a:pt x="8" y="20"/>
                      <a:pt x="10" y="23"/>
                      <a:pt x="11" y="2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7" name="Freeform 171">
                <a:extLst>
                  <a:ext uri="{FF2B5EF4-FFF2-40B4-BE49-F238E27FC236}">
                    <a16:creationId xmlns:a16="http://schemas.microsoft.com/office/drawing/2014/main" id="{4C7DAE7C-5F93-4124-94E1-5755E40D39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2188" y="3609976"/>
                <a:ext cx="38100" cy="11113"/>
              </a:xfrm>
              <a:custGeom>
                <a:avLst/>
                <a:gdLst>
                  <a:gd name="T0" fmla="*/ 23 w 24"/>
                  <a:gd name="T1" fmla="*/ 3 h 7"/>
                  <a:gd name="T2" fmla="*/ 8 w 24"/>
                  <a:gd name="T3" fmla="*/ 0 h 7"/>
                  <a:gd name="T4" fmla="*/ 1 w 24"/>
                  <a:gd name="T5" fmla="*/ 1 h 7"/>
                  <a:gd name="T6" fmla="*/ 14 w 24"/>
                  <a:gd name="T7" fmla="*/ 7 h 7"/>
                  <a:gd name="T8" fmla="*/ 23 w 24"/>
                  <a:gd name="T9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7">
                    <a:moveTo>
                      <a:pt x="23" y="3"/>
                    </a:moveTo>
                    <a:cubicBezTo>
                      <a:pt x="24" y="2"/>
                      <a:pt x="13" y="0"/>
                      <a:pt x="8" y="0"/>
                    </a:cubicBezTo>
                    <a:cubicBezTo>
                      <a:pt x="4" y="0"/>
                      <a:pt x="0" y="0"/>
                      <a:pt x="1" y="1"/>
                    </a:cubicBezTo>
                    <a:cubicBezTo>
                      <a:pt x="1" y="2"/>
                      <a:pt x="10" y="6"/>
                      <a:pt x="14" y="7"/>
                    </a:cubicBezTo>
                    <a:cubicBezTo>
                      <a:pt x="18" y="7"/>
                      <a:pt x="22" y="4"/>
                      <a:pt x="23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8" name="Freeform 172">
                <a:extLst>
                  <a:ext uri="{FF2B5EF4-FFF2-40B4-BE49-F238E27FC236}">
                    <a16:creationId xmlns:a16="http://schemas.microsoft.com/office/drawing/2014/main" id="{C0AFCF33-837A-4A4B-9013-D09E4E7EFA0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11700" y="3778251"/>
                <a:ext cx="12700" cy="15875"/>
              </a:xfrm>
              <a:custGeom>
                <a:avLst/>
                <a:gdLst>
                  <a:gd name="T0" fmla="*/ 2 w 8"/>
                  <a:gd name="T1" fmla="*/ 4 h 10"/>
                  <a:gd name="T2" fmla="*/ 0 w 8"/>
                  <a:gd name="T3" fmla="*/ 9 h 10"/>
                  <a:gd name="T4" fmla="*/ 6 w 8"/>
                  <a:gd name="T5" fmla="*/ 10 h 10"/>
                  <a:gd name="T6" fmla="*/ 8 w 8"/>
                  <a:gd name="T7" fmla="*/ 7 h 10"/>
                  <a:gd name="T8" fmla="*/ 5 w 8"/>
                  <a:gd name="T9" fmla="*/ 0 h 10"/>
                  <a:gd name="T10" fmla="*/ 2 w 8"/>
                  <a:gd name="T11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0">
                    <a:moveTo>
                      <a:pt x="2" y="4"/>
                    </a:moveTo>
                    <a:cubicBezTo>
                      <a:pt x="1" y="4"/>
                      <a:pt x="0" y="8"/>
                      <a:pt x="0" y="9"/>
                    </a:cubicBezTo>
                    <a:cubicBezTo>
                      <a:pt x="1" y="10"/>
                      <a:pt x="4" y="10"/>
                      <a:pt x="6" y="10"/>
                    </a:cubicBezTo>
                    <a:cubicBezTo>
                      <a:pt x="7" y="10"/>
                      <a:pt x="8" y="9"/>
                      <a:pt x="8" y="7"/>
                    </a:cubicBezTo>
                    <a:cubicBezTo>
                      <a:pt x="8" y="6"/>
                      <a:pt x="6" y="0"/>
                      <a:pt x="5" y="0"/>
                    </a:cubicBezTo>
                    <a:cubicBezTo>
                      <a:pt x="4" y="0"/>
                      <a:pt x="3" y="5"/>
                      <a:pt x="2" y="4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9" name="Freeform 173">
                <a:extLst>
                  <a:ext uri="{FF2B5EF4-FFF2-40B4-BE49-F238E27FC236}">
                    <a16:creationId xmlns:a16="http://schemas.microsoft.com/office/drawing/2014/main" id="{01563031-C4B0-463D-9360-65759B88AC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02175" y="3706813"/>
                <a:ext cx="31750" cy="25400"/>
              </a:xfrm>
              <a:custGeom>
                <a:avLst/>
                <a:gdLst>
                  <a:gd name="T0" fmla="*/ 19 w 20"/>
                  <a:gd name="T1" fmla="*/ 5 h 16"/>
                  <a:gd name="T2" fmla="*/ 11 w 20"/>
                  <a:gd name="T3" fmla="*/ 4 h 16"/>
                  <a:gd name="T4" fmla="*/ 4 w 20"/>
                  <a:gd name="T5" fmla="*/ 1 h 16"/>
                  <a:gd name="T6" fmla="*/ 1 w 20"/>
                  <a:gd name="T7" fmla="*/ 6 h 16"/>
                  <a:gd name="T8" fmla="*/ 2 w 20"/>
                  <a:gd name="T9" fmla="*/ 7 h 16"/>
                  <a:gd name="T10" fmla="*/ 2 w 20"/>
                  <a:gd name="T11" fmla="*/ 10 h 16"/>
                  <a:gd name="T12" fmla="*/ 6 w 20"/>
                  <a:gd name="T13" fmla="*/ 13 h 16"/>
                  <a:gd name="T14" fmla="*/ 10 w 20"/>
                  <a:gd name="T15" fmla="*/ 15 h 16"/>
                  <a:gd name="T16" fmla="*/ 17 w 20"/>
                  <a:gd name="T17" fmla="*/ 13 h 16"/>
                  <a:gd name="T18" fmla="*/ 19 w 20"/>
                  <a:gd name="T19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16">
                    <a:moveTo>
                      <a:pt x="19" y="5"/>
                    </a:moveTo>
                    <a:cubicBezTo>
                      <a:pt x="18" y="4"/>
                      <a:pt x="12" y="4"/>
                      <a:pt x="11" y="4"/>
                    </a:cubicBezTo>
                    <a:cubicBezTo>
                      <a:pt x="9" y="4"/>
                      <a:pt x="5" y="2"/>
                      <a:pt x="4" y="1"/>
                    </a:cubicBezTo>
                    <a:cubicBezTo>
                      <a:pt x="3" y="0"/>
                      <a:pt x="2" y="5"/>
                      <a:pt x="1" y="6"/>
                    </a:cubicBezTo>
                    <a:cubicBezTo>
                      <a:pt x="0" y="6"/>
                      <a:pt x="2" y="7"/>
                      <a:pt x="2" y="7"/>
                    </a:cubicBezTo>
                    <a:cubicBezTo>
                      <a:pt x="3" y="6"/>
                      <a:pt x="2" y="9"/>
                      <a:pt x="2" y="10"/>
                    </a:cubicBezTo>
                    <a:cubicBezTo>
                      <a:pt x="1" y="11"/>
                      <a:pt x="6" y="12"/>
                      <a:pt x="6" y="13"/>
                    </a:cubicBezTo>
                    <a:cubicBezTo>
                      <a:pt x="7" y="15"/>
                      <a:pt x="9" y="16"/>
                      <a:pt x="10" y="15"/>
                    </a:cubicBezTo>
                    <a:cubicBezTo>
                      <a:pt x="12" y="15"/>
                      <a:pt x="16" y="13"/>
                      <a:pt x="17" y="13"/>
                    </a:cubicBezTo>
                    <a:cubicBezTo>
                      <a:pt x="18" y="13"/>
                      <a:pt x="20" y="7"/>
                      <a:pt x="19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0" name="Freeform 174">
                <a:extLst>
                  <a:ext uri="{FF2B5EF4-FFF2-40B4-BE49-F238E27FC236}">
                    <a16:creationId xmlns:a16="http://schemas.microsoft.com/office/drawing/2014/main" id="{34E32197-E8A5-48A2-A0BF-CCADF56F2C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03788" y="3643313"/>
                <a:ext cx="47625" cy="47625"/>
              </a:xfrm>
              <a:custGeom>
                <a:avLst/>
                <a:gdLst>
                  <a:gd name="T0" fmla="*/ 5 w 30"/>
                  <a:gd name="T1" fmla="*/ 10 h 30"/>
                  <a:gd name="T2" fmla="*/ 1 w 30"/>
                  <a:gd name="T3" fmla="*/ 22 h 30"/>
                  <a:gd name="T4" fmla="*/ 6 w 30"/>
                  <a:gd name="T5" fmla="*/ 29 h 30"/>
                  <a:gd name="T6" fmla="*/ 11 w 30"/>
                  <a:gd name="T7" fmla="*/ 29 h 30"/>
                  <a:gd name="T8" fmla="*/ 9 w 30"/>
                  <a:gd name="T9" fmla="*/ 20 h 30"/>
                  <a:gd name="T10" fmla="*/ 18 w 30"/>
                  <a:gd name="T11" fmla="*/ 11 h 30"/>
                  <a:gd name="T12" fmla="*/ 29 w 30"/>
                  <a:gd name="T13" fmla="*/ 4 h 30"/>
                  <a:gd name="T14" fmla="*/ 28 w 30"/>
                  <a:gd name="T15" fmla="*/ 0 h 30"/>
                  <a:gd name="T16" fmla="*/ 26 w 30"/>
                  <a:gd name="T17" fmla="*/ 1 h 30"/>
                  <a:gd name="T18" fmla="*/ 13 w 30"/>
                  <a:gd name="T19" fmla="*/ 6 h 30"/>
                  <a:gd name="T20" fmla="*/ 5 w 30"/>
                  <a:gd name="T21" fmla="*/ 1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30">
                    <a:moveTo>
                      <a:pt x="5" y="10"/>
                    </a:moveTo>
                    <a:cubicBezTo>
                      <a:pt x="4" y="12"/>
                      <a:pt x="2" y="21"/>
                      <a:pt x="1" y="22"/>
                    </a:cubicBezTo>
                    <a:cubicBezTo>
                      <a:pt x="0" y="24"/>
                      <a:pt x="4" y="27"/>
                      <a:pt x="6" y="29"/>
                    </a:cubicBezTo>
                    <a:cubicBezTo>
                      <a:pt x="8" y="30"/>
                      <a:pt x="10" y="29"/>
                      <a:pt x="11" y="29"/>
                    </a:cubicBezTo>
                    <a:cubicBezTo>
                      <a:pt x="12" y="29"/>
                      <a:pt x="10" y="22"/>
                      <a:pt x="9" y="20"/>
                    </a:cubicBezTo>
                    <a:cubicBezTo>
                      <a:pt x="8" y="17"/>
                      <a:pt x="16" y="13"/>
                      <a:pt x="18" y="11"/>
                    </a:cubicBezTo>
                    <a:cubicBezTo>
                      <a:pt x="20" y="9"/>
                      <a:pt x="28" y="6"/>
                      <a:pt x="29" y="4"/>
                    </a:cubicBezTo>
                    <a:cubicBezTo>
                      <a:pt x="30" y="2"/>
                      <a:pt x="29" y="0"/>
                      <a:pt x="28" y="0"/>
                    </a:cubicBezTo>
                    <a:cubicBezTo>
                      <a:pt x="27" y="0"/>
                      <a:pt x="26" y="1"/>
                      <a:pt x="26" y="1"/>
                    </a:cubicBezTo>
                    <a:cubicBezTo>
                      <a:pt x="26" y="2"/>
                      <a:pt x="16" y="4"/>
                      <a:pt x="13" y="6"/>
                    </a:cubicBezTo>
                    <a:cubicBezTo>
                      <a:pt x="10" y="7"/>
                      <a:pt x="6" y="9"/>
                      <a:pt x="5" y="10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1" name="Freeform 175">
                <a:extLst>
                  <a:ext uri="{FF2B5EF4-FFF2-40B4-BE49-F238E27FC236}">
                    <a16:creationId xmlns:a16="http://schemas.microsoft.com/office/drawing/2014/main" id="{08142C2A-938F-4DC8-8857-24CF9587697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914900" y="3613151"/>
                <a:ext cx="14288" cy="11113"/>
              </a:xfrm>
              <a:custGeom>
                <a:avLst/>
                <a:gdLst>
                  <a:gd name="T0" fmla="*/ 0 w 9"/>
                  <a:gd name="T1" fmla="*/ 5 h 7"/>
                  <a:gd name="T2" fmla="*/ 5 w 9"/>
                  <a:gd name="T3" fmla="*/ 5 h 7"/>
                  <a:gd name="T4" fmla="*/ 9 w 9"/>
                  <a:gd name="T5" fmla="*/ 4 h 7"/>
                  <a:gd name="T6" fmla="*/ 9 w 9"/>
                  <a:gd name="T7" fmla="*/ 3 h 7"/>
                  <a:gd name="T8" fmla="*/ 5 w 9"/>
                  <a:gd name="T9" fmla="*/ 0 h 7"/>
                  <a:gd name="T10" fmla="*/ 0 w 9"/>
                  <a:gd name="T11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0" y="5"/>
                    </a:moveTo>
                    <a:cubicBezTo>
                      <a:pt x="2" y="7"/>
                      <a:pt x="4" y="6"/>
                      <a:pt x="5" y="5"/>
                    </a:cubicBezTo>
                    <a:cubicBezTo>
                      <a:pt x="6" y="4"/>
                      <a:pt x="7" y="4"/>
                      <a:pt x="9" y="4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6" y="1"/>
                      <a:pt x="5" y="0"/>
                    </a:cubicBezTo>
                    <a:cubicBezTo>
                      <a:pt x="3" y="0"/>
                      <a:pt x="0" y="2"/>
                      <a:pt x="0" y="5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2" name="Freeform 176">
                <a:extLst>
                  <a:ext uri="{FF2B5EF4-FFF2-40B4-BE49-F238E27FC236}">
                    <a16:creationId xmlns:a16="http://schemas.microsoft.com/office/drawing/2014/main" id="{87D3CFEA-B4F2-440B-AC4B-B104EFAA84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8975" y="3722688"/>
                <a:ext cx="20638" cy="14288"/>
              </a:xfrm>
              <a:custGeom>
                <a:avLst/>
                <a:gdLst>
                  <a:gd name="T0" fmla="*/ 1 w 13"/>
                  <a:gd name="T1" fmla="*/ 3 h 9"/>
                  <a:gd name="T2" fmla="*/ 2 w 13"/>
                  <a:gd name="T3" fmla="*/ 9 h 9"/>
                  <a:gd name="T4" fmla="*/ 5 w 13"/>
                  <a:gd name="T5" fmla="*/ 6 h 9"/>
                  <a:gd name="T6" fmla="*/ 9 w 13"/>
                  <a:gd name="T7" fmla="*/ 3 h 9"/>
                  <a:gd name="T8" fmla="*/ 12 w 13"/>
                  <a:gd name="T9" fmla="*/ 5 h 9"/>
                  <a:gd name="T10" fmla="*/ 5 w 13"/>
                  <a:gd name="T11" fmla="*/ 1 h 9"/>
                  <a:gd name="T12" fmla="*/ 1 w 13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" h="9">
                    <a:moveTo>
                      <a:pt x="1" y="3"/>
                    </a:moveTo>
                    <a:cubicBezTo>
                      <a:pt x="0" y="4"/>
                      <a:pt x="1" y="9"/>
                      <a:pt x="2" y="9"/>
                    </a:cubicBezTo>
                    <a:cubicBezTo>
                      <a:pt x="3" y="9"/>
                      <a:pt x="4" y="7"/>
                      <a:pt x="5" y="6"/>
                    </a:cubicBezTo>
                    <a:cubicBezTo>
                      <a:pt x="7" y="4"/>
                      <a:pt x="8" y="3"/>
                      <a:pt x="9" y="3"/>
                    </a:cubicBezTo>
                    <a:cubicBezTo>
                      <a:pt x="11" y="5"/>
                      <a:pt x="13" y="5"/>
                      <a:pt x="12" y="5"/>
                    </a:cubicBezTo>
                    <a:cubicBezTo>
                      <a:pt x="12" y="4"/>
                      <a:pt x="6" y="1"/>
                      <a:pt x="5" y="1"/>
                    </a:cubicBezTo>
                    <a:cubicBezTo>
                      <a:pt x="4" y="0"/>
                      <a:pt x="2" y="3"/>
                      <a:pt x="1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3" name="Freeform 177">
                <a:extLst>
                  <a:ext uri="{FF2B5EF4-FFF2-40B4-BE49-F238E27FC236}">
                    <a16:creationId xmlns:a16="http://schemas.microsoft.com/office/drawing/2014/main" id="{3DFBA9A6-3166-404C-8B39-F6FE5FACB1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37075" y="3959226"/>
                <a:ext cx="7938" cy="6350"/>
              </a:xfrm>
              <a:custGeom>
                <a:avLst/>
                <a:gdLst>
                  <a:gd name="T0" fmla="*/ 0 w 5"/>
                  <a:gd name="T1" fmla="*/ 3 h 4"/>
                  <a:gd name="T2" fmla="*/ 4 w 5"/>
                  <a:gd name="T3" fmla="*/ 2 h 4"/>
                  <a:gd name="T4" fmla="*/ 3 w 5"/>
                  <a:gd name="T5" fmla="*/ 0 h 4"/>
                  <a:gd name="T6" fmla="*/ 0 w 5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4">
                    <a:moveTo>
                      <a:pt x="0" y="3"/>
                    </a:moveTo>
                    <a:cubicBezTo>
                      <a:pt x="0" y="4"/>
                      <a:pt x="3" y="4"/>
                      <a:pt x="4" y="2"/>
                    </a:cubicBezTo>
                    <a:cubicBezTo>
                      <a:pt x="5" y="1"/>
                      <a:pt x="4" y="0"/>
                      <a:pt x="3" y="0"/>
                    </a:cubicBezTo>
                    <a:cubicBezTo>
                      <a:pt x="2" y="0"/>
                      <a:pt x="0" y="2"/>
                      <a:pt x="0" y="3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4" name="Freeform 178">
                <a:extLst>
                  <a:ext uri="{FF2B5EF4-FFF2-40B4-BE49-F238E27FC236}">
                    <a16:creationId xmlns:a16="http://schemas.microsoft.com/office/drawing/2014/main" id="{B0DC9F54-1615-4568-BB7B-981CDBF2E1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6750" y="3940176"/>
                <a:ext cx="52388" cy="23813"/>
              </a:xfrm>
              <a:custGeom>
                <a:avLst/>
                <a:gdLst>
                  <a:gd name="T0" fmla="*/ 20 w 33"/>
                  <a:gd name="T1" fmla="*/ 8 h 15"/>
                  <a:gd name="T2" fmla="*/ 22 w 33"/>
                  <a:gd name="T3" fmla="*/ 12 h 15"/>
                  <a:gd name="T4" fmla="*/ 27 w 33"/>
                  <a:gd name="T5" fmla="*/ 15 h 15"/>
                  <a:gd name="T6" fmla="*/ 30 w 33"/>
                  <a:gd name="T7" fmla="*/ 14 h 15"/>
                  <a:gd name="T8" fmla="*/ 32 w 33"/>
                  <a:gd name="T9" fmla="*/ 14 h 15"/>
                  <a:gd name="T10" fmla="*/ 32 w 33"/>
                  <a:gd name="T11" fmla="*/ 11 h 15"/>
                  <a:gd name="T12" fmla="*/ 29 w 33"/>
                  <a:gd name="T13" fmla="*/ 8 h 15"/>
                  <a:gd name="T14" fmla="*/ 23 w 33"/>
                  <a:gd name="T15" fmla="*/ 5 h 15"/>
                  <a:gd name="T16" fmla="*/ 18 w 33"/>
                  <a:gd name="T17" fmla="*/ 1 h 15"/>
                  <a:gd name="T18" fmla="*/ 6 w 33"/>
                  <a:gd name="T19" fmla="*/ 0 h 15"/>
                  <a:gd name="T20" fmla="*/ 0 w 33"/>
                  <a:gd name="T21" fmla="*/ 3 h 15"/>
                  <a:gd name="T22" fmla="*/ 6 w 33"/>
                  <a:gd name="T23" fmla="*/ 4 h 15"/>
                  <a:gd name="T24" fmla="*/ 14 w 33"/>
                  <a:gd name="T25" fmla="*/ 6 h 15"/>
                  <a:gd name="T26" fmla="*/ 20 w 33"/>
                  <a:gd name="T27" fmla="*/ 8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3" h="15">
                    <a:moveTo>
                      <a:pt x="20" y="8"/>
                    </a:moveTo>
                    <a:cubicBezTo>
                      <a:pt x="22" y="8"/>
                      <a:pt x="21" y="11"/>
                      <a:pt x="22" y="12"/>
                    </a:cubicBezTo>
                    <a:cubicBezTo>
                      <a:pt x="22" y="13"/>
                      <a:pt x="27" y="14"/>
                      <a:pt x="27" y="15"/>
                    </a:cubicBezTo>
                    <a:cubicBezTo>
                      <a:pt x="28" y="15"/>
                      <a:pt x="29" y="15"/>
                      <a:pt x="30" y="14"/>
                    </a:cubicBezTo>
                    <a:cubicBezTo>
                      <a:pt x="31" y="14"/>
                      <a:pt x="32" y="14"/>
                      <a:pt x="32" y="14"/>
                    </a:cubicBezTo>
                    <a:cubicBezTo>
                      <a:pt x="33" y="14"/>
                      <a:pt x="33" y="12"/>
                      <a:pt x="32" y="11"/>
                    </a:cubicBezTo>
                    <a:cubicBezTo>
                      <a:pt x="32" y="9"/>
                      <a:pt x="30" y="8"/>
                      <a:pt x="29" y="8"/>
                    </a:cubicBezTo>
                    <a:cubicBezTo>
                      <a:pt x="26" y="8"/>
                      <a:pt x="23" y="5"/>
                      <a:pt x="23" y="5"/>
                    </a:cubicBezTo>
                    <a:cubicBezTo>
                      <a:pt x="22" y="4"/>
                      <a:pt x="19" y="2"/>
                      <a:pt x="18" y="1"/>
                    </a:cubicBezTo>
                    <a:cubicBezTo>
                      <a:pt x="17" y="1"/>
                      <a:pt x="9" y="0"/>
                      <a:pt x="6" y="0"/>
                    </a:cubicBezTo>
                    <a:cubicBezTo>
                      <a:pt x="4" y="0"/>
                      <a:pt x="1" y="3"/>
                      <a:pt x="0" y="3"/>
                    </a:cubicBezTo>
                    <a:cubicBezTo>
                      <a:pt x="0" y="4"/>
                      <a:pt x="5" y="5"/>
                      <a:pt x="6" y="4"/>
                    </a:cubicBezTo>
                    <a:cubicBezTo>
                      <a:pt x="7" y="4"/>
                      <a:pt x="13" y="5"/>
                      <a:pt x="14" y="6"/>
                    </a:cubicBezTo>
                    <a:cubicBezTo>
                      <a:pt x="16" y="8"/>
                      <a:pt x="18" y="9"/>
                      <a:pt x="20" y="8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5" name="Freeform 179">
                <a:extLst>
                  <a:ext uri="{FF2B5EF4-FFF2-40B4-BE49-F238E27FC236}">
                    <a16:creationId xmlns:a16="http://schemas.microsoft.com/office/drawing/2014/main" id="{C5CDDC40-ABB6-4F0B-877A-D11DA005DB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5800" y="3960813"/>
                <a:ext cx="9525" cy="3175"/>
              </a:xfrm>
              <a:custGeom>
                <a:avLst/>
                <a:gdLst>
                  <a:gd name="T0" fmla="*/ 0 w 6"/>
                  <a:gd name="T1" fmla="*/ 2 h 2"/>
                  <a:gd name="T2" fmla="*/ 3 w 6"/>
                  <a:gd name="T3" fmla="*/ 2 h 2"/>
                  <a:gd name="T4" fmla="*/ 5 w 6"/>
                  <a:gd name="T5" fmla="*/ 2 h 2"/>
                  <a:gd name="T6" fmla="*/ 5 w 6"/>
                  <a:gd name="T7" fmla="*/ 1 h 2"/>
                  <a:gd name="T8" fmla="*/ 0 w 6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2"/>
                      <a:pt x="2" y="2"/>
                      <a:pt x="3" y="2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6" y="2"/>
                      <a:pt x="6" y="2"/>
                      <a:pt x="5" y="1"/>
                    </a:cubicBezTo>
                    <a:cubicBezTo>
                      <a:pt x="4" y="0"/>
                      <a:pt x="0" y="1"/>
                      <a:pt x="0" y="2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6" name="Freeform 180">
                <a:extLst>
                  <a:ext uri="{FF2B5EF4-FFF2-40B4-BE49-F238E27FC236}">
                    <a16:creationId xmlns:a16="http://schemas.microsoft.com/office/drawing/2014/main" id="{FFA8B5BB-A998-4AF5-9EA3-CDAEA43230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97388" y="3930651"/>
                <a:ext cx="4763" cy="6350"/>
              </a:xfrm>
              <a:custGeom>
                <a:avLst/>
                <a:gdLst>
                  <a:gd name="T0" fmla="*/ 2 w 3"/>
                  <a:gd name="T1" fmla="*/ 1 h 4"/>
                  <a:gd name="T2" fmla="*/ 0 w 3"/>
                  <a:gd name="T3" fmla="*/ 3 h 4"/>
                  <a:gd name="T4" fmla="*/ 1 w 3"/>
                  <a:gd name="T5" fmla="*/ 4 h 4"/>
                  <a:gd name="T6" fmla="*/ 2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2" y="1"/>
                    </a:moveTo>
                    <a:cubicBezTo>
                      <a:pt x="1" y="0"/>
                      <a:pt x="0" y="2"/>
                      <a:pt x="0" y="3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4"/>
                      <a:pt x="3" y="1"/>
                      <a:pt x="2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Freeform 181">
                <a:extLst>
                  <a:ext uri="{FF2B5EF4-FFF2-40B4-BE49-F238E27FC236}">
                    <a16:creationId xmlns:a16="http://schemas.microsoft.com/office/drawing/2014/main" id="{BAE5A935-D76F-4139-B51C-A292F3DC18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8500" y="3930651"/>
                <a:ext cx="4763" cy="6350"/>
              </a:xfrm>
              <a:custGeom>
                <a:avLst/>
                <a:gdLst>
                  <a:gd name="T0" fmla="*/ 3 w 3"/>
                  <a:gd name="T1" fmla="*/ 1 h 4"/>
                  <a:gd name="T2" fmla="*/ 0 w 3"/>
                  <a:gd name="T3" fmla="*/ 0 h 4"/>
                  <a:gd name="T4" fmla="*/ 0 w 3"/>
                  <a:gd name="T5" fmla="*/ 3 h 4"/>
                  <a:gd name="T6" fmla="*/ 3 w 3"/>
                  <a:gd name="T7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4">
                    <a:moveTo>
                      <a:pt x="3" y="1"/>
                    </a:moveTo>
                    <a:cubicBezTo>
                      <a:pt x="3" y="1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3"/>
                    </a:cubicBezTo>
                    <a:cubicBezTo>
                      <a:pt x="0" y="4"/>
                      <a:pt x="3" y="2"/>
                      <a:pt x="3" y="1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Freeform 182">
                <a:extLst>
                  <a:ext uri="{FF2B5EF4-FFF2-40B4-BE49-F238E27FC236}">
                    <a16:creationId xmlns:a16="http://schemas.microsoft.com/office/drawing/2014/main" id="{3703AA99-1D7D-4A98-90ED-441D1B0BBA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4850" y="3937001"/>
                <a:ext cx="11113" cy="11113"/>
              </a:xfrm>
              <a:custGeom>
                <a:avLst/>
                <a:gdLst>
                  <a:gd name="T0" fmla="*/ 5 w 7"/>
                  <a:gd name="T1" fmla="*/ 6 h 7"/>
                  <a:gd name="T2" fmla="*/ 6 w 7"/>
                  <a:gd name="T3" fmla="*/ 4 h 7"/>
                  <a:gd name="T4" fmla="*/ 2 w 7"/>
                  <a:gd name="T5" fmla="*/ 1 h 7"/>
                  <a:gd name="T6" fmla="*/ 0 w 7"/>
                  <a:gd name="T7" fmla="*/ 3 h 7"/>
                  <a:gd name="T8" fmla="*/ 2 w 7"/>
                  <a:gd name="T9" fmla="*/ 5 h 7"/>
                  <a:gd name="T10" fmla="*/ 3 w 7"/>
                  <a:gd name="T11" fmla="*/ 6 h 7"/>
                  <a:gd name="T12" fmla="*/ 5 w 7"/>
                  <a:gd name="T13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7">
                    <a:moveTo>
                      <a:pt x="5" y="6"/>
                    </a:moveTo>
                    <a:cubicBezTo>
                      <a:pt x="7" y="6"/>
                      <a:pt x="7" y="4"/>
                      <a:pt x="6" y="4"/>
                    </a:cubicBezTo>
                    <a:cubicBezTo>
                      <a:pt x="5" y="4"/>
                      <a:pt x="3" y="1"/>
                      <a:pt x="2" y="1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2" y="5"/>
                      <a:pt x="2" y="5"/>
                      <a:pt x="3" y="6"/>
                    </a:cubicBezTo>
                    <a:cubicBezTo>
                      <a:pt x="3" y="6"/>
                      <a:pt x="4" y="7"/>
                      <a:pt x="5" y="6"/>
                    </a:cubicBezTo>
                  </a:path>
                </a:pathLst>
              </a:custGeom>
              <a:solidFill>
                <a:srgbClr val="F6FA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Freeform 183">
                <a:extLst>
                  <a:ext uri="{FF2B5EF4-FFF2-40B4-BE49-F238E27FC236}">
                    <a16:creationId xmlns:a16="http://schemas.microsoft.com/office/drawing/2014/main" id="{7EE268D9-97B7-4065-B049-9970E6FDDD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6563" y="3533776"/>
                <a:ext cx="192088" cy="204788"/>
              </a:xfrm>
              <a:custGeom>
                <a:avLst/>
                <a:gdLst>
                  <a:gd name="T0" fmla="*/ 61 w 121"/>
                  <a:gd name="T1" fmla="*/ 129 h 129"/>
                  <a:gd name="T2" fmla="*/ 121 w 121"/>
                  <a:gd name="T3" fmla="*/ 47 h 129"/>
                  <a:gd name="T4" fmla="*/ 73 w 121"/>
                  <a:gd name="T5" fmla="*/ 0 h 129"/>
                  <a:gd name="T6" fmla="*/ 1 w 121"/>
                  <a:gd name="T7" fmla="*/ 99 h 129"/>
                  <a:gd name="T8" fmla="*/ 0 w 121"/>
                  <a:gd name="T9" fmla="*/ 102 h 129"/>
                  <a:gd name="T10" fmla="*/ 1 w 121"/>
                  <a:gd name="T11" fmla="*/ 99 h 129"/>
                  <a:gd name="T12" fmla="*/ 61 w 121"/>
                  <a:gd name="T13" fmla="*/ 129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1" h="129">
                    <a:moveTo>
                      <a:pt x="61" y="129"/>
                    </a:moveTo>
                    <a:cubicBezTo>
                      <a:pt x="76" y="100"/>
                      <a:pt x="96" y="72"/>
                      <a:pt x="121" y="47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42" y="30"/>
                      <a:pt x="21" y="60"/>
                      <a:pt x="1" y="99"/>
                    </a:cubicBezTo>
                    <a:cubicBezTo>
                      <a:pt x="1" y="100"/>
                      <a:pt x="0" y="101"/>
                      <a:pt x="0" y="102"/>
                    </a:cubicBezTo>
                    <a:cubicBezTo>
                      <a:pt x="0" y="101"/>
                      <a:pt x="1" y="100"/>
                      <a:pt x="1" y="99"/>
                    </a:cubicBezTo>
                    <a:cubicBezTo>
                      <a:pt x="61" y="129"/>
                      <a:pt x="61" y="129"/>
                      <a:pt x="61" y="129"/>
                    </a:cubicBezTo>
                  </a:path>
                </a:pathLst>
              </a:custGeom>
              <a:solidFill>
                <a:srgbClr val="84F0B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0" name="Freeform 184">
                <a:extLst>
                  <a:ext uri="{FF2B5EF4-FFF2-40B4-BE49-F238E27FC236}">
                    <a16:creationId xmlns:a16="http://schemas.microsoft.com/office/drawing/2014/main" id="{52DD8FF9-6DE5-4EA4-ADC5-A35B0C10F7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0213" y="3524251"/>
                <a:ext cx="206375" cy="223838"/>
              </a:xfrm>
              <a:custGeom>
                <a:avLst/>
                <a:gdLst>
                  <a:gd name="T0" fmla="*/ 65 w 130"/>
                  <a:gd name="T1" fmla="*/ 135 h 141"/>
                  <a:gd name="T2" fmla="*/ 69 w 130"/>
                  <a:gd name="T3" fmla="*/ 137 h 141"/>
                  <a:gd name="T4" fmla="*/ 127 w 130"/>
                  <a:gd name="T5" fmla="*/ 56 h 141"/>
                  <a:gd name="T6" fmla="*/ 130 w 130"/>
                  <a:gd name="T7" fmla="*/ 53 h 141"/>
                  <a:gd name="T8" fmla="*/ 77 w 130"/>
                  <a:gd name="T9" fmla="*/ 0 h 141"/>
                  <a:gd name="T10" fmla="*/ 74 w 130"/>
                  <a:gd name="T11" fmla="*/ 3 h 141"/>
                  <a:gd name="T12" fmla="*/ 2 w 130"/>
                  <a:gd name="T13" fmla="*/ 103 h 141"/>
                  <a:gd name="T14" fmla="*/ 5 w 130"/>
                  <a:gd name="T15" fmla="*/ 105 h 141"/>
                  <a:gd name="T16" fmla="*/ 2 w 130"/>
                  <a:gd name="T17" fmla="*/ 103 h 141"/>
                  <a:gd name="T18" fmla="*/ 0 w 130"/>
                  <a:gd name="T19" fmla="*/ 106 h 141"/>
                  <a:gd name="T20" fmla="*/ 7 w 130"/>
                  <a:gd name="T21" fmla="*/ 110 h 141"/>
                  <a:gd name="T22" fmla="*/ 9 w 130"/>
                  <a:gd name="T23" fmla="*/ 107 h 141"/>
                  <a:gd name="T24" fmla="*/ 5 w 130"/>
                  <a:gd name="T25" fmla="*/ 105 h 141"/>
                  <a:gd name="T26" fmla="*/ 3 w 130"/>
                  <a:gd name="T27" fmla="*/ 108 h 141"/>
                  <a:gd name="T28" fmla="*/ 67 w 130"/>
                  <a:gd name="T29" fmla="*/ 141 h 141"/>
                  <a:gd name="T30" fmla="*/ 69 w 130"/>
                  <a:gd name="T31" fmla="*/ 137 h 141"/>
                  <a:gd name="T32" fmla="*/ 65 w 130"/>
                  <a:gd name="T33" fmla="*/ 135 h 141"/>
                  <a:gd name="T34" fmla="*/ 67 w 130"/>
                  <a:gd name="T35" fmla="*/ 132 h 141"/>
                  <a:gd name="T36" fmla="*/ 3 w 130"/>
                  <a:gd name="T37" fmla="*/ 99 h 141"/>
                  <a:gd name="T38" fmla="*/ 2 w 130"/>
                  <a:gd name="T39" fmla="*/ 103 h 141"/>
                  <a:gd name="T40" fmla="*/ 0 w 130"/>
                  <a:gd name="T41" fmla="*/ 106 h 141"/>
                  <a:gd name="T42" fmla="*/ 7 w 130"/>
                  <a:gd name="T43" fmla="*/ 109 h 141"/>
                  <a:gd name="T44" fmla="*/ 9 w 130"/>
                  <a:gd name="T45" fmla="*/ 106 h 141"/>
                  <a:gd name="T46" fmla="*/ 9 w 130"/>
                  <a:gd name="T47" fmla="*/ 106 h 141"/>
                  <a:gd name="T48" fmla="*/ 80 w 130"/>
                  <a:gd name="T49" fmla="*/ 8 h 141"/>
                  <a:gd name="T50" fmla="*/ 77 w 130"/>
                  <a:gd name="T51" fmla="*/ 6 h 141"/>
                  <a:gd name="T52" fmla="*/ 74 w 130"/>
                  <a:gd name="T53" fmla="*/ 8 h 141"/>
                  <a:gd name="T54" fmla="*/ 122 w 130"/>
                  <a:gd name="T55" fmla="*/ 56 h 141"/>
                  <a:gd name="T56" fmla="*/ 125 w 130"/>
                  <a:gd name="T57" fmla="*/ 53 h 141"/>
                  <a:gd name="T58" fmla="*/ 122 w 130"/>
                  <a:gd name="T59" fmla="*/ 50 h 141"/>
                  <a:gd name="T60" fmla="*/ 61 w 130"/>
                  <a:gd name="T61" fmla="*/ 133 h 141"/>
                  <a:gd name="T62" fmla="*/ 65 w 130"/>
                  <a:gd name="T63" fmla="*/ 135 h 141"/>
                  <a:gd name="T64" fmla="*/ 67 w 130"/>
                  <a:gd name="T65" fmla="*/ 132 h 141"/>
                  <a:gd name="T66" fmla="*/ 65 w 130"/>
                  <a:gd name="T67" fmla="*/ 135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0" h="141">
                    <a:moveTo>
                      <a:pt x="65" y="135"/>
                    </a:moveTo>
                    <a:cubicBezTo>
                      <a:pt x="69" y="137"/>
                      <a:pt x="69" y="137"/>
                      <a:pt x="69" y="137"/>
                    </a:cubicBezTo>
                    <a:cubicBezTo>
                      <a:pt x="83" y="108"/>
                      <a:pt x="103" y="80"/>
                      <a:pt x="127" y="56"/>
                    </a:cubicBezTo>
                    <a:cubicBezTo>
                      <a:pt x="130" y="53"/>
                      <a:pt x="130" y="53"/>
                      <a:pt x="130" y="53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43" y="34"/>
                      <a:pt x="21" y="64"/>
                      <a:pt x="2" y="103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0" y="105"/>
                      <a:pt x="0" y="106"/>
                    </a:cubicBezTo>
                    <a:cubicBezTo>
                      <a:pt x="7" y="110"/>
                      <a:pt x="7" y="110"/>
                      <a:pt x="7" y="110"/>
                    </a:cubicBezTo>
                    <a:cubicBezTo>
                      <a:pt x="8" y="108"/>
                      <a:pt x="8" y="107"/>
                      <a:pt x="9" y="107"/>
                    </a:cubicBezTo>
                    <a:cubicBezTo>
                      <a:pt x="5" y="105"/>
                      <a:pt x="5" y="105"/>
                      <a:pt x="5" y="105"/>
                    </a:cubicBezTo>
                    <a:cubicBezTo>
                      <a:pt x="3" y="108"/>
                      <a:pt x="3" y="108"/>
                      <a:pt x="3" y="108"/>
                    </a:cubicBezTo>
                    <a:cubicBezTo>
                      <a:pt x="67" y="141"/>
                      <a:pt x="67" y="141"/>
                      <a:pt x="67" y="141"/>
                    </a:cubicBezTo>
                    <a:cubicBezTo>
                      <a:pt x="69" y="137"/>
                      <a:pt x="69" y="137"/>
                      <a:pt x="69" y="137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3" y="99"/>
                      <a:pt x="3" y="99"/>
                      <a:pt x="3" y="99"/>
                    </a:cubicBezTo>
                    <a:cubicBezTo>
                      <a:pt x="2" y="103"/>
                      <a:pt x="2" y="103"/>
                      <a:pt x="2" y="103"/>
                    </a:cubicBezTo>
                    <a:cubicBezTo>
                      <a:pt x="1" y="104"/>
                      <a:pt x="1" y="105"/>
                      <a:pt x="0" y="106"/>
                    </a:cubicBezTo>
                    <a:cubicBezTo>
                      <a:pt x="7" y="109"/>
                      <a:pt x="7" y="109"/>
                      <a:pt x="7" y="109"/>
                    </a:cubicBezTo>
                    <a:cubicBezTo>
                      <a:pt x="8" y="108"/>
                      <a:pt x="8" y="107"/>
                      <a:pt x="9" y="106"/>
                    </a:cubicBezTo>
                    <a:cubicBezTo>
                      <a:pt x="9" y="106"/>
                      <a:pt x="9" y="106"/>
                      <a:pt x="9" y="106"/>
                    </a:cubicBezTo>
                    <a:cubicBezTo>
                      <a:pt x="28" y="68"/>
                      <a:pt x="50" y="39"/>
                      <a:pt x="80" y="8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122" y="56"/>
                      <a:pt x="122" y="56"/>
                      <a:pt x="122" y="56"/>
                    </a:cubicBezTo>
                    <a:cubicBezTo>
                      <a:pt x="125" y="53"/>
                      <a:pt x="125" y="53"/>
                      <a:pt x="125" y="53"/>
                    </a:cubicBezTo>
                    <a:cubicBezTo>
                      <a:pt x="122" y="50"/>
                      <a:pt x="122" y="50"/>
                      <a:pt x="122" y="50"/>
                    </a:cubicBezTo>
                    <a:cubicBezTo>
                      <a:pt x="97" y="75"/>
                      <a:pt x="77" y="103"/>
                      <a:pt x="61" y="133"/>
                    </a:cubicBezTo>
                    <a:cubicBezTo>
                      <a:pt x="65" y="135"/>
                      <a:pt x="65" y="135"/>
                      <a:pt x="65" y="135"/>
                    </a:cubicBezTo>
                    <a:cubicBezTo>
                      <a:pt x="67" y="132"/>
                      <a:pt x="67" y="132"/>
                      <a:pt x="67" y="132"/>
                    </a:cubicBezTo>
                    <a:cubicBezTo>
                      <a:pt x="65" y="135"/>
                      <a:pt x="65" y="135"/>
                      <a:pt x="65" y="135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Freeform 185">
                <a:extLst>
                  <a:ext uri="{FF2B5EF4-FFF2-40B4-BE49-F238E27FC236}">
                    <a16:creationId xmlns:a16="http://schemas.microsoft.com/office/drawing/2014/main" id="{A3A54D24-7045-4D47-9270-5ECB70FEA2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7400" y="4454526"/>
                <a:ext cx="595313" cy="176213"/>
              </a:xfrm>
              <a:custGeom>
                <a:avLst/>
                <a:gdLst>
                  <a:gd name="T0" fmla="*/ 0 w 375"/>
                  <a:gd name="T1" fmla="*/ 65 h 111"/>
                  <a:gd name="T2" fmla="*/ 375 w 375"/>
                  <a:gd name="T3" fmla="*/ 0 h 111"/>
                  <a:gd name="T4" fmla="*/ 0 w 375"/>
                  <a:gd name="T5" fmla="*/ 6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5" h="111">
                    <a:moveTo>
                      <a:pt x="0" y="65"/>
                    </a:moveTo>
                    <a:cubicBezTo>
                      <a:pt x="129" y="111"/>
                      <a:pt x="268" y="87"/>
                      <a:pt x="375" y="0"/>
                    </a:cubicBezTo>
                    <a:cubicBezTo>
                      <a:pt x="268" y="87"/>
                      <a:pt x="125" y="109"/>
                      <a:pt x="0" y="65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2" name="Freeform 186">
                <a:extLst>
                  <a:ext uri="{FF2B5EF4-FFF2-40B4-BE49-F238E27FC236}">
                    <a16:creationId xmlns:a16="http://schemas.microsoft.com/office/drawing/2014/main" id="{6CFF77D4-980B-4DDD-9058-375A10C053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4225" y="4448176"/>
                <a:ext cx="603250" cy="152400"/>
              </a:xfrm>
              <a:custGeom>
                <a:avLst/>
                <a:gdLst>
                  <a:gd name="T0" fmla="*/ 2 w 380"/>
                  <a:gd name="T1" fmla="*/ 69 h 96"/>
                  <a:gd name="T2" fmla="*/ 0 w 380"/>
                  <a:gd name="T3" fmla="*/ 73 h 96"/>
                  <a:gd name="T4" fmla="*/ 133 w 380"/>
                  <a:gd name="T5" fmla="*/ 96 h 96"/>
                  <a:gd name="T6" fmla="*/ 380 w 380"/>
                  <a:gd name="T7" fmla="*/ 7 h 96"/>
                  <a:gd name="T8" fmla="*/ 375 w 380"/>
                  <a:gd name="T9" fmla="*/ 0 h 96"/>
                  <a:gd name="T10" fmla="*/ 131 w 380"/>
                  <a:gd name="T11" fmla="*/ 87 h 96"/>
                  <a:gd name="T12" fmla="*/ 3 w 380"/>
                  <a:gd name="T13" fmla="*/ 65 h 96"/>
                  <a:gd name="T14" fmla="*/ 0 w 380"/>
                  <a:gd name="T15" fmla="*/ 73 h 96"/>
                  <a:gd name="T16" fmla="*/ 2 w 380"/>
                  <a:gd name="T17" fmla="*/ 69 h 96"/>
                  <a:gd name="T18" fmla="*/ 0 w 380"/>
                  <a:gd name="T19" fmla="*/ 73 h 96"/>
                  <a:gd name="T20" fmla="*/ 131 w 380"/>
                  <a:gd name="T21" fmla="*/ 95 h 96"/>
                  <a:gd name="T22" fmla="*/ 380 w 380"/>
                  <a:gd name="T23" fmla="*/ 7 h 96"/>
                  <a:gd name="T24" fmla="*/ 375 w 380"/>
                  <a:gd name="T25" fmla="*/ 1 h 96"/>
                  <a:gd name="T26" fmla="*/ 133 w 380"/>
                  <a:gd name="T27" fmla="*/ 88 h 96"/>
                  <a:gd name="T28" fmla="*/ 3 w 380"/>
                  <a:gd name="T29" fmla="*/ 65 h 96"/>
                  <a:gd name="T30" fmla="*/ 0 w 380"/>
                  <a:gd name="T31" fmla="*/ 73 h 96"/>
                  <a:gd name="T32" fmla="*/ 2 w 380"/>
                  <a:gd name="T33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80" h="96">
                    <a:moveTo>
                      <a:pt x="2" y="69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44" y="88"/>
                      <a:pt x="89" y="96"/>
                      <a:pt x="133" y="96"/>
                    </a:cubicBezTo>
                    <a:cubicBezTo>
                      <a:pt x="221" y="96"/>
                      <a:pt x="308" y="66"/>
                      <a:pt x="380" y="7"/>
                    </a:cubicBezTo>
                    <a:cubicBezTo>
                      <a:pt x="375" y="0"/>
                      <a:pt x="375" y="0"/>
                      <a:pt x="375" y="0"/>
                    </a:cubicBezTo>
                    <a:cubicBezTo>
                      <a:pt x="304" y="58"/>
                      <a:pt x="217" y="87"/>
                      <a:pt x="131" y="87"/>
                    </a:cubicBezTo>
                    <a:cubicBezTo>
                      <a:pt x="88" y="87"/>
                      <a:pt x="44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42" y="87"/>
                      <a:pt x="87" y="95"/>
                      <a:pt x="131" y="95"/>
                    </a:cubicBezTo>
                    <a:cubicBezTo>
                      <a:pt x="219" y="95"/>
                      <a:pt x="307" y="65"/>
                      <a:pt x="380" y="7"/>
                    </a:cubicBezTo>
                    <a:cubicBezTo>
                      <a:pt x="375" y="1"/>
                      <a:pt x="375" y="1"/>
                      <a:pt x="375" y="1"/>
                    </a:cubicBezTo>
                    <a:cubicBezTo>
                      <a:pt x="304" y="58"/>
                      <a:pt x="220" y="88"/>
                      <a:pt x="133" y="88"/>
                    </a:cubicBezTo>
                    <a:cubicBezTo>
                      <a:pt x="90" y="88"/>
                      <a:pt x="46" y="80"/>
                      <a:pt x="3" y="65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2" y="69"/>
                      <a:pt x="2" y="69"/>
                      <a:pt x="2" y="69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87">
                <a:extLst>
                  <a:ext uri="{FF2B5EF4-FFF2-40B4-BE49-F238E27FC236}">
                    <a16:creationId xmlns:a16="http://schemas.microsoft.com/office/drawing/2014/main" id="{9D94E0CA-265B-4F6F-8D2F-14CBD756EE9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54388"/>
                <a:ext cx="401638" cy="254000"/>
              </a:xfrm>
              <a:custGeom>
                <a:avLst/>
                <a:gdLst>
                  <a:gd name="T0" fmla="*/ 0 w 253"/>
                  <a:gd name="T1" fmla="*/ 0 h 160"/>
                  <a:gd name="T2" fmla="*/ 24 w 253"/>
                  <a:gd name="T3" fmla="*/ 3 h 160"/>
                  <a:gd name="T4" fmla="*/ 14 w 253"/>
                  <a:gd name="T5" fmla="*/ 69 h 160"/>
                  <a:gd name="T6" fmla="*/ 192 w 253"/>
                  <a:gd name="T7" fmla="*/ 160 h 160"/>
                  <a:gd name="T8" fmla="*/ 240 w 253"/>
                  <a:gd name="T9" fmla="*/ 113 h 160"/>
                  <a:gd name="T10" fmla="*/ 240 w 253"/>
                  <a:gd name="T11" fmla="*/ 113 h 160"/>
                  <a:gd name="T12" fmla="*/ 253 w 253"/>
                  <a:gd name="T13" fmla="*/ 127 h 160"/>
                  <a:gd name="T14" fmla="*/ 240 w 253"/>
                  <a:gd name="T15" fmla="*/ 113 h 160"/>
                  <a:gd name="T16" fmla="*/ 0 w 253"/>
                  <a:gd name="T17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3" h="160">
                    <a:moveTo>
                      <a:pt x="0" y="0"/>
                    </a:moveTo>
                    <a:cubicBezTo>
                      <a:pt x="8" y="0"/>
                      <a:pt x="16" y="2"/>
                      <a:pt x="24" y="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79" y="79"/>
                      <a:pt x="142" y="110"/>
                      <a:pt x="192" y="160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0" y="113"/>
                      <a:pt x="240" y="113"/>
                      <a:pt x="240" y="113"/>
                    </a:cubicBezTo>
                    <a:cubicBezTo>
                      <a:pt x="244" y="117"/>
                      <a:pt x="249" y="122"/>
                      <a:pt x="253" y="127"/>
                    </a:cubicBezTo>
                    <a:cubicBezTo>
                      <a:pt x="249" y="122"/>
                      <a:pt x="244" y="117"/>
                      <a:pt x="240" y="113"/>
                    </a:cubicBezTo>
                    <a:cubicBezTo>
                      <a:pt x="173" y="46"/>
                      <a:pt x="88" y="8"/>
                      <a:pt x="0" y="0"/>
                    </a:cubicBezTo>
                  </a:path>
                </a:pathLst>
              </a:custGeom>
              <a:solidFill>
                <a:srgbClr val="FBD26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88">
                <a:extLst>
                  <a:ext uri="{FF2B5EF4-FFF2-40B4-BE49-F238E27FC236}">
                    <a16:creationId xmlns:a16="http://schemas.microsoft.com/office/drawing/2014/main" id="{6F1202B0-6561-445D-9179-9565A448A3F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60925" y="3348038"/>
                <a:ext cx="406400" cy="269875"/>
              </a:xfrm>
              <a:custGeom>
                <a:avLst/>
                <a:gdLst>
                  <a:gd name="T0" fmla="*/ 0 w 256"/>
                  <a:gd name="T1" fmla="*/ 4 h 170"/>
                  <a:gd name="T2" fmla="*/ 0 w 256"/>
                  <a:gd name="T3" fmla="*/ 8 h 170"/>
                  <a:gd name="T4" fmla="*/ 23 w 256"/>
                  <a:gd name="T5" fmla="*/ 11 h 170"/>
                  <a:gd name="T6" fmla="*/ 24 w 256"/>
                  <a:gd name="T7" fmla="*/ 7 h 170"/>
                  <a:gd name="T8" fmla="*/ 20 w 256"/>
                  <a:gd name="T9" fmla="*/ 6 h 170"/>
                  <a:gd name="T10" fmla="*/ 9 w 256"/>
                  <a:gd name="T11" fmla="*/ 76 h 170"/>
                  <a:gd name="T12" fmla="*/ 13 w 256"/>
                  <a:gd name="T13" fmla="*/ 77 h 170"/>
                  <a:gd name="T14" fmla="*/ 189 w 256"/>
                  <a:gd name="T15" fmla="*/ 167 h 170"/>
                  <a:gd name="T16" fmla="*/ 192 w 256"/>
                  <a:gd name="T17" fmla="*/ 170 h 170"/>
                  <a:gd name="T18" fmla="*/ 242 w 256"/>
                  <a:gd name="T19" fmla="*/ 119 h 170"/>
                  <a:gd name="T20" fmla="*/ 240 w 256"/>
                  <a:gd name="T21" fmla="*/ 117 h 170"/>
                  <a:gd name="T22" fmla="*/ 237 w 256"/>
                  <a:gd name="T23" fmla="*/ 119 h 170"/>
                  <a:gd name="T24" fmla="*/ 237 w 256"/>
                  <a:gd name="T25" fmla="*/ 119 h 170"/>
                  <a:gd name="T26" fmla="*/ 250 w 256"/>
                  <a:gd name="T27" fmla="*/ 134 h 170"/>
                  <a:gd name="T28" fmla="*/ 256 w 256"/>
                  <a:gd name="T29" fmla="*/ 128 h 170"/>
                  <a:gd name="T30" fmla="*/ 242 w 256"/>
                  <a:gd name="T31" fmla="*/ 114 h 170"/>
                  <a:gd name="T32" fmla="*/ 1 w 256"/>
                  <a:gd name="T33" fmla="*/ 0 h 170"/>
                  <a:gd name="T34" fmla="*/ 0 w 256"/>
                  <a:gd name="T35" fmla="*/ 8 h 170"/>
                  <a:gd name="T36" fmla="*/ 0 w 256"/>
                  <a:gd name="T37" fmla="*/ 4 h 170"/>
                  <a:gd name="T38" fmla="*/ 0 w 256"/>
                  <a:gd name="T39" fmla="*/ 8 h 170"/>
                  <a:gd name="T40" fmla="*/ 237 w 256"/>
                  <a:gd name="T41" fmla="*/ 119 h 170"/>
                  <a:gd name="T42" fmla="*/ 250 w 256"/>
                  <a:gd name="T43" fmla="*/ 134 h 170"/>
                  <a:gd name="T44" fmla="*/ 256 w 256"/>
                  <a:gd name="T45" fmla="*/ 128 h 170"/>
                  <a:gd name="T46" fmla="*/ 242 w 256"/>
                  <a:gd name="T47" fmla="*/ 114 h 170"/>
                  <a:gd name="T48" fmla="*/ 242 w 256"/>
                  <a:gd name="T49" fmla="*/ 114 h 170"/>
                  <a:gd name="T50" fmla="*/ 240 w 256"/>
                  <a:gd name="T51" fmla="*/ 111 h 170"/>
                  <a:gd name="T52" fmla="*/ 189 w 256"/>
                  <a:gd name="T53" fmla="*/ 161 h 170"/>
                  <a:gd name="T54" fmla="*/ 192 w 256"/>
                  <a:gd name="T55" fmla="*/ 164 h 170"/>
                  <a:gd name="T56" fmla="*/ 195 w 256"/>
                  <a:gd name="T57" fmla="*/ 161 h 170"/>
                  <a:gd name="T58" fmla="*/ 14 w 256"/>
                  <a:gd name="T59" fmla="*/ 69 h 170"/>
                  <a:gd name="T60" fmla="*/ 14 w 256"/>
                  <a:gd name="T61" fmla="*/ 73 h 170"/>
                  <a:gd name="T62" fmla="*/ 17 w 256"/>
                  <a:gd name="T63" fmla="*/ 74 h 170"/>
                  <a:gd name="T64" fmla="*/ 29 w 256"/>
                  <a:gd name="T65" fmla="*/ 3 h 170"/>
                  <a:gd name="T66" fmla="*/ 25 w 256"/>
                  <a:gd name="T67" fmla="*/ 3 h 170"/>
                  <a:gd name="T68" fmla="*/ 1 w 256"/>
                  <a:gd name="T69" fmla="*/ 0 h 170"/>
                  <a:gd name="T70" fmla="*/ 0 w 256"/>
                  <a:gd name="T71" fmla="*/ 8 h 170"/>
                  <a:gd name="T72" fmla="*/ 0 w 256"/>
                  <a:gd name="T73" fmla="*/ 4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56" h="170">
                    <a:moveTo>
                      <a:pt x="0" y="4"/>
                    </a:moveTo>
                    <a:cubicBezTo>
                      <a:pt x="0" y="8"/>
                      <a:pt x="0" y="8"/>
                      <a:pt x="0" y="8"/>
                    </a:cubicBezTo>
                    <a:cubicBezTo>
                      <a:pt x="8" y="8"/>
                      <a:pt x="16" y="9"/>
                      <a:pt x="23" y="11"/>
                    </a:cubicBezTo>
                    <a:cubicBezTo>
                      <a:pt x="24" y="7"/>
                      <a:pt x="24" y="7"/>
                      <a:pt x="24" y="7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9" y="76"/>
                      <a:pt x="9" y="76"/>
                      <a:pt x="9" y="76"/>
                    </a:cubicBezTo>
                    <a:cubicBezTo>
                      <a:pt x="13" y="77"/>
                      <a:pt x="13" y="77"/>
                      <a:pt x="13" y="77"/>
                    </a:cubicBezTo>
                    <a:cubicBezTo>
                      <a:pt x="78" y="87"/>
                      <a:pt x="140" y="117"/>
                      <a:pt x="189" y="167"/>
                    </a:cubicBezTo>
                    <a:cubicBezTo>
                      <a:pt x="192" y="170"/>
                      <a:pt x="192" y="170"/>
                      <a:pt x="192" y="170"/>
                    </a:cubicBezTo>
                    <a:cubicBezTo>
                      <a:pt x="242" y="119"/>
                      <a:pt x="242" y="119"/>
                      <a:pt x="242" y="119"/>
                    </a:cubicBezTo>
                    <a:cubicBezTo>
                      <a:pt x="240" y="117"/>
                      <a:pt x="240" y="117"/>
                      <a:pt x="240" y="11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8"/>
                      <a:pt x="242" y="114"/>
                    </a:cubicBezTo>
                    <a:cubicBezTo>
                      <a:pt x="175" y="46"/>
                      <a:pt x="89" y="8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86" y="16"/>
                      <a:pt x="171" y="53"/>
                      <a:pt x="237" y="119"/>
                    </a:cubicBezTo>
                    <a:cubicBezTo>
                      <a:pt x="241" y="124"/>
                      <a:pt x="246" y="129"/>
                      <a:pt x="250" y="134"/>
                    </a:cubicBezTo>
                    <a:cubicBezTo>
                      <a:pt x="256" y="128"/>
                      <a:pt x="256" y="128"/>
                      <a:pt x="256" y="128"/>
                    </a:cubicBezTo>
                    <a:cubicBezTo>
                      <a:pt x="252" y="123"/>
                      <a:pt x="247" y="119"/>
                      <a:pt x="242" y="114"/>
                    </a:cubicBezTo>
                    <a:cubicBezTo>
                      <a:pt x="242" y="114"/>
                      <a:pt x="242" y="114"/>
                      <a:pt x="242" y="114"/>
                    </a:cubicBezTo>
                    <a:cubicBezTo>
                      <a:pt x="240" y="111"/>
                      <a:pt x="240" y="111"/>
                      <a:pt x="240" y="111"/>
                    </a:cubicBezTo>
                    <a:cubicBezTo>
                      <a:pt x="189" y="161"/>
                      <a:pt x="189" y="161"/>
                      <a:pt x="189" y="161"/>
                    </a:cubicBezTo>
                    <a:cubicBezTo>
                      <a:pt x="192" y="164"/>
                      <a:pt x="192" y="164"/>
                      <a:pt x="192" y="164"/>
                    </a:cubicBezTo>
                    <a:cubicBezTo>
                      <a:pt x="195" y="161"/>
                      <a:pt x="195" y="161"/>
                      <a:pt x="195" y="161"/>
                    </a:cubicBezTo>
                    <a:cubicBezTo>
                      <a:pt x="144" y="110"/>
                      <a:pt x="80" y="80"/>
                      <a:pt x="14" y="69"/>
                    </a:cubicBezTo>
                    <a:cubicBezTo>
                      <a:pt x="14" y="73"/>
                      <a:pt x="14" y="73"/>
                      <a:pt x="14" y="73"/>
                    </a:cubicBezTo>
                    <a:cubicBezTo>
                      <a:pt x="17" y="74"/>
                      <a:pt x="17" y="74"/>
                      <a:pt x="17" y="74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17" y="2"/>
                      <a:pt x="9" y="0"/>
                      <a:pt x="1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89">
                <a:extLst>
                  <a:ext uri="{FF2B5EF4-FFF2-40B4-BE49-F238E27FC236}">
                    <a16:creationId xmlns:a16="http://schemas.microsoft.com/office/drawing/2014/main" id="{6B949A11-78A4-4072-9F09-A5F47EC385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0675" y="3690938"/>
                <a:ext cx="1284288" cy="936625"/>
              </a:xfrm>
              <a:custGeom>
                <a:avLst/>
                <a:gdLst>
                  <a:gd name="T0" fmla="*/ 652 w 809"/>
                  <a:gd name="T1" fmla="*/ 407 h 591"/>
                  <a:gd name="T2" fmla="*/ 194 w 809"/>
                  <a:gd name="T3" fmla="*/ 407 h 591"/>
                  <a:gd name="T4" fmla="*/ 134 w 809"/>
                  <a:gd name="T5" fmla="*/ 30 h 591"/>
                  <a:gd name="T6" fmla="*/ 74 w 809"/>
                  <a:gd name="T7" fmla="*/ 0 h 591"/>
                  <a:gd name="T8" fmla="*/ 73 w 809"/>
                  <a:gd name="T9" fmla="*/ 3 h 591"/>
                  <a:gd name="T10" fmla="*/ 66 w 809"/>
                  <a:gd name="T11" fmla="*/ 16 h 591"/>
                  <a:gd name="T12" fmla="*/ 64 w 809"/>
                  <a:gd name="T13" fmla="*/ 20 h 591"/>
                  <a:gd name="T14" fmla="*/ 135 w 809"/>
                  <a:gd name="T15" fmla="*/ 443 h 591"/>
                  <a:gd name="T16" fmla="*/ 143 w 809"/>
                  <a:gd name="T17" fmla="*/ 451 h 591"/>
                  <a:gd name="T18" fmla="*/ 146 w 809"/>
                  <a:gd name="T19" fmla="*/ 454 h 591"/>
                  <a:gd name="T20" fmla="*/ 147 w 809"/>
                  <a:gd name="T21" fmla="*/ 455 h 591"/>
                  <a:gd name="T22" fmla="*/ 158 w 809"/>
                  <a:gd name="T23" fmla="*/ 466 h 591"/>
                  <a:gd name="T24" fmla="*/ 162 w 809"/>
                  <a:gd name="T25" fmla="*/ 469 h 591"/>
                  <a:gd name="T26" fmla="*/ 171 w 809"/>
                  <a:gd name="T27" fmla="*/ 477 h 591"/>
                  <a:gd name="T28" fmla="*/ 177 w 809"/>
                  <a:gd name="T29" fmla="*/ 482 h 591"/>
                  <a:gd name="T30" fmla="*/ 183 w 809"/>
                  <a:gd name="T31" fmla="*/ 486 h 591"/>
                  <a:gd name="T32" fmla="*/ 194 w 809"/>
                  <a:gd name="T33" fmla="*/ 495 h 591"/>
                  <a:gd name="T34" fmla="*/ 195 w 809"/>
                  <a:gd name="T35" fmla="*/ 495 h 591"/>
                  <a:gd name="T36" fmla="*/ 282 w 809"/>
                  <a:gd name="T37" fmla="*/ 543 h 591"/>
                  <a:gd name="T38" fmla="*/ 293 w 809"/>
                  <a:gd name="T39" fmla="*/ 547 h 591"/>
                  <a:gd name="T40" fmla="*/ 294 w 809"/>
                  <a:gd name="T41" fmla="*/ 547 h 591"/>
                  <a:gd name="T42" fmla="*/ 669 w 809"/>
                  <a:gd name="T43" fmla="*/ 482 h 591"/>
                  <a:gd name="T44" fmla="*/ 671 w 809"/>
                  <a:gd name="T45" fmla="*/ 480 h 591"/>
                  <a:gd name="T46" fmla="*/ 682 w 809"/>
                  <a:gd name="T47" fmla="*/ 471 h 591"/>
                  <a:gd name="T48" fmla="*/ 687 w 809"/>
                  <a:gd name="T49" fmla="*/ 466 h 591"/>
                  <a:gd name="T50" fmla="*/ 694 w 809"/>
                  <a:gd name="T51" fmla="*/ 460 h 591"/>
                  <a:gd name="T52" fmla="*/ 700 w 809"/>
                  <a:gd name="T53" fmla="*/ 454 h 591"/>
                  <a:gd name="T54" fmla="*/ 809 w 809"/>
                  <a:gd name="T55" fmla="*/ 239 h 591"/>
                  <a:gd name="T56" fmla="*/ 743 w 809"/>
                  <a:gd name="T57" fmla="*/ 228 h 591"/>
                  <a:gd name="T58" fmla="*/ 652 w 809"/>
                  <a:gd name="T59" fmla="*/ 407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09" h="591">
                    <a:moveTo>
                      <a:pt x="652" y="407"/>
                    </a:moveTo>
                    <a:cubicBezTo>
                      <a:pt x="526" y="533"/>
                      <a:pt x="320" y="533"/>
                      <a:pt x="194" y="407"/>
                    </a:cubicBezTo>
                    <a:cubicBezTo>
                      <a:pt x="92" y="305"/>
                      <a:pt x="72" y="152"/>
                      <a:pt x="134" y="30"/>
                    </a:cubicBezTo>
                    <a:cubicBezTo>
                      <a:pt x="74" y="0"/>
                      <a:pt x="74" y="0"/>
                      <a:pt x="74" y="0"/>
                    </a:cubicBezTo>
                    <a:cubicBezTo>
                      <a:pt x="74" y="1"/>
                      <a:pt x="73" y="2"/>
                      <a:pt x="73" y="3"/>
                    </a:cubicBezTo>
                    <a:cubicBezTo>
                      <a:pt x="70" y="7"/>
                      <a:pt x="68" y="12"/>
                      <a:pt x="66" y="16"/>
                    </a:cubicBezTo>
                    <a:cubicBezTo>
                      <a:pt x="65" y="18"/>
                      <a:pt x="65" y="19"/>
                      <a:pt x="64" y="20"/>
                    </a:cubicBezTo>
                    <a:cubicBezTo>
                      <a:pt x="0" y="165"/>
                      <a:pt x="27" y="326"/>
                      <a:pt x="135" y="443"/>
                    </a:cubicBezTo>
                    <a:cubicBezTo>
                      <a:pt x="137" y="445"/>
                      <a:pt x="140" y="448"/>
                      <a:pt x="143" y="451"/>
                    </a:cubicBezTo>
                    <a:cubicBezTo>
                      <a:pt x="144" y="452"/>
                      <a:pt x="145" y="453"/>
                      <a:pt x="146" y="454"/>
                    </a:cubicBezTo>
                    <a:cubicBezTo>
                      <a:pt x="147" y="455"/>
                      <a:pt x="147" y="455"/>
                      <a:pt x="147" y="455"/>
                    </a:cubicBezTo>
                    <a:cubicBezTo>
                      <a:pt x="150" y="458"/>
                      <a:pt x="154" y="462"/>
                      <a:pt x="158" y="466"/>
                    </a:cubicBezTo>
                    <a:cubicBezTo>
                      <a:pt x="159" y="467"/>
                      <a:pt x="160" y="468"/>
                      <a:pt x="162" y="469"/>
                    </a:cubicBezTo>
                    <a:cubicBezTo>
                      <a:pt x="165" y="472"/>
                      <a:pt x="168" y="474"/>
                      <a:pt x="171" y="477"/>
                    </a:cubicBezTo>
                    <a:cubicBezTo>
                      <a:pt x="173" y="479"/>
                      <a:pt x="175" y="480"/>
                      <a:pt x="177" y="482"/>
                    </a:cubicBezTo>
                    <a:cubicBezTo>
                      <a:pt x="179" y="484"/>
                      <a:pt x="181" y="485"/>
                      <a:pt x="183" y="486"/>
                    </a:cubicBezTo>
                    <a:cubicBezTo>
                      <a:pt x="186" y="489"/>
                      <a:pt x="190" y="492"/>
                      <a:pt x="194" y="495"/>
                    </a:cubicBezTo>
                    <a:cubicBezTo>
                      <a:pt x="195" y="495"/>
                      <a:pt x="195" y="495"/>
                      <a:pt x="195" y="495"/>
                    </a:cubicBezTo>
                    <a:cubicBezTo>
                      <a:pt x="222" y="515"/>
                      <a:pt x="251" y="531"/>
                      <a:pt x="282" y="543"/>
                    </a:cubicBezTo>
                    <a:cubicBezTo>
                      <a:pt x="286" y="544"/>
                      <a:pt x="289" y="545"/>
                      <a:pt x="293" y="547"/>
                    </a:cubicBezTo>
                    <a:cubicBezTo>
                      <a:pt x="294" y="547"/>
                      <a:pt x="294" y="547"/>
                      <a:pt x="294" y="547"/>
                    </a:cubicBezTo>
                    <a:cubicBezTo>
                      <a:pt x="419" y="591"/>
                      <a:pt x="562" y="569"/>
                      <a:pt x="669" y="482"/>
                    </a:cubicBezTo>
                    <a:cubicBezTo>
                      <a:pt x="670" y="481"/>
                      <a:pt x="670" y="481"/>
                      <a:pt x="671" y="480"/>
                    </a:cubicBezTo>
                    <a:cubicBezTo>
                      <a:pt x="675" y="477"/>
                      <a:pt x="678" y="474"/>
                      <a:pt x="682" y="471"/>
                    </a:cubicBezTo>
                    <a:cubicBezTo>
                      <a:pt x="683" y="469"/>
                      <a:pt x="685" y="468"/>
                      <a:pt x="687" y="466"/>
                    </a:cubicBezTo>
                    <a:cubicBezTo>
                      <a:pt x="689" y="464"/>
                      <a:pt x="691" y="462"/>
                      <a:pt x="694" y="460"/>
                    </a:cubicBezTo>
                    <a:cubicBezTo>
                      <a:pt x="696" y="458"/>
                      <a:pt x="698" y="456"/>
                      <a:pt x="700" y="454"/>
                    </a:cubicBezTo>
                    <a:cubicBezTo>
                      <a:pt x="760" y="393"/>
                      <a:pt x="797" y="317"/>
                      <a:pt x="809" y="239"/>
                    </a:cubicBezTo>
                    <a:cubicBezTo>
                      <a:pt x="743" y="228"/>
                      <a:pt x="743" y="228"/>
                      <a:pt x="743" y="228"/>
                    </a:cubicBezTo>
                    <a:cubicBezTo>
                      <a:pt x="733" y="293"/>
                      <a:pt x="703" y="356"/>
                      <a:pt x="652" y="407"/>
                    </a:cubicBezTo>
                  </a:path>
                </a:pathLst>
              </a:custGeom>
              <a:solidFill>
                <a:srgbClr val="FFA38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Freeform 190">
                <a:extLst>
                  <a:ext uri="{FF2B5EF4-FFF2-40B4-BE49-F238E27FC236}">
                    <a16:creationId xmlns:a16="http://schemas.microsoft.com/office/drawing/2014/main" id="{C420FD0F-19E2-4268-890D-F5E2159328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1950" y="3681413"/>
                <a:ext cx="1250950" cy="917575"/>
              </a:xfrm>
              <a:custGeom>
                <a:avLst/>
                <a:gdLst>
                  <a:gd name="T0" fmla="*/ 623 w 788"/>
                  <a:gd name="T1" fmla="*/ 410 h 579"/>
                  <a:gd name="T2" fmla="*/ 170 w 788"/>
                  <a:gd name="T3" fmla="*/ 410 h 579"/>
                  <a:gd name="T4" fmla="*/ 112 w 788"/>
                  <a:gd name="T5" fmla="*/ 38 h 579"/>
                  <a:gd name="T6" fmla="*/ 46 w 788"/>
                  <a:gd name="T7" fmla="*/ 0 h 579"/>
                  <a:gd name="T8" fmla="*/ 43 w 788"/>
                  <a:gd name="T9" fmla="*/ 7 h 579"/>
                  <a:gd name="T10" fmla="*/ 36 w 788"/>
                  <a:gd name="T11" fmla="*/ 21 h 579"/>
                  <a:gd name="T12" fmla="*/ 38 w 788"/>
                  <a:gd name="T13" fmla="*/ 26 h 579"/>
                  <a:gd name="T14" fmla="*/ 0 w 788"/>
                  <a:gd name="T15" fmla="*/ 186 h 579"/>
                  <a:gd name="T16" fmla="*/ 114 w 788"/>
                  <a:gd name="T17" fmla="*/ 459 h 579"/>
                  <a:gd name="T18" fmla="*/ 117 w 788"/>
                  <a:gd name="T19" fmla="*/ 463 h 579"/>
                  <a:gd name="T20" fmla="*/ 121 w 788"/>
                  <a:gd name="T21" fmla="*/ 461 h 579"/>
                  <a:gd name="T22" fmla="*/ 129 w 788"/>
                  <a:gd name="T23" fmla="*/ 475 h 579"/>
                  <a:gd name="T24" fmla="*/ 129 w 788"/>
                  <a:gd name="T25" fmla="*/ 475 h 579"/>
                  <a:gd name="T26" fmla="*/ 142 w 788"/>
                  <a:gd name="T27" fmla="*/ 486 h 579"/>
                  <a:gd name="T28" fmla="*/ 149 w 788"/>
                  <a:gd name="T29" fmla="*/ 491 h 579"/>
                  <a:gd name="T30" fmla="*/ 154 w 788"/>
                  <a:gd name="T31" fmla="*/ 496 h 579"/>
                  <a:gd name="T32" fmla="*/ 166 w 788"/>
                  <a:gd name="T33" fmla="*/ 504 h 579"/>
                  <a:gd name="T34" fmla="*/ 166 w 788"/>
                  <a:gd name="T35" fmla="*/ 505 h 579"/>
                  <a:gd name="T36" fmla="*/ 166 w 788"/>
                  <a:gd name="T37" fmla="*/ 505 h 579"/>
                  <a:gd name="T38" fmla="*/ 254 w 788"/>
                  <a:gd name="T39" fmla="*/ 552 h 579"/>
                  <a:gd name="T40" fmla="*/ 266 w 788"/>
                  <a:gd name="T41" fmla="*/ 557 h 579"/>
                  <a:gd name="T42" fmla="*/ 266 w 788"/>
                  <a:gd name="T43" fmla="*/ 557 h 579"/>
                  <a:gd name="T44" fmla="*/ 646 w 788"/>
                  <a:gd name="T45" fmla="*/ 491 h 579"/>
                  <a:gd name="T46" fmla="*/ 648 w 788"/>
                  <a:gd name="T47" fmla="*/ 489 h 579"/>
                  <a:gd name="T48" fmla="*/ 658 w 788"/>
                  <a:gd name="T49" fmla="*/ 480 h 579"/>
                  <a:gd name="T50" fmla="*/ 670 w 788"/>
                  <a:gd name="T51" fmla="*/ 469 h 579"/>
                  <a:gd name="T52" fmla="*/ 676 w 788"/>
                  <a:gd name="T53" fmla="*/ 463 h 579"/>
                  <a:gd name="T54" fmla="*/ 788 w 788"/>
                  <a:gd name="T55" fmla="*/ 241 h 579"/>
                  <a:gd name="T56" fmla="*/ 713 w 788"/>
                  <a:gd name="T57" fmla="*/ 233 h 579"/>
                  <a:gd name="T58" fmla="*/ 626 w 788"/>
                  <a:gd name="T59" fmla="*/ 413 h 579"/>
                  <a:gd name="T60" fmla="*/ 721 w 788"/>
                  <a:gd name="T61" fmla="*/ 235 h 579"/>
                  <a:gd name="T62" fmla="*/ 716 w 788"/>
                  <a:gd name="T63" fmla="*/ 238 h 579"/>
                  <a:gd name="T64" fmla="*/ 783 w 788"/>
                  <a:gd name="T65" fmla="*/ 245 h 579"/>
                  <a:gd name="T66" fmla="*/ 671 w 788"/>
                  <a:gd name="T67" fmla="*/ 457 h 579"/>
                  <a:gd name="T68" fmla="*/ 665 w 788"/>
                  <a:gd name="T69" fmla="*/ 463 h 579"/>
                  <a:gd name="T70" fmla="*/ 653 w 788"/>
                  <a:gd name="T71" fmla="*/ 474 h 579"/>
                  <a:gd name="T72" fmla="*/ 642 w 788"/>
                  <a:gd name="T73" fmla="*/ 483 h 579"/>
                  <a:gd name="T74" fmla="*/ 641 w 788"/>
                  <a:gd name="T75" fmla="*/ 484 h 579"/>
                  <a:gd name="T76" fmla="*/ 269 w 788"/>
                  <a:gd name="T77" fmla="*/ 549 h 579"/>
                  <a:gd name="T78" fmla="*/ 269 w 788"/>
                  <a:gd name="T79" fmla="*/ 549 h 579"/>
                  <a:gd name="T80" fmla="*/ 269 w 788"/>
                  <a:gd name="T81" fmla="*/ 549 h 579"/>
                  <a:gd name="T82" fmla="*/ 257 w 788"/>
                  <a:gd name="T83" fmla="*/ 545 h 579"/>
                  <a:gd name="T84" fmla="*/ 171 w 788"/>
                  <a:gd name="T85" fmla="*/ 498 h 579"/>
                  <a:gd name="T86" fmla="*/ 168 w 788"/>
                  <a:gd name="T87" fmla="*/ 501 h 579"/>
                  <a:gd name="T88" fmla="*/ 159 w 788"/>
                  <a:gd name="T89" fmla="*/ 489 h 579"/>
                  <a:gd name="T90" fmla="*/ 154 w 788"/>
                  <a:gd name="T91" fmla="*/ 485 h 579"/>
                  <a:gd name="T92" fmla="*/ 147 w 788"/>
                  <a:gd name="T93" fmla="*/ 480 h 579"/>
                  <a:gd name="T94" fmla="*/ 138 w 788"/>
                  <a:gd name="T95" fmla="*/ 472 h 579"/>
                  <a:gd name="T96" fmla="*/ 135 w 788"/>
                  <a:gd name="T97" fmla="*/ 469 h 579"/>
                  <a:gd name="T98" fmla="*/ 124 w 788"/>
                  <a:gd name="T99" fmla="*/ 458 h 579"/>
                  <a:gd name="T100" fmla="*/ 123 w 788"/>
                  <a:gd name="T101" fmla="*/ 457 h 579"/>
                  <a:gd name="T102" fmla="*/ 123 w 788"/>
                  <a:gd name="T103" fmla="*/ 457 h 579"/>
                  <a:gd name="T104" fmla="*/ 120 w 788"/>
                  <a:gd name="T105" fmla="*/ 454 h 579"/>
                  <a:gd name="T106" fmla="*/ 8 w 788"/>
                  <a:gd name="T107" fmla="*/ 186 h 579"/>
                  <a:gd name="T108" fmla="*/ 42 w 788"/>
                  <a:gd name="T109" fmla="*/ 28 h 579"/>
                  <a:gd name="T110" fmla="*/ 44 w 788"/>
                  <a:gd name="T111" fmla="*/ 24 h 579"/>
                  <a:gd name="T112" fmla="*/ 52 w 788"/>
                  <a:gd name="T113" fmla="*/ 8 h 579"/>
                  <a:gd name="T114" fmla="*/ 46 w 788"/>
                  <a:gd name="T115" fmla="*/ 9 h 579"/>
                  <a:gd name="T116" fmla="*/ 108 w 788"/>
                  <a:gd name="T117" fmla="*/ 36 h 579"/>
                  <a:gd name="T118" fmla="*/ 69 w 788"/>
                  <a:gd name="T119" fmla="*/ 183 h 579"/>
                  <a:gd name="T120" fmla="*/ 397 w 788"/>
                  <a:gd name="T121" fmla="*/ 512 h 579"/>
                  <a:gd name="T122" fmla="*/ 626 w 788"/>
                  <a:gd name="T123" fmla="*/ 413 h 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788" h="579">
                    <a:moveTo>
                      <a:pt x="626" y="413"/>
                    </a:moveTo>
                    <a:cubicBezTo>
                      <a:pt x="623" y="410"/>
                      <a:pt x="623" y="410"/>
                      <a:pt x="623" y="410"/>
                    </a:cubicBezTo>
                    <a:cubicBezTo>
                      <a:pt x="561" y="472"/>
                      <a:pt x="479" y="504"/>
                      <a:pt x="397" y="504"/>
                    </a:cubicBezTo>
                    <a:cubicBezTo>
                      <a:pt x="315" y="504"/>
                      <a:pt x="233" y="472"/>
                      <a:pt x="170" y="410"/>
                    </a:cubicBezTo>
                    <a:cubicBezTo>
                      <a:pt x="108" y="347"/>
                      <a:pt x="77" y="265"/>
                      <a:pt x="77" y="183"/>
                    </a:cubicBezTo>
                    <a:cubicBezTo>
                      <a:pt x="77" y="133"/>
                      <a:pt x="88" y="84"/>
                      <a:pt x="112" y="38"/>
                    </a:cubicBezTo>
                    <a:cubicBezTo>
                      <a:pt x="113" y="34"/>
                      <a:pt x="113" y="34"/>
                      <a:pt x="113" y="34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5" y="4"/>
                      <a:pt x="45" y="4"/>
                      <a:pt x="45" y="4"/>
                    </a:cubicBezTo>
                    <a:cubicBezTo>
                      <a:pt x="44" y="5"/>
                      <a:pt x="44" y="6"/>
                      <a:pt x="43" y="7"/>
                    </a:cubicBezTo>
                    <a:cubicBezTo>
                      <a:pt x="41" y="11"/>
                      <a:pt x="39" y="16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2"/>
                      <a:pt x="35" y="23"/>
                      <a:pt x="35" y="25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12" y="77"/>
                      <a:pt x="0" y="132"/>
                      <a:pt x="0" y="186"/>
                    </a:cubicBezTo>
                    <a:cubicBezTo>
                      <a:pt x="0" y="282"/>
                      <a:pt x="36" y="376"/>
                      <a:pt x="106" y="451"/>
                    </a:cubicBezTo>
                    <a:cubicBezTo>
                      <a:pt x="109" y="454"/>
                      <a:pt x="111" y="457"/>
                      <a:pt x="114" y="459"/>
                    </a:cubicBezTo>
                    <a:cubicBezTo>
                      <a:pt x="114" y="459"/>
                      <a:pt x="114" y="459"/>
                      <a:pt x="114" y="459"/>
                    </a:cubicBezTo>
                    <a:cubicBezTo>
                      <a:pt x="115" y="461"/>
                      <a:pt x="116" y="462"/>
                      <a:pt x="117" y="463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1" y="461"/>
                      <a:pt x="121" y="461"/>
                      <a:pt x="121" y="461"/>
                    </a:cubicBezTo>
                    <a:cubicBezTo>
                      <a:pt x="118" y="464"/>
                      <a:pt x="118" y="464"/>
                      <a:pt x="118" y="464"/>
                    </a:cubicBezTo>
                    <a:cubicBezTo>
                      <a:pt x="122" y="467"/>
                      <a:pt x="126" y="471"/>
                      <a:pt x="129" y="475"/>
                    </a:cubicBezTo>
                    <a:cubicBezTo>
                      <a:pt x="132" y="472"/>
                      <a:pt x="132" y="472"/>
                      <a:pt x="132" y="472"/>
                    </a:cubicBezTo>
                    <a:cubicBezTo>
                      <a:pt x="129" y="475"/>
                      <a:pt x="129" y="475"/>
                      <a:pt x="129" y="475"/>
                    </a:cubicBezTo>
                    <a:cubicBezTo>
                      <a:pt x="131" y="476"/>
                      <a:pt x="132" y="477"/>
                      <a:pt x="133" y="478"/>
                    </a:cubicBezTo>
                    <a:cubicBezTo>
                      <a:pt x="136" y="481"/>
                      <a:pt x="139" y="483"/>
                      <a:pt x="142" y="486"/>
                    </a:cubicBezTo>
                    <a:cubicBezTo>
                      <a:pt x="142" y="486"/>
                      <a:pt x="142" y="486"/>
                      <a:pt x="142" y="486"/>
                    </a:cubicBezTo>
                    <a:cubicBezTo>
                      <a:pt x="144" y="488"/>
                      <a:pt x="147" y="489"/>
                      <a:pt x="149" y="491"/>
                    </a:cubicBezTo>
                    <a:cubicBezTo>
                      <a:pt x="149" y="491"/>
                      <a:pt x="149" y="491"/>
                      <a:pt x="149" y="491"/>
                    </a:cubicBezTo>
                    <a:cubicBezTo>
                      <a:pt x="151" y="493"/>
                      <a:pt x="153" y="494"/>
                      <a:pt x="154" y="496"/>
                    </a:cubicBezTo>
                    <a:cubicBezTo>
                      <a:pt x="154" y="496"/>
                      <a:pt x="154" y="496"/>
                      <a:pt x="154" y="496"/>
                    </a:cubicBezTo>
                    <a:cubicBezTo>
                      <a:pt x="158" y="498"/>
                      <a:pt x="162" y="501"/>
                      <a:pt x="166" y="504"/>
                    </a:cubicBezTo>
                    <a:cubicBezTo>
                      <a:pt x="166" y="504"/>
                      <a:pt x="166" y="504"/>
                      <a:pt x="166" y="504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69" y="501"/>
                      <a:pt x="169" y="501"/>
                      <a:pt x="169" y="501"/>
                    </a:cubicBezTo>
                    <a:cubicBezTo>
                      <a:pt x="166" y="505"/>
                      <a:pt x="166" y="505"/>
                      <a:pt x="166" y="505"/>
                    </a:cubicBezTo>
                    <a:cubicBezTo>
                      <a:pt x="194" y="524"/>
                      <a:pt x="224" y="540"/>
                      <a:pt x="254" y="552"/>
                    </a:cubicBezTo>
                    <a:cubicBezTo>
                      <a:pt x="254" y="552"/>
                      <a:pt x="254" y="552"/>
                      <a:pt x="254" y="552"/>
                    </a:cubicBezTo>
                    <a:cubicBezTo>
                      <a:pt x="258" y="554"/>
                      <a:pt x="262" y="555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266" y="557"/>
                      <a:pt x="266" y="557"/>
                      <a:pt x="266" y="557"/>
                    </a:cubicBezTo>
                    <a:cubicBezTo>
                      <a:pt x="308" y="571"/>
                      <a:pt x="353" y="579"/>
                      <a:pt x="397" y="579"/>
                    </a:cubicBezTo>
                    <a:cubicBezTo>
                      <a:pt x="485" y="579"/>
                      <a:pt x="573" y="549"/>
                      <a:pt x="646" y="491"/>
                    </a:cubicBezTo>
                    <a:cubicBezTo>
                      <a:pt x="646" y="491"/>
                      <a:pt x="646" y="491"/>
                      <a:pt x="646" y="491"/>
                    </a:cubicBezTo>
                    <a:cubicBezTo>
                      <a:pt x="646" y="490"/>
                      <a:pt x="647" y="490"/>
                      <a:pt x="648" y="489"/>
                    </a:cubicBezTo>
                    <a:cubicBezTo>
                      <a:pt x="651" y="486"/>
                      <a:pt x="655" y="483"/>
                      <a:pt x="658" y="480"/>
                    </a:cubicBezTo>
                    <a:cubicBezTo>
                      <a:pt x="658" y="480"/>
                      <a:pt x="658" y="480"/>
                      <a:pt x="658" y="480"/>
                    </a:cubicBezTo>
                    <a:cubicBezTo>
                      <a:pt x="660" y="478"/>
                      <a:pt x="662" y="477"/>
                      <a:pt x="664" y="475"/>
                    </a:cubicBezTo>
                    <a:cubicBezTo>
                      <a:pt x="666" y="473"/>
                      <a:pt x="668" y="471"/>
                      <a:pt x="670" y="469"/>
                    </a:cubicBezTo>
                    <a:cubicBezTo>
                      <a:pt x="672" y="467"/>
                      <a:pt x="674" y="465"/>
                      <a:pt x="676" y="463"/>
                    </a:cubicBezTo>
                    <a:cubicBezTo>
                      <a:pt x="676" y="463"/>
                      <a:pt x="676" y="463"/>
                      <a:pt x="676" y="463"/>
                    </a:cubicBezTo>
                    <a:cubicBezTo>
                      <a:pt x="738" y="402"/>
                      <a:pt x="775" y="325"/>
                      <a:pt x="787" y="245"/>
                    </a:cubicBezTo>
                    <a:cubicBezTo>
                      <a:pt x="788" y="241"/>
                      <a:pt x="788" y="241"/>
                      <a:pt x="788" y="241"/>
                    </a:cubicBezTo>
                    <a:cubicBezTo>
                      <a:pt x="714" y="229"/>
                      <a:pt x="714" y="229"/>
                      <a:pt x="714" y="229"/>
                    </a:cubicBezTo>
                    <a:cubicBezTo>
                      <a:pt x="713" y="233"/>
                      <a:pt x="713" y="233"/>
                      <a:pt x="713" y="233"/>
                    </a:cubicBezTo>
                    <a:cubicBezTo>
                      <a:pt x="703" y="298"/>
                      <a:pt x="673" y="360"/>
                      <a:pt x="623" y="410"/>
                    </a:cubicBezTo>
                    <a:cubicBezTo>
                      <a:pt x="626" y="413"/>
                      <a:pt x="626" y="413"/>
                      <a:pt x="626" y="413"/>
                    </a:cubicBezTo>
                    <a:cubicBezTo>
                      <a:pt x="629" y="415"/>
                      <a:pt x="629" y="415"/>
                      <a:pt x="629" y="415"/>
                    </a:cubicBezTo>
                    <a:cubicBezTo>
                      <a:pt x="680" y="364"/>
                      <a:pt x="711" y="301"/>
                      <a:pt x="721" y="235"/>
                    </a:cubicBezTo>
                    <a:cubicBezTo>
                      <a:pt x="717" y="234"/>
                      <a:pt x="717" y="234"/>
                      <a:pt x="717" y="234"/>
                    </a:cubicBezTo>
                    <a:cubicBezTo>
                      <a:pt x="716" y="238"/>
                      <a:pt x="716" y="238"/>
                      <a:pt x="716" y="238"/>
                    </a:cubicBezTo>
                    <a:cubicBezTo>
                      <a:pt x="783" y="249"/>
                      <a:pt x="783" y="249"/>
                      <a:pt x="783" y="249"/>
                    </a:cubicBezTo>
                    <a:cubicBezTo>
                      <a:pt x="783" y="245"/>
                      <a:pt x="783" y="245"/>
                      <a:pt x="783" y="245"/>
                    </a:cubicBezTo>
                    <a:cubicBezTo>
                      <a:pt x="779" y="244"/>
                      <a:pt x="779" y="244"/>
                      <a:pt x="779" y="244"/>
                    </a:cubicBezTo>
                    <a:cubicBezTo>
                      <a:pt x="767" y="322"/>
                      <a:pt x="731" y="397"/>
                      <a:pt x="671" y="457"/>
                    </a:cubicBezTo>
                    <a:cubicBezTo>
                      <a:pt x="671" y="457"/>
                      <a:pt x="671" y="457"/>
                      <a:pt x="671" y="457"/>
                    </a:cubicBezTo>
                    <a:cubicBezTo>
                      <a:pt x="669" y="459"/>
                      <a:pt x="667" y="461"/>
                      <a:pt x="665" y="463"/>
                    </a:cubicBezTo>
                    <a:cubicBezTo>
                      <a:pt x="663" y="465"/>
                      <a:pt x="660" y="467"/>
                      <a:pt x="658" y="469"/>
                    </a:cubicBezTo>
                    <a:cubicBezTo>
                      <a:pt x="656" y="471"/>
                      <a:pt x="655" y="472"/>
                      <a:pt x="653" y="474"/>
                    </a:cubicBezTo>
                    <a:cubicBezTo>
                      <a:pt x="653" y="474"/>
                      <a:pt x="653" y="474"/>
                      <a:pt x="653" y="474"/>
                    </a:cubicBezTo>
                    <a:cubicBezTo>
                      <a:pt x="649" y="477"/>
                      <a:pt x="646" y="480"/>
                      <a:pt x="642" y="483"/>
                    </a:cubicBezTo>
                    <a:cubicBezTo>
                      <a:pt x="642" y="484"/>
                      <a:pt x="641" y="484"/>
                      <a:pt x="641" y="485"/>
                    </a:cubicBezTo>
                    <a:cubicBezTo>
                      <a:pt x="641" y="484"/>
                      <a:pt x="641" y="484"/>
                      <a:pt x="641" y="484"/>
                    </a:cubicBezTo>
                    <a:cubicBezTo>
                      <a:pt x="570" y="542"/>
                      <a:pt x="483" y="571"/>
                      <a:pt x="397" y="571"/>
                    </a:cubicBezTo>
                    <a:cubicBezTo>
                      <a:pt x="354" y="571"/>
                      <a:pt x="310" y="564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7" y="553"/>
                      <a:pt x="267" y="553"/>
                      <a:pt x="267" y="553"/>
                    </a:cubicBezTo>
                    <a:cubicBezTo>
                      <a:pt x="269" y="549"/>
                      <a:pt x="269" y="549"/>
                      <a:pt x="269" y="549"/>
                    </a:cubicBezTo>
                    <a:cubicBezTo>
                      <a:pt x="265" y="548"/>
                      <a:pt x="261" y="546"/>
                      <a:pt x="257" y="545"/>
                    </a:cubicBezTo>
                    <a:cubicBezTo>
                      <a:pt x="257" y="545"/>
                      <a:pt x="257" y="545"/>
                      <a:pt x="257" y="545"/>
                    </a:cubicBezTo>
                    <a:cubicBezTo>
                      <a:pt x="227" y="533"/>
                      <a:pt x="198" y="518"/>
                      <a:pt x="171" y="498"/>
                    </a:cubicBezTo>
                    <a:cubicBezTo>
                      <a:pt x="171" y="498"/>
                      <a:pt x="171" y="498"/>
                      <a:pt x="171" y="498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8" y="501"/>
                      <a:pt x="168" y="501"/>
                      <a:pt x="168" y="501"/>
                    </a:cubicBezTo>
                    <a:cubicBezTo>
                      <a:pt x="170" y="498"/>
                      <a:pt x="170" y="498"/>
                      <a:pt x="170" y="498"/>
                    </a:cubicBezTo>
                    <a:cubicBezTo>
                      <a:pt x="167" y="495"/>
                      <a:pt x="163" y="492"/>
                      <a:pt x="159" y="489"/>
                    </a:cubicBezTo>
                    <a:cubicBezTo>
                      <a:pt x="159" y="489"/>
                      <a:pt x="159" y="489"/>
                      <a:pt x="159" y="489"/>
                    </a:cubicBezTo>
                    <a:cubicBezTo>
                      <a:pt x="157" y="488"/>
                      <a:pt x="156" y="486"/>
                      <a:pt x="154" y="485"/>
                    </a:cubicBezTo>
                    <a:cubicBezTo>
                      <a:pt x="154" y="485"/>
                      <a:pt x="154" y="485"/>
                      <a:pt x="154" y="485"/>
                    </a:cubicBezTo>
                    <a:cubicBezTo>
                      <a:pt x="152" y="483"/>
                      <a:pt x="150" y="482"/>
                      <a:pt x="147" y="480"/>
                    </a:cubicBezTo>
                    <a:cubicBezTo>
                      <a:pt x="147" y="480"/>
                      <a:pt x="147" y="480"/>
                      <a:pt x="147" y="480"/>
                    </a:cubicBezTo>
                    <a:cubicBezTo>
                      <a:pt x="144" y="477"/>
                      <a:pt x="141" y="474"/>
                      <a:pt x="138" y="472"/>
                    </a:cubicBezTo>
                    <a:cubicBezTo>
                      <a:pt x="137" y="471"/>
                      <a:pt x="136" y="470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5" y="469"/>
                      <a:pt x="135" y="469"/>
                      <a:pt x="135" y="469"/>
                    </a:cubicBezTo>
                    <a:cubicBezTo>
                      <a:pt x="131" y="465"/>
                      <a:pt x="127" y="462"/>
                      <a:pt x="124" y="458"/>
                    </a:cubicBezTo>
                    <a:cubicBezTo>
                      <a:pt x="124" y="458"/>
                      <a:pt x="124" y="458"/>
                      <a:pt x="124" y="458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0" y="460"/>
                      <a:pt x="120" y="460"/>
                      <a:pt x="120" y="460"/>
                    </a:cubicBezTo>
                    <a:cubicBezTo>
                      <a:pt x="123" y="457"/>
                      <a:pt x="123" y="457"/>
                      <a:pt x="123" y="457"/>
                    </a:cubicBezTo>
                    <a:cubicBezTo>
                      <a:pt x="122" y="456"/>
                      <a:pt x="121" y="455"/>
                      <a:pt x="120" y="454"/>
                    </a:cubicBezTo>
                    <a:cubicBezTo>
                      <a:pt x="120" y="454"/>
                      <a:pt x="120" y="454"/>
                      <a:pt x="120" y="454"/>
                    </a:cubicBezTo>
                    <a:cubicBezTo>
                      <a:pt x="117" y="451"/>
                      <a:pt x="114" y="449"/>
                      <a:pt x="112" y="446"/>
                    </a:cubicBezTo>
                    <a:cubicBezTo>
                      <a:pt x="44" y="372"/>
                      <a:pt x="8" y="280"/>
                      <a:pt x="8" y="186"/>
                    </a:cubicBezTo>
                    <a:cubicBezTo>
                      <a:pt x="8" y="133"/>
                      <a:pt x="19" y="79"/>
                      <a:pt x="42" y="28"/>
                    </a:cubicBezTo>
                    <a:cubicBezTo>
                      <a:pt x="42" y="28"/>
                      <a:pt x="42" y="28"/>
                      <a:pt x="42" y="28"/>
                    </a:cubicBezTo>
                    <a:cubicBezTo>
                      <a:pt x="43" y="27"/>
                      <a:pt x="43" y="25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6" y="19"/>
                      <a:pt x="48" y="15"/>
                      <a:pt x="50" y="10"/>
                    </a:cubicBezTo>
                    <a:cubicBezTo>
                      <a:pt x="51" y="9"/>
                      <a:pt x="51" y="8"/>
                      <a:pt x="52" y="8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106" y="40"/>
                      <a:pt x="106" y="40"/>
                      <a:pt x="106" y="40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104" y="34"/>
                      <a:pt x="104" y="34"/>
                      <a:pt x="104" y="34"/>
                    </a:cubicBezTo>
                    <a:cubicBezTo>
                      <a:pt x="81" y="81"/>
                      <a:pt x="69" y="132"/>
                      <a:pt x="69" y="183"/>
                    </a:cubicBezTo>
                    <a:cubicBezTo>
                      <a:pt x="69" y="267"/>
                      <a:pt x="101" y="351"/>
                      <a:pt x="165" y="415"/>
                    </a:cubicBezTo>
                    <a:cubicBezTo>
                      <a:pt x="229" y="479"/>
                      <a:pt x="313" y="512"/>
                      <a:pt x="397" y="512"/>
                    </a:cubicBezTo>
                    <a:cubicBezTo>
                      <a:pt x="481" y="512"/>
                      <a:pt x="565" y="480"/>
                      <a:pt x="629" y="415"/>
                    </a:cubicBezTo>
                    <a:cubicBezTo>
                      <a:pt x="626" y="413"/>
                      <a:pt x="626" y="413"/>
                      <a:pt x="626" y="413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Freeform 191">
                <a:extLst>
                  <a:ext uri="{FF2B5EF4-FFF2-40B4-BE49-F238E27FC236}">
                    <a16:creationId xmlns:a16="http://schemas.microsoft.com/office/drawing/2014/main" id="{A5838AFC-95F9-4BEC-A1B5-1C29D88606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450" y="3335338"/>
                <a:ext cx="536575" cy="273050"/>
              </a:xfrm>
              <a:custGeom>
                <a:avLst/>
                <a:gdLst>
                  <a:gd name="T0" fmla="*/ 48 w 338"/>
                  <a:gd name="T1" fmla="*/ 172 h 172"/>
                  <a:gd name="T2" fmla="*/ 328 w 338"/>
                  <a:gd name="T3" fmla="*/ 81 h 172"/>
                  <a:gd name="T4" fmla="*/ 338 w 338"/>
                  <a:gd name="T5" fmla="*/ 15 h 172"/>
                  <a:gd name="T6" fmla="*/ 314 w 338"/>
                  <a:gd name="T7" fmla="*/ 12 h 172"/>
                  <a:gd name="T8" fmla="*/ 15 w 338"/>
                  <a:gd name="T9" fmla="*/ 110 h 172"/>
                  <a:gd name="T10" fmla="*/ 0 w 338"/>
                  <a:gd name="T11" fmla="*/ 125 h 172"/>
                  <a:gd name="T12" fmla="*/ 0 w 338"/>
                  <a:gd name="T13" fmla="*/ 125 h 172"/>
                  <a:gd name="T14" fmla="*/ 0 w 338"/>
                  <a:gd name="T15" fmla="*/ 125 h 172"/>
                  <a:gd name="T16" fmla="*/ 48 w 338"/>
                  <a:gd name="T17" fmla="*/ 172 h 172"/>
                  <a:gd name="T18" fmla="*/ 48 w 338"/>
                  <a:gd name="T19" fmla="*/ 17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38" h="172">
                    <a:moveTo>
                      <a:pt x="48" y="172"/>
                    </a:moveTo>
                    <a:cubicBezTo>
                      <a:pt x="124" y="96"/>
                      <a:pt x="229" y="66"/>
                      <a:pt x="328" y="81"/>
                    </a:cubicBezTo>
                    <a:cubicBezTo>
                      <a:pt x="338" y="15"/>
                      <a:pt x="338" y="15"/>
                      <a:pt x="338" y="15"/>
                    </a:cubicBezTo>
                    <a:cubicBezTo>
                      <a:pt x="330" y="14"/>
                      <a:pt x="322" y="12"/>
                      <a:pt x="314" y="12"/>
                    </a:cubicBezTo>
                    <a:cubicBezTo>
                      <a:pt x="202" y="0"/>
                      <a:pt x="99" y="34"/>
                      <a:pt x="15" y="110"/>
                    </a:cubicBezTo>
                    <a:cubicBezTo>
                      <a:pt x="10" y="115"/>
                      <a:pt x="5" y="120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48" y="172"/>
                      <a:pt x="48" y="172"/>
                      <a:pt x="48" y="172"/>
                    </a:cubicBezTo>
                    <a:cubicBezTo>
                      <a:pt x="48" y="172"/>
                      <a:pt x="48" y="172"/>
                      <a:pt x="48" y="17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C566A03F-8D30-4810-97E1-D3D8FA310C8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56100" y="3343276"/>
                <a:ext cx="550863" cy="273050"/>
              </a:xfrm>
              <a:custGeom>
                <a:avLst/>
                <a:gdLst>
                  <a:gd name="T0" fmla="*/ 52 w 347"/>
                  <a:gd name="T1" fmla="*/ 167 h 172"/>
                  <a:gd name="T2" fmla="*/ 54 w 347"/>
                  <a:gd name="T3" fmla="*/ 170 h 172"/>
                  <a:gd name="T4" fmla="*/ 281 w 347"/>
                  <a:gd name="T5" fmla="*/ 76 h 172"/>
                  <a:gd name="T6" fmla="*/ 331 w 347"/>
                  <a:gd name="T7" fmla="*/ 80 h 172"/>
                  <a:gd name="T8" fmla="*/ 335 w 347"/>
                  <a:gd name="T9" fmla="*/ 81 h 172"/>
                  <a:gd name="T10" fmla="*/ 347 w 347"/>
                  <a:gd name="T11" fmla="*/ 6 h 172"/>
                  <a:gd name="T12" fmla="*/ 343 w 347"/>
                  <a:gd name="T13" fmla="*/ 6 h 172"/>
                  <a:gd name="T14" fmla="*/ 319 w 347"/>
                  <a:gd name="T15" fmla="*/ 3 h 172"/>
                  <a:gd name="T16" fmla="*/ 276 w 347"/>
                  <a:gd name="T17" fmla="*/ 0 h 172"/>
                  <a:gd name="T18" fmla="*/ 17 w 347"/>
                  <a:gd name="T19" fmla="*/ 102 h 172"/>
                  <a:gd name="T20" fmla="*/ 17 w 347"/>
                  <a:gd name="T21" fmla="*/ 102 h 172"/>
                  <a:gd name="T22" fmla="*/ 1 w 347"/>
                  <a:gd name="T23" fmla="*/ 117 h 172"/>
                  <a:gd name="T24" fmla="*/ 4 w 347"/>
                  <a:gd name="T25" fmla="*/ 120 h 172"/>
                  <a:gd name="T26" fmla="*/ 2 w 347"/>
                  <a:gd name="T27" fmla="*/ 116 h 172"/>
                  <a:gd name="T28" fmla="*/ 2 w 347"/>
                  <a:gd name="T29" fmla="*/ 116 h 172"/>
                  <a:gd name="T30" fmla="*/ 0 w 347"/>
                  <a:gd name="T31" fmla="*/ 118 h 172"/>
                  <a:gd name="T32" fmla="*/ 0 w 347"/>
                  <a:gd name="T33" fmla="*/ 120 h 172"/>
                  <a:gd name="T34" fmla="*/ 0 w 347"/>
                  <a:gd name="T35" fmla="*/ 121 h 172"/>
                  <a:gd name="T36" fmla="*/ 51 w 347"/>
                  <a:gd name="T37" fmla="*/ 172 h 172"/>
                  <a:gd name="T38" fmla="*/ 54 w 347"/>
                  <a:gd name="T39" fmla="*/ 170 h 172"/>
                  <a:gd name="T40" fmla="*/ 54 w 347"/>
                  <a:gd name="T41" fmla="*/ 170 h 172"/>
                  <a:gd name="T42" fmla="*/ 54 w 347"/>
                  <a:gd name="T43" fmla="*/ 170 h 172"/>
                  <a:gd name="T44" fmla="*/ 52 w 347"/>
                  <a:gd name="T45" fmla="*/ 167 h 172"/>
                  <a:gd name="T46" fmla="*/ 49 w 347"/>
                  <a:gd name="T47" fmla="*/ 164 h 172"/>
                  <a:gd name="T48" fmla="*/ 49 w 347"/>
                  <a:gd name="T49" fmla="*/ 164 h 172"/>
                  <a:gd name="T50" fmla="*/ 52 w 347"/>
                  <a:gd name="T51" fmla="*/ 167 h 172"/>
                  <a:gd name="T52" fmla="*/ 54 w 347"/>
                  <a:gd name="T53" fmla="*/ 164 h 172"/>
                  <a:gd name="T54" fmla="*/ 7 w 347"/>
                  <a:gd name="T55" fmla="*/ 117 h 172"/>
                  <a:gd name="T56" fmla="*/ 4 w 347"/>
                  <a:gd name="T57" fmla="*/ 120 h 172"/>
                  <a:gd name="T58" fmla="*/ 8 w 347"/>
                  <a:gd name="T59" fmla="*/ 120 h 172"/>
                  <a:gd name="T60" fmla="*/ 8 w 347"/>
                  <a:gd name="T61" fmla="*/ 120 h 172"/>
                  <a:gd name="T62" fmla="*/ 4 w 347"/>
                  <a:gd name="T63" fmla="*/ 120 h 172"/>
                  <a:gd name="T64" fmla="*/ 7 w 347"/>
                  <a:gd name="T65" fmla="*/ 123 h 172"/>
                  <a:gd name="T66" fmla="*/ 7 w 347"/>
                  <a:gd name="T67" fmla="*/ 123 h 172"/>
                  <a:gd name="T68" fmla="*/ 7 w 347"/>
                  <a:gd name="T69" fmla="*/ 122 h 172"/>
                  <a:gd name="T70" fmla="*/ 7 w 347"/>
                  <a:gd name="T71" fmla="*/ 122 h 172"/>
                  <a:gd name="T72" fmla="*/ 22 w 347"/>
                  <a:gd name="T73" fmla="*/ 108 h 172"/>
                  <a:gd name="T74" fmla="*/ 22 w 347"/>
                  <a:gd name="T75" fmla="*/ 108 h 172"/>
                  <a:gd name="T76" fmla="*/ 276 w 347"/>
                  <a:gd name="T77" fmla="*/ 8 h 172"/>
                  <a:gd name="T78" fmla="*/ 318 w 347"/>
                  <a:gd name="T79" fmla="*/ 11 h 172"/>
                  <a:gd name="T80" fmla="*/ 341 w 347"/>
                  <a:gd name="T81" fmla="*/ 14 h 172"/>
                  <a:gd name="T82" fmla="*/ 342 w 347"/>
                  <a:gd name="T83" fmla="*/ 10 h 172"/>
                  <a:gd name="T84" fmla="*/ 338 w 347"/>
                  <a:gd name="T85" fmla="*/ 9 h 172"/>
                  <a:gd name="T86" fmla="*/ 328 w 347"/>
                  <a:gd name="T87" fmla="*/ 76 h 172"/>
                  <a:gd name="T88" fmla="*/ 332 w 347"/>
                  <a:gd name="T89" fmla="*/ 76 h 172"/>
                  <a:gd name="T90" fmla="*/ 332 w 347"/>
                  <a:gd name="T91" fmla="*/ 72 h 172"/>
                  <a:gd name="T92" fmla="*/ 281 w 347"/>
                  <a:gd name="T93" fmla="*/ 68 h 172"/>
                  <a:gd name="T94" fmla="*/ 49 w 347"/>
                  <a:gd name="T95" fmla="*/ 164 h 172"/>
                  <a:gd name="T96" fmla="*/ 52 w 347"/>
                  <a:gd name="T97" fmla="*/ 167 h 172"/>
                  <a:gd name="T98" fmla="*/ 49 w 347"/>
                  <a:gd name="T99" fmla="*/ 164 h 172"/>
                  <a:gd name="T100" fmla="*/ 52 w 347"/>
                  <a:gd name="T101" fmla="*/ 16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47" h="172">
                    <a:moveTo>
                      <a:pt x="52" y="167"/>
                    </a:moveTo>
                    <a:cubicBezTo>
                      <a:pt x="54" y="170"/>
                      <a:pt x="54" y="170"/>
                      <a:pt x="54" y="170"/>
                    </a:cubicBezTo>
                    <a:cubicBezTo>
                      <a:pt x="117" y="107"/>
                      <a:pt x="199" y="76"/>
                      <a:pt x="281" y="76"/>
                    </a:cubicBezTo>
                    <a:cubicBezTo>
                      <a:pt x="298" y="76"/>
                      <a:pt x="314" y="77"/>
                      <a:pt x="331" y="80"/>
                    </a:cubicBezTo>
                    <a:cubicBezTo>
                      <a:pt x="335" y="81"/>
                      <a:pt x="335" y="81"/>
                      <a:pt x="335" y="81"/>
                    </a:cubicBezTo>
                    <a:cubicBezTo>
                      <a:pt x="347" y="6"/>
                      <a:pt x="347" y="6"/>
                      <a:pt x="347" y="6"/>
                    </a:cubicBezTo>
                    <a:cubicBezTo>
                      <a:pt x="343" y="6"/>
                      <a:pt x="343" y="6"/>
                      <a:pt x="343" y="6"/>
                    </a:cubicBezTo>
                    <a:cubicBezTo>
                      <a:pt x="335" y="5"/>
                      <a:pt x="327" y="3"/>
                      <a:pt x="319" y="3"/>
                    </a:cubicBezTo>
                    <a:cubicBezTo>
                      <a:pt x="304" y="1"/>
                      <a:pt x="290" y="0"/>
                      <a:pt x="276" y="0"/>
                    </a:cubicBezTo>
                    <a:cubicBezTo>
                      <a:pt x="179" y="0"/>
                      <a:pt x="90" y="35"/>
                      <a:pt x="17" y="102"/>
                    </a:cubicBezTo>
                    <a:cubicBezTo>
                      <a:pt x="17" y="102"/>
                      <a:pt x="17" y="102"/>
                      <a:pt x="17" y="102"/>
                    </a:cubicBezTo>
                    <a:cubicBezTo>
                      <a:pt x="11" y="107"/>
                      <a:pt x="6" y="112"/>
                      <a:pt x="1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2" y="116"/>
                      <a:pt x="2" y="116"/>
                      <a:pt x="2" y="116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51" y="172"/>
                      <a:pt x="51" y="172"/>
                      <a:pt x="51" y="172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4" y="170"/>
                      <a:pt x="54" y="170"/>
                      <a:pt x="54" y="170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54" y="164"/>
                      <a:pt x="54" y="164"/>
                      <a:pt x="54" y="164"/>
                    </a:cubicBezTo>
                    <a:cubicBezTo>
                      <a:pt x="7" y="117"/>
                      <a:pt x="7" y="117"/>
                      <a:pt x="7" y="117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8" y="120"/>
                      <a:pt x="8" y="120"/>
                      <a:pt x="8" y="120"/>
                    </a:cubicBezTo>
                    <a:cubicBezTo>
                      <a:pt x="4" y="120"/>
                      <a:pt x="4" y="120"/>
                      <a:pt x="4" y="120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3"/>
                      <a:pt x="7" y="123"/>
                      <a:pt x="7" y="123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12" y="117"/>
                      <a:pt x="17" y="113"/>
                      <a:pt x="22" y="108"/>
                    </a:cubicBezTo>
                    <a:cubicBezTo>
                      <a:pt x="22" y="108"/>
                      <a:pt x="22" y="108"/>
                      <a:pt x="22" y="108"/>
                    </a:cubicBezTo>
                    <a:cubicBezTo>
                      <a:pt x="94" y="42"/>
                      <a:pt x="181" y="8"/>
                      <a:pt x="276" y="8"/>
                    </a:cubicBezTo>
                    <a:cubicBezTo>
                      <a:pt x="290" y="8"/>
                      <a:pt x="304" y="9"/>
                      <a:pt x="318" y="11"/>
                    </a:cubicBezTo>
                    <a:cubicBezTo>
                      <a:pt x="326" y="11"/>
                      <a:pt x="334" y="12"/>
                      <a:pt x="341" y="14"/>
                    </a:cubicBezTo>
                    <a:cubicBezTo>
                      <a:pt x="342" y="10"/>
                      <a:pt x="342" y="10"/>
                      <a:pt x="342" y="10"/>
                    </a:cubicBezTo>
                    <a:cubicBezTo>
                      <a:pt x="338" y="9"/>
                      <a:pt x="338" y="9"/>
                      <a:pt x="338" y="9"/>
                    </a:cubicBezTo>
                    <a:cubicBezTo>
                      <a:pt x="328" y="76"/>
                      <a:pt x="328" y="76"/>
                      <a:pt x="328" y="76"/>
                    </a:cubicBezTo>
                    <a:cubicBezTo>
                      <a:pt x="332" y="76"/>
                      <a:pt x="332" y="76"/>
                      <a:pt x="332" y="76"/>
                    </a:cubicBezTo>
                    <a:cubicBezTo>
                      <a:pt x="332" y="72"/>
                      <a:pt x="332" y="72"/>
                      <a:pt x="332" y="72"/>
                    </a:cubicBezTo>
                    <a:cubicBezTo>
                      <a:pt x="315" y="70"/>
                      <a:pt x="298" y="68"/>
                      <a:pt x="281" y="68"/>
                    </a:cubicBezTo>
                    <a:cubicBezTo>
                      <a:pt x="197" y="68"/>
                      <a:pt x="113" y="100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49" y="164"/>
                      <a:pt x="49" y="164"/>
                      <a:pt x="49" y="164"/>
                    </a:cubicBezTo>
                    <a:cubicBezTo>
                      <a:pt x="52" y="167"/>
                      <a:pt x="52" y="167"/>
                      <a:pt x="52" y="167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193">
                <a:extLst>
                  <a:ext uri="{FF2B5EF4-FFF2-40B4-BE49-F238E27FC236}">
                    <a16:creationId xmlns:a16="http://schemas.microsoft.com/office/drawing/2014/main" id="{FA2572E0-1F91-40C6-A825-48BA8B7806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65725" y="3533776"/>
                <a:ext cx="273050" cy="536575"/>
              </a:xfrm>
              <a:custGeom>
                <a:avLst/>
                <a:gdLst>
                  <a:gd name="T0" fmla="*/ 48 w 172"/>
                  <a:gd name="T1" fmla="*/ 0 h 338"/>
                  <a:gd name="T2" fmla="*/ 0 w 172"/>
                  <a:gd name="T3" fmla="*/ 47 h 338"/>
                  <a:gd name="T4" fmla="*/ 0 w 172"/>
                  <a:gd name="T5" fmla="*/ 47 h 338"/>
                  <a:gd name="T6" fmla="*/ 0 w 172"/>
                  <a:gd name="T7" fmla="*/ 47 h 338"/>
                  <a:gd name="T8" fmla="*/ 89 w 172"/>
                  <a:gd name="T9" fmla="*/ 215 h 338"/>
                  <a:gd name="T10" fmla="*/ 91 w 172"/>
                  <a:gd name="T11" fmla="*/ 327 h 338"/>
                  <a:gd name="T12" fmla="*/ 157 w 172"/>
                  <a:gd name="T13" fmla="*/ 338 h 338"/>
                  <a:gd name="T14" fmla="*/ 157 w 172"/>
                  <a:gd name="T15" fmla="*/ 337 h 338"/>
                  <a:gd name="T16" fmla="*/ 160 w 172"/>
                  <a:gd name="T17" fmla="*/ 315 h 338"/>
                  <a:gd name="T18" fmla="*/ 75 w 172"/>
                  <a:gd name="T19" fmla="*/ 29 h 338"/>
                  <a:gd name="T20" fmla="*/ 73 w 172"/>
                  <a:gd name="T21" fmla="*/ 28 h 338"/>
                  <a:gd name="T22" fmla="*/ 63 w 172"/>
                  <a:gd name="T23" fmla="*/ 16 h 338"/>
                  <a:gd name="T24" fmla="*/ 62 w 172"/>
                  <a:gd name="T25" fmla="*/ 15 h 338"/>
                  <a:gd name="T26" fmla="*/ 61 w 172"/>
                  <a:gd name="T27" fmla="*/ 14 h 338"/>
                  <a:gd name="T28" fmla="*/ 48 w 172"/>
                  <a:gd name="T29" fmla="*/ 0 h 338"/>
                  <a:gd name="T30" fmla="*/ 48 w 172"/>
                  <a:gd name="T31" fmla="*/ 0 h 3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2" h="338">
                    <a:moveTo>
                      <a:pt x="48" y="0"/>
                    </a:move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48" y="95"/>
                      <a:pt x="77" y="154"/>
                      <a:pt x="89" y="215"/>
                    </a:cubicBezTo>
                    <a:cubicBezTo>
                      <a:pt x="96" y="252"/>
                      <a:pt x="97" y="290"/>
                      <a:pt x="91" y="327"/>
                    </a:cubicBezTo>
                    <a:cubicBezTo>
                      <a:pt x="157" y="338"/>
                      <a:pt x="157" y="338"/>
                      <a:pt x="157" y="338"/>
                    </a:cubicBezTo>
                    <a:cubicBezTo>
                      <a:pt x="157" y="337"/>
                      <a:pt x="157" y="337"/>
                      <a:pt x="157" y="337"/>
                    </a:cubicBezTo>
                    <a:cubicBezTo>
                      <a:pt x="159" y="330"/>
                      <a:pt x="160" y="322"/>
                      <a:pt x="160" y="315"/>
                    </a:cubicBezTo>
                    <a:cubicBezTo>
                      <a:pt x="172" y="209"/>
                      <a:pt x="142" y="111"/>
                      <a:pt x="75" y="29"/>
                    </a:cubicBezTo>
                    <a:cubicBezTo>
                      <a:pt x="74" y="29"/>
                      <a:pt x="74" y="28"/>
                      <a:pt x="73" y="28"/>
                    </a:cubicBezTo>
                    <a:cubicBezTo>
                      <a:pt x="70" y="24"/>
                      <a:pt x="66" y="20"/>
                      <a:pt x="63" y="16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57" y="9"/>
                      <a:pt x="52" y="4"/>
                      <a:pt x="48" y="0"/>
                    </a:cubicBezTo>
                    <a:cubicBezTo>
                      <a:pt x="48" y="0"/>
                      <a:pt x="48" y="0"/>
                      <a:pt x="48" y="0"/>
                    </a:cubicBezTo>
                  </a:path>
                </a:pathLst>
              </a:cu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Freeform 194">
                <a:extLst>
                  <a:ext uri="{FF2B5EF4-FFF2-40B4-BE49-F238E27FC236}">
                    <a16:creationId xmlns:a16="http://schemas.microsoft.com/office/drawing/2014/main" id="{8AF4B4DD-151F-493F-9BA6-65FCA84EADC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57788" y="3524251"/>
                <a:ext cx="273050" cy="552450"/>
              </a:xfrm>
              <a:custGeom>
                <a:avLst/>
                <a:gdLst>
                  <a:gd name="T0" fmla="*/ 50 w 172"/>
                  <a:gd name="T1" fmla="*/ 3 h 348"/>
                  <a:gd name="T2" fmla="*/ 2 w 172"/>
                  <a:gd name="T3" fmla="*/ 56 h 348"/>
                  <a:gd name="T4" fmla="*/ 2 w 172"/>
                  <a:gd name="T5" fmla="*/ 55 h 348"/>
                  <a:gd name="T6" fmla="*/ 2 w 172"/>
                  <a:gd name="T7" fmla="*/ 56 h 348"/>
                  <a:gd name="T8" fmla="*/ 90 w 172"/>
                  <a:gd name="T9" fmla="*/ 222 h 348"/>
                  <a:gd name="T10" fmla="*/ 92 w 172"/>
                  <a:gd name="T11" fmla="*/ 332 h 348"/>
                  <a:gd name="T12" fmla="*/ 167 w 172"/>
                  <a:gd name="T13" fmla="*/ 348 h 348"/>
                  <a:gd name="T14" fmla="*/ 162 w 172"/>
                  <a:gd name="T15" fmla="*/ 343 h 348"/>
                  <a:gd name="T16" fmla="*/ 169 w 172"/>
                  <a:gd name="T17" fmla="*/ 321 h 348"/>
                  <a:gd name="T18" fmla="*/ 172 w 172"/>
                  <a:gd name="T19" fmla="*/ 278 h 348"/>
                  <a:gd name="T20" fmla="*/ 83 w 172"/>
                  <a:gd name="T21" fmla="*/ 33 h 348"/>
                  <a:gd name="T22" fmla="*/ 81 w 172"/>
                  <a:gd name="T23" fmla="*/ 31 h 348"/>
                  <a:gd name="T24" fmla="*/ 81 w 172"/>
                  <a:gd name="T25" fmla="*/ 31 h 348"/>
                  <a:gd name="T26" fmla="*/ 71 w 172"/>
                  <a:gd name="T27" fmla="*/ 19 h 348"/>
                  <a:gd name="T28" fmla="*/ 69 w 172"/>
                  <a:gd name="T29" fmla="*/ 17 h 348"/>
                  <a:gd name="T30" fmla="*/ 55 w 172"/>
                  <a:gd name="T31" fmla="*/ 3 h 348"/>
                  <a:gd name="T32" fmla="*/ 53 w 172"/>
                  <a:gd name="T33" fmla="*/ 0 h 348"/>
                  <a:gd name="T34" fmla="*/ 53 w 172"/>
                  <a:gd name="T35" fmla="*/ 6 h 348"/>
                  <a:gd name="T36" fmla="*/ 50 w 172"/>
                  <a:gd name="T37" fmla="*/ 8 h 348"/>
                  <a:gd name="T38" fmla="*/ 63 w 172"/>
                  <a:gd name="T39" fmla="*/ 23 h 348"/>
                  <a:gd name="T40" fmla="*/ 64 w 172"/>
                  <a:gd name="T41" fmla="*/ 24 h 348"/>
                  <a:gd name="T42" fmla="*/ 68 w 172"/>
                  <a:gd name="T43" fmla="*/ 22 h 348"/>
                  <a:gd name="T44" fmla="*/ 75 w 172"/>
                  <a:gd name="T45" fmla="*/ 36 h 348"/>
                  <a:gd name="T46" fmla="*/ 77 w 172"/>
                  <a:gd name="T47" fmla="*/ 38 h 348"/>
                  <a:gd name="T48" fmla="*/ 77 w 172"/>
                  <a:gd name="T49" fmla="*/ 38 h 348"/>
                  <a:gd name="T50" fmla="*/ 161 w 172"/>
                  <a:gd name="T51" fmla="*/ 321 h 348"/>
                  <a:gd name="T52" fmla="*/ 158 w 172"/>
                  <a:gd name="T53" fmla="*/ 343 h 348"/>
                  <a:gd name="T54" fmla="*/ 158 w 172"/>
                  <a:gd name="T55" fmla="*/ 344 h 348"/>
                  <a:gd name="T56" fmla="*/ 163 w 172"/>
                  <a:gd name="T57" fmla="*/ 340 h 348"/>
                  <a:gd name="T58" fmla="*/ 96 w 172"/>
                  <a:gd name="T59" fmla="*/ 333 h 348"/>
                  <a:gd name="T60" fmla="*/ 104 w 172"/>
                  <a:gd name="T61" fmla="*/ 282 h 348"/>
                  <a:gd name="T62" fmla="*/ 8 w 172"/>
                  <a:gd name="T63" fmla="*/ 50 h 348"/>
                  <a:gd name="T64" fmla="*/ 8 w 172"/>
                  <a:gd name="T65" fmla="*/ 51 h 348"/>
                  <a:gd name="T66" fmla="*/ 8 w 172"/>
                  <a:gd name="T67" fmla="*/ 51 h 348"/>
                  <a:gd name="T68" fmla="*/ 5 w 172"/>
                  <a:gd name="T69" fmla="*/ 53 h 348"/>
                  <a:gd name="T70" fmla="*/ 55 w 172"/>
                  <a:gd name="T71" fmla="*/ 8 h 348"/>
                  <a:gd name="T72" fmla="*/ 50 w 172"/>
                  <a:gd name="T73" fmla="*/ 8 h 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72" h="348">
                    <a:moveTo>
                      <a:pt x="53" y="6"/>
                    </a:moveTo>
                    <a:cubicBezTo>
                      <a:pt x="50" y="3"/>
                      <a:pt x="50" y="3"/>
                      <a:pt x="50" y="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49" y="103"/>
                      <a:pt x="79" y="161"/>
                      <a:pt x="90" y="222"/>
                    </a:cubicBezTo>
                    <a:cubicBezTo>
                      <a:pt x="94" y="242"/>
                      <a:pt x="96" y="262"/>
                      <a:pt x="96" y="282"/>
                    </a:cubicBezTo>
                    <a:cubicBezTo>
                      <a:pt x="96" y="299"/>
                      <a:pt x="95" y="316"/>
                      <a:pt x="92" y="332"/>
                    </a:cubicBezTo>
                    <a:cubicBezTo>
                      <a:pt x="91" y="336"/>
                      <a:pt x="91" y="336"/>
                      <a:pt x="91" y="336"/>
                    </a:cubicBezTo>
                    <a:cubicBezTo>
                      <a:pt x="167" y="348"/>
                      <a:pt x="167" y="348"/>
                      <a:pt x="167" y="348"/>
                    </a:cubicBezTo>
                    <a:cubicBezTo>
                      <a:pt x="166" y="343"/>
                      <a:pt x="166" y="343"/>
                      <a:pt x="166" y="343"/>
                    </a:cubicBezTo>
                    <a:cubicBezTo>
                      <a:pt x="162" y="343"/>
                      <a:pt x="162" y="343"/>
                      <a:pt x="162" y="343"/>
                    </a:cubicBezTo>
                    <a:cubicBezTo>
                      <a:pt x="166" y="344"/>
                      <a:pt x="166" y="344"/>
                      <a:pt x="166" y="344"/>
                    </a:cubicBezTo>
                    <a:cubicBezTo>
                      <a:pt x="168" y="337"/>
                      <a:pt x="169" y="329"/>
                      <a:pt x="169" y="321"/>
                    </a:cubicBezTo>
                    <a:cubicBezTo>
                      <a:pt x="169" y="321"/>
                      <a:pt x="169" y="321"/>
                      <a:pt x="169" y="321"/>
                    </a:cubicBezTo>
                    <a:cubicBezTo>
                      <a:pt x="171" y="307"/>
                      <a:pt x="172" y="292"/>
                      <a:pt x="172" y="278"/>
                    </a:cubicBezTo>
                    <a:cubicBezTo>
                      <a:pt x="172" y="187"/>
                      <a:pt x="141" y="104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3" y="33"/>
                      <a:pt x="83" y="33"/>
                      <a:pt x="83" y="33"/>
                    </a:cubicBezTo>
                    <a:cubicBezTo>
                      <a:pt x="82" y="32"/>
                      <a:pt x="82" y="32"/>
                      <a:pt x="81" y="31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81" y="31"/>
                      <a:pt x="81" y="31"/>
                      <a:pt x="81" y="31"/>
                    </a:cubicBezTo>
                    <a:cubicBezTo>
                      <a:pt x="78" y="27"/>
                      <a:pt x="74" y="23"/>
                      <a:pt x="71" y="19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9" y="17"/>
                      <a:pt x="69" y="17"/>
                      <a:pt x="69" y="17"/>
                    </a:cubicBezTo>
                    <a:cubicBezTo>
                      <a:pt x="65" y="12"/>
                      <a:pt x="60" y="8"/>
                      <a:pt x="55" y="3"/>
                    </a:cubicBezTo>
                    <a:cubicBezTo>
                      <a:pt x="55" y="3"/>
                      <a:pt x="55" y="3"/>
                      <a:pt x="55" y="3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4" y="13"/>
                      <a:pt x="59" y="18"/>
                      <a:pt x="63" y="23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65" y="24"/>
                      <a:pt x="65" y="24"/>
                      <a:pt x="65" y="24"/>
                    </a:cubicBezTo>
                    <a:cubicBezTo>
                      <a:pt x="68" y="28"/>
                      <a:pt x="72" y="32"/>
                      <a:pt x="75" y="36"/>
                    </a:cubicBezTo>
                    <a:cubicBezTo>
                      <a:pt x="75" y="36"/>
                      <a:pt x="75" y="36"/>
                      <a:pt x="75" y="36"/>
                    </a:cubicBezTo>
                    <a:cubicBezTo>
                      <a:pt x="76" y="37"/>
                      <a:pt x="76" y="38"/>
                      <a:pt x="77" y="38"/>
                    </a:cubicBezTo>
                    <a:cubicBezTo>
                      <a:pt x="80" y="35"/>
                      <a:pt x="80" y="35"/>
                      <a:pt x="80" y="35"/>
                    </a:cubicBezTo>
                    <a:cubicBezTo>
                      <a:pt x="77" y="38"/>
                      <a:pt x="77" y="38"/>
                      <a:pt x="77" y="38"/>
                    </a:cubicBezTo>
                    <a:cubicBezTo>
                      <a:pt x="134" y="107"/>
                      <a:pt x="164" y="189"/>
                      <a:pt x="164" y="278"/>
                    </a:cubicBezTo>
                    <a:cubicBezTo>
                      <a:pt x="164" y="292"/>
                      <a:pt x="163" y="306"/>
                      <a:pt x="161" y="321"/>
                    </a:cubicBezTo>
                    <a:cubicBezTo>
                      <a:pt x="161" y="321"/>
                      <a:pt x="161" y="321"/>
                      <a:pt x="161" y="321"/>
                    </a:cubicBezTo>
                    <a:cubicBezTo>
                      <a:pt x="161" y="328"/>
                      <a:pt x="160" y="335"/>
                      <a:pt x="158" y="343"/>
                    </a:cubicBezTo>
                    <a:cubicBezTo>
                      <a:pt x="158" y="343"/>
                      <a:pt x="158" y="343"/>
                      <a:pt x="158" y="343"/>
                    </a:cubicBezTo>
                    <a:cubicBezTo>
                      <a:pt x="158" y="344"/>
                      <a:pt x="158" y="344"/>
                      <a:pt x="158" y="344"/>
                    </a:cubicBezTo>
                    <a:cubicBezTo>
                      <a:pt x="162" y="344"/>
                      <a:pt x="162" y="344"/>
                      <a:pt x="162" y="344"/>
                    </a:cubicBezTo>
                    <a:cubicBezTo>
                      <a:pt x="163" y="340"/>
                      <a:pt x="163" y="340"/>
                      <a:pt x="163" y="340"/>
                    </a:cubicBezTo>
                    <a:cubicBezTo>
                      <a:pt x="97" y="329"/>
                      <a:pt x="97" y="329"/>
                      <a:pt x="97" y="329"/>
                    </a:cubicBezTo>
                    <a:cubicBezTo>
                      <a:pt x="96" y="333"/>
                      <a:pt x="96" y="333"/>
                      <a:pt x="96" y="333"/>
                    </a:cubicBezTo>
                    <a:cubicBezTo>
                      <a:pt x="100" y="334"/>
                      <a:pt x="100" y="334"/>
                      <a:pt x="100" y="334"/>
                    </a:cubicBezTo>
                    <a:cubicBezTo>
                      <a:pt x="103" y="317"/>
                      <a:pt x="104" y="299"/>
                      <a:pt x="104" y="282"/>
                    </a:cubicBezTo>
                    <a:cubicBezTo>
                      <a:pt x="104" y="262"/>
                      <a:pt x="102" y="241"/>
                      <a:pt x="98" y="220"/>
                    </a:cubicBezTo>
                    <a:cubicBezTo>
                      <a:pt x="86" y="158"/>
                      <a:pt x="56" y="98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5" y="53"/>
                      <a:pt x="5" y="53"/>
                      <a:pt x="5" y="53"/>
                    </a:cubicBezTo>
                    <a:cubicBezTo>
                      <a:pt x="8" y="56"/>
                      <a:pt x="8" y="56"/>
                      <a:pt x="8" y="56"/>
                    </a:cubicBezTo>
                    <a:cubicBezTo>
                      <a:pt x="55" y="8"/>
                      <a:pt x="55" y="8"/>
                      <a:pt x="55" y="8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8"/>
                      <a:pt x="50" y="8"/>
                      <a:pt x="50" y="8"/>
                    </a:cubicBezTo>
                    <a:cubicBezTo>
                      <a:pt x="53" y="6"/>
                      <a:pt x="53" y="6"/>
                      <a:pt x="53" y="6"/>
                    </a:cubicBezTo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Rectangle 195">
                <a:extLst>
                  <a:ext uri="{FF2B5EF4-FFF2-40B4-BE49-F238E27FC236}">
                    <a16:creationId xmlns:a16="http://schemas.microsoft.com/office/drawing/2014/main" id="{57CB0E4C-6B09-4B0E-883D-2053B69E039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Rectangle 196">
                <a:extLst>
                  <a:ext uri="{FF2B5EF4-FFF2-40B4-BE49-F238E27FC236}">
                    <a16:creationId xmlns:a16="http://schemas.microsoft.com/office/drawing/2014/main" id="{225BAB8A-B5B6-4086-9EEF-0F00BA9061B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302375" y="3335338"/>
                <a:ext cx="822325" cy="1162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Freeform 197">
                <a:extLst>
                  <a:ext uri="{FF2B5EF4-FFF2-40B4-BE49-F238E27FC236}">
                    <a16:creationId xmlns:a16="http://schemas.microsoft.com/office/drawing/2014/main" id="{C4FB53FD-1ADA-4447-8D3E-D3315B6B28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Freeform 198">
                <a:extLst>
                  <a:ext uri="{FF2B5EF4-FFF2-40B4-BE49-F238E27FC236}">
                    <a16:creationId xmlns:a16="http://schemas.microsoft.com/office/drawing/2014/main" id="{964A9812-2A8D-4EC8-B8B4-EC6A018F02F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296025" y="3328988"/>
                <a:ext cx="835025" cy="1174750"/>
              </a:xfrm>
              <a:custGeom>
                <a:avLst/>
                <a:gdLst>
                  <a:gd name="T0" fmla="*/ 522 w 526"/>
                  <a:gd name="T1" fmla="*/ 736 h 740"/>
                  <a:gd name="T2" fmla="*/ 522 w 526"/>
                  <a:gd name="T3" fmla="*/ 732 h 740"/>
                  <a:gd name="T4" fmla="*/ 8 w 526"/>
                  <a:gd name="T5" fmla="*/ 732 h 740"/>
                  <a:gd name="T6" fmla="*/ 8 w 526"/>
                  <a:gd name="T7" fmla="*/ 8 h 740"/>
                  <a:gd name="T8" fmla="*/ 518 w 526"/>
                  <a:gd name="T9" fmla="*/ 8 h 740"/>
                  <a:gd name="T10" fmla="*/ 518 w 526"/>
                  <a:gd name="T11" fmla="*/ 736 h 740"/>
                  <a:gd name="T12" fmla="*/ 522 w 526"/>
                  <a:gd name="T13" fmla="*/ 736 h 740"/>
                  <a:gd name="T14" fmla="*/ 522 w 526"/>
                  <a:gd name="T15" fmla="*/ 732 h 740"/>
                  <a:gd name="T16" fmla="*/ 522 w 526"/>
                  <a:gd name="T17" fmla="*/ 736 h 740"/>
                  <a:gd name="T18" fmla="*/ 526 w 526"/>
                  <a:gd name="T19" fmla="*/ 736 h 740"/>
                  <a:gd name="T20" fmla="*/ 526 w 526"/>
                  <a:gd name="T21" fmla="*/ 0 h 740"/>
                  <a:gd name="T22" fmla="*/ 0 w 526"/>
                  <a:gd name="T23" fmla="*/ 0 h 740"/>
                  <a:gd name="T24" fmla="*/ 0 w 526"/>
                  <a:gd name="T25" fmla="*/ 740 h 740"/>
                  <a:gd name="T26" fmla="*/ 526 w 526"/>
                  <a:gd name="T27" fmla="*/ 740 h 740"/>
                  <a:gd name="T28" fmla="*/ 526 w 526"/>
                  <a:gd name="T29" fmla="*/ 736 h 740"/>
                  <a:gd name="T30" fmla="*/ 522 w 526"/>
                  <a:gd name="T31" fmla="*/ 736 h 7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26" h="740">
                    <a:moveTo>
                      <a:pt x="522" y="736"/>
                    </a:moveTo>
                    <a:lnTo>
                      <a:pt x="522" y="732"/>
                    </a:lnTo>
                    <a:lnTo>
                      <a:pt x="8" y="732"/>
                    </a:lnTo>
                    <a:lnTo>
                      <a:pt x="8" y="8"/>
                    </a:lnTo>
                    <a:lnTo>
                      <a:pt x="518" y="8"/>
                    </a:lnTo>
                    <a:lnTo>
                      <a:pt x="518" y="736"/>
                    </a:lnTo>
                    <a:lnTo>
                      <a:pt x="522" y="736"/>
                    </a:lnTo>
                    <a:lnTo>
                      <a:pt x="522" y="732"/>
                    </a:lnTo>
                    <a:lnTo>
                      <a:pt x="522" y="736"/>
                    </a:lnTo>
                    <a:lnTo>
                      <a:pt x="526" y="736"/>
                    </a:lnTo>
                    <a:lnTo>
                      <a:pt x="526" y="0"/>
                    </a:lnTo>
                    <a:lnTo>
                      <a:pt x="0" y="0"/>
                    </a:lnTo>
                    <a:lnTo>
                      <a:pt x="0" y="740"/>
                    </a:lnTo>
                    <a:lnTo>
                      <a:pt x="526" y="740"/>
                    </a:lnTo>
                    <a:lnTo>
                      <a:pt x="526" y="736"/>
                    </a:lnTo>
                    <a:lnTo>
                      <a:pt x="522" y="7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Rectangle 199">
                <a:extLst>
                  <a:ext uri="{FF2B5EF4-FFF2-40B4-BE49-F238E27FC236}">
                    <a16:creationId xmlns:a16="http://schemas.microsoft.com/office/drawing/2014/main" id="{F359FD2B-7403-4929-9DD5-7A7D7705AF0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Rectangle 200">
                <a:extLst>
                  <a:ext uri="{FF2B5EF4-FFF2-40B4-BE49-F238E27FC236}">
                    <a16:creationId xmlns:a16="http://schemas.microsoft.com/office/drawing/2014/main" id="{960948D3-AA5A-4452-A75A-7B7F9BDDE02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584576"/>
                <a:ext cx="195263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Rectangle 201">
                <a:extLst>
                  <a:ext uri="{FF2B5EF4-FFF2-40B4-BE49-F238E27FC236}">
                    <a16:creationId xmlns:a16="http://schemas.microsoft.com/office/drawing/2014/main" id="{2D1253DB-6D4A-433C-8E01-24FF2A0371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Rectangle 202">
                <a:extLst>
                  <a:ext uri="{FF2B5EF4-FFF2-40B4-BE49-F238E27FC236}">
                    <a16:creationId xmlns:a16="http://schemas.microsoft.com/office/drawing/2014/main" id="{A52E53C3-B900-4E7A-AF13-5671637BB6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584576"/>
                <a:ext cx="333375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Rectangle 203">
                <a:extLst>
                  <a:ext uri="{FF2B5EF4-FFF2-40B4-BE49-F238E27FC236}">
                    <a16:creationId xmlns:a16="http://schemas.microsoft.com/office/drawing/2014/main" id="{BBEED0D9-1411-42AB-8AA6-63CA3F314A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Rectangle 204">
                <a:extLst>
                  <a:ext uri="{FF2B5EF4-FFF2-40B4-BE49-F238E27FC236}">
                    <a16:creationId xmlns:a16="http://schemas.microsoft.com/office/drawing/2014/main" id="{5CD33D83-D2BE-4FBC-9AB7-DFA919EE56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446463"/>
                <a:ext cx="312738" cy="33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Rectangle 205">
                <a:extLst>
                  <a:ext uri="{FF2B5EF4-FFF2-40B4-BE49-F238E27FC236}">
                    <a16:creationId xmlns:a16="http://schemas.microsoft.com/office/drawing/2014/main" id="{D9101868-1874-456E-8EF6-C477987623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Rectangle 206">
                <a:extLst>
                  <a:ext uri="{FF2B5EF4-FFF2-40B4-BE49-F238E27FC236}">
                    <a16:creationId xmlns:a16="http://schemas.microsoft.com/office/drawing/2014/main" id="{2E387CC3-F299-4C08-B4DC-3AA4A22336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36963"/>
                <a:ext cx="158750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Freeform 207">
                <a:extLst>
                  <a:ext uri="{FF2B5EF4-FFF2-40B4-BE49-F238E27FC236}">
                    <a16:creationId xmlns:a16="http://schemas.microsoft.com/office/drawing/2014/main" id="{3E00CB12-E0FA-4A11-97E3-EF2EA87A4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Freeform 208">
                <a:extLst>
                  <a:ext uri="{FF2B5EF4-FFF2-40B4-BE49-F238E27FC236}">
                    <a16:creationId xmlns:a16="http://schemas.microsoft.com/office/drawing/2014/main" id="{4F479C5B-1A4D-4AD0-9F23-631F06504F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30613"/>
                <a:ext cx="171450" cy="69850"/>
              </a:xfrm>
              <a:custGeom>
                <a:avLst/>
                <a:gdLst>
                  <a:gd name="T0" fmla="*/ 104 w 108"/>
                  <a:gd name="T1" fmla="*/ 4 h 44"/>
                  <a:gd name="T2" fmla="*/ 104 w 108"/>
                  <a:gd name="T3" fmla="*/ 0 h 44"/>
                  <a:gd name="T4" fmla="*/ 0 w 108"/>
                  <a:gd name="T5" fmla="*/ 0 h 44"/>
                  <a:gd name="T6" fmla="*/ 0 w 108"/>
                  <a:gd name="T7" fmla="*/ 44 h 44"/>
                  <a:gd name="T8" fmla="*/ 108 w 108"/>
                  <a:gd name="T9" fmla="*/ 44 h 44"/>
                  <a:gd name="T10" fmla="*/ 108 w 108"/>
                  <a:gd name="T11" fmla="*/ 0 h 44"/>
                  <a:gd name="T12" fmla="*/ 104 w 108"/>
                  <a:gd name="T13" fmla="*/ 0 h 44"/>
                  <a:gd name="T14" fmla="*/ 104 w 108"/>
                  <a:gd name="T15" fmla="*/ 4 h 44"/>
                  <a:gd name="T16" fmla="*/ 100 w 108"/>
                  <a:gd name="T17" fmla="*/ 4 h 44"/>
                  <a:gd name="T18" fmla="*/ 100 w 108"/>
                  <a:gd name="T19" fmla="*/ 36 h 44"/>
                  <a:gd name="T20" fmla="*/ 8 w 108"/>
                  <a:gd name="T21" fmla="*/ 36 h 44"/>
                  <a:gd name="T22" fmla="*/ 8 w 108"/>
                  <a:gd name="T23" fmla="*/ 8 h 44"/>
                  <a:gd name="T24" fmla="*/ 104 w 108"/>
                  <a:gd name="T25" fmla="*/ 8 h 44"/>
                  <a:gd name="T26" fmla="*/ 104 w 108"/>
                  <a:gd name="T27" fmla="*/ 4 h 44"/>
                  <a:gd name="T28" fmla="*/ 100 w 108"/>
                  <a:gd name="T29" fmla="*/ 4 h 44"/>
                  <a:gd name="T30" fmla="*/ 104 w 108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44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08" y="44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Rectangle 209">
                <a:extLst>
                  <a:ext uri="{FF2B5EF4-FFF2-40B4-BE49-F238E27FC236}">
                    <a16:creationId xmlns:a16="http://schemas.microsoft.com/office/drawing/2014/main" id="{F416BB8E-1E85-4109-B793-2751C3DE102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Rectangle 210">
                <a:extLst>
                  <a:ext uri="{FF2B5EF4-FFF2-40B4-BE49-F238E27FC236}">
                    <a16:creationId xmlns:a16="http://schemas.microsoft.com/office/drawing/2014/main" id="{72550F40-C590-4736-AB4A-DADE6D3CFCF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692526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Freeform 211">
                <a:extLst>
                  <a:ext uri="{FF2B5EF4-FFF2-40B4-BE49-F238E27FC236}">
                    <a16:creationId xmlns:a16="http://schemas.microsoft.com/office/drawing/2014/main" id="{EAA0C686-41AB-4632-BFC4-2B24154960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Freeform 212">
                <a:extLst>
                  <a:ext uri="{FF2B5EF4-FFF2-40B4-BE49-F238E27FC236}">
                    <a16:creationId xmlns:a16="http://schemas.microsoft.com/office/drawing/2014/main" id="{AA86D648-E668-442B-A115-233BC9BFEE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686176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Rectangle 213">
                <a:extLst>
                  <a:ext uri="{FF2B5EF4-FFF2-40B4-BE49-F238E27FC236}">
                    <a16:creationId xmlns:a16="http://schemas.microsoft.com/office/drawing/2014/main" id="{0A07C2DD-B13C-4D2F-B1B1-3E2DA0140F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solidFill>
                <a:srgbClr val="88D8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Rectangle 214">
                <a:extLst>
                  <a:ext uri="{FF2B5EF4-FFF2-40B4-BE49-F238E27FC236}">
                    <a16:creationId xmlns:a16="http://schemas.microsoft.com/office/drawing/2014/main" id="{4773697F-CFCD-4776-8937-EE6CF2BF58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36963"/>
                <a:ext cx="26511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Freeform 215">
                <a:extLst>
                  <a:ext uri="{FF2B5EF4-FFF2-40B4-BE49-F238E27FC236}">
                    <a16:creationId xmlns:a16="http://schemas.microsoft.com/office/drawing/2014/main" id="{3FFB1B55-1400-4A4D-9AE6-44D1F6B2AB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Freeform 216">
                <a:extLst>
                  <a:ext uri="{FF2B5EF4-FFF2-40B4-BE49-F238E27FC236}">
                    <a16:creationId xmlns:a16="http://schemas.microsoft.com/office/drawing/2014/main" id="{0CCB0842-1B41-4D18-851C-30A067E04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30613"/>
                <a:ext cx="277813" cy="69850"/>
              </a:xfrm>
              <a:custGeom>
                <a:avLst/>
                <a:gdLst>
                  <a:gd name="T0" fmla="*/ 171 w 175"/>
                  <a:gd name="T1" fmla="*/ 4 h 44"/>
                  <a:gd name="T2" fmla="*/ 171 w 175"/>
                  <a:gd name="T3" fmla="*/ 0 h 44"/>
                  <a:gd name="T4" fmla="*/ 0 w 175"/>
                  <a:gd name="T5" fmla="*/ 0 h 44"/>
                  <a:gd name="T6" fmla="*/ 0 w 175"/>
                  <a:gd name="T7" fmla="*/ 44 h 44"/>
                  <a:gd name="T8" fmla="*/ 175 w 175"/>
                  <a:gd name="T9" fmla="*/ 44 h 44"/>
                  <a:gd name="T10" fmla="*/ 175 w 175"/>
                  <a:gd name="T11" fmla="*/ 0 h 44"/>
                  <a:gd name="T12" fmla="*/ 171 w 175"/>
                  <a:gd name="T13" fmla="*/ 0 h 44"/>
                  <a:gd name="T14" fmla="*/ 171 w 175"/>
                  <a:gd name="T15" fmla="*/ 4 h 44"/>
                  <a:gd name="T16" fmla="*/ 167 w 175"/>
                  <a:gd name="T17" fmla="*/ 4 h 44"/>
                  <a:gd name="T18" fmla="*/ 167 w 175"/>
                  <a:gd name="T19" fmla="*/ 36 h 44"/>
                  <a:gd name="T20" fmla="*/ 8 w 175"/>
                  <a:gd name="T21" fmla="*/ 36 h 44"/>
                  <a:gd name="T22" fmla="*/ 8 w 175"/>
                  <a:gd name="T23" fmla="*/ 8 h 44"/>
                  <a:gd name="T24" fmla="*/ 171 w 175"/>
                  <a:gd name="T25" fmla="*/ 8 h 44"/>
                  <a:gd name="T26" fmla="*/ 171 w 175"/>
                  <a:gd name="T27" fmla="*/ 4 h 44"/>
                  <a:gd name="T28" fmla="*/ 167 w 175"/>
                  <a:gd name="T29" fmla="*/ 4 h 44"/>
                  <a:gd name="T30" fmla="*/ 171 w 175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44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75" y="44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Rectangle 217">
                <a:extLst>
                  <a:ext uri="{FF2B5EF4-FFF2-40B4-BE49-F238E27FC236}">
                    <a16:creationId xmlns:a16="http://schemas.microsoft.com/office/drawing/2014/main" id="{42D4D49A-9B08-4C24-A206-C044D767C1D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Rectangle 218">
                <a:extLst>
                  <a:ext uri="{FF2B5EF4-FFF2-40B4-BE49-F238E27FC236}">
                    <a16:creationId xmlns:a16="http://schemas.microsoft.com/office/drawing/2014/main" id="{39FD5986-F8F1-43D1-AD23-FA034AE1D4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692526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Freeform 219">
                <a:extLst>
                  <a:ext uri="{FF2B5EF4-FFF2-40B4-BE49-F238E27FC236}">
                    <a16:creationId xmlns:a16="http://schemas.microsoft.com/office/drawing/2014/main" id="{E067E1CC-B665-40AB-924D-997EAD86F4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Freeform 220">
                <a:extLst>
                  <a:ext uri="{FF2B5EF4-FFF2-40B4-BE49-F238E27FC236}">
                    <a16:creationId xmlns:a16="http://schemas.microsoft.com/office/drawing/2014/main" id="{4D45FCC1-C793-4D83-AAB0-5C59C20D2F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686176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Rectangle 221">
                <a:extLst>
                  <a:ext uri="{FF2B5EF4-FFF2-40B4-BE49-F238E27FC236}">
                    <a16:creationId xmlns:a16="http://schemas.microsoft.com/office/drawing/2014/main" id="{3C233DD8-F539-4DDC-ACB2-E5CB774FFF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solidFill>
                <a:srgbClr val="47B8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Rectangle 222">
                <a:extLst>
                  <a:ext uri="{FF2B5EF4-FFF2-40B4-BE49-F238E27FC236}">
                    <a16:creationId xmlns:a16="http://schemas.microsoft.com/office/drawing/2014/main" id="{46696652-374B-4665-A7C6-0DFFEBF37B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36963"/>
                <a:ext cx="195263" cy="57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Freeform 223">
                <a:extLst>
                  <a:ext uri="{FF2B5EF4-FFF2-40B4-BE49-F238E27FC236}">
                    <a16:creationId xmlns:a16="http://schemas.microsoft.com/office/drawing/2014/main" id="{4C0638B0-FA71-4789-93C5-7A65B6F98EF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Freeform 224">
                <a:extLst>
                  <a:ext uri="{FF2B5EF4-FFF2-40B4-BE49-F238E27FC236}">
                    <a16:creationId xmlns:a16="http://schemas.microsoft.com/office/drawing/2014/main" id="{D4DD48B2-76FD-446B-AAEC-0EA97F9C33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30613"/>
                <a:ext cx="207963" cy="69850"/>
              </a:xfrm>
              <a:custGeom>
                <a:avLst/>
                <a:gdLst>
                  <a:gd name="T0" fmla="*/ 127 w 131"/>
                  <a:gd name="T1" fmla="*/ 4 h 44"/>
                  <a:gd name="T2" fmla="*/ 127 w 131"/>
                  <a:gd name="T3" fmla="*/ 0 h 44"/>
                  <a:gd name="T4" fmla="*/ 0 w 131"/>
                  <a:gd name="T5" fmla="*/ 0 h 44"/>
                  <a:gd name="T6" fmla="*/ 0 w 131"/>
                  <a:gd name="T7" fmla="*/ 44 h 44"/>
                  <a:gd name="T8" fmla="*/ 131 w 131"/>
                  <a:gd name="T9" fmla="*/ 44 h 44"/>
                  <a:gd name="T10" fmla="*/ 131 w 131"/>
                  <a:gd name="T11" fmla="*/ 0 h 44"/>
                  <a:gd name="T12" fmla="*/ 127 w 131"/>
                  <a:gd name="T13" fmla="*/ 0 h 44"/>
                  <a:gd name="T14" fmla="*/ 127 w 131"/>
                  <a:gd name="T15" fmla="*/ 4 h 44"/>
                  <a:gd name="T16" fmla="*/ 123 w 131"/>
                  <a:gd name="T17" fmla="*/ 4 h 44"/>
                  <a:gd name="T18" fmla="*/ 123 w 131"/>
                  <a:gd name="T19" fmla="*/ 36 h 44"/>
                  <a:gd name="T20" fmla="*/ 8 w 131"/>
                  <a:gd name="T21" fmla="*/ 36 h 44"/>
                  <a:gd name="T22" fmla="*/ 8 w 131"/>
                  <a:gd name="T23" fmla="*/ 8 h 44"/>
                  <a:gd name="T24" fmla="*/ 127 w 131"/>
                  <a:gd name="T25" fmla="*/ 8 h 44"/>
                  <a:gd name="T26" fmla="*/ 127 w 131"/>
                  <a:gd name="T27" fmla="*/ 4 h 44"/>
                  <a:gd name="T28" fmla="*/ 123 w 131"/>
                  <a:gd name="T29" fmla="*/ 4 h 44"/>
                  <a:gd name="T30" fmla="*/ 127 w 131"/>
                  <a:gd name="T31" fmla="*/ 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44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44"/>
                    </a:lnTo>
                    <a:lnTo>
                      <a:pt x="131" y="44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6"/>
                    </a:lnTo>
                    <a:lnTo>
                      <a:pt x="8" y="36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Rectangle 225">
                <a:extLst>
                  <a:ext uri="{FF2B5EF4-FFF2-40B4-BE49-F238E27FC236}">
                    <a16:creationId xmlns:a16="http://schemas.microsoft.com/office/drawing/2014/main" id="{9EAD95D3-9821-4C61-A37B-0E7C4ED5C17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Rectangle 226">
                <a:extLst>
                  <a:ext uri="{FF2B5EF4-FFF2-40B4-BE49-F238E27FC236}">
                    <a16:creationId xmlns:a16="http://schemas.microsoft.com/office/drawing/2014/main" id="{F06C7600-F4E0-420E-9C6A-7E6EFEC0204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692526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Freeform 227">
                <a:extLst>
                  <a:ext uri="{FF2B5EF4-FFF2-40B4-BE49-F238E27FC236}">
                    <a16:creationId xmlns:a16="http://schemas.microsoft.com/office/drawing/2014/main" id="{C5B05CFD-682B-4314-8C0E-26C47C87CD3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Freeform 228">
                <a:extLst>
                  <a:ext uri="{FF2B5EF4-FFF2-40B4-BE49-F238E27FC236}">
                    <a16:creationId xmlns:a16="http://schemas.microsoft.com/office/drawing/2014/main" id="{529ACA8D-CF21-48C4-BD15-EE8DA986D22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686176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Rectangle 229">
                <a:extLst>
                  <a:ext uri="{FF2B5EF4-FFF2-40B4-BE49-F238E27FC236}">
                    <a16:creationId xmlns:a16="http://schemas.microsoft.com/office/drawing/2014/main" id="{436A5498-0987-4014-9CEA-DBE2D44370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Rectangle 230">
                <a:extLst>
                  <a:ext uri="{FF2B5EF4-FFF2-40B4-BE49-F238E27FC236}">
                    <a16:creationId xmlns:a16="http://schemas.microsoft.com/office/drawing/2014/main" id="{C128562F-C838-493E-A615-60F723A6A03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41738"/>
                <a:ext cx="158750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Freeform 231">
                <a:extLst>
                  <a:ext uri="{FF2B5EF4-FFF2-40B4-BE49-F238E27FC236}">
                    <a16:creationId xmlns:a16="http://schemas.microsoft.com/office/drawing/2014/main" id="{65D131A1-1DAF-41C1-9289-A5F4EA7B82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Freeform 232">
                <a:extLst>
                  <a:ext uri="{FF2B5EF4-FFF2-40B4-BE49-F238E27FC236}">
                    <a16:creationId xmlns:a16="http://schemas.microsoft.com/office/drawing/2014/main" id="{523F681A-8122-467F-99D8-CF28D324AB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35388"/>
                <a:ext cx="171450" cy="60325"/>
              </a:xfrm>
              <a:custGeom>
                <a:avLst/>
                <a:gdLst>
                  <a:gd name="T0" fmla="*/ 104 w 108"/>
                  <a:gd name="T1" fmla="*/ 4 h 38"/>
                  <a:gd name="T2" fmla="*/ 104 w 108"/>
                  <a:gd name="T3" fmla="*/ 0 h 38"/>
                  <a:gd name="T4" fmla="*/ 0 w 108"/>
                  <a:gd name="T5" fmla="*/ 0 h 38"/>
                  <a:gd name="T6" fmla="*/ 0 w 108"/>
                  <a:gd name="T7" fmla="*/ 38 h 38"/>
                  <a:gd name="T8" fmla="*/ 108 w 108"/>
                  <a:gd name="T9" fmla="*/ 38 h 38"/>
                  <a:gd name="T10" fmla="*/ 108 w 108"/>
                  <a:gd name="T11" fmla="*/ 0 h 38"/>
                  <a:gd name="T12" fmla="*/ 104 w 108"/>
                  <a:gd name="T13" fmla="*/ 0 h 38"/>
                  <a:gd name="T14" fmla="*/ 104 w 108"/>
                  <a:gd name="T15" fmla="*/ 4 h 38"/>
                  <a:gd name="T16" fmla="*/ 100 w 108"/>
                  <a:gd name="T17" fmla="*/ 4 h 38"/>
                  <a:gd name="T18" fmla="*/ 100 w 108"/>
                  <a:gd name="T19" fmla="*/ 30 h 38"/>
                  <a:gd name="T20" fmla="*/ 8 w 108"/>
                  <a:gd name="T21" fmla="*/ 30 h 38"/>
                  <a:gd name="T22" fmla="*/ 8 w 108"/>
                  <a:gd name="T23" fmla="*/ 8 h 38"/>
                  <a:gd name="T24" fmla="*/ 104 w 108"/>
                  <a:gd name="T25" fmla="*/ 8 h 38"/>
                  <a:gd name="T26" fmla="*/ 104 w 108"/>
                  <a:gd name="T27" fmla="*/ 4 h 38"/>
                  <a:gd name="T28" fmla="*/ 100 w 108"/>
                  <a:gd name="T29" fmla="*/ 4 h 38"/>
                  <a:gd name="T30" fmla="*/ 104 w 108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8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08" y="38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Rectangle 233">
                <a:extLst>
                  <a:ext uri="{FF2B5EF4-FFF2-40B4-BE49-F238E27FC236}">
                    <a16:creationId xmlns:a16="http://schemas.microsoft.com/office/drawing/2014/main" id="{2C48D806-A45D-4AA4-9C1A-727439A5398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Rectangle 234">
                <a:extLst>
                  <a:ext uri="{FF2B5EF4-FFF2-40B4-BE49-F238E27FC236}">
                    <a16:creationId xmlns:a16="http://schemas.microsoft.com/office/drawing/2014/main" id="{B31CEA36-FC93-4C4B-AF7B-87C2D0D7E42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41738"/>
                <a:ext cx="26511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Freeform 235">
                <a:extLst>
                  <a:ext uri="{FF2B5EF4-FFF2-40B4-BE49-F238E27FC236}">
                    <a16:creationId xmlns:a16="http://schemas.microsoft.com/office/drawing/2014/main" id="{C778E110-D7E4-447B-8B07-87A4E42812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Freeform 236">
                <a:extLst>
                  <a:ext uri="{FF2B5EF4-FFF2-40B4-BE49-F238E27FC236}">
                    <a16:creationId xmlns:a16="http://schemas.microsoft.com/office/drawing/2014/main" id="{6470A0E2-333D-407C-A29F-1158B8219BB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35388"/>
                <a:ext cx="277813" cy="60325"/>
              </a:xfrm>
              <a:custGeom>
                <a:avLst/>
                <a:gdLst>
                  <a:gd name="T0" fmla="*/ 171 w 175"/>
                  <a:gd name="T1" fmla="*/ 4 h 38"/>
                  <a:gd name="T2" fmla="*/ 171 w 175"/>
                  <a:gd name="T3" fmla="*/ 0 h 38"/>
                  <a:gd name="T4" fmla="*/ 0 w 175"/>
                  <a:gd name="T5" fmla="*/ 0 h 38"/>
                  <a:gd name="T6" fmla="*/ 0 w 175"/>
                  <a:gd name="T7" fmla="*/ 38 h 38"/>
                  <a:gd name="T8" fmla="*/ 175 w 175"/>
                  <a:gd name="T9" fmla="*/ 38 h 38"/>
                  <a:gd name="T10" fmla="*/ 175 w 175"/>
                  <a:gd name="T11" fmla="*/ 0 h 38"/>
                  <a:gd name="T12" fmla="*/ 171 w 175"/>
                  <a:gd name="T13" fmla="*/ 0 h 38"/>
                  <a:gd name="T14" fmla="*/ 171 w 175"/>
                  <a:gd name="T15" fmla="*/ 4 h 38"/>
                  <a:gd name="T16" fmla="*/ 167 w 175"/>
                  <a:gd name="T17" fmla="*/ 4 h 38"/>
                  <a:gd name="T18" fmla="*/ 167 w 175"/>
                  <a:gd name="T19" fmla="*/ 30 h 38"/>
                  <a:gd name="T20" fmla="*/ 8 w 175"/>
                  <a:gd name="T21" fmla="*/ 30 h 38"/>
                  <a:gd name="T22" fmla="*/ 8 w 175"/>
                  <a:gd name="T23" fmla="*/ 8 h 38"/>
                  <a:gd name="T24" fmla="*/ 171 w 175"/>
                  <a:gd name="T25" fmla="*/ 8 h 38"/>
                  <a:gd name="T26" fmla="*/ 171 w 175"/>
                  <a:gd name="T27" fmla="*/ 4 h 38"/>
                  <a:gd name="T28" fmla="*/ 167 w 175"/>
                  <a:gd name="T29" fmla="*/ 4 h 38"/>
                  <a:gd name="T30" fmla="*/ 171 w 175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8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75" y="38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Rectangle 237">
                <a:extLst>
                  <a:ext uri="{FF2B5EF4-FFF2-40B4-BE49-F238E27FC236}">
                    <a16:creationId xmlns:a16="http://schemas.microsoft.com/office/drawing/2014/main" id="{B8CB8276-6BDA-4A51-9A87-D6E58FD939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4" name="Rectangle 238">
                <a:extLst>
                  <a:ext uri="{FF2B5EF4-FFF2-40B4-BE49-F238E27FC236}">
                    <a16:creationId xmlns:a16="http://schemas.microsoft.com/office/drawing/2014/main" id="{2FF997C5-D6C4-4D09-938C-FA1D457E4CC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41738"/>
                <a:ext cx="195263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5" name="Freeform 239">
                <a:extLst>
                  <a:ext uri="{FF2B5EF4-FFF2-40B4-BE49-F238E27FC236}">
                    <a16:creationId xmlns:a16="http://schemas.microsoft.com/office/drawing/2014/main" id="{AB3D3997-43C4-4287-88EF-845F9C91BF5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6" name="Freeform 240">
                <a:extLst>
                  <a:ext uri="{FF2B5EF4-FFF2-40B4-BE49-F238E27FC236}">
                    <a16:creationId xmlns:a16="http://schemas.microsoft.com/office/drawing/2014/main" id="{4216AAE3-07DE-4C61-BC7C-1AB8F81E66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35388"/>
                <a:ext cx="207963" cy="60325"/>
              </a:xfrm>
              <a:custGeom>
                <a:avLst/>
                <a:gdLst>
                  <a:gd name="T0" fmla="*/ 127 w 131"/>
                  <a:gd name="T1" fmla="*/ 4 h 38"/>
                  <a:gd name="T2" fmla="*/ 127 w 131"/>
                  <a:gd name="T3" fmla="*/ 0 h 38"/>
                  <a:gd name="T4" fmla="*/ 0 w 131"/>
                  <a:gd name="T5" fmla="*/ 0 h 38"/>
                  <a:gd name="T6" fmla="*/ 0 w 131"/>
                  <a:gd name="T7" fmla="*/ 38 h 38"/>
                  <a:gd name="T8" fmla="*/ 131 w 131"/>
                  <a:gd name="T9" fmla="*/ 38 h 38"/>
                  <a:gd name="T10" fmla="*/ 131 w 131"/>
                  <a:gd name="T11" fmla="*/ 0 h 38"/>
                  <a:gd name="T12" fmla="*/ 127 w 131"/>
                  <a:gd name="T13" fmla="*/ 0 h 38"/>
                  <a:gd name="T14" fmla="*/ 127 w 131"/>
                  <a:gd name="T15" fmla="*/ 4 h 38"/>
                  <a:gd name="T16" fmla="*/ 123 w 131"/>
                  <a:gd name="T17" fmla="*/ 4 h 38"/>
                  <a:gd name="T18" fmla="*/ 123 w 131"/>
                  <a:gd name="T19" fmla="*/ 30 h 38"/>
                  <a:gd name="T20" fmla="*/ 8 w 131"/>
                  <a:gd name="T21" fmla="*/ 30 h 38"/>
                  <a:gd name="T22" fmla="*/ 8 w 131"/>
                  <a:gd name="T23" fmla="*/ 8 h 38"/>
                  <a:gd name="T24" fmla="*/ 127 w 131"/>
                  <a:gd name="T25" fmla="*/ 8 h 38"/>
                  <a:gd name="T26" fmla="*/ 127 w 131"/>
                  <a:gd name="T27" fmla="*/ 4 h 38"/>
                  <a:gd name="T28" fmla="*/ 123 w 131"/>
                  <a:gd name="T29" fmla="*/ 4 h 38"/>
                  <a:gd name="T30" fmla="*/ 127 w 131"/>
                  <a:gd name="T31" fmla="*/ 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8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8"/>
                    </a:lnTo>
                    <a:lnTo>
                      <a:pt x="131" y="38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0"/>
                    </a:lnTo>
                    <a:lnTo>
                      <a:pt x="8" y="30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7" name="Rectangle 241">
                <a:extLst>
                  <a:ext uri="{FF2B5EF4-FFF2-40B4-BE49-F238E27FC236}">
                    <a16:creationId xmlns:a16="http://schemas.microsoft.com/office/drawing/2014/main" id="{007B429E-E41C-4DCE-88AE-A3F4465D62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8" name="Rectangle 242">
                <a:extLst>
                  <a:ext uri="{FF2B5EF4-FFF2-40B4-BE49-F238E27FC236}">
                    <a16:creationId xmlns:a16="http://schemas.microsoft.com/office/drawing/2014/main" id="{30B880BA-FD05-4BED-B11A-AEE4FCD4A9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789363"/>
                <a:ext cx="158750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9" name="Freeform 243">
                <a:extLst>
                  <a:ext uri="{FF2B5EF4-FFF2-40B4-BE49-F238E27FC236}">
                    <a16:creationId xmlns:a16="http://schemas.microsoft.com/office/drawing/2014/main" id="{2E5539AB-855F-4F28-8ADC-791A2A027BA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0" name="Freeform 244">
                <a:extLst>
                  <a:ext uri="{FF2B5EF4-FFF2-40B4-BE49-F238E27FC236}">
                    <a16:creationId xmlns:a16="http://schemas.microsoft.com/office/drawing/2014/main" id="{704904D4-83BB-480B-8AFC-35D49BC26DD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399213" y="3783013"/>
                <a:ext cx="171450" cy="61913"/>
              </a:xfrm>
              <a:custGeom>
                <a:avLst/>
                <a:gdLst>
                  <a:gd name="T0" fmla="*/ 104 w 108"/>
                  <a:gd name="T1" fmla="*/ 4 h 39"/>
                  <a:gd name="T2" fmla="*/ 104 w 108"/>
                  <a:gd name="T3" fmla="*/ 0 h 39"/>
                  <a:gd name="T4" fmla="*/ 0 w 108"/>
                  <a:gd name="T5" fmla="*/ 0 h 39"/>
                  <a:gd name="T6" fmla="*/ 0 w 108"/>
                  <a:gd name="T7" fmla="*/ 39 h 39"/>
                  <a:gd name="T8" fmla="*/ 108 w 108"/>
                  <a:gd name="T9" fmla="*/ 39 h 39"/>
                  <a:gd name="T10" fmla="*/ 108 w 108"/>
                  <a:gd name="T11" fmla="*/ 0 h 39"/>
                  <a:gd name="T12" fmla="*/ 104 w 108"/>
                  <a:gd name="T13" fmla="*/ 0 h 39"/>
                  <a:gd name="T14" fmla="*/ 104 w 108"/>
                  <a:gd name="T15" fmla="*/ 4 h 39"/>
                  <a:gd name="T16" fmla="*/ 100 w 108"/>
                  <a:gd name="T17" fmla="*/ 4 h 39"/>
                  <a:gd name="T18" fmla="*/ 100 w 108"/>
                  <a:gd name="T19" fmla="*/ 31 h 39"/>
                  <a:gd name="T20" fmla="*/ 8 w 108"/>
                  <a:gd name="T21" fmla="*/ 31 h 39"/>
                  <a:gd name="T22" fmla="*/ 8 w 108"/>
                  <a:gd name="T23" fmla="*/ 8 h 39"/>
                  <a:gd name="T24" fmla="*/ 104 w 108"/>
                  <a:gd name="T25" fmla="*/ 8 h 39"/>
                  <a:gd name="T26" fmla="*/ 104 w 108"/>
                  <a:gd name="T27" fmla="*/ 4 h 39"/>
                  <a:gd name="T28" fmla="*/ 100 w 108"/>
                  <a:gd name="T29" fmla="*/ 4 h 39"/>
                  <a:gd name="T30" fmla="*/ 104 w 108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8" h="39">
                    <a:moveTo>
                      <a:pt x="104" y="4"/>
                    </a:moveTo>
                    <a:lnTo>
                      <a:pt x="104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08" y="39"/>
                    </a:lnTo>
                    <a:lnTo>
                      <a:pt x="108" y="0"/>
                    </a:lnTo>
                    <a:lnTo>
                      <a:pt x="104" y="0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0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04" y="8"/>
                    </a:lnTo>
                    <a:lnTo>
                      <a:pt x="104" y="4"/>
                    </a:lnTo>
                    <a:lnTo>
                      <a:pt x="100" y="4"/>
                    </a:lnTo>
                    <a:lnTo>
                      <a:pt x="104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1" name="Rectangle 245">
                <a:extLst>
                  <a:ext uri="{FF2B5EF4-FFF2-40B4-BE49-F238E27FC236}">
                    <a16:creationId xmlns:a16="http://schemas.microsoft.com/office/drawing/2014/main" id="{A18D4962-7EF6-46EE-BFDE-3DA7288A8F9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2" name="Rectangle 246">
                <a:extLst>
                  <a:ext uri="{FF2B5EF4-FFF2-40B4-BE49-F238E27FC236}">
                    <a16:creationId xmlns:a16="http://schemas.microsoft.com/office/drawing/2014/main" id="{F9F0851C-4D93-4B4A-9B53-57F70810675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62725" y="3789363"/>
                <a:ext cx="26511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3" name="Freeform 247">
                <a:extLst>
                  <a:ext uri="{FF2B5EF4-FFF2-40B4-BE49-F238E27FC236}">
                    <a16:creationId xmlns:a16="http://schemas.microsoft.com/office/drawing/2014/main" id="{32B0ABE4-7FAC-4887-A984-6B62910414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4" name="Freeform 248">
                <a:extLst>
                  <a:ext uri="{FF2B5EF4-FFF2-40B4-BE49-F238E27FC236}">
                    <a16:creationId xmlns:a16="http://schemas.microsoft.com/office/drawing/2014/main" id="{12A90995-11FA-417C-9E41-55FE40B8859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56375" y="3783013"/>
                <a:ext cx="277813" cy="61913"/>
              </a:xfrm>
              <a:custGeom>
                <a:avLst/>
                <a:gdLst>
                  <a:gd name="T0" fmla="*/ 171 w 175"/>
                  <a:gd name="T1" fmla="*/ 4 h 39"/>
                  <a:gd name="T2" fmla="*/ 171 w 175"/>
                  <a:gd name="T3" fmla="*/ 0 h 39"/>
                  <a:gd name="T4" fmla="*/ 0 w 175"/>
                  <a:gd name="T5" fmla="*/ 0 h 39"/>
                  <a:gd name="T6" fmla="*/ 0 w 175"/>
                  <a:gd name="T7" fmla="*/ 39 h 39"/>
                  <a:gd name="T8" fmla="*/ 175 w 175"/>
                  <a:gd name="T9" fmla="*/ 39 h 39"/>
                  <a:gd name="T10" fmla="*/ 175 w 175"/>
                  <a:gd name="T11" fmla="*/ 0 h 39"/>
                  <a:gd name="T12" fmla="*/ 171 w 175"/>
                  <a:gd name="T13" fmla="*/ 0 h 39"/>
                  <a:gd name="T14" fmla="*/ 171 w 175"/>
                  <a:gd name="T15" fmla="*/ 4 h 39"/>
                  <a:gd name="T16" fmla="*/ 167 w 175"/>
                  <a:gd name="T17" fmla="*/ 4 h 39"/>
                  <a:gd name="T18" fmla="*/ 167 w 175"/>
                  <a:gd name="T19" fmla="*/ 31 h 39"/>
                  <a:gd name="T20" fmla="*/ 8 w 175"/>
                  <a:gd name="T21" fmla="*/ 31 h 39"/>
                  <a:gd name="T22" fmla="*/ 8 w 175"/>
                  <a:gd name="T23" fmla="*/ 8 h 39"/>
                  <a:gd name="T24" fmla="*/ 171 w 175"/>
                  <a:gd name="T25" fmla="*/ 8 h 39"/>
                  <a:gd name="T26" fmla="*/ 171 w 175"/>
                  <a:gd name="T27" fmla="*/ 4 h 39"/>
                  <a:gd name="T28" fmla="*/ 167 w 175"/>
                  <a:gd name="T29" fmla="*/ 4 h 39"/>
                  <a:gd name="T30" fmla="*/ 171 w 175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5" h="39">
                    <a:moveTo>
                      <a:pt x="171" y="4"/>
                    </a:moveTo>
                    <a:lnTo>
                      <a:pt x="171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75" y="39"/>
                    </a:lnTo>
                    <a:lnTo>
                      <a:pt x="175" y="0"/>
                    </a:lnTo>
                    <a:lnTo>
                      <a:pt x="171" y="0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67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71" y="8"/>
                    </a:lnTo>
                    <a:lnTo>
                      <a:pt x="171" y="4"/>
                    </a:lnTo>
                    <a:lnTo>
                      <a:pt x="167" y="4"/>
                    </a:lnTo>
                    <a:lnTo>
                      <a:pt x="171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5" name="Rectangle 249">
                <a:extLst>
                  <a:ext uri="{FF2B5EF4-FFF2-40B4-BE49-F238E27FC236}">
                    <a16:creationId xmlns:a16="http://schemas.microsoft.com/office/drawing/2014/main" id="{21861980-57C7-4CFA-8DBD-CD6EA43D7D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solidFill>
                <a:srgbClr val="C3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6" name="Rectangle 250">
                <a:extLst>
                  <a:ext uri="{FF2B5EF4-FFF2-40B4-BE49-F238E27FC236}">
                    <a16:creationId xmlns:a16="http://schemas.microsoft.com/office/drawing/2014/main" id="{B41C9D61-1AA0-4A6F-8B14-77FCDB38F9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824663" y="3789363"/>
                <a:ext cx="195263" cy="49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7" name="Freeform 251">
                <a:extLst>
                  <a:ext uri="{FF2B5EF4-FFF2-40B4-BE49-F238E27FC236}">
                    <a16:creationId xmlns:a16="http://schemas.microsoft.com/office/drawing/2014/main" id="{7E7AE18F-95FD-4C43-8481-D9A7D28AA5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  <a:close/>
                  </a:path>
                </a:pathLst>
              </a:custGeom>
              <a:solidFill>
                <a:srgbClr val="368C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8" name="Freeform 252">
                <a:extLst>
                  <a:ext uri="{FF2B5EF4-FFF2-40B4-BE49-F238E27FC236}">
                    <a16:creationId xmlns:a16="http://schemas.microsoft.com/office/drawing/2014/main" id="{B64C8F81-A89C-415A-8FD9-3F2C92E7189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818313" y="3783013"/>
                <a:ext cx="207963" cy="61913"/>
              </a:xfrm>
              <a:custGeom>
                <a:avLst/>
                <a:gdLst>
                  <a:gd name="T0" fmla="*/ 127 w 131"/>
                  <a:gd name="T1" fmla="*/ 4 h 39"/>
                  <a:gd name="T2" fmla="*/ 127 w 131"/>
                  <a:gd name="T3" fmla="*/ 0 h 39"/>
                  <a:gd name="T4" fmla="*/ 0 w 131"/>
                  <a:gd name="T5" fmla="*/ 0 h 39"/>
                  <a:gd name="T6" fmla="*/ 0 w 131"/>
                  <a:gd name="T7" fmla="*/ 39 h 39"/>
                  <a:gd name="T8" fmla="*/ 131 w 131"/>
                  <a:gd name="T9" fmla="*/ 39 h 39"/>
                  <a:gd name="T10" fmla="*/ 131 w 131"/>
                  <a:gd name="T11" fmla="*/ 0 h 39"/>
                  <a:gd name="T12" fmla="*/ 127 w 131"/>
                  <a:gd name="T13" fmla="*/ 0 h 39"/>
                  <a:gd name="T14" fmla="*/ 127 w 131"/>
                  <a:gd name="T15" fmla="*/ 4 h 39"/>
                  <a:gd name="T16" fmla="*/ 123 w 131"/>
                  <a:gd name="T17" fmla="*/ 4 h 39"/>
                  <a:gd name="T18" fmla="*/ 123 w 131"/>
                  <a:gd name="T19" fmla="*/ 31 h 39"/>
                  <a:gd name="T20" fmla="*/ 8 w 131"/>
                  <a:gd name="T21" fmla="*/ 31 h 39"/>
                  <a:gd name="T22" fmla="*/ 8 w 131"/>
                  <a:gd name="T23" fmla="*/ 8 h 39"/>
                  <a:gd name="T24" fmla="*/ 127 w 131"/>
                  <a:gd name="T25" fmla="*/ 8 h 39"/>
                  <a:gd name="T26" fmla="*/ 127 w 131"/>
                  <a:gd name="T27" fmla="*/ 4 h 39"/>
                  <a:gd name="T28" fmla="*/ 123 w 131"/>
                  <a:gd name="T29" fmla="*/ 4 h 39"/>
                  <a:gd name="T30" fmla="*/ 127 w 131"/>
                  <a:gd name="T31" fmla="*/ 4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31" h="39">
                    <a:moveTo>
                      <a:pt x="127" y="4"/>
                    </a:moveTo>
                    <a:lnTo>
                      <a:pt x="127" y="0"/>
                    </a:lnTo>
                    <a:lnTo>
                      <a:pt x="0" y="0"/>
                    </a:lnTo>
                    <a:lnTo>
                      <a:pt x="0" y="39"/>
                    </a:lnTo>
                    <a:lnTo>
                      <a:pt x="131" y="39"/>
                    </a:lnTo>
                    <a:lnTo>
                      <a:pt x="131" y="0"/>
                    </a:lnTo>
                    <a:lnTo>
                      <a:pt x="127" y="0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3" y="31"/>
                    </a:lnTo>
                    <a:lnTo>
                      <a:pt x="8" y="31"/>
                    </a:lnTo>
                    <a:lnTo>
                      <a:pt x="8" y="8"/>
                    </a:lnTo>
                    <a:lnTo>
                      <a:pt x="127" y="8"/>
                    </a:lnTo>
                    <a:lnTo>
                      <a:pt x="127" y="4"/>
                    </a:lnTo>
                    <a:lnTo>
                      <a:pt x="123" y="4"/>
                    </a:lnTo>
                    <a:lnTo>
                      <a:pt x="127" y="4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9" name="Rectangle 253">
                <a:extLst>
                  <a:ext uri="{FF2B5EF4-FFF2-40B4-BE49-F238E27FC236}">
                    <a16:creationId xmlns:a16="http://schemas.microsoft.com/office/drawing/2014/main" id="{B1BDF167-6412-4485-B2DA-70DAFCBF2D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05563" y="3838576"/>
                <a:ext cx="158750" cy="47625"/>
              </a:xfrm>
              <a:prstGeom prst="rect">
                <a:avLst/>
              </a:prstGeom>
              <a:solidFill>
                <a:srgbClr val="F1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30" name="Group 455">
                <a:extLst>
                  <a:ext uri="{FF2B5EF4-FFF2-40B4-BE49-F238E27FC236}">
                    <a16:creationId xmlns:a16="http://schemas.microsoft.com/office/drawing/2014/main" id="{2923527A-1060-4AE5-B0B6-44C4AAB0711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36800" y="3505201"/>
                <a:ext cx="7235825" cy="2997200"/>
                <a:chOff x="1472" y="2208"/>
                <a:chExt cx="4558" cy="1888"/>
              </a:xfrm>
            </p:grpSpPr>
            <p:sp>
              <p:nvSpPr>
                <p:cNvPr id="1006" name="Rectangle 255">
                  <a:extLst>
                    <a:ext uri="{FF2B5EF4-FFF2-40B4-BE49-F238E27FC236}">
                      <a16:creationId xmlns:a16="http://schemas.microsoft.com/office/drawing/2014/main" id="{0A01E8B0-DC2C-4B21-948A-1407340A2E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1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7" name="Freeform 256">
                  <a:extLst>
                    <a:ext uri="{FF2B5EF4-FFF2-40B4-BE49-F238E27FC236}">
                      <a16:creationId xmlns:a16="http://schemas.microsoft.com/office/drawing/2014/main" id="{EBC19A22-B6F5-4968-8088-397C8D439AC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8" name="Freeform 257">
                  <a:extLst>
                    <a:ext uri="{FF2B5EF4-FFF2-40B4-BE49-F238E27FC236}">
                      <a16:creationId xmlns:a16="http://schemas.microsoft.com/office/drawing/2014/main" id="{4169B4B6-2F8E-41B0-B7B7-55B22C3869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1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9" name="Rectangle 258">
                  <a:extLst>
                    <a:ext uri="{FF2B5EF4-FFF2-40B4-BE49-F238E27FC236}">
                      <a16:creationId xmlns:a16="http://schemas.microsoft.com/office/drawing/2014/main" id="{D228C2D4-794A-4FE7-883E-8CEB5F8BB9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0" name="Rectangle 259">
                  <a:extLst>
                    <a:ext uri="{FF2B5EF4-FFF2-40B4-BE49-F238E27FC236}">
                      <a16:creationId xmlns:a16="http://schemas.microsoft.com/office/drawing/2014/main" id="{93E79964-F74B-4282-8DF6-4BB66FE200F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1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1" name="Freeform 260">
                  <a:extLst>
                    <a:ext uri="{FF2B5EF4-FFF2-40B4-BE49-F238E27FC236}">
                      <a16:creationId xmlns:a16="http://schemas.microsoft.com/office/drawing/2014/main" id="{95F22EB2-F6BD-4E75-A288-611B0C4B358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2" name="Freeform 261">
                  <a:extLst>
                    <a:ext uri="{FF2B5EF4-FFF2-40B4-BE49-F238E27FC236}">
                      <a16:creationId xmlns:a16="http://schemas.microsoft.com/office/drawing/2014/main" id="{2D931325-F2FE-4405-A1B7-CFEF856C1A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3" name="Rectangle 262">
                  <a:extLst>
                    <a:ext uri="{FF2B5EF4-FFF2-40B4-BE49-F238E27FC236}">
                      <a16:creationId xmlns:a16="http://schemas.microsoft.com/office/drawing/2014/main" id="{03B5DB87-3C8E-4D77-AF87-77B0A23DF6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" name="Rectangle 263">
                  <a:extLst>
                    <a:ext uri="{FF2B5EF4-FFF2-40B4-BE49-F238E27FC236}">
                      <a16:creationId xmlns:a16="http://schemas.microsoft.com/office/drawing/2014/main" id="{DDFD468B-BA28-4581-82F1-B7CD47A8847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1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5" name="Freeform 264">
                  <a:extLst>
                    <a:ext uri="{FF2B5EF4-FFF2-40B4-BE49-F238E27FC236}">
                      <a16:creationId xmlns:a16="http://schemas.microsoft.com/office/drawing/2014/main" id="{3C30177F-C2C6-4EB3-9E78-A136B0990E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6" name="Freeform 265">
                  <a:extLst>
                    <a:ext uri="{FF2B5EF4-FFF2-40B4-BE49-F238E27FC236}">
                      <a16:creationId xmlns:a16="http://schemas.microsoft.com/office/drawing/2014/main" id="{7FEAEA49-2E18-498B-A8F7-806B5A24269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1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7" name="Rectangle 266">
                  <a:extLst>
                    <a:ext uri="{FF2B5EF4-FFF2-40B4-BE49-F238E27FC236}">
                      <a16:creationId xmlns:a16="http://schemas.microsoft.com/office/drawing/2014/main" id="{39F9F090-BF75-49E9-B4C3-A120A7D210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8" name="Rectangle 267">
                  <a:extLst>
                    <a:ext uri="{FF2B5EF4-FFF2-40B4-BE49-F238E27FC236}">
                      <a16:creationId xmlns:a16="http://schemas.microsoft.com/office/drawing/2014/main" id="{D11EC15E-4853-416A-B0EE-C516518FBB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48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9" name="Freeform 268">
                  <a:extLst>
                    <a:ext uri="{FF2B5EF4-FFF2-40B4-BE49-F238E27FC236}">
                      <a16:creationId xmlns:a16="http://schemas.microsoft.com/office/drawing/2014/main" id="{0AD05F16-FBF3-4931-B985-04F6DAD2557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0" name="Freeform 269">
                  <a:extLst>
                    <a:ext uri="{FF2B5EF4-FFF2-40B4-BE49-F238E27FC236}">
                      <a16:creationId xmlns:a16="http://schemas.microsoft.com/office/drawing/2014/main" id="{9FB6F903-20B4-4F7D-8AC2-02D61E951CB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44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1" name="Rectangle 270">
                  <a:extLst>
                    <a:ext uri="{FF2B5EF4-FFF2-40B4-BE49-F238E27FC236}">
                      <a16:creationId xmlns:a16="http://schemas.microsoft.com/office/drawing/2014/main" id="{B3A4A78C-DA23-4B4B-AE4C-B97D85A14D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2" name="Rectangle 271">
                  <a:extLst>
                    <a:ext uri="{FF2B5EF4-FFF2-40B4-BE49-F238E27FC236}">
                      <a16:creationId xmlns:a16="http://schemas.microsoft.com/office/drawing/2014/main" id="{954909FD-ABEB-4C92-B3C0-FF46F6B62BE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48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3" name="Freeform 272">
                  <a:extLst>
                    <a:ext uri="{FF2B5EF4-FFF2-40B4-BE49-F238E27FC236}">
                      <a16:creationId xmlns:a16="http://schemas.microsoft.com/office/drawing/2014/main" id="{6B6E604B-5A61-483D-9E3C-41CE55D4C5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4" name="Freeform 273">
                  <a:extLst>
                    <a:ext uri="{FF2B5EF4-FFF2-40B4-BE49-F238E27FC236}">
                      <a16:creationId xmlns:a16="http://schemas.microsoft.com/office/drawing/2014/main" id="{8BDDBA42-1D8A-423A-BC72-AF9D335C7D0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5" name="Rectangle 274">
                  <a:extLst>
                    <a:ext uri="{FF2B5EF4-FFF2-40B4-BE49-F238E27FC236}">
                      <a16:creationId xmlns:a16="http://schemas.microsoft.com/office/drawing/2014/main" id="{404582FC-6E47-4394-B509-D92A8D2F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6" name="Rectangle 275">
                  <a:extLst>
                    <a:ext uri="{FF2B5EF4-FFF2-40B4-BE49-F238E27FC236}">
                      <a16:creationId xmlns:a16="http://schemas.microsoft.com/office/drawing/2014/main" id="{B74415E9-7CAC-4B3B-8120-46B8337B27B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48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7" name="Freeform 276">
                  <a:extLst>
                    <a:ext uri="{FF2B5EF4-FFF2-40B4-BE49-F238E27FC236}">
                      <a16:creationId xmlns:a16="http://schemas.microsoft.com/office/drawing/2014/main" id="{9631571F-F81A-471B-8C24-D52BB537DF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8" name="Freeform 277">
                  <a:extLst>
                    <a:ext uri="{FF2B5EF4-FFF2-40B4-BE49-F238E27FC236}">
                      <a16:creationId xmlns:a16="http://schemas.microsoft.com/office/drawing/2014/main" id="{F4937119-774E-45A5-96CA-D46C3BDF96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44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29" name="Rectangle 278">
                  <a:extLst>
                    <a:ext uri="{FF2B5EF4-FFF2-40B4-BE49-F238E27FC236}">
                      <a16:creationId xmlns:a16="http://schemas.microsoft.com/office/drawing/2014/main" id="{ACBBA4E3-30FF-4AE6-B825-669E725CDA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0" name="Rectangle 279">
                  <a:extLst>
                    <a:ext uri="{FF2B5EF4-FFF2-40B4-BE49-F238E27FC236}">
                      <a16:creationId xmlns:a16="http://schemas.microsoft.com/office/drawing/2014/main" id="{307E56A1-59F0-4A45-9FB2-D2538C7BF7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478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1" name="Freeform 280">
                  <a:extLst>
                    <a:ext uri="{FF2B5EF4-FFF2-40B4-BE49-F238E27FC236}">
                      <a16:creationId xmlns:a16="http://schemas.microsoft.com/office/drawing/2014/main" id="{05E9C872-98F2-43CC-B3B1-5CA75734A46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2" name="Freeform 281">
                  <a:extLst>
                    <a:ext uri="{FF2B5EF4-FFF2-40B4-BE49-F238E27FC236}">
                      <a16:creationId xmlns:a16="http://schemas.microsoft.com/office/drawing/2014/main" id="{868CA8A5-2AF6-4F64-AEE7-2E4280E736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474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3" name="Rectangle 282">
                  <a:extLst>
                    <a:ext uri="{FF2B5EF4-FFF2-40B4-BE49-F238E27FC236}">
                      <a16:creationId xmlns:a16="http://schemas.microsoft.com/office/drawing/2014/main" id="{D31E363D-107B-4947-8577-33D4F6E288D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4" name="Rectangle 283">
                  <a:extLst>
                    <a:ext uri="{FF2B5EF4-FFF2-40B4-BE49-F238E27FC236}">
                      <a16:creationId xmlns:a16="http://schemas.microsoft.com/office/drawing/2014/main" id="{82CA8468-D9E3-4A1A-8C4F-EC4574042E0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478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5" name="Freeform 284">
                  <a:extLst>
                    <a:ext uri="{FF2B5EF4-FFF2-40B4-BE49-F238E27FC236}">
                      <a16:creationId xmlns:a16="http://schemas.microsoft.com/office/drawing/2014/main" id="{F58A01A5-48BF-46C6-A79E-CE1BFD56D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6" name="Freeform 285">
                  <a:extLst>
                    <a:ext uri="{FF2B5EF4-FFF2-40B4-BE49-F238E27FC236}">
                      <a16:creationId xmlns:a16="http://schemas.microsoft.com/office/drawing/2014/main" id="{20ECF704-3D85-49D5-8598-9A017DDDA77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7" name="Rectangle 286">
                  <a:extLst>
                    <a:ext uri="{FF2B5EF4-FFF2-40B4-BE49-F238E27FC236}">
                      <a16:creationId xmlns:a16="http://schemas.microsoft.com/office/drawing/2014/main" id="{007B6770-03D4-49A7-9DA5-87CBB4A5331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8" name="Rectangle 287">
                  <a:extLst>
                    <a:ext uri="{FF2B5EF4-FFF2-40B4-BE49-F238E27FC236}">
                      <a16:creationId xmlns:a16="http://schemas.microsoft.com/office/drawing/2014/main" id="{4CE1F8DD-6BA1-4293-9F23-7EBE6B1DF1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478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39" name="Freeform 288">
                  <a:extLst>
                    <a:ext uri="{FF2B5EF4-FFF2-40B4-BE49-F238E27FC236}">
                      <a16:creationId xmlns:a16="http://schemas.microsoft.com/office/drawing/2014/main" id="{4224E1EF-F1C1-4AB7-AC5A-45C475CD8F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0" name="Freeform 289">
                  <a:extLst>
                    <a:ext uri="{FF2B5EF4-FFF2-40B4-BE49-F238E27FC236}">
                      <a16:creationId xmlns:a16="http://schemas.microsoft.com/office/drawing/2014/main" id="{1A3BD8F3-57F1-4E00-B684-C9F1238EBF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474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1" name="Rectangle 290">
                  <a:extLst>
                    <a:ext uri="{FF2B5EF4-FFF2-40B4-BE49-F238E27FC236}">
                      <a16:creationId xmlns:a16="http://schemas.microsoft.com/office/drawing/2014/main" id="{D1B7A25D-27B2-4EC2-916D-7136849ECC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2" name="Rectangle 291">
                  <a:extLst>
                    <a:ext uri="{FF2B5EF4-FFF2-40B4-BE49-F238E27FC236}">
                      <a16:creationId xmlns:a16="http://schemas.microsoft.com/office/drawing/2014/main" id="{196B3D62-3BC0-44BB-BBA5-05F2D794C77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0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292">
                  <a:extLst>
                    <a:ext uri="{FF2B5EF4-FFF2-40B4-BE49-F238E27FC236}">
                      <a16:creationId xmlns:a16="http://schemas.microsoft.com/office/drawing/2014/main" id="{C3B3A0C2-A17D-4B24-8F7C-A2DA1A6FEA3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293">
                  <a:extLst>
                    <a:ext uri="{FF2B5EF4-FFF2-40B4-BE49-F238E27FC236}">
                      <a16:creationId xmlns:a16="http://schemas.microsoft.com/office/drawing/2014/main" id="{826198E2-4847-4B28-8480-99F622F5AFC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0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5" name="Rectangle 294">
                  <a:extLst>
                    <a:ext uri="{FF2B5EF4-FFF2-40B4-BE49-F238E27FC236}">
                      <a16:creationId xmlns:a16="http://schemas.microsoft.com/office/drawing/2014/main" id="{862DD3B7-FF64-4D61-9B74-DC181889408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6" name="Rectangle 295">
                  <a:extLst>
                    <a:ext uri="{FF2B5EF4-FFF2-40B4-BE49-F238E27FC236}">
                      <a16:creationId xmlns:a16="http://schemas.microsoft.com/office/drawing/2014/main" id="{D5776BEF-0267-4059-A21E-EC6681ABA4F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0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296">
                  <a:extLst>
                    <a:ext uri="{FF2B5EF4-FFF2-40B4-BE49-F238E27FC236}">
                      <a16:creationId xmlns:a16="http://schemas.microsoft.com/office/drawing/2014/main" id="{F7BAF7D4-A9F7-4EAE-948A-D341A690E5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297">
                  <a:extLst>
                    <a:ext uri="{FF2B5EF4-FFF2-40B4-BE49-F238E27FC236}">
                      <a16:creationId xmlns:a16="http://schemas.microsoft.com/office/drawing/2014/main" id="{37E27E94-3DCB-44A8-8661-FE7351583CD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49" name="Rectangle 298">
                  <a:extLst>
                    <a:ext uri="{FF2B5EF4-FFF2-40B4-BE49-F238E27FC236}">
                      <a16:creationId xmlns:a16="http://schemas.microsoft.com/office/drawing/2014/main" id="{2E6FD8C9-4250-44BF-AAEA-B2256CFAE1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0" name="Rectangle 299">
                  <a:extLst>
                    <a:ext uri="{FF2B5EF4-FFF2-40B4-BE49-F238E27FC236}">
                      <a16:creationId xmlns:a16="http://schemas.microsoft.com/office/drawing/2014/main" id="{CA25BF7D-0A19-4B0E-A23E-57B6E8FD918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0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1" name="Freeform 300">
                  <a:extLst>
                    <a:ext uri="{FF2B5EF4-FFF2-40B4-BE49-F238E27FC236}">
                      <a16:creationId xmlns:a16="http://schemas.microsoft.com/office/drawing/2014/main" id="{E8D8926A-804C-4414-95F3-37F78DF662F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2" name="Freeform 301">
                  <a:extLst>
                    <a:ext uri="{FF2B5EF4-FFF2-40B4-BE49-F238E27FC236}">
                      <a16:creationId xmlns:a16="http://schemas.microsoft.com/office/drawing/2014/main" id="{14347D5E-9C74-4ABB-8E31-FC66A72A581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0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3" name="Rectangle 302">
                  <a:extLst>
                    <a:ext uri="{FF2B5EF4-FFF2-40B4-BE49-F238E27FC236}">
                      <a16:creationId xmlns:a16="http://schemas.microsoft.com/office/drawing/2014/main" id="{B2EE87A4-DA80-4DC1-8D91-817A48F4937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4" name="Rectangle 303">
                  <a:extLst>
                    <a:ext uri="{FF2B5EF4-FFF2-40B4-BE49-F238E27FC236}">
                      <a16:creationId xmlns:a16="http://schemas.microsoft.com/office/drawing/2014/main" id="{9F71B178-48D8-454D-89CE-FE34EF0881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3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5" name="Freeform 304">
                  <a:extLst>
                    <a:ext uri="{FF2B5EF4-FFF2-40B4-BE49-F238E27FC236}">
                      <a16:creationId xmlns:a16="http://schemas.microsoft.com/office/drawing/2014/main" id="{246E0604-7A6D-4B89-AF32-5239610424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6" name="Freeform 305">
                  <a:extLst>
                    <a:ext uri="{FF2B5EF4-FFF2-40B4-BE49-F238E27FC236}">
                      <a16:creationId xmlns:a16="http://schemas.microsoft.com/office/drawing/2014/main" id="{70927FE9-740A-427D-B641-B0F11871142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3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1 h 38"/>
                    <a:gd name="T20" fmla="*/ 8 w 108"/>
                    <a:gd name="T21" fmla="*/ 31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7" name="Rectangle 306">
                  <a:extLst>
                    <a:ext uri="{FF2B5EF4-FFF2-40B4-BE49-F238E27FC236}">
                      <a16:creationId xmlns:a16="http://schemas.microsoft.com/office/drawing/2014/main" id="{AC5EA30F-D6E3-4AE1-97EB-9533805E1A6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8" name="Rectangle 307">
                  <a:extLst>
                    <a:ext uri="{FF2B5EF4-FFF2-40B4-BE49-F238E27FC236}">
                      <a16:creationId xmlns:a16="http://schemas.microsoft.com/office/drawing/2014/main" id="{EA863566-CBFA-4F38-AE7F-1360D518E14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3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59" name="Freeform 308">
                  <a:extLst>
                    <a:ext uri="{FF2B5EF4-FFF2-40B4-BE49-F238E27FC236}">
                      <a16:creationId xmlns:a16="http://schemas.microsoft.com/office/drawing/2014/main" id="{06768730-4447-461C-B360-244B15E9D54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0" name="Freeform 309">
                  <a:extLst>
                    <a:ext uri="{FF2B5EF4-FFF2-40B4-BE49-F238E27FC236}">
                      <a16:creationId xmlns:a16="http://schemas.microsoft.com/office/drawing/2014/main" id="{F77E441F-83BB-4BF5-9FAE-24A86CF6001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1 h 38"/>
                    <a:gd name="T20" fmla="*/ 8 w 175"/>
                    <a:gd name="T21" fmla="*/ 31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1" name="Rectangle 310">
                  <a:extLst>
                    <a:ext uri="{FF2B5EF4-FFF2-40B4-BE49-F238E27FC236}">
                      <a16:creationId xmlns:a16="http://schemas.microsoft.com/office/drawing/2014/main" id="{0B8072CD-29F0-44EF-9563-A017309A917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2" name="Rectangle 311">
                  <a:extLst>
                    <a:ext uri="{FF2B5EF4-FFF2-40B4-BE49-F238E27FC236}">
                      <a16:creationId xmlns:a16="http://schemas.microsoft.com/office/drawing/2014/main" id="{7BBDA342-27D5-4A45-97C0-18ABD07299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3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3" name="Freeform 312">
                  <a:extLst>
                    <a:ext uri="{FF2B5EF4-FFF2-40B4-BE49-F238E27FC236}">
                      <a16:creationId xmlns:a16="http://schemas.microsoft.com/office/drawing/2014/main" id="{DC1FC0C5-3153-4B2B-A944-FF419B1C402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4" name="Freeform 313">
                  <a:extLst>
                    <a:ext uri="{FF2B5EF4-FFF2-40B4-BE49-F238E27FC236}">
                      <a16:creationId xmlns:a16="http://schemas.microsoft.com/office/drawing/2014/main" id="{C994A62F-FDFB-4BDB-BF1D-7593B9B0FF3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3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1 h 38"/>
                    <a:gd name="T20" fmla="*/ 8 w 131"/>
                    <a:gd name="T21" fmla="*/ 31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5" name="Rectangle 314">
                  <a:extLst>
                    <a:ext uri="{FF2B5EF4-FFF2-40B4-BE49-F238E27FC236}">
                      <a16:creationId xmlns:a16="http://schemas.microsoft.com/office/drawing/2014/main" id="{2474EBD6-7354-46C5-86FA-333FF66361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6" name="Rectangle 315">
                  <a:extLst>
                    <a:ext uri="{FF2B5EF4-FFF2-40B4-BE49-F238E27FC236}">
                      <a16:creationId xmlns:a16="http://schemas.microsoft.com/office/drawing/2014/main" id="{FE33DCD3-0DD6-4EDD-9290-F8736161038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70"/>
                  <a:ext cx="100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316">
                  <a:extLst>
                    <a:ext uri="{FF2B5EF4-FFF2-40B4-BE49-F238E27FC236}">
                      <a16:creationId xmlns:a16="http://schemas.microsoft.com/office/drawing/2014/main" id="{146D7CE2-F0F8-4E9F-84DA-E8DE7D2380A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17">
                  <a:extLst>
                    <a:ext uri="{FF2B5EF4-FFF2-40B4-BE49-F238E27FC236}">
                      <a16:creationId xmlns:a16="http://schemas.microsoft.com/office/drawing/2014/main" id="{47B11E60-4243-4AAB-A381-28E8E5FC938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66"/>
                  <a:ext cx="108" cy="37"/>
                </a:xfrm>
                <a:custGeom>
                  <a:avLst/>
                  <a:gdLst>
                    <a:gd name="T0" fmla="*/ 104 w 108"/>
                    <a:gd name="T1" fmla="*/ 4 h 37"/>
                    <a:gd name="T2" fmla="*/ 104 w 108"/>
                    <a:gd name="T3" fmla="*/ 0 h 37"/>
                    <a:gd name="T4" fmla="*/ 0 w 108"/>
                    <a:gd name="T5" fmla="*/ 0 h 37"/>
                    <a:gd name="T6" fmla="*/ 0 w 108"/>
                    <a:gd name="T7" fmla="*/ 37 h 37"/>
                    <a:gd name="T8" fmla="*/ 108 w 108"/>
                    <a:gd name="T9" fmla="*/ 37 h 37"/>
                    <a:gd name="T10" fmla="*/ 108 w 108"/>
                    <a:gd name="T11" fmla="*/ 0 h 37"/>
                    <a:gd name="T12" fmla="*/ 104 w 108"/>
                    <a:gd name="T13" fmla="*/ 0 h 37"/>
                    <a:gd name="T14" fmla="*/ 104 w 108"/>
                    <a:gd name="T15" fmla="*/ 4 h 37"/>
                    <a:gd name="T16" fmla="*/ 100 w 108"/>
                    <a:gd name="T17" fmla="*/ 4 h 37"/>
                    <a:gd name="T18" fmla="*/ 100 w 108"/>
                    <a:gd name="T19" fmla="*/ 29 h 37"/>
                    <a:gd name="T20" fmla="*/ 8 w 108"/>
                    <a:gd name="T21" fmla="*/ 29 h 37"/>
                    <a:gd name="T22" fmla="*/ 8 w 108"/>
                    <a:gd name="T23" fmla="*/ 7 h 37"/>
                    <a:gd name="T24" fmla="*/ 104 w 108"/>
                    <a:gd name="T25" fmla="*/ 7 h 37"/>
                    <a:gd name="T26" fmla="*/ 104 w 108"/>
                    <a:gd name="T27" fmla="*/ 4 h 37"/>
                    <a:gd name="T28" fmla="*/ 100 w 108"/>
                    <a:gd name="T29" fmla="*/ 4 h 37"/>
                    <a:gd name="T30" fmla="*/ 104 w 108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7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08" y="37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04" y="7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69" name="Rectangle 318">
                  <a:extLst>
                    <a:ext uri="{FF2B5EF4-FFF2-40B4-BE49-F238E27FC236}">
                      <a16:creationId xmlns:a16="http://schemas.microsoft.com/office/drawing/2014/main" id="{D7D55537-FA31-4773-BDC2-7792B4FCE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0" name="Rectangle 319">
                  <a:extLst>
                    <a:ext uri="{FF2B5EF4-FFF2-40B4-BE49-F238E27FC236}">
                      <a16:creationId xmlns:a16="http://schemas.microsoft.com/office/drawing/2014/main" id="{F35460AF-9D82-4BE1-A38F-8E4B1E9190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70"/>
                  <a:ext cx="167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20">
                  <a:extLst>
                    <a:ext uri="{FF2B5EF4-FFF2-40B4-BE49-F238E27FC236}">
                      <a16:creationId xmlns:a16="http://schemas.microsoft.com/office/drawing/2014/main" id="{3A127F0A-0B35-40ED-B737-9EC1FFD1BC7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21">
                  <a:extLst>
                    <a:ext uri="{FF2B5EF4-FFF2-40B4-BE49-F238E27FC236}">
                      <a16:creationId xmlns:a16="http://schemas.microsoft.com/office/drawing/2014/main" id="{23E5AD14-271A-4EA5-AD6A-E07F188E9EE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75" cy="37"/>
                </a:xfrm>
                <a:custGeom>
                  <a:avLst/>
                  <a:gdLst>
                    <a:gd name="T0" fmla="*/ 171 w 175"/>
                    <a:gd name="T1" fmla="*/ 4 h 37"/>
                    <a:gd name="T2" fmla="*/ 171 w 175"/>
                    <a:gd name="T3" fmla="*/ 0 h 37"/>
                    <a:gd name="T4" fmla="*/ 0 w 175"/>
                    <a:gd name="T5" fmla="*/ 0 h 37"/>
                    <a:gd name="T6" fmla="*/ 0 w 175"/>
                    <a:gd name="T7" fmla="*/ 37 h 37"/>
                    <a:gd name="T8" fmla="*/ 175 w 175"/>
                    <a:gd name="T9" fmla="*/ 37 h 37"/>
                    <a:gd name="T10" fmla="*/ 175 w 175"/>
                    <a:gd name="T11" fmla="*/ 0 h 37"/>
                    <a:gd name="T12" fmla="*/ 171 w 175"/>
                    <a:gd name="T13" fmla="*/ 0 h 37"/>
                    <a:gd name="T14" fmla="*/ 171 w 175"/>
                    <a:gd name="T15" fmla="*/ 4 h 37"/>
                    <a:gd name="T16" fmla="*/ 167 w 175"/>
                    <a:gd name="T17" fmla="*/ 4 h 37"/>
                    <a:gd name="T18" fmla="*/ 167 w 175"/>
                    <a:gd name="T19" fmla="*/ 29 h 37"/>
                    <a:gd name="T20" fmla="*/ 8 w 175"/>
                    <a:gd name="T21" fmla="*/ 29 h 37"/>
                    <a:gd name="T22" fmla="*/ 8 w 175"/>
                    <a:gd name="T23" fmla="*/ 7 h 37"/>
                    <a:gd name="T24" fmla="*/ 171 w 175"/>
                    <a:gd name="T25" fmla="*/ 7 h 37"/>
                    <a:gd name="T26" fmla="*/ 171 w 175"/>
                    <a:gd name="T27" fmla="*/ 4 h 37"/>
                    <a:gd name="T28" fmla="*/ 167 w 175"/>
                    <a:gd name="T29" fmla="*/ 4 h 37"/>
                    <a:gd name="T30" fmla="*/ 171 w 175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7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75" y="37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71" y="7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3" name="Rectangle 322">
                  <a:extLst>
                    <a:ext uri="{FF2B5EF4-FFF2-40B4-BE49-F238E27FC236}">
                      <a16:creationId xmlns:a16="http://schemas.microsoft.com/office/drawing/2014/main" id="{0268AE78-8CFC-4A18-BB5B-3BE55F4EBC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4" name="Rectangle 323">
                  <a:extLst>
                    <a:ext uri="{FF2B5EF4-FFF2-40B4-BE49-F238E27FC236}">
                      <a16:creationId xmlns:a16="http://schemas.microsoft.com/office/drawing/2014/main" id="{044A94C2-19F4-4159-960B-4899206314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70"/>
                  <a:ext cx="123" cy="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324">
                  <a:extLst>
                    <a:ext uri="{FF2B5EF4-FFF2-40B4-BE49-F238E27FC236}">
                      <a16:creationId xmlns:a16="http://schemas.microsoft.com/office/drawing/2014/main" id="{DDD7B2A8-4753-4BC2-88D8-CCBC74DE20C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325">
                  <a:extLst>
                    <a:ext uri="{FF2B5EF4-FFF2-40B4-BE49-F238E27FC236}">
                      <a16:creationId xmlns:a16="http://schemas.microsoft.com/office/drawing/2014/main" id="{58C3FA17-710B-49C3-85D2-D2FACF4888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66"/>
                  <a:ext cx="131" cy="37"/>
                </a:xfrm>
                <a:custGeom>
                  <a:avLst/>
                  <a:gdLst>
                    <a:gd name="T0" fmla="*/ 127 w 131"/>
                    <a:gd name="T1" fmla="*/ 4 h 37"/>
                    <a:gd name="T2" fmla="*/ 127 w 131"/>
                    <a:gd name="T3" fmla="*/ 0 h 37"/>
                    <a:gd name="T4" fmla="*/ 0 w 131"/>
                    <a:gd name="T5" fmla="*/ 0 h 37"/>
                    <a:gd name="T6" fmla="*/ 0 w 131"/>
                    <a:gd name="T7" fmla="*/ 37 h 37"/>
                    <a:gd name="T8" fmla="*/ 131 w 131"/>
                    <a:gd name="T9" fmla="*/ 37 h 37"/>
                    <a:gd name="T10" fmla="*/ 131 w 131"/>
                    <a:gd name="T11" fmla="*/ 0 h 37"/>
                    <a:gd name="T12" fmla="*/ 127 w 131"/>
                    <a:gd name="T13" fmla="*/ 0 h 37"/>
                    <a:gd name="T14" fmla="*/ 127 w 131"/>
                    <a:gd name="T15" fmla="*/ 4 h 37"/>
                    <a:gd name="T16" fmla="*/ 123 w 131"/>
                    <a:gd name="T17" fmla="*/ 4 h 37"/>
                    <a:gd name="T18" fmla="*/ 123 w 131"/>
                    <a:gd name="T19" fmla="*/ 29 h 37"/>
                    <a:gd name="T20" fmla="*/ 8 w 131"/>
                    <a:gd name="T21" fmla="*/ 29 h 37"/>
                    <a:gd name="T22" fmla="*/ 8 w 131"/>
                    <a:gd name="T23" fmla="*/ 7 h 37"/>
                    <a:gd name="T24" fmla="*/ 127 w 131"/>
                    <a:gd name="T25" fmla="*/ 7 h 37"/>
                    <a:gd name="T26" fmla="*/ 127 w 131"/>
                    <a:gd name="T27" fmla="*/ 4 h 37"/>
                    <a:gd name="T28" fmla="*/ 123 w 131"/>
                    <a:gd name="T29" fmla="*/ 4 h 37"/>
                    <a:gd name="T30" fmla="*/ 127 w 131"/>
                    <a:gd name="T31" fmla="*/ 4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7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7"/>
                      </a:lnTo>
                      <a:lnTo>
                        <a:pt x="131" y="37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29"/>
                      </a:lnTo>
                      <a:lnTo>
                        <a:pt x="8" y="29"/>
                      </a:lnTo>
                      <a:lnTo>
                        <a:pt x="8" y="7"/>
                      </a:lnTo>
                      <a:lnTo>
                        <a:pt x="127" y="7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7" name="Rectangle 326">
                  <a:extLst>
                    <a:ext uri="{FF2B5EF4-FFF2-40B4-BE49-F238E27FC236}">
                      <a16:creationId xmlns:a16="http://schemas.microsoft.com/office/drawing/2014/main" id="{AAF317DB-2E73-4940-9E88-A442D1E6C9F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8" name="Rectangle 327">
                  <a:extLst>
                    <a:ext uri="{FF2B5EF4-FFF2-40B4-BE49-F238E27FC236}">
                      <a16:creationId xmlns:a16="http://schemas.microsoft.com/office/drawing/2014/main" id="{1E6CEE8D-405C-42D7-89E6-F188712066D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599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79" name="Freeform 328">
                  <a:extLst>
                    <a:ext uri="{FF2B5EF4-FFF2-40B4-BE49-F238E27FC236}">
                      <a16:creationId xmlns:a16="http://schemas.microsoft.com/office/drawing/2014/main" id="{AC74B8D5-7727-441F-A607-7F71BD114D0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0" name="Freeform 329">
                  <a:extLst>
                    <a:ext uri="{FF2B5EF4-FFF2-40B4-BE49-F238E27FC236}">
                      <a16:creationId xmlns:a16="http://schemas.microsoft.com/office/drawing/2014/main" id="{793DE5A2-D91F-4424-A480-3097E9353A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595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1" name="Rectangle 330">
                  <a:extLst>
                    <a:ext uri="{FF2B5EF4-FFF2-40B4-BE49-F238E27FC236}">
                      <a16:creationId xmlns:a16="http://schemas.microsoft.com/office/drawing/2014/main" id="{3373D3D0-8A30-46A3-954F-6830D0C701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2" name="Rectangle 331">
                  <a:extLst>
                    <a:ext uri="{FF2B5EF4-FFF2-40B4-BE49-F238E27FC236}">
                      <a16:creationId xmlns:a16="http://schemas.microsoft.com/office/drawing/2014/main" id="{7FBC1DDD-0192-4F6B-9152-1FD33AE635D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599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332">
                  <a:extLst>
                    <a:ext uri="{FF2B5EF4-FFF2-40B4-BE49-F238E27FC236}">
                      <a16:creationId xmlns:a16="http://schemas.microsoft.com/office/drawing/2014/main" id="{1A64FF17-FACB-49AB-91CE-E772472BCF0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4" name="Freeform 333">
                  <a:extLst>
                    <a:ext uri="{FF2B5EF4-FFF2-40B4-BE49-F238E27FC236}">
                      <a16:creationId xmlns:a16="http://schemas.microsoft.com/office/drawing/2014/main" id="{C015AF02-090D-41FE-A183-E93B0A8EA4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95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5" name="Rectangle 334">
                  <a:extLst>
                    <a:ext uri="{FF2B5EF4-FFF2-40B4-BE49-F238E27FC236}">
                      <a16:creationId xmlns:a16="http://schemas.microsoft.com/office/drawing/2014/main" id="{4EF721F8-B76C-499B-A9D5-CBF07C65A9D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6" name="Rectangle 335">
                  <a:extLst>
                    <a:ext uri="{FF2B5EF4-FFF2-40B4-BE49-F238E27FC236}">
                      <a16:creationId xmlns:a16="http://schemas.microsoft.com/office/drawing/2014/main" id="{97F2E4A9-FBD4-4C61-A73D-F893048D24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599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7" name="Freeform 336">
                  <a:extLst>
                    <a:ext uri="{FF2B5EF4-FFF2-40B4-BE49-F238E27FC236}">
                      <a16:creationId xmlns:a16="http://schemas.microsoft.com/office/drawing/2014/main" id="{D0187EF7-625F-463F-AC40-69D5F2E5FD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8" name="Freeform 337">
                  <a:extLst>
                    <a:ext uri="{FF2B5EF4-FFF2-40B4-BE49-F238E27FC236}">
                      <a16:creationId xmlns:a16="http://schemas.microsoft.com/office/drawing/2014/main" id="{2DBFD260-1734-46A1-A09F-BF81CA45870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595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89" name="Rectangle 338">
                  <a:extLst>
                    <a:ext uri="{FF2B5EF4-FFF2-40B4-BE49-F238E27FC236}">
                      <a16:creationId xmlns:a16="http://schemas.microsoft.com/office/drawing/2014/main" id="{D61A8B92-0AE2-4662-959B-33860796E4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0" name="Rectangle 339">
                  <a:extLst>
                    <a:ext uri="{FF2B5EF4-FFF2-40B4-BE49-F238E27FC236}">
                      <a16:creationId xmlns:a16="http://schemas.microsoft.com/office/drawing/2014/main" id="{A8FDA4D3-9330-401A-A58B-B7B42F183D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29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1" name="Freeform 340">
                  <a:extLst>
                    <a:ext uri="{FF2B5EF4-FFF2-40B4-BE49-F238E27FC236}">
                      <a16:creationId xmlns:a16="http://schemas.microsoft.com/office/drawing/2014/main" id="{30C03717-98D9-4B7B-B915-F43A8928F2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2" name="Freeform 341">
                  <a:extLst>
                    <a:ext uri="{FF2B5EF4-FFF2-40B4-BE49-F238E27FC236}">
                      <a16:creationId xmlns:a16="http://schemas.microsoft.com/office/drawing/2014/main" id="{3F9E27C5-A233-46E4-A274-38611BF708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25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3" name="Rectangle 342">
                  <a:extLst>
                    <a:ext uri="{FF2B5EF4-FFF2-40B4-BE49-F238E27FC236}">
                      <a16:creationId xmlns:a16="http://schemas.microsoft.com/office/drawing/2014/main" id="{AE2FB421-E1E7-4974-802F-6B46F95EFD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4" name="Rectangle 343">
                  <a:extLst>
                    <a:ext uri="{FF2B5EF4-FFF2-40B4-BE49-F238E27FC236}">
                      <a16:creationId xmlns:a16="http://schemas.microsoft.com/office/drawing/2014/main" id="{FAB15EC7-139D-47B2-86A8-392CC003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29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5" name="Freeform 344">
                  <a:extLst>
                    <a:ext uri="{FF2B5EF4-FFF2-40B4-BE49-F238E27FC236}">
                      <a16:creationId xmlns:a16="http://schemas.microsoft.com/office/drawing/2014/main" id="{A0FE8F51-C033-47E3-A075-384D7F10976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6" name="Freeform 345">
                  <a:extLst>
                    <a:ext uri="{FF2B5EF4-FFF2-40B4-BE49-F238E27FC236}">
                      <a16:creationId xmlns:a16="http://schemas.microsoft.com/office/drawing/2014/main" id="{7ED530CE-18C6-4D16-8AF8-F4FF3CCF00F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25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7" name="Rectangle 346">
                  <a:extLst>
                    <a:ext uri="{FF2B5EF4-FFF2-40B4-BE49-F238E27FC236}">
                      <a16:creationId xmlns:a16="http://schemas.microsoft.com/office/drawing/2014/main" id="{DF2BE13C-622D-45AB-8229-F6F1734F66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8" name="Rectangle 347">
                  <a:extLst>
                    <a:ext uri="{FF2B5EF4-FFF2-40B4-BE49-F238E27FC236}">
                      <a16:creationId xmlns:a16="http://schemas.microsoft.com/office/drawing/2014/main" id="{2A38F7EA-A44F-4BC2-BFD4-1579F069F6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29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99" name="Freeform 348">
                  <a:extLst>
                    <a:ext uri="{FF2B5EF4-FFF2-40B4-BE49-F238E27FC236}">
                      <a16:creationId xmlns:a16="http://schemas.microsoft.com/office/drawing/2014/main" id="{524206B4-78FE-47F8-B185-2E5752F3745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0" name="Freeform 349">
                  <a:extLst>
                    <a:ext uri="{FF2B5EF4-FFF2-40B4-BE49-F238E27FC236}">
                      <a16:creationId xmlns:a16="http://schemas.microsoft.com/office/drawing/2014/main" id="{838D414F-0046-406D-9E13-9181329158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25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1" name="Rectangle 350">
                  <a:extLst>
                    <a:ext uri="{FF2B5EF4-FFF2-40B4-BE49-F238E27FC236}">
                      <a16:creationId xmlns:a16="http://schemas.microsoft.com/office/drawing/2014/main" id="{50FC3768-836E-4E04-A240-97AE26902E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2" name="Rectangle 351">
                  <a:extLst>
                    <a:ext uri="{FF2B5EF4-FFF2-40B4-BE49-F238E27FC236}">
                      <a16:creationId xmlns:a16="http://schemas.microsoft.com/office/drawing/2014/main" id="{0927C0AB-46C2-492A-A2DF-BBD0764FB9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60"/>
                  <a:ext cx="100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3" name="Freeform 352">
                  <a:extLst>
                    <a:ext uri="{FF2B5EF4-FFF2-40B4-BE49-F238E27FC236}">
                      <a16:creationId xmlns:a16="http://schemas.microsoft.com/office/drawing/2014/main" id="{1FF32A7A-F4EC-4248-B54D-74AA427CD1E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4" name="Freeform 353">
                  <a:extLst>
                    <a:ext uri="{FF2B5EF4-FFF2-40B4-BE49-F238E27FC236}">
                      <a16:creationId xmlns:a16="http://schemas.microsoft.com/office/drawing/2014/main" id="{FB7DEB20-AF6C-408E-81FD-2B493E29F0C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56"/>
                  <a:ext cx="108" cy="38"/>
                </a:xfrm>
                <a:custGeom>
                  <a:avLst/>
                  <a:gdLst>
                    <a:gd name="T0" fmla="*/ 104 w 108"/>
                    <a:gd name="T1" fmla="*/ 4 h 38"/>
                    <a:gd name="T2" fmla="*/ 104 w 108"/>
                    <a:gd name="T3" fmla="*/ 0 h 38"/>
                    <a:gd name="T4" fmla="*/ 0 w 108"/>
                    <a:gd name="T5" fmla="*/ 0 h 38"/>
                    <a:gd name="T6" fmla="*/ 0 w 108"/>
                    <a:gd name="T7" fmla="*/ 38 h 38"/>
                    <a:gd name="T8" fmla="*/ 108 w 108"/>
                    <a:gd name="T9" fmla="*/ 38 h 38"/>
                    <a:gd name="T10" fmla="*/ 108 w 108"/>
                    <a:gd name="T11" fmla="*/ 0 h 38"/>
                    <a:gd name="T12" fmla="*/ 104 w 108"/>
                    <a:gd name="T13" fmla="*/ 0 h 38"/>
                    <a:gd name="T14" fmla="*/ 104 w 108"/>
                    <a:gd name="T15" fmla="*/ 4 h 38"/>
                    <a:gd name="T16" fmla="*/ 100 w 108"/>
                    <a:gd name="T17" fmla="*/ 4 h 38"/>
                    <a:gd name="T18" fmla="*/ 100 w 108"/>
                    <a:gd name="T19" fmla="*/ 30 h 38"/>
                    <a:gd name="T20" fmla="*/ 8 w 108"/>
                    <a:gd name="T21" fmla="*/ 30 h 38"/>
                    <a:gd name="T22" fmla="*/ 8 w 108"/>
                    <a:gd name="T23" fmla="*/ 8 h 38"/>
                    <a:gd name="T24" fmla="*/ 104 w 108"/>
                    <a:gd name="T25" fmla="*/ 8 h 38"/>
                    <a:gd name="T26" fmla="*/ 104 w 108"/>
                    <a:gd name="T27" fmla="*/ 4 h 38"/>
                    <a:gd name="T28" fmla="*/ 100 w 108"/>
                    <a:gd name="T29" fmla="*/ 4 h 38"/>
                    <a:gd name="T30" fmla="*/ 104 w 108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8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08" y="38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5" name="Rectangle 354">
                  <a:extLst>
                    <a:ext uri="{FF2B5EF4-FFF2-40B4-BE49-F238E27FC236}">
                      <a16:creationId xmlns:a16="http://schemas.microsoft.com/office/drawing/2014/main" id="{66C7F033-B02C-490C-BB3B-DEC7CB43EB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6" name="Rectangle 355">
                  <a:extLst>
                    <a:ext uri="{FF2B5EF4-FFF2-40B4-BE49-F238E27FC236}">
                      <a16:creationId xmlns:a16="http://schemas.microsoft.com/office/drawing/2014/main" id="{162FF8BF-9024-4DEC-AFC4-BB1FD27C533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60"/>
                  <a:ext cx="167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7" name="Freeform 356">
                  <a:extLst>
                    <a:ext uri="{FF2B5EF4-FFF2-40B4-BE49-F238E27FC236}">
                      <a16:creationId xmlns:a16="http://schemas.microsoft.com/office/drawing/2014/main" id="{80268110-FBCD-4426-88CB-17DC0A2913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8" name="Freeform 357">
                  <a:extLst>
                    <a:ext uri="{FF2B5EF4-FFF2-40B4-BE49-F238E27FC236}">
                      <a16:creationId xmlns:a16="http://schemas.microsoft.com/office/drawing/2014/main" id="{D4554B08-A827-4CBE-A3E5-F7BAD7FFFF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56"/>
                  <a:ext cx="175" cy="38"/>
                </a:xfrm>
                <a:custGeom>
                  <a:avLst/>
                  <a:gdLst>
                    <a:gd name="T0" fmla="*/ 171 w 175"/>
                    <a:gd name="T1" fmla="*/ 4 h 38"/>
                    <a:gd name="T2" fmla="*/ 171 w 175"/>
                    <a:gd name="T3" fmla="*/ 0 h 38"/>
                    <a:gd name="T4" fmla="*/ 0 w 175"/>
                    <a:gd name="T5" fmla="*/ 0 h 38"/>
                    <a:gd name="T6" fmla="*/ 0 w 175"/>
                    <a:gd name="T7" fmla="*/ 38 h 38"/>
                    <a:gd name="T8" fmla="*/ 175 w 175"/>
                    <a:gd name="T9" fmla="*/ 38 h 38"/>
                    <a:gd name="T10" fmla="*/ 175 w 175"/>
                    <a:gd name="T11" fmla="*/ 0 h 38"/>
                    <a:gd name="T12" fmla="*/ 171 w 175"/>
                    <a:gd name="T13" fmla="*/ 0 h 38"/>
                    <a:gd name="T14" fmla="*/ 171 w 175"/>
                    <a:gd name="T15" fmla="*/ 4 h 38"/>
                    <a:gd name="T16" fmla="*/ 167 w 175"/>
                    <a:gd name="T17" fmla="*/ 4 h 38"/>
                    <a:gd name="T18" fmla="*/ 167 w 175"/>
                    <a:gd name="T19" fmla="*/ 30 h 38"/>
                    <a:gd name="T20" fmla="*/ 8 w 175"/>
                    <a:gd name="T21" fmla="*/ 30 h 38"/>
                    <a:gd name="T22" fmla="*/ 8 w 175"/>
                    <a:gd name="T23" fmla="*/ 8 h 38"/>
                    <a:gd name="T24" fmla="*/ 171 w 175"/>
                    <a:gd name="T25" fmla="*/ 8 h 38"/>
                    <a:gd name="T26" fmla="*/ 171 w 175"/>
                    <a:gd name="T27" fmla="*/ 4 h 38"/>
                    <a:gd name="T28" fmla="*/ 167 w 175"/>
                    <a:gd name="T29" fmla="*/ 4 h 38"/>
                    <a:gd name="T30" fmla="*/ 171 w 175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8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75" y="38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09" name="Rectangle 358">
                  <a:extLst>
                    <a:ext uri="{FF2B5EF4-FFF2-40B4-BE49-F238E27FC236}">
                      <a16:creationId xmlns:a16="http://schemas.microsoft.com/office/drawing/2014/main" id="{F83729C7-70AF-406A-A1DA-F5BC39614C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0" name="Rectangle 359">
                  <a:extLst>
                    <a:ext uri="{FF2B5EF4-FFF2-40B4-BE49-F238E27FC236}">
                      <a16:creationId xmlns:a16="http://schemas.microsoft.com/office/drawing/2014/main" id="{D0A11725-84C6-41FE-AB1A-67EF38D6E5E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60"/>
                  <a:ext cx="123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1" name="Freeform 360">
                  <a:extLst>
                    <a:ext uri="{FF2B5EF4-FFF2-40B4-BE49-F238E27FC236}">
                      <a16:creationId xmlns:a16="http://schemas.microsoft.com/office/drawing/2014/main" id="{A220A1E9-D59C-4FD0-AACF-124C27DA13E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2" name="Freeform 361">
                  <a:extLst>
                    <a:ext uri="{FF2B5EF4-FFF2-40B4-BE49-F238E27FC236}">
                      <a16:creationId xmlns:a16="http://schemas.microsoft.com/office/drawing/2014/main" id="{4A075C28-D93C-4700-A241-E910D00D821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56"/>
                  <a:ext cx="131" cy="38"/>
                </a:xfrm>
                <a:custGeom>
                  <a:avLst/>
                  <a:gdLst>
                    <a:gd name="T0" fmla="*/ 127 w 131"/>
                    <a:gd name="T1" fmla="*/ 4 h 38"/>
                    <a:gd name="T2" fmla="*/ 127 w 131"/>
                    <a:gd name="T3" fmla="*/ 0 h 38"/>
                    <a:gd name="T4" fmla="*/ 0 w 131"/>
                    <a:gd name="T5" fmla="*/ 0 h 38"/>
                    <a:gd name="T6" fmla="*/ 0 w 131"/>
                    <a:gd name="T7" fmla="*/ 38 h 38"/>
                    <a:gd name="T8" fmla="*/ 131 w 131"/>
                    <a:gd name="T9" fmla="*/ 38 h 38"/>
                    <a:gd name="T10" fmla="*/ 131 w 131"/>
                    <a:gd name="T11" fmla="*/ 0 h 38"/>
                    <a:gd name="T12" fmla="*/ 127 w 131"/>
                    <a:gd name="T13" fmla="*/ 0 h 38"/>
                    <a:gd name="T14" fmla="*/ 127 w 131"/>
                    <a:gd name="T15" fmla="*/ 4 h 38"/>
                    <a:gd name="T16" fmla="*/ 123 w 131"/>
                    <a:gd name="T17" fmla="*/ 4 h 38"/>
                    <a:gd name="T18" fmla="*/ 123 w 131"/>
                    <a:gd name="T19" fmla="*/ 30 h 38"/>
                    <a:gd name="T20" fmla="*/ 8 w 131"/>
                    <a:gd name="T21" fmla="*/ 30 h 38"/>
                    <a:gd name="T22" fmla="*/ 8 w 131"/>
                    <a:gd name="T23" fmla="*/ 8 h 38"/>
                    <a:gd name="T24" fmla="*/ 127 w 131"/>
                    <a:gd name="T25" fmla="*/ 8 h 38"/>
                    <a:gd name="T26" fmla="*/ 127 w 131"/>
                    <a:gd name="T27" fmla="*/ 4 h 38"/>
                    <a:gd name="T28" fmla="*/ 123 w 131"/>
                    <a:gd name="T29" fmla="*/ 4 h 38"/>
                    <a:gd name="T30" fmla="*/ 127 w 131"/>
                    <a:gd name="T31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8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8"/>
                      </a:lnTo>
                      <a:lnTo>
                        <a:pt x="131" y="38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3" name="Rectangle 362">
                  <a:extLst>
                    <a:ext uri="{FF2B5EF4-FFF2-40B4-BE49-F238E27FC236}">
                      <a16:creationId xmlns:a16="http://schemas.microsoft.com/office/drawing/2014/main" id="{B1A5E238-52AE-43AD-A67E-6E67930AC0D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4" name="Rectangle 363">
                  <a:extLst>
                    <a:ext uri="{FF2B5EF4-FFF2-40B4-BE49-F238E27FC236}">
                      <a16:creationId xmlns:a16="http://schemas.microsoft.com/office/drawing/2014/main" id="{ECE04D34-6953-4436-90AD-BB30DA08BF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035" y="2690"/>
                  <a:ext cx="100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5" name="Freeform 364">
                  <a:extLst>
                    <a:ext uri="{FF2B5EF4-FFF2-40B4-BE49-F238E27FC236}">
                      <a16:creationId xmlns:a16="http://schemas.microsoft.com/office/drawing/2014/main" id="{15ACE42A-4E5F-497D-A358-D2172F2BE7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6" name="Freeform 365">
                  <a:extLst>
                    <a:ext uri="{FF2B5EF4-FFF2-40B4-BE49-F238E27FC236}">
                      <a16:creationId xmlns:a16="http://schemas.microsoft.com/office/drawing/2014/main" id="{5A1B342B-0952-49D2-AE33-5BF73724175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31" y="2686"/>
                  <a:ext cx="108" cy="39"/>
                </a:xfrm>
                <a:custGeom>
                  <a:avLst/>
                  <a:gdLst>
                    <a:gd name="T0" fmla="*/ 104 w 108"/>
                    <a:gd name="T1" fmla="*/ 4 h 39"/>
                    <a:gd name="T2" fmla="*/ 104 w 108"/>
                    <a:gd name="T3" fmla="*/ 0 h 39"/>
                    <a:gd name="T4" fmla="*/ 0 w 108"/>
                    <a:gd name="T5" fmla="*/ 0 h 39"/>
                    <a:gd name="T6" fmla="*/ 0 w 108"/>
                    <a:gd name="T7" fmla="*/ 39 h 39"/>
                    <a:gd name="T8" fmla="*/ 108 w 108"/>
                    <a:gd name="T9" fmla="*/ 39 h 39"/>
                    <a:gd name="T10" fmla="*/ 108 w 108"/>
                    <a:gd name="T11" fmla="*/ 0 h 39"/>
                    <a:gd name="T12" fmla="*/ 104 w 108"/>
                    <a:gd name="T13" fmla="*/ 0 h 39"/>
                    <a:gd name="T14" fmla="*/ 104 w 108"/>
                    <a:gd name="T15" fmla="*/ 4 h 39"/>
                    <a:gd name="T16" fmla="*/ 100 w 108"/>
                    <a:gd name="T17" fmla="*/ 4 h 39"/>
                    <a:gd name="T18" fmla="*/ 100 w 108"/>
                    <a:gd name="T19" fmla="*/ 31 h 39"/>
                    <a:gd name="T20" fmla="*/ 8 w 108"/>
                    <a:gd name="T21" fmla="*/ 31 h 39"/>
                    <a:gd name="T22" fmla="*/ 8 w 108"/>
                    <a:gd name="T23" fmla="*/ 8 h 39"/>
                    <a:gd name="T24" fmla="*/ 104 w 108"/>
                    <a:gd name="T25" fmla="*/ 8 h 39"/>
                    <a:gd name="T26" fmla="*/ 104 w 108"/>
                    <a:gd name="T27" fmla="*/ 4 h 39"/>
                    <a:gd name="T28" fmla="*/ 100 w 108"/>
                    <a:gd name="T29" fmla="*/ 4 h 39"/>
                    <a:gd name="T30" fmla="*/ 104 w 108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8" h="39">
                      <a:moveTo>
                        <a:pt x="104" y="4"/>
                      </a:moveTo>
                      <a:lnTo>
                        <a:pt x="104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08" y="39"/>
                      </a:lnTo>
                      <a:lnTo>
                        <a:pt x="108" y="0"/>
                      </a:lnTo>
                      <a:lnTo>
                        <a:pt x="104" y="0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04" y="8"/>
                      </a:lnTo>
                      <a:lnTo>
                        <a:pt x="104" y="4"/>
                      </a:lnTo>
                      <a:lnTo>
                        <a:pt x="100" y="4"/>
                      </a:lnTo>
                      <a:lnTo>
                        <a:pt x="10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7" name="Rectangle 366">
                  <a:extLst>
                    <a:ext uri="{FF2B5EF4-FFF2-40B4-BE49-F238E27FC236}">
                      <a16:creationId xmlns:a16="http://schemas.microsoft.com/office/drawing/2014/main" id="{A416B75C-2BBA-4D55-891D-2D51A16D10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8" name="Rectangle 367">
                  <a:extLst>
                    <a:ext uri="{FF2B5EF4-FFF2-40B4-BE49-F238E27FC236}">
                      <a16:creationId xmlns:a16="http://schemas.microsoft.com/office/drawing/2014/main" id="{EA32E462-BD3E-4034-80F5-809A9B3E42D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4" y="2690"/>
                  <a:ext cx="167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19" name="Freeform 368">
                  <a:extLst>
                    <a:ext uri="{FF2B5EF4-FFF2-40B4-BE49-F238E27FC236}">
                      <a16:creationId xmlns:a16="http://schemas.microsoft.com/office/drawing/2014/main" id="{0097042C-FCE2-4C1B-B2AF-7C4D9F6BCD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0" name="Freeform 369">
                  <a:extLst>
                    <a:ext uri="{FF2B5EF4-FFF2-40B4-BE49-F238E27FC236}">
                      <a16:creationId xmlns:a16="http://schemas.microsoft.com/office/drawing/2014/main" id="{6362F68B-7A94-4EF1-A464-608DE280C5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686"/>
                  <a:ext cx="175" cy="39"/>
                </a:xfrm>
                <a:custGeom>
                  <a:avLst/>
                  <a:gdLst>
                    <a:gd name="T0" fmla="*/ 171 w 175"/>
                    <a:gd name="T1" fmla="*/ 4 h 39"/>
                    <a:gd name="T2" fmla="*/ 171 w 175"/>
                    <a:gd name="T3" fmla="*/ 0 h 39"/>
                    <a:gd name="T4" fmla="*/ 0 w 175"/>
                    <a:gd name="T5" fmla="*/ 0 h 39"/>
                    <a:gd name="T6" fmla="*/ 0 w 175"/>
                    <a:gd name="T7" fmla="*/ 39 h 39"/>
                    <a:gd name="T8" fmla="*/ 175 w 175"/>
                    <a:gd name="T9" fmla="*/ 39 h 39"/>
                    <a:gd name="T10" fmla="*/ 175 w 175"/>
                    <a:gd name="T11" fmla="*/ 0 h 39"/>
                    <a:gd name="T12" fmla="*/ 171 w 175"/>
                    <a:gd name="T13" fmla="*/ 0 h 39"/>
                    <a:gd name="T14" fmla="*/ 171 w 175"/>
                    <a:gd name="T15" fmla="*/ 4 h 39"/>
                    <a:gd name="T16" fmla="*/ 167 w 175"/>
                    <a:gd name="T17" fmla="*/ 4 h 39"/>
                    <a:gd name="T18" fmla="*/ 167 w 175"/>
                    <a:gd name="T19" fmla="*/ 31 h 39"/>
                    <a:gd name="T20" fmla="*/ 8 w 175"/>
                    <a:gd name="T21" fmla="*/ 31 h 39"/>
                    <a:gd name="T22" fmla="*/ 8 w 175"/>
                    <a:gd name="T23" fmla="*/ 8 h 39"/>
                    <a:gd name="T24" fmla="*/ 171 w 175"/>
                    <a:gd name="T25" fmla="*/ 8 h 39"/>
                    <a:gd name="T26" fmla="*/ 171 w 175"/>
                    <a:gd name="T27" fmla="*/ 4 h 39"/>
                    <a:gd name="T28" fmla="*/ 167 w 175"/>
                    <a:gd name="T29" fmla="*/ 4 h 39"/>
                    <a:gd name="T30" fmla="*/ 171 w 175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5" h="39">
                      <a:moveTo>
                        <a:pt x="171" y="4"/>
                      </a:moveTo>
                      <a:lnTo>
                        <a:pt x="171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75" y="39"/>
                      </a:lnTo>
                      <a:lnTo>
                        <a:pt x="175" y="0"/>
                      </a:lnTo>
                      <a:lnTo>
                        <a:pt x="171" y="0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67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71" y="8"/>
                      </a:lnTo>
                      <a:lnTo>
                        <a:pt x="171" y="4"/>
                      </a:lnTo>
                      <a:lnTo>
                        <a:pt x="167" y="4"/>
                      </a:lnTo>
                      <a:lnTo>
                        <a:pt x="171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1" name="Rectangle 370">
                  <a:extLst>
                    <a:ext uri="{FF2B5EF4-FFF2-40B4-BE49-F238E27FC236}">
                      <a16:creationId xmlns:a16="http://schemas.microsoft.com/office/drawing/2014/main" id="{B2296B6D-0008-4C5C-A8F8-538B8474C4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2" name="Rectangle 371">
                  <a:extLst>
                    <a:ext uri="{FF2B5EF4-FFF2-40B4-BE49-F238E27FC236}">
                      <a16:creationId xmlns:a16="http://schemas.microsoft.com/office/drawing/2014/main" id="{F33522CB-40AF-47FB-9874-F6E39271E48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99" y="2690"/>
                  <a:ext cx="123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3" name="Freeform 372">
                  <a:extLst>
                    <a:ext uri="{FF2B5EF4-FFF2-40B4-BE49-F238E27FC236}">
                      <a16:creationId xmlns:a16="http://schemas.microsoft.com/office/drawing/2014/main" id="{762FDB19-59FF-435E-8F6B-DE27ED8C33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4" name="Freeform 373">
                  <a:extLst>
                    <a:ext uri="{FF2B5EF4-FFF2-40B4-BE49-F238E27FC236}">
                      <a16:creationId xmlns:a16="http://schemas.microsoft.com/office/drawing/2014/main" id="{31741994-0794-413E-B250-CFE19F30396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95" y="2686"/>
                  <a:ext cx="131" cy="39"/>
                </a:xfrm>
                <a:custGeom>
                  <a:avLst/>
                  <a:gdLst>
                    <a:gd name="T0" fmla="*/ 127 w 131"/>
                    <a:gd name="T1" fmla="*/ 4 h 39"/>
                    <a:gd name="T2" fmla="*/ 127 w 131"/>
                    <a:gd name="T3" fmla="*/ 0 h 39"/>
                    <a:gd name="T4" fmla="*/ 0 w 131"/>
                    <a:gd name="T5" fmla="*/ 0 h 39"/>
                    <a:gd name="T6" fmla="*/ 0 w 131"/>
                    <a:gd name="T7" fmla="*/ 39 h 39"/>
                    <a:gd name="T8" fmla="*/ 131 w 131"/>
                    <a:gd name="T9" fmla="*/ 39 h 39"/>
                    <a:gd name="T10" fmla="*/ 131 w 131"/>
                    <a:gd name="T11" fmla="*/ 0 h 39"/>
                    <a:gd name="T12" fmla="*/ 127 w 131"/>
                    <a:gd name="T13" fmla="*/ 0 h 39"/>
                    <a:gd name="T14" fmla="*/ 127 w 131"/>
                    <a:gd name="T15" fmla="*/ 4 h 39"/>
                    <a:gd name="T16" fmla="*/ 123 w 131"/>
                    <a:gd name="T17" fmla="*/ 4 h 39"/>
                    <a:gd name="T18" fmla="*/ 123 w 131"/>
                    <a:gd name="T19" fmla="*/ 31 h 39"/>
                    <a:gd name="T20" fmla="*/ 8 w 131"/>
                    <a:gd name="T21" fmla="*/ 31 h 39"/>
                    <a:gd name="T22" fmla="*/ 8 w 131"/>
                    <a:gd name="T23" fmla="*/ 8 h 39"/>
                    <a:gd name="T24" fmla="*/ 127 w 131"/>
                    <a:gd name="T25" fmla="*/ 8 h 39"/>
                    <a:gd name="T26" fmla="*/ 127 w 131"/>
                    <a:gd name="T27" fmla="*/ 4 h 39"/>
                    <a:gd name="T28" fmla="*/ 123 w 131"/>
                    <a:gd name="T29" fmla="*/ 4 h 39"/>
                    <a:gd name="T30" fmla="*/ 127 w 131"/>
                    <a:gd name="T31" fmla="*/ 4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9">
                      <a:moveTo>
                        <a:pt x="127" y="4"/>
                      </a:move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39"/>
                      </a:lnTo>
                      <a:lnTo>
                        <a:pt x="131" y="39"/>
                      </a:ln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3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7" y="8"/>
                      </a:lnTo>
                      <a:lnTo>
                        <a:pt x="127" y="4"/>
                      </a:lnTo>
                      <a:lnTo>
                        <a:pt x="123" y="4"/>
                      </a:lnTo>
                      <a:lnTo>
                        <a:pt x="1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5" name="Freeform 374">
                  <a:extLst>
                    <a:ext uri="{FF2B5EF4-FFF2-40B4-BE49-F238E27FC236}">
                      <a16:creationId xmlns:a16="http://schemas.microsoft.com/office/drawing/2014/main" id="{812C4302-F8A3-41EF-9DA9-D72756485B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66" y="2736"/>
                  <a:ext cx="62" cy="62"/>
                </a:xfrm>
                <a:custGeom>
                  <a:avLst/>
                  <a:gdLst>
                    <a:gd name="T0" fmla="*/ 58 w 62"/>
                    <a:gd name="T1" fmla="*/ 31 h 62"/>
                    <a:gd name="T2" fmla="*/ 54 w 62"/>
                    <a:gd name="T3" fmla="*/ 31 h 62"/>
                    <a:gd name="T4" fmla="*/ 47 w 62"/>
                    <a:gd name="T5" fmla="*/ 47 h 62"/>
                    <a:gd name="T6" fmla="*/ 31 w 62"/>
                    <a:gd name="T7" fmla="*/ 54 h 62"/>
                    <a:gd name="T8" fmla="*/ 15 w 62"/>
                    <a:gd name="T9" fmla="*/ 47 h 62"/>
                    <a:gd name="T10" fmla="*/ 8 w 62"/>
                    <a:gd name="T11" fmla="*/ 31 h 62"/>
                    <a:gd name="T12" fmla="*/ 15 w 62"/>
                    <a:gd name="T13" fmla="*/ 15 h 62"/>
                    <a:gd name="T14" fmla="*/ 31 w 62"/>
                    <a:gd name="T15" fmla="*/ 8 h 62"/>
                    <a:gd name="T16" fmla="*/ 47 w 62"/>
                    <a:gd name="T17" fmla="*/ 15 h 62"/>
                    <a:gd name="T18" fmla="*/ 54 w 62"/>
                    <a:gd name="T19" fmla="*/ 31 h 62"/>
                    <a:gd name="T20" fmla="*/ 58 w 62"/>
                    <a:gd name="T21" fmla="*/ 31 h 62"/>
                    <a:gd name="T22" fmla="*/ 62 w 62"/>
                    <a:gd name="T23" fmla="*/ 31 h 62"/>
                    <a:gd name="T24" fmla="*/ 31 w 62"/>
                    <a:gd name="T25" fmla="*/ 0 h 62"/>
                    <a:gd name="T26" fmla="*/ 0 w 62"/>
                    <a:gd name="T27" fmla="*/ 31 h 62"/>
                    <a:gd name="T28" fmla="*/ 31 w 62"/>
                    <a:gd name="T29" fmla="*/ 62 h 62"/>
                    <a:gd name="T30" fmla="*/ 62 w 62"/>
                    <a:gd name="T31" fmla="*/ 31 h 62"/>
                    <a:gd name="T32" fmla="*/ 58 w 62"/>
                    <a:gd name="T33" fmla="*/ 3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2" h="62">
                      <a:moveTo>
                        <a:pt x="58" y="31"/>
                      </a:move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37"/>
                        <a:pt x="52" y="43"/>
                        <a:pt x="47" y="47"/>
                      </a:cubicBezTo>
                      <a:cubicBezTo>
                        <a:pt x="43" y="52"/>
                        <a:pt x="37" y="54"/>
                        <a:pt x="31" y="54"/>
                      </a:cubicBezTo>
                      <a:cubicBezTo>
                        <a:pt x="25" y="54"/>
                        <a:pt x="19" y="52"/>
                        <a:pt x="15" y="47"/>
                      </a:cubicBezTo>
                      <a:cubicBezTo>
                        <a:pt x="10" y="43"/>
                        <a:pt x="8" y="37"/>
                        <a:pt x="8" y="31"/>
                      </a:cubicBezTo>
                      <a:cubicBezTo>
                        <a:pt x="8" y="25"/>
                        <a:pt x="10" y="19"/>
                        <a:pt x="15" y="15"/>
                      </a:cubicBezTo>
                      <a:cubicBezTo>
                        <a:pt x="19" y="10"/>
                        <a:pt x="25" y="8"/>
                        <a:pt x="31" y="8"/>
                      </a:cubicBezTo>
                      <a:cubicBezTo>
                        <a:pt x="37" y="8"/>
                        <a:pt x="43" y="10"/>
                        <a:pt x="47" y="15"/>
                      </a:cubicBezTo>
                      <a:cubicBezTo>
                        <a:pt x="52" y="19"/>
                        <a:pt x="54" y="25"/>
                        <a:pt x="54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62" y="31"/>
                        <a:pt x="62" y="31"/>
                        <a:pt x="62" y="31"/>
                      </a:cubicBezTo>
                      <a:cubicBezTo>
                        <a:pt x="62" y="14"/>
                        <a:pt x="48" y="0"/>
                        <a:pt x="31" y="0"/>
                      </a:cubicBezTo>
                      <a:cubicBezTo>
                        <a:pt x="14" y="0"/>
                        <a:pt x="0" y="14"/>
                        <a:pt x="0" y="31"/>
                      </a:cubicBezTo>
                      <a:cubicBezTo>
                        <a:pt x="0" y="48"/>
                        <a:pt x="14" y="62"/>
                        <a:pt x="31" y="62"/>
                      </a:cubicBezTo>
                      <a:cubicBezTo>
                        <a:pt x="48" y="62"/>
                        <a:pt x="62" y="48"/>
                        <a:pt x="62" y="31"/>
                      </a:cubicBezTo>
                      <a:cubicBezTo>
                        <a:pt x="58" y="31"/>
                        <a:pt x="58" y="31"/>
                        <a:pt x="58" y="3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6" name="Freeform 375">
                  <a:extLst>
                    <a:ext uri="{FF2B5EF4-FFF2-40B4-BE49-F238E27FC236}">
                      <a16:creationId xmlns:a16="http://schemas.microsoft.com/office/drawing/2014/main" id="{54A13B06-2938-40EB-B86A-E6F4A96790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3" y="2743"/>
                  <a:ext cx="48" cy="48"/>
                </a:xfrm>
                <a:custGeom>
                  <a:avLst/>
                  <a:gdLst>
                    <a:gd name="T0" fmla="*/ 44 w 48"/>
                    <a:gd name="T1" fmla="*/ 24 h 48"/>
                    <a:gd name="T2" fmla="*/ 40 w 48"/>
                    <a:gd name="T3" fmla="*/ 24 h 48"/>
                    <a:gd name="T4" fmla="*/ 35 w 48"/>
                    <a:gd name="T5" fmla="*/ 35 h 48"/>
                    <a:gd name="T6" fmla="*/ 24 w 48"/>
                    <a:gd name="T7" fmla="*/ 40 h 48"/>
                    <a:gd name="T8" fmla="*/ 13 w 48"/>
                    <a:gd name="T9" fmla="*/ 35 h 48"/>
                    <a:gd name="T10" fmla="*/ 8 w 48"/>
                    <a:gd name="T11" fmla="*/ 24 h 48"/>
                    <a:gd name="T12" fmla="*/ 13 w 48"/>
                    <a:gd name="T13" fmla="*/ 13 h 48"/>
                    <a:gd name="T14" fmla="*/ 24 w 48"/>
                    <a:gd name="T15" fmla="*/ 8 h 48"/>
                    <a:gd name="T16" fmla="*/ 35 w 48"/>
                    <a:gd name="T17" fmla="*/ 13 h 48"/>
                    <a:gd name="T18" fmla="*/ 40 w 48"/>
                    <a:gd name="T19" fmla="*/ 24 h 48"/>
                    <a:gd name="T20" fmla="*/ 44 w 48"/>
                    <a:gd name="T21" fmla="*/ 24 h 48"/>
                    <a:gd name="T22" fmla="*/ 48 w 48"/>
                    <a:gd name="T23" fmla="*/ 24 h 48"/>
                    <a:gd name="T24" fmla="*/ 24 w 48"/>
                    <a:gd name="T25" fmla="*/ 0 h 48"/>
                    <a:gd name="T26" fmla="*/ 0 w 48"/>
                    <a:gd name="T27" fmla="*/ 24 h 48"/>
                    <a:gd name="T28" fmla="*/ 24 w 48"/>
                    <a:gd name="T29" fmla="*/ 48 h 48"/>
                    <a:gd name="T30" fmla="*/ 48 w 48"/>
                    <a:gd name="T31" fmla="*/ 24 h 48"/>
                    <a:gd name="T32" fmla="*/ 44 w 48"/>
                    <a:gd name="T33" fmla="*/ 2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8" h="48">
                      <a:moveTo>
                        <a:pt x="44" y="24"/>
                      </a:moveTo>
                      <a:cubicBezTo>
                        <a:pt x="40" y="24"/>
                        <a:pt x="40" y="24"/>
                        <a:pt x="40" y="24"/>
                      </a:cubicBezTo>
                      <a:cubicBezTo>
                        <a:pt x="40" y="28"/>
                        <a:pt x="38" y="32"/>
                        <a:pt x="35" y="35"/>
                      </a:cubicBezTo>
                      <a:cubicBezTo>
                        <a:pt x="32" y="38"/>
                        <a:pt x="28" y="40"/>
                        <a:pt x="24" y="40"/>
                      </a:cubicBezTo>
                      <a:cubicBezTo>
                        <a:pt x="20" y="40"/>
                        <a:pt x="16" y="38"/>
                        <a:pt x="13" y="35"/>
                      </a:cubicBezTo>
                      <a:cubicBezTo>
                        <a:pt x="10" y="32"/>
                        <a:pt x="8" y="28"/>
                        <a:pt x="8" y="24"/>
                      </a:cubicBezTo>
                      <a:cubicBezTo>
                        <a:pt x="8" y="20"/>
                        <a:pt x="10" y="16"/>
                        <a:pt x="13" y="13"/>
                      </a:cubicBezTo>
                      <a:cubicBezTo>
                        <a:pt x="16" y="10"/>
                        <a:pt x="20" y="8"/>
                        <a:pt x="24" y="8"/>
                      </a:cubicBezTo>
                      <a:cubicBezTo>
                        <a:pt x="28" y="8"/>
                        <a:pt x="32" y="10"/>
                        <a:pt x="35" y="13"/>
                      </a:cubicBezTo>
                      <a:cubicBezTo>
                        <a:pt x="38" y="16"/>
                        <a:pt x="40" y="20"/>
                        <a:pt x="40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  <a:cubicBezTo>
                        <a:pt x="48" y="24"/>
                        <a:pt x="48" y="24"/>
                        <a:pt x="48" y="24"/>
                      </a:cubicBezTo>
                      <a:cubicBezTo>
                        <a:pt x="48" y="11"/>
                        <a:pt x="37" y="0"/>
                        <a:pt x="24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ubicBezTo>
                        <a:pt x="0" y="37"/>
                        <a:pt x="11" y="48"/>
                        <a:pt x="24" y="48"/>
                      </a:cubicBezTo>
                      <a:cubicBezTo>
                        <a:pt x="37" y="48"/>
                        <a:pt x="48" y="37"/>
                        <a:pt x="48" y="24"/>
                      </a:cubicBezTo>
                      <a:cubicBezTo>
                        <a:pt x="44" y="24"/>
                        <a:pt x="44" y="24"/>
                        <a:pt x="44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7" name="Freeform 376">
                  <a:extLst>
                    <a:ext uri="{FF2B5EF4-FFF2-40B4-BE49-F238E27FC236}">
                      <a16:creationId xmlns:a16="http://schemas.microsoft.com/office/drawing/2014/main" id="{F8F204A5-C8EC-43E1-ADBC-923E3A5E92D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7" y="2754"/>
                  <a:ext cx="20" cy="21"/>
                </a:xfrm>
                <a:custGeom>
                  <a:avLst/>
                  <a:gdLst>
                    <a:gd name="T0" fmla="*/ 16 w 20"/>
                    <a:gd name="T1" fmla="*/ 4 h 21"/>
                    <a:gd name="T2" fmla="*/ 12 w 20"/>
                    <a:gd name="T3" fmla="*/ 4 h 21"/>
                    <a:gd name="T4" fmla="*/ 12 w 20"/>
                    <a:gd name="T5" fmla="*/ 10 h 21"/>
                    <a:gd name="T6" fmla="*/ 10 w 20"/>
                    <a:gd name="T7" fmla="*/ 13 h 21"/>
                    <a:gd name="T8" fmla="*/ 8 w 20"/>
                    <a:gd name="T9" fmla="*/ 10 h 21"/>
                    <a:gd name="T10" fmla="*/ 8 w 20"/>
                    <a:gd name="T11" fmla="*/ 8 h 21"/>
                    <a:gd name="T12" fmla="*/ 16 w 20"/>
                    <a:gd name="T13" fmla="*/ 8 h 21"/>
                    <a:gd name="T14" fmla="*/ 16 w 20"/>
                    <a:gd name="T15" fmla="*/ 4 h 21"/>
                    <a:gd name="T16" fmla="*/ 12 w 20"/>
                    <a:gd name="T17" fmla="*/ 4 h 21"/>
                    <a:gd name="T18" fmla="*/ 16 w 20"/>
                    <a:gd name="T19" fmla="*/ 4 h 21"/>
                    <a:gd name="T20" fmla="*/ 16 w 20"/>
                    <a:gd name="T21" fmla="*/ 0 h 21"/>
                    <a:gd name="T22" fmla="*/ 4 w 20"/>
                    <a:gd name="T23" fmla="*/ 0 h 21"/>
                    <a:gd name="T24" fmla="*/ 1 w 20"/>
                    <a:gd name="T25" fmla="*/ 1 h 21"/>
                    <a:gd name="T26" fmla="*/ 0 w 20"/>
                    <a:gd name="T27" fmla="*/ 4 h 21"/>
                    <a:gd name="T28" fmla="*/ 0 w 20"/>
                    <a:gd name="T29" fmla="*/ 10 h 21"/>
                    <a:gd name="T30" fmla="*/ 10 w 20"/>
                    <a:gd name="T31" fmla="*/ 21 h 21"/>
                    <a:gd name="T32" fmla="*/ 20 w 20"/>
                    <a:gd name="T33" fmla="*/ 10 h 21"/>
                    <a:gd name="T34" fmla="*/ 20 w 20"/>
                    <a:gd name="T35" fmla="*/ 4 h 21"/>
                    <a:gd name="T36" fmla="*/ 19 w 20"/>
                    <a:gd name="T37" fmla="*/ 1 h 21"/>
                    <a:gd name="T38" fmla="*/ 16 w 20"/>
                    <a:gd name="T39" fmla="*/ 0 h 21"/>
                    <a:gd name="T40" fmla="*/ 16 w 20"/>
                    <a:gd name="T41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0" h="21">
                      <a:moveTo>
                        <a:pt x="16" y="4"/>
                      </a:move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1"/>
                        <a:pt x="11" y="13"/>
                        <a:pt x="10" y="13"/>
                      </a:cubicBezTo>
                      <a:cubicBezTo>
                        <a:pt x="9" y="13"/>
                        <a:pt x="8" y="11"/>
                        <a:pt x="8" y="10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6" y="8"/>
                        <a:pt x="16" y="8"/>
                        <a:pt x="16" y="8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6" y="4"/>
                        <a:pt x="16" y="4"/>
                        <a:pt x="16" y="4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6"/>
                        <a:pt x="4" y="21"/>
                        <a:pt x="10" y="21"/>
                      </a:cubicBezTo>
                      <a:cubicBezTo>
                        <a:pt x="16" y="21"/>
                        <a:pt x="20" y="16"/>
                        <a:pt x="20" y="10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2"/>
                        <a:pt x="20" y="1"/>
                        <a:pt x="19" y="1"/>
                      </a:cubicBezTo>
                      <a:cubicBezTo>
                        <a:pt x="19" y="0"/>
                        <a:pt x="18" y="0"/>
                        <a:pt x="16" y="0"/>
                      </a:cubicBezTo>
                      <a:cubicBezTo>
                        <a:pt x="16" y="4"/>
                        <a:pt x="16" y="4"/>
                        <a:pt x="16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8" name="Freeform 377">
                  <a:extLst>
                    <a:ext uri="{FF2B5EF4-FFF2-40B4-BE49-F238E27FC236}">
                      <a16:creationId xmlns:a16="http://schemas.microsoft.com/office/drawing/2014/main" id="{38A42528-D913-4F56-910B-121E48683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2" y="2754"/>
                  <a:ext cx="13" cy="14"/>
                </a:xfrm>
                <a:custGeom>
                  <a:avLst/>
                  <a:gdLst>
                    <a:gd name="T0" fmla="*/ 8 w 13"/>
                    <a:gd name="T1" fmla="*/ 6 h 14"/>
                    <a:gd name="T2" fmla="*/ 8 w 13"/>
                    <a:gd name="T3" fmla="*/ 6 h 14"/>
                    <a:gd name="T4" fmla="*/ 8 w 13"/>
                    <a:gd name="T5" fmla="*/ 6 h 14"/>
                    <a:gd name="T6" fmla="*/ 8 w 13"/>
                    <a:gd name="T7" fmla="*/ 6 h 14"/>
                    <a:gd name="T8" fmla="*/ 8 w 13"/>
                    <a:gd name="T9" fmla="*/ 6 h 14"/>
                    <a:gd name="T10" fmla="*/ 8 w 13"/>
                    <a:gd name="T11" fmla="*/ 6 h 14"/>
                    <a:gd name="T12" fmla="*/ 8 w 13"/>
                    <a:gd name="T13" fmla="*/ 4 h 14"/>
                    <a:gd name="T14" fmla="*/ 4 w 13"/>
                    <a:gd name="T15" fmla="*/ 4 h 14"/>
                    <a:gd name="T16" fmla="*/ 4 w 13"/>
                    <a:gd name="T17" fmla="*/ 8 h 14"/>
                    <a:gd name="T18" fmla="*/ 9 w 13"/>
                    <a:gd name="T19" fmla="*/ 8 h 14"/>
                    <a:gd name="T20" fmla="*/ 13 w 13"/>
                    <a:gd name="T21" fmla="*/ 4 h 14"/>
                    <a:gd name="T22" fmla="*/ 9 w 13"/>
                    <a:gd name="T23" fmla="*/ 0 h 14"/>
                    <a:gd name="T24" fmla="*/ 4 w 13"/>
                    <a:gd name="T25" fmla="*/ 0 h 14"/>
                    <a:gd name="T26" fmla="*/ 1 w 13"/>
                    <a:gd name="T27" fmla="*/ 1 h 14"/>
                    <a:gd name="T28" fmla="*/ 0 w 13"/>
                    <a:gd name="T29" fmla="*/ 4 h 14"/>
                    <a:gd name="T30" fmla="*/ 0 w 13"/>
                    <a:gd name="T31" fmla="*/ 6 h 14"/>
                    <a:gd name="T32" fmla="*/ 8 w 13"/>
                    <a:gd name="T33" fmla="*/ 14 h 14"/>
                    <a:gd name="T34" fmla="*/ 12 w 13"/>
                    <a:gd name="T35" fmla="*/ 10 h 14"/>
                    <a:gd name="T36" fmla="*/ 8 w 13"/>
                    <a:gd name="T37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8" y="6"/>
                      </a:move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11" y="8"/>
                        <a:pt x="13" y="6"/>
                        <a:pt x="13" y="4"/>
                      </a:cubicBezTo>
                      <a:cubicBezTo>
                        <a:pt x="13" y="1"/>
                        <a:pt x="11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0"/>
                        <a:pt x="4" y="14"/>
                        <a:pt x="8" y="14"/>
                      </a:cubicBezTo>
                      <a:cubicBezTo>
                        <a:pt x="10" y="14"/>
                        <a:pt x="12" y="12"/>
                        <a:pt x="12" y="10"/>
                      </a:cubicBezTo>
                      <a:cubicBezTo>
                        <a:pt x="12" y="8"/>
                        <a:pt x="10" y="6"/>
                        <a:pt x="8" y="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29" name="Freeform 378">
                  <a:extLst>
                    <a:ext uri="{FF2B5EF4-FFF2-40B4-BE49-F238E27FC236}">
                      <a16:creationId xmlns:a16="http://schemas.microsoft.com/office/drawing/2014/main" id="{D321A9CA-63FF-494C-B7E7-C81659CEF8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9" y="2754"/>
                  <a:ext cx="13" cy="14"/>
                </a:xfrm>
                <a:custGeom>
                  <a:avLst/>
                  <a:gdLst>
                    <a:gd name="T0" fmla="*/ 5 w 13"/>
                    <a:gd name="T1" fmla="*/ 14 h 14"/>
                    <a:gd name="T2" fmla="*/ 13 w 13"/>
                    <a:gd name="T3" fmla="*/ 6 h 14"/>
                    <a:gd name="T4" fmla="*/ 13 w 13"/>
                    <a:gd name="T5" fmla="*/ 4 h 14"/>
                    <a:gd name="T6" fmla="*/ 12 w 13"/>
                    <a:gd name="T7" fmla="*/ 1 h 14"/>
                    <a:gd name="T8" fmla="*/ 9 w 13"/>
                    <a:gd name="T9" fmla="*/ 0 h 14"/>
                    <a:gd name="T10" fmla="*/ 4 w 13"/>
                    <a:gd name="T11" fmla="*/ 0 h 14"/>
                    <a:gd name="T12" fmla="*/ 0 w 13"/>
                    <a:gd name="T13" fmla="*/ 4 h 14"/>
                    <a:gd name="T14" fmla="*/ 4 w 13"/>
                    <a:gd name="T15" fmla="*/ 8 h 14"/>
                    <a:gd name="T16" fmla="*/ 9 w 13"/>
                    <a:gd name="T17" fmla="*/ 8 h 14"/>
                    <a:gd name="T18" fmla="*/ 9 w 13"/>
                    <a:gd name="T19" fmla="*/ 4 h 14"/>
                    <a:gd name="T20" fmla="*/ 5 w 13"/>
                    <a:gd name="T21" fmla="*/ 4 h 14"/>
                    <a:gd name="T22" fmla="*/ 5 w 13"/>
                    <a:gd name="T23" fmla="*/ 6 h 14"/>
                    <a:gd name="T24" fmla="*/ 5 w 13"/>
                    <a:gd name="T25" fmla="*/ 6 h 14"/>
                    <a:gd name="T26" fmla="*/ 5 w 13"/>
                    <a:gd name="T27" fmla="*/ 6 h 14"/>
                    <a:gd name="T28" fmla="*/ 5 w 13"/>
                    <a:gd name="T29" fmla="*/ 6 h 14"/>
                    <a:gd name="T30" fmla="*/ 5 w 13"/>
                    <a:gd name="T31" fmla="*/ 6 h 14"/>
                    <a:gd name="T32" fmla="*/ 5 w 13"/>
                    <a:gd name="T33" fmla="*/ 6 h 14"/>
                    <a:gd name="T34" fmla="*/ 1 w 13"/>
                    <a:gd name="T35" fmla="*/ 10 h 14"/>
                    <a:gd name="T36" fmla="*/ 5 w 13"/>
                    <a:gd name="T37" fmla="*/ 14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" h="14">
                      <a:moveTo>
                        <a:pt x="5" y="14"/>
                      </a:moveTo>
                      <a:cubicBezTo>
                        <a:pt x="9" y="14"/>
                        <a:pt x="13" y="10"/>
                        <a:pt x="13" y="6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2"/>
                        <a:pt x="12" y="1"/>
                        <a:pt x="12" y="1"/>
                      </a:cubicBezTo>
                      <a:cubicBezTo>
                        <a:pt x="11" y="0"/>
                        <a:pt x="10" y="0"/>
                        <a:pt x="9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4"/>
                        <a:pt x="9" y="4"/>
                        <a:pt x="9" y="4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3" y="6"/>
                        <a:pt x="1" y="8"/>
                        <a:pt x="1" y="10"/>
                      </a:cubicBezTo>
                      <a:cubicBezTo>
                        <a:pt x="1" y="12"/>
                        <a:pt x="3" y="14"/>
                        <a:pt x="5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0" name="Freeform 379">
                  <a:extLst>
                    <a:ext uri="{FF2B5EF4-FFF2-40B4-BE49-F238E27FC236}">
                      <a16:creationId xmlns:a16="http://schemas.microsoft.com/office/drawing/2014/main" id="{52725384-B43A-481D-9581-CAFDDA46203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3" y="2767"/>
                  <a:ext cx="8" cy="11"/>
                </a:xfrm>
                <a:custGeom>
                  <a:avLst/>
                  <a:gdLst>
                    <a:gd name="T0" fmla="*/ 0 w 8"/>
                    <a:gd name="T1" fmla="*/ 4 h 11"/>
                    <a:gd name="T2" fmla="*/ 0 w 8"/>
                    <a:gd name="T3" fmla="*/ 7 h 11"/>
                    <a:gd name="T4" fmla="*/ 4 w 8"/>
                    <a:gd name="T5" fmla="*/ 11 h 11"/>
                    <a:gd name="T6" fmla="*/ 8 w 8"/>
                    <a:gd name="T7" fmla="*/ 7 h 11"/>
                    <a:gd name="T8" fmla="*/ 8 w 8"/>
                    <a:gd name="T9" fmla="*/ 4 h 11"/>
                    <a:gd name="T10" fmla="*/ 4 w 8"/>
                    <a:gd name="T11" fmla="*/ 0 h 11"/>
                    <a:gd name="T12" fmla="*/ 0 w 8"/>
                    <a:gd name="T13" fmla="*/ 4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11">
                      <a:moveTo>
                        <a:pt x="0" y="4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9"/>
                        <a:pt x="2" y="11"/>
                        <a:pt x="4" y="11"/>
                      </a:cubicBezTo>
                      <a:cubicBezTo>
                        <a:pt x="6" y="11"/>
                        <a:pt x="8" y="9"/>
                        <a:pt x="8" y="7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8" y="2"/>
                        <a:pt x="6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1" name="Freeform 380">
                  <a:extLst>
                    <a:ext uri="{FF2B5EF4-FFF2-40B4-BE49-F238E27FC236}">
                      <a16:creationId xmlns:a16="http://schemas.microsoft.com/office/drawing/2014/main" id="{76252943-3F79-4BE2-AB34-2FA8C5EBFE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86" y="2773"/>
                  <a:ext cx="22" cy="8"/>
                </a:xfrm>
                <a:custGeom>
                  <a:avLst/>
                  <a:gdLst>
                    <a:gd name="T0" fmla="*/ 18 w 22"/>
                    <a:gd name="T1" fmla="*/ 0 h 8"/>
                    <a:gd name="T2" fmla="*/ 4 w 22"/>
                    <a:gd name="T3" fmla="*/ 0 h 8"/>
                    <a:gd name="T4" fmla="*/ 0 w 22"/>
                    <a:gd name="T5" fmla="*/ 4 h 8"/>
                    <a:gd name="T6" fmla="*/ 4 w 22"/>
                    <a:gd name="T7" fmla="*/ 8 h 8"/>
                    <a:gd name="T8" fmla="*/ 18 w 22"/>
                    <a:gd name="T9" fmla="*/ 8 h 8"/>
                    <a:gd name="T10" fmla="*/ 22 w 22"/>
                    <a:gd name="T11" fmla="*/ 4 h 8"/>
                    <a:gd name="T12" fmla="*/ 18 w 2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" h="8">
                      <a:moveTo>
                        <a:pt x="18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1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20" y="8"/>
                        <a:pt x="22" y="6"/>
                        <a:pt x="22" y="4"/>
                      </a:cubicBezTo>
                      <a:cubicBezTo>
                        <a:pt x="22" y="1"/>
                        <a:pt x="20" y="0"/>
                        <a:pt x="18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2" name="Freeform 381">
                  <a:extLst>
                    <a:ext uri="{FF2B5EF4-FFF2-40B4-BE49-F238E27FC236}">
                      <a16:creationId xmlns:a16="http://schemas.microsoft.com/office/drawing/2014/main" id="{796CAA90-2BD8-413E-853A-A03F8BEF0D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90" y="2770"/>
                  <a:ext cx="14" cy="8"/>
                </a:xfrm>
                <a:custGeom>
                  <a:avLst/>
                  <a:gdLst>
                    <a:gd name="T0" fmla="*/ 10 w 14"/>
                    <a:gd name="T1" fmla="*/ 0 h 8"/>
                    <a:gd name="T2" fmla="*/ 4 w 14"/>
                    <a:gd name="T3" fmla="*/ 0 h 8"/>
                    <a:gd name="T4" fmla="*/ 0 w 14"/>
                    <a:gd name="T5" fmla="*/ 4 h 8"/>
                    <a:gd name="T6" fmla="*/ 4 w 14"/>
                    <a:gd name="T7" fmla="*/ 8 h 8"/>
                    <a:gd name="T8" fmla="*/ 10 w 14"/>
                    <a:gd name="T9" fmla="*/ 8 h 8"/>
                    <a:gd name="T10" fmla="*/ 14 w 14"/>
                    <a:gd name="T11" fmla="*/ 4 h 8"/>
                    <a:gd name="T12" fmla="*/ 10 w 14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8">
                      <a:moveTo>
                        <a:pt x="1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6"/>
                        <a:pt x="2" y="8"/>
                        <a:pt x="4" y="8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2" y="8"/>
                        <a:pt x="14" y="6"/>
                        <a:pt x="14" y="4"/>
                      </a:cubicBezTo>
                      <a:cubicBezTo>
                        <a:pt x="14" y="2"/>
                        <a:pt x="12" y="0"/>
                        <a:pt x="10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3" name="Freeform 382">
                  <a:extLst>
                    <a:ext uri="{FF2B5EF4-FFF2-40B4-BE49-F238E27FC236}">
                      <a16:creationId xmlns:a16="http://schemas.microsoft.com/office/drawing/2014/main" id="{62E9B2E2-2F9C-42AD-A080-B60739952B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513" y="3743"/>
                  <a:ext cx="306" cy="319"/>
                </a:xfrm>
                <a:custGeom>
                  <a:avLst/>
                  <a:gdLst>
                    <a:gd name="T0" fmla="*/ 6 w 306"/>
                    <a:gd name="T1" fmla="*/ 320 h 320"/>
                    <a:gd name="T2" fmla="*/ 0 w 306"/>
                    <a:gd name="T3" fmla="*/ 313 h 320"/>
                    <a:gd name="T4" fmla="*/ 0 w 306"/>
                    <a:gd name="T5" fmla="*/ 7 h 320"/>
                    <a:gd name="T6" fmla="*/ 6 w 306"/>
                    <a:gd name="T7" fmla="*/ 0 h 320"/>
                    <a:gd name="T8" fmla="*/ 299 w 306"/>
                    <a:gd name="T9" fmla="*/ 0 h 320"/>
                    <a:gd name="T10" fmla="*/ 306 w 306"/>
                    <a:gd name="T11" fmla="*/ 7 h 320"/>
                    <a:gd name="T12" fmla="*/ 306 w 306"/>
                    <a:gd name="T13" fmla="*/ 313 h 320"/>
                    <a:gd name="T14" fmla="*/ 299 w 306"/>
                    <a:gd name="T15" fmla="*/ 320 h 320"/>
                    <a:gd name="T16" fmla="*/ 6 w 306"/>
                    <a:gd name="T17" fmla="*/ 320 h 3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6" h="320">
                      <a:moveTo>
                        <a:pt x="6" y="320"/>
                      </a:moveTo>
                      <a:cubicBezTo>
                        <a:pt x="3" y="320"/>
                        <a:pt x="0" y="317"/>
                        <a:pt x="0" y="31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99" y="0"/>
                        <a:pt x="299" y="0"/>
                        <a:pt x="299" y="0"/>
                      </a:cubicBezTo>
                      <a:cubicBezTo>
                        <a:pt x="303" y="0"/>
                        <a:pt x="306" y="3"/>
                        <a:pt x="306" y="7"/>
                      </a:cubicBezTo>
                      <a:cubicBezTo>
                        <a:pt x="306" y="313"/>
                        <a:pt x="306" y="313"/>
                        <a:pt x="306" y="313"/>
                      </a:cubicBezTo>
                      <a:cubicBezTo>
                        <a:pt x="306" y="317"/>
                        <a:pt x="303" y="320"/>
                        <a:pt x="299" y="320"/>
                      </a:cubicBezTo>
                      <a:cubicBezTo>
                        <a:pt x="6" y="320"/>
                        <a:pt x="6" y="320"/>
                        <a:pt x="6" y="320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4" name="Freeform 383">
                  <a:extLst>
                    <a:ext uri="{FF2B5EF4-FFF2-40B4-BE49-F238E27FC236}">
                      <a16:creationId xmlns:a16="http://schemas.microsoft.com/office/drawing/2014/main" id="{5CCBB6A9-67EA-494F-875D-A6ED5685B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506" y="3736"/>
                  <a:ext cx="320" cy="333"/>
                </a:xfrm>
                <a:custGeom>
                  <a:avLst/>
                  <a:gdLst>
                    <a:gd name="T0" fmla="*/ 306 w 320"/>
                    <a:gd name="T1" fmla="*/ 14 h 334"/>
                    <a:gd name="T2" fmla="*/ 306 w 320"/>
                    <a:gd name="T3" fmla="*/ 320 h 334"/>
                    <a:gd name="T4" fmla="*/ 13 w 320"/>
                    <a:gd name="T5" fmla="*/ 320 h 334"/>
                    <a:gd name="T6" fmla="*/ 13 w 320"/>
                    <a:gd name="T7" fmla="*/ 14 h 334"/>
                    <a:gd name="T8" fmla="*/ 306 w 320"/>
                    <a:gd name="T9" fmla="*/ 14 h 334"/>
                    <a:gd name="T10" fmla="*/ 306 w 320"/>
                    <a:gd name="T11" fmla="*/ 0 h 334"/>
                    <a:gd name="T12" fmla="*/ 13 w 320"/>
                    <a:gd name="T13" fmla="*/ 0 h 334"/>
                    <a:gd name="T14" fmla="*/ 0 w 320"/>
                    <a:gd name="T15" fmla="*/ 14 h 334"/>
                    <a:gd name="T16" fmla="*/ 0 w 320"/>
                    <a:gd name="T17" fmla="*/ 320 h 334"/>
                    <a:gd name="T18" fmla="*/ 13 w 320"/>
                    <a:gd name="T19" fmla="*/ 334 h 334"/>
                    <a:gd name="T20" fmla="*/ 306 w 320"/>
                    <a:gd name="T21" fmla="*/ 334 h 334"/>
                    <a:gd name="T22" fmla="*/ 320 w 320"/>
                    <a:gd name="T23" fmla="*/ 320 h 334"/>
                    <a:gd name="T24" fmla="*/ 320 w 320"/>
                    <a:gd name="T25" fmla="*/ 14 h 334"/>
                    <a:gd name="T26" fmla="*/ 306 w 320"/>
                    <a:gd name="T27" fmla="*/ 0 h 3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20" h="334">
                      <a:moveTo>
                        <a:pt x="306" y="14"/>
                      </a:moveTo>
                      <a:cubicBezTo>
                        <a:pt x="306" y="320"/>
                        <a:pt x="306" y="320"/>
                        <a:pt x="306" y="320"/>
                      </a:cubicBezTo>
                      <a:cubicBezTo>
                        <a:pt x="13" y="320"/>
                        <a:pt x="13" y="320"/>
                        <a:pt x="13" y="320"/>
                      </a:cubicBezTo>
                      <a:cubicBezTo>
                        <a:pt x="13" y="14"/>
                        <a:pt x="13" y="14"/>
                        <a:pt x="13" y="14"/>
                      </a:cubicBezTo>
                      <a:cubicBezTo>
                        <a:pt x="306" y="14"/>
                        <a:pt x="306" y="14"/>
                        <a:pt x="306" y="14"/>
                      </a:cubicBezTo>
                      <a:moveTo>
                        <a:pt x="306" y="0"/>
                      </a:move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320"/>
                        <a:pt x="0" y="320"/>
                        <a:pt x="0" y="320"/>
                      </a:cubicBezTo>
                      <a:cubicBezTo>
                        <a:pt x="0" y="328"/>
                        <a:pt x="6" y="334"/>
                        <a:pt x="13" y="334"/>
                      </a:cubicBezTo>
                      <a:cubicBezTo>
                        <a:pt x="306" y="334"/>
                        <a:pt x="306" y="334"/>
                        <a:pt x="306" y="334"/>
                      </a:cubicBezTo>
                      <a:cubicBezTo>
                        <a:pt x="313" y="334"/>
                        <a:pt x="320" y="328"/>
                        <a:pt x="320" y="320"/>
                      </a:cubicBezTo>
                      <a:cubicBezTo>
                        <a:pt x="320" y="14"/>
                        <a:pt x="320" y="14"/>
                        <a:pt x="320" y="14"/>
                      </a:cubicBezTo>
                      <a:cubicBezTo>
                        <a:pt x="320" y="6"/>
                        <a:pt x="313" y="0"/>
                        <a:pt x="30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5" name="Freeform 384">
                  <a:extLst>
                    <a:ext uri="{FF2B5EF4-FFF2-40B4-BE49-F238E27FC236}">
                      <a16:creationId xmlns:a16="http://schemas.microsoft.com/office/drawing/2014/main" id="{7853A84B-DA5A-45BB-B0A9-B2E16DAABC2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29 h 237"/>
                    <a:gd name="T2" fmla="*/ 35 w 101"/>
                    <a:gd name="T3" fmla="*/ 201 h 237"/>
                    <a:gd name="T4" fmla="*/ 8 w 101"/>
                    <a:gd name="T5" fmla="*/ 135 h 237"/>
                    <a:gd name="T6" fmla="*/ 8 w 101"/>
                    <a:gd name="T7" fmla="*/ 0 h 237"/>
                    <a:gd name="T8" fmla="*/ 0 w 101"/>
                    <a:gd name="T9" fmla="*/ 0 h 237"/>
                    <a:gd name="T10" fmla="*/ 0 w 101"/>
                    <a:gd name="T11" fmla="*/ 135 h 237"/>
                    <a:gd name="T12" fmla="*/ 101 w 101"/>
                    <a:gd name="T13" fmla="*/ 237 h 237"/>
                    <a:gd name="T14" fmla="*/ 101 w 101"/>
                    <a:gd name="T15" fmla="*/ 229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1" h="237">
                      <a:moveTo>
                        <a:pt x="101" y="229"/>
                      </a:move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5" y="237"/>
                        <a:pt x="101" y="237"/>
                      </a:cubicBezTo>
                      <a:cubicBezTo>
                        <a:pt x="101" y="229"/>
                        <a:pt x="101" y="229"/>
                        <a:pt x="101" y="2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6" name="Freeform 385">
                  <a:extLst>
                    <a:ext uri="{FF2B5EF4-FFF2-40B4-BE49-F238E27FC236}">
                      <a16:creationId xmlns:a16="http://schemas.microsoft.com/office/drawing/2014/main" id="{48974B9D-0E2C-479D-9F4C-5D173D1DF06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8 w 110"/>
                    <a:gd name="T1" fmla="*/ 432 h 432"/>
                    <a:gd name="T2" fmla="*/ 8 w 110"/>
                    <a:gd name="T3" fmla="*/ 55 h 432"/>
                    <a:gd name="T4" fmla="*/ 21 w 110"/>
                    <a:gd name="T5" fmla="*/ 21 h 432"/>
                    <a:gd name="T6" fmla="*/ 55 w 110"/>
                    <a:gd name="T7" fmla="*/ 8 h 432"/>
                    <a:gd name="T8" fmla="*/ 88 w 110"/>
                    <a:gd name="T9" fmla="*/ 21 h 432"/>
                    <a:gd name="T10" fmla="*/ 102 w 110"/>
                    <a:gd name="T11" fmla="*/ 55 h 432"/>
                    <a:gd name="T12" fmla="*/ 102 w 110"/>
                    <a:gd name="T13" fmla="*/ 200 h 432"/>
                    <a:gd name="T14" fmla="*/ 110 w 110"/>
                    <a:gd name="T15" fmla="*/ 200 h 432"/>
                    <a:gd name="T16" fmla="*/ 110 w 110"/>
                    <a:gd name="T17" fmla="*/ 55 h 432"/>
                    <a:gd name="T18" fmla="*/ 55 w 110"/>
                    <a:gd name="T19" fmla="*/ 0 h 432"/>
                    <a:gd name="T20" fmla="*/ 0 w 110"/>
                    <a:gd name="T21" fmla="*/ 55 h 432"/>
                    <a:gd name="T22" fmla="*/ 0 w 110"/>
                    <a:gd name="T23" fmla="*/ 432 h 432"/>
                    <a:gd name="T24" fmla="*/ 8 w 110"/>
                    <a:gd name="T25" fmla="*/ 432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0" h="432">
                      <a:moveTo>
                        <a:pt x="8" y="432"/>
                      </a:move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432"/>
                        <a:pt x="0" y="432"/>
                        <a:pt x="0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7" name="Freeform 386">
                  <a:extLst>
                    <a:ext uri="{FF2B5EF4-FFF2-40B4-BE49-F238E27FC236}">
                      <a16:creationId xmlns:a16="http://schemas.microsoft.com/office/drawing/2014/main" id="{EB29EA49-EE07-4E0E-8153-C7CAA039E67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8 w 136"/>
                    <a:gd name="T1" fmla="*/ 173 h 763"/>
                    <a:gd name="T2" fmla="*/ 8 w 136"/>
                    <a:gd name="T3" fmla="*/ 68 h 763"/>
                    <a:gd name="T4" fmla="*/ 26 w 136"/>
                    <a:gd name="T5" fmla="*/ 26 h 763"/>
                    <a:gd name="T6" fmla="*/ 68 w 136"/>
                    <a:gd name="T7" fmla="*/ 8 h 763"/>
                    <a:gd name="T8" fmla="*/ 110 w 136"/>
                    <a:gd name="T9" fmla="*/ 26 h 763"/>
                    <a:gd name="T10" fmla="*/ 128 w 136"/>
                    <a:gd name="T11" fmla="*/ 68 h 763"/>
                    <a:gd name="T12" fmla="*/ 128 w 136"/>
                    <a:gd name="T13" fmla="*/ 763 h 763"/>
                    <a:gd name="T14" fmla="*/ 136 w 136"/>
                    <a:gd name="T15" fmla="*/ 763 h 763"/>
                    <a:gd name="T16" fmla="*/ 136 w 136"/>
                    <a:gd name="T17" fmla="*/ 68 h 763"/>
                    <a:gd name="T18" fmla="*/ 68 w 136"/>
                    <a:gd name="T19" fmla="*/ 0 h 763"/>
                    <a:gd name="T20" fmla="*/ 0 w 136"/>
                    <a:gd name="T21" fmla="*/ 68 h 763"/>
                    <a:gd name="T22" fmla="*/ 0 w 136"/>
                    <a:gd name="T23" fmla="*/ 173 h 763"/>
                    <a:gd name="T24" fmla="*/ 8 w 136"/>
                    <a:gd name="T25" fmla="*/ 173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6" h="763">
                      <a:moveTo>
                        <a:pt x="8" y="173"/>
                      </a:move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63"/>
                        <a:pt x="128" y="763"/>
                        <a:pt x="128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173"/>
                        <a:pt x="0" y="173"/>
                        <a:pt x="0" y="173"/>
                      </a:cubicBezTo>
                      <a:cubicBezTo>
                        <a:pt x="8" y="173"/>
                        <a:pt x="8" y="173"/>
                        <a:pt x="8" y="1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8" name="Freeform 387">
                  <a:extLst>
                    <a:ext uri="{FF2B5EF4-FFF2-40B4-BE49-F238E27FC236}">
                      <a16:creationId xmlns:a16="http://schemas.microsoft.com/office/drawing/2014/main" id="{34C7B029-28EF-4495-9367-435CAF0487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57 w 65"/>
                    <a:gd name="T1" fmla="*/ 0 h 101"/>
                    <a:gd name="T2" fmla="*/ 57 w 65"/>
                    <a:gd name="T3" fmla="*/ 69 h 101"/>
                    <a:gd name="T4" fmla="*/ 32 w 65"/>
                    <a:gd name="T5" fmla="*/ 93 h 101"/>
                    <a:gd name="T6" fmla="*/ 8 w 65"/>
                    <a:gd name="T7" fmla="*/ 69 h 101"/>
                    <a:gd name="T8" fmla="*/ 8 w 65"/>
                    <a:gd name="T9" fmla="*/ 0 h 101"/>
                    <a:gd name="T10" fmla="*/ 0 w 65"/>
                    <a:gd name="T11" fmla="*/ 0 h 101"/>
                    <a:gd name="T12" fmla="*/ 0 w 65"/>
                    <a:gd name="T13" fmla="*/ 69 h 101"/>
                    <a:gd name="T14" fmla="*/ 10 w 65"/>
                    <a:gd name="T15" fmla="*/ 92 h 101"/>
                    <a:gd name="T16" fmla="*/ 32 w 65"/>
                    <a:gd name="T17" fmla="*/ 101 h 101"/>
                    <a:gd name="T18" fmla="*/ 55 w 65"/>
                    <a:gd name="T19" fmla="*/ 92 h 101"/>
                    <a:gd name="T20" fmla="*/ 65 w 65"/>
                    <a:gd name="T21" fmla="*/ 69 h 101"/>
                    <a:gd name="T22" fmla="*/ 65 w 65"/>
                    <a:gd name="T23" fmla="*/ 0 h 101"/>
                    <a:gd name="T24" fmla="*/ 57 w 65"/>
                    <a:gd name="T2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5" h="101">
                      <a:moveTo>
                        <a:pt x="57" y="0"/>
                      </a:move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57" y="0"/>
                        <a:pt x="57" y="0"/>
                        <a:pt x="57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39" name="Freeform 388">
                  <a:extLst>
                    <a:ext uri="{FF2B5EF4-FFF2-40B4-BE49-F238E27FC236}">
                      <a16:creationId xmlns:a16="http://schemas.microsoft.com/office/drawing/2014/main" id="{917C75A4-2EC9-4B5B-AD8D-B455314EEED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078"/>
                  <a:ext cx="102" cy="205"/>
                </a:xfrm>
                <a:custGeom>
                  <a:avLst/>
                  <a:gdLst>
                    <a:gd name="T0" fmla="*/ 0 w 102"/>
                    <a:gd name="T1" fmla="*/ 205 h 205"/>
                    <a:gd name="T2" fmla="*/ 102 w 102"/>
                    <a:gd name="T3" fmla="*/ 103 h 205"/>
                    <a:gd name="T4" fmla="*/ 102 w 102"/>
                    <a:gd name="T5" fmla="*/ 0 h 205"/>
                    <a:gd name="T6" fmla="*/ 94 w 102"/>
                    <a:gd name="T7" fmla="*/ 0 h 205"/>
                    <a:gd name="T8" fmla="*/ 94 w 102"/>
                    <a:gd name="T9" fmla="*/ 103 h 205"/>
                    <a:gd name="T10" fmla="*/ 67 w 102"/>
                    <a:gd name="T11" fmla="*/ 169 h 205"/>
                    <a:gd name="T12" fmla="*/ 0 w 102"/>
                    <a:gd name="T13" fmla="*/ 197 h 205"/>
                    <a:gd name="T14" fmla="*/ 0 w 102"/>
                    <a:gd name="T15" fmla="*/ 205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" h="205">
                      <a:moveTo>
                        <a:pt x="0" y="205"/>
                      </a:moveTo>
                      <a:cubicBezTo>
                        <a:pt x="57" y="205"/>
                        <a:pt x="102" y="159"/>
                        <a:pt x="102" y="103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103"/>
                        <a:pt x="94" y="103"/>
                        <a:pt x="94" y="103"/>
                      </a:cubicBezTo>
                      <a:cubicBezTo>
                        <a:pt x="94" y="129"/>
                        <a:pt x="84" y="152"/>
                        <a:pt x="67" y="169"/>
                      </a:cubicBezTo>
                      <a:cubicBezTo>
                        <a:pt x="50" y="186"/>
                        <a:pt x="26" y="197"/>
                        <a:pt x="0" y="197"/>
                      </a:cubicBezTo>
                      <a:cubicBezTo>
                        <a:pt x="0" y="205"/>
                        <a:pt x="0" y="205"/>
                        <a:pt x="0" y="2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0" name="Freeform 389">
                  <a:extLst>
                    <a:ext uri="{FF2B5EF4-FFF2-40B4-BE49-F238E27FC236}">
                      <a16:creationId xmlns:a16="http://schemas.microsoft.com/office/drawing/2014/main" id="{E0BDAA71-4B17-4AB4-B931-366EA7EF53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1033" cy="204"/>
                </a:xfrm>
                <a:custGeom>
                  <a:avLst/>
                  <a:gdLst>
                    <a:gd name="T0" fmla="*/ 8 w 1033"/>
                    <a:gd name="T1" fmla="*/ 204 h 204"/>
                    <a:gd name="T2" fmla="*/ 8 w 1033"/>
                    <a:gd name="T3" fmla="*/ 102 h 204"/>
                    <a:gd name="T4" fmla="*/ 36 w 1033"/>
                    <a:gd name="T5" fmla="*/ 35 h 204"/>
                    <a:gd name="T6" fmla="*/ 102 w 1033"/>
                    <a:gd name="T7" fmla="*/ 8 h 204"/>
                    <a:gd name="T8" fmla="*/ 1033 w 1033"/>
                    <a:gd name="T9" fmla="*/ 8 h 204"/>
                    <a:gd name="T10" fmla="*/ 1033 w 1033"/>
                    <a:gd name="T11" fmla="*/ 0 h 204"/>
                    <a:gd name="T12" fmla="*/ 102 w 1033"/>
                    <a:gd name="T13" fmla="*/ 0 h 204"/>
                    <a:gd name="T14" fmla="*/ 0 w 1033"/>
                    <a:gd name="T15" fmla="*/ 102 h 204"/>
                    <a:gd name="T16" fmla="*/ 0 w 1033"/>
                    <a:gd name="T17" fmla="*/ 204 h 204"/>
                    <a:gd name="T18" fmla="*/ 8 w 1033"/>
                    <a:gd name="T19" fmla="*/ 204 h 204"/>
                    <a:gd name="T20" fmla="*/ 8 w 1033"/>
                    <a:gd name="T21" fmla="*/ 204 h 2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33" h="204">
                      <a:moveTo>
                        <a:pt x="8" y="204"/>
                      </a:move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1033" y="8"/>
                        <a:pt x="1033" y="8"/>
                        <a:pt x="1033" y="8"/>
                      </a:cubicBezTo>
                      <a:cubicBezTo>
                        <a:pt x="1033" y="0"/>
                        <a:pt x="1033" y="0"/>
                        <a:pt x="1033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204"/>
                        <a:pt x="0" y="204"/>
                        <a:pt x="0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  <a:cubicBezTo>
                        <a:pt x="8" y="204"/>
                        <a:pt x="8" y="204"/>
                        <a:pt x="8" y="20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1" name="Freeform 390">
                  <a:extLst>
                    <a:ext uri="{FF2B5EF4-FFF2-40B4-BE49-F238E27FC236}">
                      <a16:creationId xmlns:a16="http://schemas.microsoft.com/office/drawing/2014/main" id="{68F4B62E-578E-41D3-B32A-DB86AE454B6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2" y="2778"/>
                  <a:ext cx="480" cy="199"/>
                </a:xfrm>
                <a:custGeom>
                  <a:avLst/>
                  <a:gdLst>
                    <a:gd name="T0" fmla="*/ 472 w 480"/>
                    <a:gd name="T1" fmla="*/ 0 h 199"/>
                    <a:gd name="T2" fmla="*/ 472 w 480"/>
                    <a:gd name="T3" fmla="*/ 97 h 199"/>
                    <a:gd name="T4" fmla="*/ 445 w 480"/>
                    <a:gd name="T5" fmla="*/ 163 h 199"/>
                    <a:gd name="T6" fmla="*/ 379 w 480"/>
                    <a:gd name="T7" fmla="*/ 191 h 199"/>
                    <a:gd name="T8" fmla="*/ 0 w 480"/>
                    <a:gd name="T9" fmla="*/ 191 h 199"/>
                    <a:gd name="T10" fmla="*/ 0 w 480"/>
                    <a:gd name="T11" fmla="*/ 199 h 199"/>
                    <a:gd name="T12" fmla="*/ 379 w 480"/>
                    <a:gd name="T13" fmla="*/ 199 h 199"/>
                    <a:gd name="T14" fmla="*/ 480 w 480"/>
                    <a:gd name="T15" fmla="*/ 97 h 199"/>
                    <a:gd name="T16" fmla="*/ 480 w 480"/>
                    <a:gd name="T17" fmla="*/ 0 h 199"/>
                    <a:gd name="T18" fmla="*/ 472 w 480"/>
                    <a:gd name="T19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0" h="199">
                      <a:moveTo>
                        <a:pt x="472" y="0"/>
                      </a:moveTo>
                      <a:cubicBezTo>
                        <a:pt x="472" y="97"/>
                        <a:pt x="472" y="97"/>
                        <a:pt x="472" y="97"/>
                      </a:cubicBezTo>
                      <a:cubicBezTo>
                        <a:pt x="472" y="123"/>
                        <a:pt x="462" y="146"/>
                        <a:pt x="445" y="163"/>
                      </a:cubicBezTo>
                      <a:cubicBezTo>
                        <a:pt x="428" y="180"/>
                        <a:pt x="405" y="191"/>
                        <a:pt x="379" y="191"/>
                      </a:cubicBezTo>
                      <a:cubicBezTo>
                        <a:pt x="0" y="191"/>
                        <a:pt x="0" y="191"/>
                        <a:pt x="0" y="191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379" y="199"/>
                        <a:pt x="379" y="199"/>
                        <a:pt x="379" y="199"/>
                      </a:cubicBezTo>
                      <a:cubicBezTo>
                        <a:pt x="435" y="199"/>
                        <a:pt x="480" y="153"/>
                        <a:pt x="480" y="97"/>
                      </a:cubicBezTo>
                      <a:cubicBezTo>
                        <a:pt x="480" y="0"/>
                        <a:pt x="480" y="0"/>
                        <a:pt x="480" y="0"/>
                      </a:cubicBezTo>
                      <a:cubicBezTo>
                        <a:pt x="472" y="0"/>
                        <a:pt x="472" y="0"/>
                        <a:pt x="472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2" name="Freeform 391">
                  <a:extLst>
                    <a:ext uri="{FF2B5EF4-FFF2-40B4-BE49-F238E27FC236}">
                      <a16:creationId xmlns:a16="http://schemas.microsoft.com/office/drawing/2014/main" id="{990AF256-263B-4DFE-9038-CAD9F16EDD8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7" y="2392"/>
                  <a:ext cx="141" cy="170"/>
                </a:xfrm>
                <a:custGeom>
                  <a:avLst/>
                  <a:gdLst>
                    <a:gd name="T0" fmla="*/ 71 w 141"/>
                    <a:gd name="T1" fmla="*/ 0 h 170"/>
                    <a:gd name="T2" fmla="*/ 0 w 141"/>
                    <a:gd name="T3" fmla="*/ 71 h 170"/>
                    <a:gd name="T4" fmla="*/ 71 w 141"/>
                    <a:gd name="T5" fmla="*/ 170 h 170"/>
                    <a:gd name="T6" fmla="*/ 141 w 141"/>
                    <a:gd name="T7" fmla="*/ 71 h 170"/>
                    <a:gd name="T8" fmla="*/ 71 w 141"/>
                    <a:gd name="T9" fmla="*/ 0 h 170"/>
                    <a:gd name="T10" fmla="*/ 71 w 141"/>
                    <a:gd name="T11" fmla="*/ 106 h 170"/>
                    <a:gd name="T12" fmla="*/ 35 w 141"/>
                    <a:gd name="T13" fmla="*/ 71 h 170"/>
                    <a:gd name="T14" fmla="*/ 71 w 141"/>
                    <a:gd name="T15" fmla="*/ 36 h 170"/>
                    <a:gd name="T16" fmla="*/ 106 w 141"/>
                    <a:gd name="T17" fmla="*/ 71 h 170"/>
                    <a:gd name="T18" fmla="*/ 71 w 141"/>
                    <a:gd name="T19" fmla="*/ 106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1" h="170">
                      <a:moveTo>
                        <a:pt x="71" y="0"/>
                      </a:moveTo>
                      <a:cubicBezTo>
                        <a:pt x="31" y="0"/>
                        <a:pt x="0" y="32"/>
                        <a:pt x="0" y="71"/>
                      </a:cubicBezTo>
                      <a:cubicBezTo>
                        <a:pt x="0" y="110"/>
                        <a:pt x="71" y="170"/>
                        <a:pt x="71" y="170"/>
                      </a:cubicBezTo>
                      <a:cubicBezTo>
                        <a:pt x="71" y="170"/>
                        <a:pt x="141" y="110"/>
                        <a:pt x="141" y="71"/>
                      </a:cubicBezTo>
                      <a:cubicBezTo>
                        <a:pt x="141" y="32"/>
                        <a:pt x="110" y="0"/>
                        <a:pt x="71" y="0"/>
                      </a:cubicBezTo>
                      <a:moveTo>
                        <a:pt x="71" y="106"/>
                      </a:moveTo>
                      <a:cubicBezTo>
                        <a:pt x="51" y="106"/>
                        <a:pt x="35" y="90"/>
                        <a:pt x="35" y="71"/>
                      </a:cubicBezTo>
                      <a:cubicBezTo>
                        <a:pt x="35" y="52"/>
                        <a:pt x="51" y="36"/>
                        <a:pt x="71" y="36"/>
                      </a:cubicBezTo>
                      <a:cubicBezTo>
                        <a:pt x="90" y="36"/>
                        <a:pt x="106" y="52"/>
                        <a:pt x="106" y="71"/>
                      </a:cubicBezTo>
                      <a:cubicBezTo>
                        <a:pt x="106" y="90"/>
                        <a:pt x="90" y="106"/>
                        <a:pt x="71" y="106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3" name="Freeform 392">
                  <a:extLst>
                    <a:ext uri="{FF2B5EF4-FFF2-40B4-BE49-F238E27FC236}">
                      <a16:creationId xmlns:a16="http://schemas.microsoft.com/office/drawing/2014/main" id="{D472B904-2481-46D7-B8EA-35B9511816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75 w 149"/>
                    <a:gd name="T1" fmla="*/ 4 h 180"/>
                    <a:gd name="T2" fmla="*/ 75 w 149"/>
                    <a:gd name="T3" fmla="*/ 0 h 180"/>
                    <a:gd name="T4" fmla="*/ 0 w 149"/>
                    <a:gd name="T5" fmla="*/ 75 h 180"/>
                    <a:gd name="T6" fmla="*/ 11 w 149"/>
                    <a:gd name="T7" fmla="*/ 109 h 180"/>
                    <a:gd name="T8" fmla="*/ 49 w 149"/>
                    <a:gd name="T9" fmla="*/ 156 h 180"/>
                    <a:gd name="T10" fmla="*/ 72 w 149"/>
                    <a:gd name="T11" fmla="*/ 178 h 180"/>
                    <a:gd name="T12" fmla="*/ 75 w 149"/>
                    <a:gd name="T13" fmla="*/ 180 h 180"/>
                    <a:gd name="T14" fmla="*/ 77 w 149"/>
                    <a:gd name="T15" fmla="*/ 178 h 180"/>
                    <a:gd name="T16" fmla="*/ 113 w 149"/>
                    <a:gd name="T17" fmla="*/ 142 h 180"/>
                    <a:gd name="T18" fmla="*/ 138 w 149"/>
                    <a:gd name="T19" fmla="*/ 109 h 180"/>
                    <a:gd name="T20" fmla="*/ 149 w 149"/>
                    <a:gd name="T21" fmla="*/ 75 h 180"/>
                    <a:gd name="T22" fmla="*/ 75 w 149"/>
                    <a:gd name="T23" fmla="*/ 0 h 180"/>
                    <a:gd name="T24" fmla="*/ 75 w 149"/>
                    <a:gd name="T25" fmla="*/ 4 h 180"/>
                    <a:gd name="T26" fmla="*/ 75 w 149"/>
                    <a:gd name="T27" fmla="*/ 8 h 180"/>
                    <a:gd name="T28" fmla="*/ 122 w 149"/>
                    <a:gd name="T29" fmla="*/ 28 h 180"/>
                    <a:gd name="T30" fmla="*/ 141 w 149"/>
                    <a:gd name="T31" fmla="*/ 75 h 180"/>
                    <a:gd name="T32" fmla="*/ 131 w 149"/>
                    <a:gd name="T33" fmla="*/ 105 h 180"/>
                    <a:gd name="T34" fmla="*/ 94 w 149"/>
                    <a:gd name="T35" fmla="*/ 151 h 180"/>
                    <a:gd name="T36" fmla="*/ 78 w 149"/>
                    <a:gd name="T37" fmla="*/ 166 h 180"/>
                    <a:gd name="T38" fmla="*/ 74 w 149"/>
                    <a:gd name="T39" fmla="*/ 170 h 180"/>
                    <a:gd name="T40" fmla="*/ 72 w 149"/>
                    <a:gd name="T41" fmla="*/ 171 h 180"/>
                    <a:gd name="T42" fmla="*/ 72 w 149"/>
                    <a:gd name="T43" fmla="*/ 171 h 180"/>
                    <a:gd name="T44" fmla="*/ 75 w 149"/>
                    <a:gd name="T45" fmla="*/ 174 h 180"/>
                    <a:gd name="T46" fmla="*/ 77 w 149"/>
                    <a:gd name="T47" fmla="*/ 171 h 180"/>
                    <a:gd name="T48" fmla="*/ 76 w 149"/>
                    <a:gd name="T49" fmla="*/ 171 h 180"/>
                    <a:gd name="T50" fmla="*/ 39 w 149"/>
                    <a:gd name="T51" fmla="*/ 133 h 180"/>
                    <a:gd name="T52" fmla="*/ 17 w 149"/>
                    <a:gd name="T53" fmla="*/ 103 h 180"/>
                    <a:gd name="T54" fmla="*/ 8 w 149"/>
                    <a:gd name="T55" fmla="*/ 75 h 180"/>
                    <a:gd name="T56" fmla="*/ 27 w 149"/>
                    <a:gd name="T57" fmla="*/ 28 h 180"/>
                    <a:gd name="T58" fmla="*/ 75 w 149"/>
                    <a:gd name="T59" fmla="*/ 8 h 180"/>
                    <a:gd name="T60" fmla="*/ 75 w 149"/>
                    <a:gd name="T61" fmla="*/ 4 h 180"/>
                    <a:gd name="T62" fmla="*/ 75 w 149"/>
                    <a:gd name="T63" fmla="*/ 110 h 180"/>
                    <a:gd name="T64" fmla="*/ 75 w 149"/>
                    <a:gd name="T65" fmla="*/ 106 h 180"/>
                    <a:gd name="T66" fmla="*/ 53 w 149"/>
                    <a:gd name="T67" fmla="*/ 97 h 180"/>
                    <a:gd name="T68" fmla="*/ 43 w 149"/>
                    <a:gd name="T69" fmla="*/ 75 h 180"/>
                    <a:gd name="T70" fmla="*/ 53 w 149"/>
                    <a:gd name="T71" fmla="*/ 53 h 180"/>
                    <a:gd name="T72" fmla="*/ 75 w 149"/>
                    <a:gd name="T73" fmla="*/ 44 h 180"/>
                    <a:gd name="T74" fmla="*/ 97 w 149"/>
                    <a:gd name="T75" fmla="*/ 53 h 180"/>
                    <a:gd name="T76" fmla="*/ 106 w 149"/>
                    <a:gd name="T77" fmla="*/ 75 h 180"/>
                    <a:gd name="T78" fmla="*/ 97 w 149"/>
                    <a:gd name="T79" fmla="*/ 97 h 180"/>
                    <a:gd name="T80" fmla="*/ 75 w 149"/>
                    <a:gd name="T81" fmla="*/ 106 h 180"/>
                    <a:gd name="T82" fmla="*/ 75 w 149"/>
                    <a:gd name="T83" fmla="*/ 110 h 180"/>
                    <a:gd name="T84" fmla="*/ 75 w 149"/>
                    <a:gd name="T85" fmla="*/ 114 h 180"/>
                    <a:gd name="T86" fmla="*/ 102 w 149"/>
                    <a:gd name="T87" fmla="*/ 103 h 180"/>
                    <a:gd name="T88" fmla="*/ 114 w 149"/>
                    <a:gd name="T89" fmla="*/ 75 h 180"/>
                    <a:gd name="T90" fmla="*/ 75 w 149"/>
                    <a:gd name="T91" fmla="*/ 36 h 180"/>
                    <a:gd name="T92" fmla="*/ 35 w 149"/>
                    <a:gd name="T93" fmla="*/ 75 h 180"/>
                    <a:gd name="T94" fmla="*/ 75 w 149"/>
                    <a:gd name="T95" fmla="*/ 114 h 180"/>
                    <a:gd name="T96" fmla="*/ 75 w 149"/>
                    <a:gd name="T97" fmla="*/ 11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49" h="180">
                      <a:moveTo>
                        <a:pt x="75" y="4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4"/>
                        <a:pt x="75" y="4"/>
                        <a:pt x="75" y="4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6" y="168"/>
                        <a:pt x="75" y="169"/>
                        <a:pt x="74" y="170"/>
                      </a:cubicBezTo>
                      <a:cubicBezTo>
                        <a:pt x="73" y="170"/>
                        <a:pt x="73" y="171"/>
                        <a:pt x="72" y="171"/>
                      </a:cubicBezTo>
                      <a:cubicBezTo>
                        <a:pt x="72" y="171"/>
                        <a:pt x="72" y="171"/>
                        <a:pt x="72" y="171"/>
                      </a:cubicBezTo>
                      <a:cubicBezTo>
                        <a:pt x="75" y="174"/>
                        <a:pt x="75" y="174"/>
                        <a:pt x="75" y="174"/>
                      </a:cubicBezTo>
                      <a:cubicBezTo>
                        <a:pt x="77" y="171"/>
                        <a:pt x="77" y="171"/>
                        <a:pt x="77" y="171"/>
                      </a:cubicBezTo>
                      <a:cubicBezTo>
                        <a:pt x="77" y="171"/>
                        <a:pt x="77" y="171"/>
                        <a:pt x="76" y="171"/>
                      </a:cubicBezTo>
                      <a:cubicBezTo>
                        <a:pt x="73" y="167"/>
                        <a:pt x="55" y="152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4"/>
                        <a:pt x="75" y="4"/>
                        <a:pt x="75" y="4"/>
                      </a:cubicBezTo>
                      <a:moveTo>
                        <a:pt x="75" y="110"/>
                      </a:moveTo>
                      <a:cubicBezTo>
                        <a:pt x="75" y="106"/>
                        <a:pt x="75" y="106"/>
                        <a:pt x="75" y="106"/>
                      </a:cubicBezTo>
                      <a:cubicBezTo>
                        <a:pt x="66" y="106"/>
                        <a:pt x="58" y="103"/>
                        <a:pt x="53" y="97"/>
                      </a:cubicBezTo>
                      <a:cubicBezTo>
                        <a:pt x="47" y="91"/>
                        <a:pt x="43" y="84"/>
                        <a:pt x="43" y="75"/>
                      </a:cubicBezTo>
                      <a:cubicBezTo>
                        <a:pt x="43" y="66"/>
                        <a:pt x="47" y="59"/>
                        <a:pt x="53" y="53"/>
                      </a:cubicBezTo>
                      <a:cubicBezTo>
                        <a:pt x="58" y="47"/>
                        <a:pt x="66" y="44"/>
                        <a:pt x="75" y="44"/>
                      </a:cubicBezTo>
                      <a:cubicBezTo>
                        <a:pt x="83" y="44"/>
                        <a:pt x="91" y="47"/>
                        <a:pt x="97" y="53"/>
                      </a:cubicBezTo>
                      <a:cubicBezTo>
                        <a:pt x="102" y="59"/>
                        <a:pt x="106" y="66"/>
                        <a:pt x="106" y="75"/>
                      </a:cubicBezTo>
                      <a:cubicBezTo>
                        <a:pt x="106" y="84"/>
                        <a:pt x="102" y="91"/>
                        <a:pt x="97" y="97"/>
                      </a:cubicBezTo>
                      <a:cubicBezTo>
                        <a:pt x="91" y="103"/>
                        <a:pt x="83" y="106"/>
                        <a:pt x="75" y="106"/>
                      </a:cubicBezTo>
                      <a:cubicBezTo>
                        <a:pt x="75" y="110"/>
                        <a:pt x="75" y="110"/>
                        <a:pt x="75" y="110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53"/>
                        <a:pt x="96" y="36"/>
                        <a:pt x="75" y="36"/>
                      </a:cubicBezTo>
                      <a:cubicBezTo>
                        <a:pt x="53" y="36"/>
                        <a:pt x="35" y="53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0"/>
                        <a:pt x="75" y="110"/>
                        <a:pt x="75" y="11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4" name="Oval 393">
                  <a:extLst>
                    <a:ext uri="{FF2B5EF4-FFF2-40B4-BE49-F238E27FC236}">
                      <a16:creationId xmlns:a16="http://schemas.microsoft.com/office/drawing/2014/main" id="{ED7A2FC6-3F8B-4DEB-BF0B-62EAEBB55D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972" y="2428"/>
                  <a:ext cx="71" cy="70"/>
                </a:xfrm>
                <a:prstGeom prst="ellipse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5" name="Freeform 394">
                  <a:extLst>
                    <a:ext uri="{FF2B5EF4-FFF2-40B4-BE49-F238E27FC236}">
                      <a16:creationId xmlns:a16="http://schemas.microsoft.com/office/drawing/2014/main" id="{60ED64F7-57CE-4B43-B338-EF85336C634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4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74 h 78"/>
                    <a:gd name="T22" fmla="*/ 40 w 79"/>
                    <a:gd name="T23" fmla="*/ 78 h 78"/>
                    <a:gd name="T24" fmla="*/ 67 w 79"/>
                    <a:gd name="T25" fmla="*/ 67 h 78"/>
                    <a:gd name="T26" fmla="*/ 79 w 79"/>
                    <a:gd name="T27" fmla="*/ 39 h 78"/>
                    <a:gd name="T28" fmla="*/ 40 w 79"/>
                    <a:gd name="T29" fmla="*/ 0 h 78"/>
                    <a:gd name="T30" fmla="*/ 0 w 79"/>
                    <a:gd name="T31" fmla="*/ 39 h 78"/>
                    <a:gd name="T32" fmla="*/ 40 w 79"/>
                    <a:gd name="T33" fmla="*/ 78 h 78"/>
                    <a:gd name="T34" fmla="*/ 40 w 79"/>
                    <a:gd name="T35" fmla="*/ 7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9" h="78">
                      <a:moveTo>
                        <a:pt x="40" y="74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cubicBezTo>
                        <a:pt x="40" y="74"/>
                        <a:pt x="40" y="74"/>
                        <a:pt x="40" y="74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4"/>
                        <a:pt x="40" y="74"/>
                        <a:pt x="40" y="7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6" name="Freeform 395">
                  <a:extLst>
                    <a:ext uri="{FF2B5EF4-FFF2-40B4-BE49-F238E27FC236}">
                      <a16:creationId xmlns:a16="http://schemas.microsoft.com/office/drawing/2014/main" id="{703F32FA-8984-4337-821A-C6360B8EAC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  <a:close/>
                    </a:path>
                  </a:pathLst>
                </a:custGeom>
                <a:solidFill>
                  <a:srgbClr val="84F0B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7" name="Freeform 396">
                  <a:extLst>
                    <a:ext uri="{FF2B5EF4-FFF2-40B4-BE49-F238E27FC236}">
                      <a16:creationId xmlns:a16="http://schemas.microsoft.com/office/drawing/2014/main" id="{C9D3A19E-2067-4CAE-B2DE-19BBAAFC91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80" y="2650"/>
                  <a:ext cx="223" cy="200"/>
                </a:xfrm>
                <a:custGeom>
                  <a:avLst/>
                  <a:gdLst>
                    <a:gd name="T0" fmla="*/ 223 w 223"/>
                    <a:gd name="T1" fmla="*/ 0 h 200"/>
                    <a:gd name="T2" fmla="*/ 0 w 223"/>
                    <a:gd name="T3" fmla="*/ 0 h 200"/>
                    <a:gd name="T4" fmla="*/ 0 w 223"/>
                    <a:gd name="T5" fmla="*/ 158 h 200"/>
                    <a:gd name="T6" fmla="*/ 140 w 223"/>
                    <a:gd name="T7" fmla="*/ 158 h 200"/>
                    <a:gd name="T8" fmla="*/ 140 w 223"/>
                    <a:gd name="T9" fmla="*/ 200 h 200"/>
                    <a:gd name="T10" fmla="*/ 182 w 223"/>
                    <a:gd name="T11" fmla="*/ 158 h 200"/>
                    <a:gd name="T12" fmla="*/ 223 w 223"/>
                    <a:gd name="T13" fmla="*/ 158 h 200"/>
                    <a:gd name="T14" fmla="*/ 223 w 223"/>
                    <a:gd name="T15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23" h="200">
                      <a:moveTo>
                        <a:pt x="223" y="0"/>
                      </a:moveTo>
                      <a:lnTo>
                        <a:pt x="0" y="0"/>
                      </a:lnTo>
                      <a:lnTo>
                        <a:pt x="0" y="158"/>
                      </a:lnTo>
                      <a:lnTo>
                        <a:pt x="140" y="158"/>
                      </a:lnTo>
                      <a:lnTo>
                        <a:pt x="140" y="200"/>
                      </a:lnTo>
                      <a:lnTo>
                        <a:pt x="182" y="158"/>
                      </a:lnTo>
                      <a:lnTo>
                        <a:pt x="223" y="158"/>
                      </a:lnTo>
                      <a:lnTo>
                        <a:pt x="223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8" name="Freeform 397">
                  <a:extLst>
                    <a:ext uri="{FF2B5EF4-FFF2-40B4-BE49-F238E27FC236}">
                      <a16:creationId xmlns:a16="http://schemas.microsoft.com/office/drawing/2014/main" id="{1164F2B6-40A5-43DD-8A1F-E362F6F2DF7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49" name="Freeform 398">
                  <a:extLst>
                    <a:ext uri="{FF2B5EF4-FFF2-40B4-BE49-F238E27FC236}">
                      <a16:creationId xmlns:a16="http://schemas.microsoft.com/office/drawing/2014/main" id="{21B4239B-1B16-4E3B-8AD6-60C4FAB0E0E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7 w 231"/>
                    <a:gd name="T1" fmla="*/ 4 h 214"/>
                    <a:gd name="T2" fmla="*/ 227 w 231"/>
                    <a:gd name="T3" fmla="*/ 0 h 214"/>
                    <a:gd name="T4" fmla="*/ 0 w 231"/>
                    <a:gd name="T5" fmla="*/ 0 h 214"/>
                    <a:gd name="T6" fmla="*/ 0 w 231"/>
                    <a:gd name="T7" fmla="*/ 166 h 214"/>
                    <a:gd name="T8" fmla="*/ 140 w 231"/>
                    <a:gd name="T9" fmla="*/ 166 h 214"/>
                    <a:gd name="T10" fmla="*/ 140 w 231"/>
                    <a:gd name="T11" fmla="*/ 214 h 214"/>
                    <a:gd name="T12" fmla="*/ 187 w 231"/>
                    <a:gd name="T13" fmla="*/ 166 h 214"/>
                    <a:gd name="T14" fmla="*/ 231 w 231"/>
                    <a:gd name="T15" fmla="*/ 166 h 214"/>
                    <a:gd name="T16" fmla="*/ 231 w 231"/>
                    <a:gd name="T17" fmla="*/ 0 h 214"/>
                    <a:gd name="T18" fmla="*/ 227 w 231"/>
                    <a:gd name="T19" fmla="*/ 0 h 214"/>
                    <a:gd name="T20" fmla="*/ 227 w 231"/>
                    <a:gd name="T21" fmla="*/ 4 h 214"/>
                    <a:gd name="T22" fmla="*/ 223 w 231"/>
                    <a:gd name="T23" fmla="*/ 4 h 214"/>
                    <a:gd name="T24" fmla="*/ 223 w 231"/>
                    <a:gd name="T25" fmla="*/ 158 h 214"/>
                    <a:gd name="T26" fmla="*/ 184 w 231"/>
                    <a:gd name="T27" fmla="*/ 158 h 214"/>
                    <a:gd name="T28" fmla="*/ 148 w 231"/>
                    <a:gd name="T29" fmla="*/ 195 h 214"/>
                    <a:gd name="T30" fmla="*/ 148 w 231"/>
                    <a:gd name="T31" fmla="*/ 158 h 214"/>
                    <a:gd name="T32" fmla="*/ 8 w 231"/>
                    <a:gd name="T33" fmla="*/ 158 h 214"/>
                    <a:gd name="T34" fmla="*/ 8 w 231"/>
                    <a:gd name="T35" fmla="*/ 8 h 214"/>
                    <a:gd name="T36" fmla="*/ 227 w 231"/>
                    <a:gd name="T37" fmla="*/ 8 h 214"/>
                    <a:gd name="T38" fmla="*/ 227 w 231"/>
                    <a:gd name="T39" fmla="*/ 4 h 214"/>
                    <a:gd name="T40" fmla="*/ 223 w 231"/>
                    <a:gd name="T41" fmla="*/ 4 h 214"/>
                    <a:gd name="T42" fmla="*/ 227 w 231"/>
                    <a:gd name="T43" fmla="*/ 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31" h="214">
                      <a:moveTo>
                        <a:pt x="227" y="4"/>
                      </a:moveTo>
                      <a:lnTo>
                        <a:pt x="227" y="0"/>
                      </a:lnTo>
                      <a:lnTo>
                        <a:pt x="0" y="0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lnTo>
                        <a:pt x="227" y="0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8"/>
                      </a:lnTo>
                      <a:lnTo>
                        <a:pt x="227" y="8"/>
                      </a:lnTo>
                      <a:lnTo>
                        <a:pt x="227" y="4"/>
                      </a:lnTo>
                      <a:lnTo>
                        <a:pt x="223" y="4"/>
                      </a:lnTo>
                      <a:lnTo>
                        <a:pt x="227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0" name="Freeform 399">
                  <a:extLst>
                    <a:ext uri="{FF2B5EF4-FFF2-40B4-BE49-F238E27FC236}">
                      <a16:creationId xmlns:a16="http://schemas.microsoft.com/office/drawing/2014/main" id="{2EB349EB-6655-4B8C-B6A4-22FAFEF6786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1" name="Freeform 400">
                  <a:extLst>
                    <a:ext uri="{FF2B5EF4-FFF2-40B4-BE49-F238E27FC236}">
                      <a16:creationId xmlns:a16="http://schemas.microsoft.com/office/drawing/2014/main" id="{C9C3033A-B79A-4E0F-9DB3-AA3D025A51E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1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2" name="Rectangle 401">
                  <a:extLst>
                    <a:ext uri="{FF2B5EF4-FFF2-40B4-BE49-F238E27FC236}">
                      <a16:creationId xmlns:a16="http://schemas.microsoft.com/office/drawing/2014/main" id="{478F28F7-2AF6-4E47-8D87-B7CFB7E3A2C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3" name="Rectangle 402">
                  <a:extLst>
                    <a:ext uri="{FF2B5EF4-FFF2-40B4-BE49-F238E27FC236}">
                      <a16:creationId xmlns:a16="http://schemas.microsoft.com/office/drawing/2014/main" id="{05CCBA44-C584-4F98-B46A-5D46834732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4" name="Freeform 403">
                  <a:extLst>
                    <a:ext uri="{FF2B5EF4-FFF2-40B4-BE49-F238E27FC236}">
                      <a16:creationId xmlns:a16="http://schemas.microsoft.com/office/drawing/2014/main" id="{9CFE5F50-2AA5-4003-998D-22650E20C9A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5" name="Freeform 404">
                  <a:extLst>
                    <a:ext uri="{FF2B5EF4-FFF2-40B4-BE49-F238E27FC236}">
                      <a16:creationId xmlns:a16="http://schemas.microsoft.com/office/drawing/2014/main" id="{A8461692-9830-42F8-9A29-0F56A63EE2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51"/>
                  <a:ext cx="142" cy="0"/>
                </a:xfrm>
                <a:custGeom>
                  <a:avLst/>
                  <a:gdLst>
                    <a:gd name="T0" fmla="*/ 0 w 142"/>
                    <a:gd name="T1" fmla="*/ 142 w 142"/>
                    <a:gd name="T2" fmla="*/ 0 w 142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42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6" name="Rectangle 405">
                  <a:extLst>
                    <a:ext uri="{FF2B5EF4-FFF2-40B4-BE49-F238E27FC236}">
                      <a16:creationId xmlns:a16="http://schemas.microsoft.com/office/drawing/2014/main" id="{4370CB2F-6FFF-4BCD-933F-D1752F1005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" name="Rectangle 406">
                  <a:extLst>
                    <a:ext uri="{FF2B5EF4-FFF2-40B4-BE49-F238E27FC236}">
                      <a16:creationId xmlns:a16="http://schemas.microsoft.com/office/drawing/2014/main" id="{BC4588FB-348B-4668-94F8-3ABECC4C43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8" name="Freeform 407">
                  <a:extLst>
                    <a:ext uri="{FF2B5EF4-FFF2-40B4-BE49-F238E27FC236}">
                      <a16:creationId xmlns:a16="http://schemas.microsoft.com/office/drawing/2014/main" id="{3A6FCE77-08AF-41D2-877A-2DEED047D28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  <a:close/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9" name="Freeform 408">
                  <a:extLst>
                    <a:ext uri="{FF2B5EF4-FFF2-40B4-BE49-F238E27FC236}">
                      <a16:creationId xmlns:a16="http://schemas.microsoft.com/office/drawing/2014/main" id="{FC1681A5-30CD-41E3-9C84-56DB55EE5B3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90" y="2543"/>
                  <a:ext cx="270" cy="233"/>
                </a:xfrm>
                <a:custGeom>
                  <a:avLst/>
                  <a:gdLst>
                    <a:gd name="T0" fmla="*/ 270 w 270"/>
                    <a:gd name="T1" fmla="*/ 0 h 233"/>
                    <a:gd name="T2" fmla="*/ 0 w 270"/>
                    <a:gd name="T3" fmla="*/ 0 h 233"/>
                    <a:gd name="T4" fmla="*/ 0 w 270"/>
                    <a:gd name="T5" fmla="*/ 167 h 233"/>
                    <a:gd name="T6" fmla="*/ 49 w 270"/>
                    <a:gd name="T7" fmla="*/ 167 h 233"/>
                    <a:gd name="T8" fmla="*/ 115 w 270"/>
                    <a:gd name="T9" fmla="*/ 233 h 233"/>
                    <a:gd name="T10" fmla="*/ 115 w 270"/>
                    <a:gd name="T11" fmla="*/ 167 h 233"/>
                    <a:gd name="T12" fmla="*/ 270 w 270"/>
                    <a:gd name="T13" fmla="*/ 167 h 233"/>
                    <a:gd name="T14" fmla="*/ 270 w 270"/>
                    <a:gd name="T15" fmla="*/ 0 h 2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70" h="233">
                      <a:moveTo>
                        <a:pt x="270" y="0"/>
                      </a:moveTo>
                      <a:lnTo>
                        <a:pt x="0" y="0"/>
                      </a:lnTo>
                      <a:lnTo>
                        <a:pt x="0" y="167"/>
                      </a:lnTo>
                      <a:lnTo>
                        <a:pt x="49" y="167"/>
                      </a:lnTo>
                      <a:lnTo>
                        <a:pt x="115" y="233"/>
                      </a:lnTo>
                      <a:lnTo>
                        <a:pt x="115" y="167"/>
                      </a:lnTo>
                      <a:lnTo>
                        <a:pt x="270" y="167"/>
                      </a:lnTo>
                      <a:lnTo>
                        <a:pt x="27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0" name="Freeform 409">
                  <a:extLst>
                    <a:ext uri="{FF2B5EF4-FFF2-40B4-BE49-F238E27FC236}">
                      <a16:creationId xmlns:a16="http://schemas.microsoft.com/office/drawing/2014/main" id="{1DDA6592-81BF-4D40-8E3B-99E8D39009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1" name="Freeform 410">
                  <a:extLst>
                    <a:ext uri="{FF2B5EF4-FFF2-40B4-BE49-F238E27FC236}">
                      <a16:creationId xmlns:a16="http://schemas.microsoft.com/office/drawing/2014/main" id="{49F7D0EE-4BC7-46AA-8253-5D72771683A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274 w 278"/>
                    <a:gd name="T1" fmla="*/ 4 h 247"/>
                    <a:gd name="T2" fmla="*/ 274 w 278"/>
                    <a:gd name="T3" fmla="*/ 0 h 247"/>
                    <a:gd name="T4" fmla="*/ 0 w 278"/>
                    <a:gd name="T5" fmla="*/ 0 h 247"/>
                    <a:gd name="T6" fmla="*/ 0 w 278"/>
                    <a:gd name="T7" fmla="*/ 175 h 247"/>
                    <a:gd name="T8" fmla="*/ 51 w 278"/>
                    <a:gd name="T9" fmla="*/ 175 h 247"/>
                    <a:gd name="T10" fmla="*/ 123 w 278"/>
                    <a:gd name="T11" fmla="*/ 247 h 247"/>
                    <a:gd name="T12" fmla="*/ 123 w 278"/>
                    <a:gd name="T13" fmla="*/ 175 h 247"/>
                    <a:gd name="T14" fmla="*/ 278 w 278"/>
                    <a:gd name="T15" fmla="*/ 175 h 247"/>
                    <a:gd name="T16" fmla="*/ 278 w 278"/>
                    <a:gd name="T17" fmla="*/ 0 h 247"/>
                    <a:gd name="T18" fmla="*/ 274 w 278"/>
                    <a:gd name="T19" fmla="*/ 0 h 247"/>
                    <a:gd name="T20" fmla="*/ 274 w 278"/>
                    <a:gd name="T21" fmla="*/ 4 h 247"/>
                    <a:gd name="T22" fmla="*/ 270 w 278"/>
                    <a:gd name="T23" fmla="*/ 4 h 247"/>
                    <a:gd name="T24" fmla="*/ 270 w 278"/>
                    <a:gd name="T25" fmla="*/ 167 h 247"/>
                    <a:gd name="T26" fmla="*/ 115 w 278"/>
                    <a:gd name="T27" fmla="*/ 167 h 247"/>
                    <a:gd name="T28" fmla="*/ 115 w 278"/>
                    <a:gd name="T29" fmla="*/ 227 h 247"/>
                    <a:gd name="T30" fmla="*/ 55 w 278"/>
                    <a:gd name="T31" fmla="*/ 167 h 247"/>
                    <a:gd name="T32" fmla="*/ 8 w 278"/>
                    <a:gd name="T33" fmla="*/ 167 h 247"/>
                    <a:gd name="T34" fmla="*/ 8 w 278"/>
                    <a:gd name="T35" fmla="*/ 8 h 247"/>
                    <a:gd name="T36" fmla="*/ 274 w 278"/>
                    <a:gd name="T37" fmla="*/ 8 h 247"/>
                    <a:gd name="T38" fmla="*/ 274 w 278"/>
                    <a:gd name="T39" fmla="*/ 4 h 247"/>
                    <a:gd name="T40" fmla="*/ 270 w 278"/>
                    <a:gd name="T41" fmla="*/ 4 h 247"/>
                    <a:gd name="T42" fmla="*/ 274 w 278"/>
                    <a:gd name="T43" fmla="*/ 4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78" h="247">
                      <a:moveTo>
                        <a:pt x="274" y="4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278" y="175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lnTo>
                        <a:pt x="8" y="8"/>
                      </a:lnTo>
                      <a:lnTo>
                        <a:pt x="274" y="8"/>
                      </a:lnTo>
                      <a:lnTo>
                        <a:pt x="274" y="4"/>
                      </a:lnTo>
                      <a:lnTo>
                        <a:pt x="270" y="4"/>
                      </a:lnTo>
                      <a:lnTo>
                        <a:pt x="274" y="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2" name="Freeform 411">
                  <a:extLst>
                    <a:ext uri="{FF2B5EF4-FFF2-40B4-BE49-F238E27FC236}">
                      <a16:creationId xmlns:a16="http://schemas.microsoft.com/office/drawing/2014/main" id="{03FE3640-9122-4B3B-8241-9EB74E1ABA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3" name="Freeform 412">
                  <a:extLst>
                    <a:ext uri="{FF2B5EF4-FFF2-40B4-BE49-F238E27FC236}">
                      <a16:creationId xmlns:a16="http://schemas.microsoft.com/office/drawing/2014/main" id="{F7768EC1-168E-4733-A42B-7E274B7371D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4" name="Rectangle 413">
                  <a:extLst>
                    <a:ext uri="{FF2B5EF4-FFF2-40B4-BE49-F238E27FC236}">
                      <a16:creationId xmlns:a16="http://schemas.microsoft.com/office/drawing/2014/main" id="{EBB24724-9938-4450-947B-FAE6D8A026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5" name="Rectangle 414">
                  <a:extLst>
                    <a:ext uri="{FF2B5EF4-FFF2-40B4-BE49-F238E27FC236}">
                      <a16:creationId xmlns:a16="http://schemas.microsoft.com/office/drawing/2014/main" id="{BDA6EC16-8000-4303-8E55-EE90546BB94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6" name="Freeform 415">
                  <a:extLst>
                    <a:ext uri="{FF2B5EF4-FFF2-40B4-BE49-F238E27FC236}">
                      <a16:creationId xmlns:a16="http://schemas.microsoft.com/office/drawing/2014/main" id="{33944C9B-2CC1-4150-B7DB-461531DFA7F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7" name="Freeform 416">
                  <a:extLst>
                    <a:ext uri="{FF2B5EF4-FFF2-40B4-BE49-F238E27FC236}">
                      <a16:creationId xmlns:a16="http://schemas.microsoft.com/office/drawing/2014/main" id="{95EFDA49-D4EF-43AB-A381-236302F395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9"/>
                  <a:ext cx="180" cy="0"/>
                </a:xfrm>
                <a:custGeom>
                  <a:avLst/>
                  <a:gdLst>
                    <a:gd name="T0" fmla="*/ 0 w 180"/>
                    <a:gd name="T1" fmla="*/ 180 w 180"/>
                    <a:gd name="T2" fmla="*/ 0 w 180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80">
                      <a:moveTo>
                        <a:pt x="0" y="0"/>
                      </a:moveTo>
                      <a:lnTo>
                        <a:pt x="18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8" name="Rectangle 417">
                  <a:extLst>
                    <a:ext uri="{FF2B5EF4-FFF2-40B4-BE49-F238E27FC236}">
                      <a16:creationId xmlns:a16="http://schemas.microsoft.com/office/drawing/2014/main" id="{16FAADCC-1ABE-419B-9DA9-7C2D7EF157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69" name="Rectangle 418">
                  <a:extLst>
                    <a:ext uri="{FF2B5EF4-FFF2-40B4-BE49-F238E27FC236}">
                      <a16:creationId xmlns:a16="http://schemas.microsoft.com/office/drawing/2014/main" id="{2BFA7D80-5572-45CD-A2DB-3AAC48FCE09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0" name="Rectangle 419">
                  <a:extLst>
                    <a:ext uri="{FF2B5EF4-FFF2-40B4-BE49-F238E27FC236}">
                      <a16:creationId xmlns:a16="http://schemas.microsoft.com/office/drawing/2014/main" id="{40F62275-4561-4A45-B2E0-BCA34E74CE0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1" name="Rectangle 420">
                  <a:extLst>
                    <a:ext uri="{FF2B5EF4-FFF2-40B4-BE49-F238E27FC236}">
                      <a16:creationId xmlns:a16="http://schemas.microsoft.com/office/drawing/2014/main" id="{8C1D1C42-7EEA-4343-B21A-12843417AA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664" y="2689"/>
                  <a:ext cx="360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2" name="Freeform 421">
                  <a:extLst>
                    <a:ext uri="{FF2B5EF4-FFF2-40B4-BE49-F238E27FC236}">
                      <a16:creationId xmlns:a16="http://schemas.microsoft.com/office/drawing/2014/main" id="{643C9992-DB9A-4D64-BA9B-4EBA9F610EC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215"/>
                </a:xfrm>
                <a:custGeom>
                  <a:avLst/>
                  <a:gdLst>
                    <a:gd name="T0" fmla="*/ 364 w 368"/>
                    <a:gd name="T1" fmla="*/ 211 h 215"/>
                    <a:gd name="T2" fmla="*/ 364 w 368"/>
                    <a:gd name="T3" fmla="*/ 207 h 215"/>
                    <a:gd name="T4" fmla="*/ 8 w 368"/>
                    <a:gd name="T5" fmla="*/ 207 h 215"/>
                    <a:gd name="T6" fmla="*/ 8 w 368"/>
                    <a:gd name="T7" fmla="*/ 8 h 215"/>
                    <a:gd name="T8" fmla="*/ 360 w 368"/>
                    <a:gd name="T9" fmla="*/ 8 h 215"/>
                    <a:gd name="T10" fmla="*/ 360 w 368"/>
                    <a:gd name="T11" fmla="*/ 211 h 215"/>
                    <a:gd name="T12" fmla="*/ 364 w 368"/>
                    <a:gd name="T13" fmla="*/ 211 h 215"/>
                    <a:gd name="T14" fmla="*/ 364 w 368"/>
                    <a:gd name="T15" fmla="*/ 207 h 215"/>
                    <a:gd name="T16" fmla="*/ 364 w 368"/>
                    <a:gd name="T17" fmla="*/ 211 h 215"/>
                    <a:gd name="T18" fmla="*/ 368 w 368"/>
                    <a:gd name="T19" fmla="*/ 211 h 215"/>
                    <a:gd name="T20" fmla="*/ 368 w 368"/>
                    <a:gd name="T21" fmla="*/ 4 h 215"/>
                    <a:gd name="T22" fmla="*/ 367 w 368"/>
                    <a:gd name="T23" fmla="*/ 1 h 215"/>
                    <a:gd name="T24" fmla="*/ 364 w 368"/>
                    <a:gd name="T25" fmla="*/ 0 h 215"/>
                    <a:gd name="T26" fmla="*/ 4 w 368"/>
                    <a:gd name="T27" fmla="*/ 0 h 215"/>
                    <a:gd name="T28" fmla="*/ 1 w 368"/>
                    <a:gd name="T29" fmla="*/ 1 h 215"/>
                    <a:gd name="T30" fmla="*/ 0 w 368"/>
                    <a:gd name="T31" fmla="*/ 4 h 215"/>
                    <a:gd name="T32" fmla="*/ 0 w 368"/>
                    <a:gd name="T33" fmla="*/ 211 h 215"/>
                    <a:gd name="T34" fmla="*/ 1 w 368"/>
                    <a:gd name="T35" fmla="*/ 214 h 215"/>
                    <a:gd name="T36" fmla="*/ 4 w 368"/>
                    <a:gd name="T37" fmla="*/ 215 h 215"/>
                    <a:gd name="T38" fmla="*/ 364 w 368"/>
                    <a:gd name="T39" fmla="*/ 215 h 215"/>
                    <a:gd name="T40" fmla="*/ 367 w 368"/>
                    <a:gd name="T41" fmla="*/ 214 h 215"/>
                    <a:gd name="T42" fmla="*/ 368 w 368"/>
                    <a:gd name="T43" fmla="*/ 211 h 215"/>
                    <a:gd name="T44" fmla="*/ 364 w 368"/>
                    <a:gd name="T45" fmla="*/ 211 h 2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68" h="215">
                      <a:moveTo>
                        <a:pt x="364" y="211"/>
                      </a:move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8" y="207"/>
                        <a:pt x="8" y="207"/>
                        <a:pt x="8" y="20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360" y="8"/>
                        <a:pt x="360" y="8"/>
                        <a:pt x="360" y="8"/>
                      </a:cubicBezTo>
                      <a:cubicBezTo>
                        <a:pt x="360" y="211"/>
                        <a:pt x="360" y="211"/>
                        <a:pt x="360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4" y="207"/>
                        <a:pt x="364" y="207"/>
                        <a:pt x="364" y="207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  <a:cubicBezTo>
                        <a:pt x="368" y="211"/>
                        <a:pt x="368" y="211"/>
                        <a:pt x="368" y="211"/>
                      </a:cubicBezTo>
                      <a:cubicBezTo>
                        <a:pt x="368" y="4"/>
                        <a:pt x="368" y="4"/>
                        <a:pt x="368" y="4"/>
                      </a:cubicBezTo>
                      <a:cubicBezTo>
                        <a:pt x="368" y="3"/>
                        <a:pt x="368" y="2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211"/>
                        <a:pt x="0" y="211"/>
                        <a:pt x="0" y="211"/>
                      </a:cubicBezTo>
                      <a:cubicBezTo>
                        <a:pt x="0" y="212"/>
                        <a:pt x="0" y="213"/>
                        <a:pt x="1" y="214"/>
                      </a:cubicBezTo>
                      <a:cubicBezTo>
                        <a:pt x="2" y="215"/>
                        <a:pt x="3" y="215"/>
                        <a:pt x="4" y="215"/>
                      </a:cubicBezTo>
                      <a:cubicBezTo>
                        <a:pt x="364" y="215"/>
                        <a:pt x="364" y="215"/>
                        <a:pt x="364" y="215"/>
                      </a:cubicBezTo>
                      <a:cubicBezTo>
                        <a:pt x="365" y="215"/>
                        <a:pt x="366" y="215"/>
                        <a:pt x="367" y="214"/>
                      </a:cubicBezTo>
                      <a:cubicBezTo>
                        <a:pt x="368" y="213"/>
                        <a:pt x="368" y="212"/>
                        <a:pt x="368" y="211"/>
                      </a:cubicBezTo>
                      <a:cubicBezTo>
                        <a:pt x="364" y="211"/>
                        <a:pt x="364" y="211"/>
                        <a:pt x="364" y="21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3" name="Freeform 422">
                  <a:extLst>
                    <a:ext uri="{FF2B5EF4-FFF2-40B4-BE49-F238E27FC236}">
                      <a16:creationId xmlns:a16="http://schemas.microsoft.com/office/drawing/2014/main" id="{856ECBC3-039B-4EFB-960F-6F17709AA0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55"/>
                </a:xfrm>
                <a:custGeom>
                  <a:avLst/>
                  <a:gdLst>
                    <a:gd name="T0" fmla="*/ 360 w 360"/>
                    <a:gd name="T1" fmla="*/ 0 h 155"/>
                    <a:gd name="T2" fmla="*/ 342 w 360"/>
                    <a:gd name="T3" fmla="*/ 0 h 155"/>
                    <a:gd name="T4" fmla="*/ 198 w 360"/>
                    <a:gd name="T5" fmla="*/ 0 h 155"/>
                    <a:gd name="T6" fmla="*/ 180 w 360"/>
                    <a:gd name="T7" fmla="*/ 0 h 155"/>
                    <a:gd name="T8" fmla="*/ 162 w 360"/>
                    <a:gd name="T9" fmla="*/ 0 h 155"/>
                    <a:gd name="T10" fmla="*/ 18 w 360"/>
                    <a:gd name="T11" fmla="*/ 0 h 155"/>
                    <a:gd name="T12" fmla="*/ 0 w 360"/>
                    <a:gd name="T13" fmla="*/ 0 h 155"/>
                    <a:gd name="T14" fmla="*/ 45 w 360"/>
                    <a:gd name="T15" fmla="*/ 40 h 155"/>
                    <a:gd name="T16" fmla="*/ 76 w 360"/>
                    <a:gd name="T17" fmla="*/ 68 h 155"/>
                    <a:gd name="T18" fmla="*/ 90 w 360"/>
                    <a:gd name="T19" fmla="*/ 80 h 155"/>
                    <a:gd name="T20" fmla="*/ 132 w 360"/>
                    <a:gd name="T21" fmla="*/ 118 h 155"/>
                    <a:gd name="T22" fmla="*/ 166 w 360"/>
                    <a:gd name="T23" fmla="*/ 149 h 155"/>
                    <a:gd name="T24" fmla="*/ 193 w 360"/>
                    <a:gd name="T25" fmla="*/ 149 h 155"/>
                    <a:gd name="T26" fmla="*/ 228 w 360"/>
                    <a:gd name="T27" fmla="*/ 118 h 155"/>
                    <a:gd name="T28" fmla="*/ 270 w 360"/>
                    <a:gd name="T29" fmla="*/ 80 h 155"/>
                    <a:gd name="T30" fmla="*/ 283 w 360"/>
                    <a:gd name="T31" fmla="*/ 68 h 155"/>
                    <a:gd name="T32" fmla="*/ 315 w 360"/>
                    <a:gd name="T33" fmla="*/ 40 h 155"/>
                    <a:gd name="T34" fmla="*/ 360 w 360"/>
                    <a:gd name="T35" fmla="*/ 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55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76" y="68"/>
                        <a:pt x="76" y="68"/>
                        <a:pt x="76" y="68"/>
                      </a:cubicBezTo>
                      <a:cubicBezTo>
                        <a:pt x="80" y="71"/>
                        <a:pt x="85" y="76"/>
                        <a:pt x="90" y="80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66" y="149"/>
                        <a:pt x="166" y="149"/>
                        <a:pt x="166" y="149"/>
                      </a:cubicBezTo>
                      <a:cubicBezTo>
                        <a:pt x="174" y="155"/>
                        <a:pt x="186" y="155"/>
                        <a:pt x="193" y="149"/>
                      </a:cubicBezTo>
                      <a:cubicBezTo>
                        <a:pt x="228" y="118"/>
                        <a:pt x="228" y="118"/>
                        <a:pt x="228" y="118"/>
                      </a:cubicBezTo>
                      <a:cubicBezTo>
                        <a:pt x="270" y="80"/>
                        <a:pt x="270" y="80"/>
                        <a:pt x="270" y="80"/>
                      </a:cubicBezTo>
                      <a:cubicBezTo>
                        <a:pt x="275" y="76"/>
                        <a:pt x="280" y="71"/>
                        <a:pt x="283" y="68"/>
                      </a:cubicBezTo>
                      <a:cubicBezTo>
                        <a:pt x="315" y="40"/>
                        <a:pt x="315" y="40"/>
                        <a:pt x="315" y="40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4" name="Freeform 423">
                  <a:extLst>
                    <a:ext uri="{FF2B5EF4-FFF2-40B4-BE49-F238E27FC236}">
                      <a16:creationId xmlns:a16="http://schemas.microsoft.com/office/drawing/2014/main" id="{AED94B71-D17A-48D8-8EB5-41A639C92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4" y="2689"/>
                  <a:ext cx="360" cy="148"/>
                </a:xfrm>
                <a:custGeom>
                  <a:avLst/>
                  <a:gdLst>
                    <a:gd name="T0" fmla="*/ 360 w 360"/>
                    <a:gd name="T1" fmla="*/ 0 h 148"/>
                    <a:gd name="T2" fmla="*/ 342 w 360"/>
                    <a:gd name="T3" fmla="*/ 0 h 148"/>
                    <a:gd name="T4" fmla="*/ 198 w 360"/>
                    <a:gd name="T5" fmla="*/ 0 h 148"/>
                    <a:gd name="T6" fmla="*/ 180 w 360"/>
                    <a:gd name="T7" fmla="*/ 0 h 148"/>
                    <a:gd name="T8" fmla="*/ 162 w 360"/>
                    <a:gd name="T9" fmla="*/ 0 h 148"/>
                    <a:gd name="T10" fmla="*/ 18 w 360"/>
                    <a:gd name="T11" fmla="*/ 0 h 148"/>
                    <a:gd name="T12" fmla="*/ 0 w 360"/>
                    <a:gd name="T13" fmla="*/ 0 h 148"/>
                    <a:gd name="T14" fmla="*/ 45 w 360"/>
                    <a:gd name="T15" fmla="*/ 38 h 148"/>
                    <a:gd name="T16" fmla="*/ 76 w 360"/>
                    <a:gd name="T17" fmla="*/ 65 h 148"/>
                    <a:gd name="T18" fmla="*/ 90 w 360"/>
                    <a:gd name="T19" fmla="*/ 76 h 148"/>
                    <a:gd name="T20" fmla="*/ 132 w 360"/>
                    <a:gd name="T21" fmla="*/ 112 h 148"/>
                    <a:gd name="T22" fmla="*/ 166 w 360"/>
                    <a:gd name="T23" fmla="*/ 142 h 148"/>
                    <a:gd name="T24" fmla="*/ 193 w 360"/>
                    <a:gd name="T25" fmla="*/ 142 h 148"/>
                    <a:gd name="T26" fmla="*/ 228 w 360"/>
                    <a:gd name="T27" fmla="*/ 112 h 148"/>
                    <a:gd name="T28" fmla="*/ 270 w 360"/>
                    <a:gd name="T29" fmla="*/ 76 h 148"/>
                    <a:gd name="T30" fmla="*/ 283 w 360"/>
                    <a:gd name="T31" fmla="*/ 65 h 148"/>
                    <a:gd name="T32" fmla="*/ 315 w 360"/>
                    <a:gd name="T33" fmla="*/ 38 h 148"/>
                    <a:gd name="T34" fmla="*/ 360 w 360"/>
                    <a:gd name="T35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60" h="148">
                      <a:moveTo>
                        <a:pt x="360" y="0"/>
                      </a:moveTo>
                      <a:cubicBezTo>
                        <a:pt x="342" y="0"/>
                        <a:pt x="342" y="0"/>
                        <a:pt x="342" y="0"/>
                      </a:cubicBezTo>
                      <a:cubicBezTo>
                        <a:pt x="198" y="0"/>
                        <a:pt x="198" y="0"/>
                        <a:pt x="198" y="0"/>
                      </a:cubicBezTo>
                      <a:cubicBezTo>
                        <a:pt x="193" y="0"/>
                        <a:pt x="186" y="0"/>
                        <a:pt x="180" y="0"/>
                      </a:cubicBezTo>
                      <a:cubicBezTo>
                        <a:pt x="173" y="0"/>
                        <a:pt x="167" y="0"/>
                        <a:pt x="162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5" y="38"/>
                        <a:pt x="45" y="38"/>
                        <a:pt x="45" y="38"/>
                      </a:cubicBezTo>
                      <a:cubicBezTo>
                        <a:pt x="76" y="65"/>
                        <a:pt x="76" y="65"/>
                        <a:pt x="76" y="65"/>
                      </a:cubicBezTo>
                      <a:cubicBezTo>
                        <a:pt x="80" y="68"/>
                        <a:pt x="85" y="72"/>
                        <a:pt x="90" y="76"/>
                      </a:cubicBezTo>
                      <a:cubicBezTo>
                        <a:pt x="132" y="112"/>
                        <a:pt x="132" y="112"/>
                        <a:pt x="132" y="112"/>
                      </a:cubicBezTo>
                      <a:cubicBezTo>
                        <a:pt x="166" y="142"/>
                        <a:pt x="166" y="142"/>
                        <a:pt x="166" y="142"/>
                      </a:cubicBezTo>
                      <a:cubicBezTo>
                        <a:pt x="174" y="148"/>
                        <a:pt x="186" y="148"/>
                        <a:pt x="193" y="142"/>
                      </a:cubicBezTo>
                      <a:cubicBezTo>
                        <a:pt x="228" y="112"/>
                        <a:pt x="228" y="112"/>
                        <a:pt x="228" y="112"/>
                      </a:cubicBezTo>
                      <a:cubicBezTo>
                        <a:pt x="270" y="76"/>
                        <a:pt x="270" y="76"/>
                        <a:pt x="270" y="76"/>
                      </a:cubicBezTo>
                      <a:cubicBezTo>
                        <a:pt x="275" y="72"/>
                        <a:pt x="280" y="68"/>
                        <a:pt x="283" y="65"/>
                      </a:cubicBezTo>
                      <a:cubicBezTo>
                        <a:pt x="315" y="38"/>
                        <a:pt x="315" y="38"/>
                        <a:pt x="315" y="38"/>
                      </a:cubicBezTo>
                      <a:cubicBezTo>
                        <a:pt x="360" y="0"/>
                        <a:pt x="360" y="0"/>
                        <a:pt x="360" y="0"/>
                      </a:cubicBezTo>
                    </a:path>
                  </a:pathLst>
                </a:cu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5" name="Freeform 424">
                  <a:extLst>
                    <a:ext uri="{FF2B5EF4-FFF2-40B4-BE49-F238E27FC236}">
                      <a16:creationId xmlns:a16="http://schemas.microsoft.com/office/drawing/2014/main" id="{F77260B5-8EB9-417A-852F-A8AE69DB425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364 w 368"/>
                    <a:gd name="T1" fmla="*/ 4 h 154"/>
                    <a:gd name="T2" fmla="*/ 364 w 368"/>
                    <a:gd name="T3" fmla="*/ 0 h 154"/>
                    <a:gd name="T4" fmla="*/ 346 w 368"/>
                    <a:gd name="T5" fmla="*/ 0 h 154"/>
                    <a:gd name="T6" fmla="*/ 202 w 368"/>
                    <a:gd name="T7" fmla="*/ 0 h 154"/>
                    <a:gd name="T8" fmla="*/ 184 w 368"/>
                    <a:gd name="T9" fmla="*/ 0 h 154"/>
                    <a:gd name="T10" fmla="*/ 166 w 368"/>
                    <a:gd name="T11" fmla="*/ 0 h 154"/>
                    <a:gd name="T12" fmla="*/ 22 w 368"/>
                    <a:gd name="T13" fmla="*/ 0 h 154"/>
                    <a:gd name="T14" fmla="*/ 4 w 368"/>
                    <a:gd name="T15" fmla="*/ 0 h 154"/>
                    <a:gd name="T16" fmla="*/ 0 w 368"/>
                    <a:gd name="T17" fmla="*/ 2 h 154"/>
                    <a:gd name="T18" fmla="*/ 1 w 368"/>
                    <a:gd name="T19" fmla="*/ 7 h 154"/>
                    <a:gd name="T20" fmla="*/ 46 w 368"/>
                    <a:gd name="T21" fmla="*/ 45 h 154"/>
                    <a:gd name="T22" fmla="*/ 78 w 368"/>
                    <a:gd name="T23" fmla="*/ 72 h 154"/>
                    <a:gd name="T24" fmla="*/ 91 w 368"/>
                    <a:gd name="T25" fmla="*/ 83 h 154"/>
                    <a:gd name="T26" fmla="*/ 133 w 368"/>
                    <a:gd name="T27" fmla="*/ 119 h 154"/>
                    <a:gd name="T28" fmla="*/ 168 w 368"/>
                    <a:gd name="T29" fmla="*/ 149 h 154"/>
                    <a:gd name="T30" fmla="*/ 184 w 368"/>
                    <a:gd name="T31" fmla="*/ 154 h 154"/>
                    <a:gd name="T32" fmla="*/ 200 w 368"/>
                    <a:gd name="T33" fmla="*/ 149 h 154"/>
                    <a:gd name="T34" fmla="*/ 234 w 368"/>
                    <a:gd name="T35" fmla="*/ 119 h 154"/>
                    <a:gd name="T36" fmla="*/ 276 w 368"/>
                    <a:gd name="T37" fmla="*/ 83 h 154"/>
                    <a:gd name="T38" fmla="*/ 290 w 368"/>
                    <a:gd name="T39" fmla="*/ 72 h 154"/>
                    <a:gd name="T40" fmla="*/ 321 w 368"/>
                    <a:gd name="T41" fmla="*/ 45 h 154"/>
                    <a:gd name="T42" fmla="*/ 366 w 368"/>
                    <a:gd name="T43" fmla="*/ 7 h 154"/>
                    <a:gd name="T44" fmla="*/ 368 w 368"/>
                    <a:gd name="T45" fmla="*/ 2 h 154"/>
                    <a:gd name="T46" fmla="*/ 364 w 368"/>
                    <a:gd name="T47" fmla="*/ 0 h 154"/>
                    <a:gd name="T48" fmla="*/ 364 w 368"/>
                    <a:gd name="T49" fmla="*/ 4 h 154"/>
                    <a:gd name="T50" fmla="*/ 361 w 368"/>
                    <a:gd name="T51" fmla="*/ 1 h 154"/>
                    <a:gd name="T52" fmla="*/ 316 w 368"/>
                    <a:gd name="T53" fmla="*/ 39 h 154"/>
                    <a:gd name="T54" fmla="*/ 285 w 368"/>
                    <a:gd name="T55" fmla="*/ 66 h 154"/>
                    <a:gd name="T56" fmla="*/ 271 w 368"/>
                    <a:gd name="T57" fmla="*/ 77 h 154"/>
                    <a:gd name="T58" fmla="*/ 229 w 368"/>
                    <a:gd name="T59" fmla="*/ 113 h 154"/>
                    <a:gd name="T60" fmla="*/ 195 w 368"/>
                    <a:gd name="T61" fmla="*/ 143 h 154"/>
                    <a:gd name="T62" fmla="*/ 184 w 368"/>
                    <a:gd name="T63" fmla="*/ 146 h 154"/>
                    <a:gd name="T64" fmla="*/ 173 w 368"/>
                    <a:gd name="T65" fmla="*/ 143 h 154"/>
                    <a:gd name="T66" fmla="*/ 138 w 368"/>
                    <a:gd name="T67" fmla="*/ 113 h 154"/>
                    <a:gd name="T68" fmla="*/ 96 w 368"/>
                    <a:gd name="T69" fmla="*/ 77 h 154"/>
                    <a:gd name="T70" fmla="*/ 83 w 368"/>
                    <a:gd name="T71" fmla="*/ 66 h 154"/>
                    <a:gd name="T72" fmla="*/ 51 w 368"/>
                    <a:gd name="T73" fmla="*/ 39 h 154"/>
                    <a:gd name="T74" fmla="*/ 15 w 368"/>
                    <a:gd name="T75" fmla="*/ 8 h 154"/>
                    <a:gd name="T76" fmla="*/ 22 w 368"/>
                    <a:gd name="T77" fmla="*/ 8 h 154"/>
                    <a:gd name="T78" fmla="*/ 166 w 368"/>
                    <a:gd name="T79" fmla="*/ 8 h 154"/>
                    <a:gd name="T80" fmla="*/ 184 w 368"/>
                    <a:gd name="T81" fmla="*/ 8 h 154"/>
                    <a:gd name="T82" fmla="*/ 202 w 368"/>
                    <a:gd name="T83" fmla="*/ 8 h 154"/>
                    <a:gd name="T84" fmla="*/ 346 w 368"/>
                    <a:gd name="T85" fmla="*/ 8 h 154"/>
                    <a:gd name="T86" fmla="*/ 364 w 368"/>
                    <a:gd name="T87" fmla="*/ 8 h 154"/>
                    <a:gd name="T88" fmla="*/ 364 w 368"/>
                    <a:gd name="T89" fmla="*/ 4 h 154"/>
                    <a:gd name="T90" fmla="*/ 361 w 368"/>
                    <a:gd name="T91" fmla="*/ 1 h 154"/>
                    <a:gd name="T92" fmla="*/ 364 w 368"/>
                    <a:gd name="T93" fmla="*/ 4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368" h="154">
                      <a:moveTo>
                        <a:pt x="364" y="4"/>
                      </a:move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7" y="0"/>
                        <a:pt x="190" y="0"/>
                        <a:pt x="184" y="0"/>
                      </a:cubicBezTo>
                      <a:cubicBezTo>
                        <a:pt x="177" y="0"/>
                        <a:pt x="171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6"/>
                        <a:pt x="1" y="7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1"/>
                        <a:pt x="366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1" y="1"/>
                        <a:pt x="361" y="1"/>
                        <a:pt x="361" y="1"/>
                      </a:cubicBezTo>
                      <a:cubicBezTo>
                        <a:pt x="364" y="4"/>
                        <a:pt x="364" y="4"/>
                        <a:pt x="36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6" name="Freeform 425">
                  <a:extLst>
                    <a:ext uri="{FF2B5EF4-FFF2-40B4-BE49-F238E27FC236}">
                      <a16:creationId xmlns:a16="http://schemas.microsoft.com/office/drawing/2014/main" id="{42A67D3A-BDCA-495E-A2FA-23065ADF2E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7" name="Freeform 426">
                  <a:extLst>
                    <a:ext uri="{FF2B5EF4-FFF2-40B4-BE49-F238E27FC236}">
                      <a16:creationId xmlns:a16="http://schemas.microsoft.com/office/drawing/2014/main" id="{40A3B9C3-A9A7-4693-8FEF-3B8E4BF998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5 w 125"/>
                    <a:gd name="T1" fmla="*/ 110 h 110"/>
                    <a:gd name="T2" fmla="*/ 125 w 125"/>
                    <a:gd name="T3" fmla="*/ 6 h 110"/>
                    <a:gd name="T4" fmla="*/ 120 w 125"/>
                    <a:gd name="T5" fmla="*/ 0 h 110"/>
                    <a:gd name="T6" fmla="*/ 0 w 125"/>
                    <a:gd name="T7" fmla="*/ 104 h 110"/>
                    <a:gd name="T8" fmla="*/ 5 w 125"/>
                    <a:gd name="T9" fmla="*/ 11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5" y="110"/>
                      </a:moveTo>
                      <a:lnTo>
                        <a:pt x="125" y="6"/>
                      </a:lnTo>
                      <a:lnTo>
                        <a:pt x="120" y="0"/>
                      </a:lnTo>
                      <a:lnTo>
                        <a:pt x="0" y="104"/>
                      </a:lnTo>
                      <a:lnTo>
                        <a:pt x="5" y="1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8" name="Freeform 427">
                  <a:extLst>
                    <a:ext uri="{FF2B5EF4-FFF2-40B4-BE49-F238E27FC236}">
                      <a16:creationId xmlns:a16="http://schemas.microsoft.com/office/drawing/2014/main" id="{9A62B390-FD13-40ED-B1CF-35A1AC88E0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79" name="Freeform 428">
                  <a:extLst>
                    <a:ext uri="{FF2B5EF4-FFF2-40B4-BE49-F238E27FC236}">
                      <a16:creationId xmlns:a16="http://schemas.microsoft.com/office/drawing/2014/main" id="{E5B18BC0-ABA8-4E7A-A42F-453227AC33C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125 w 125"/>
                    <a:gd name="T1" fmla="*/ 104 h 110"/>
                    <a:gd name="T2" fmla="*/ 6 w 125"/>
                    <a:gd name="T3" fmla="*/ 0 h 110"/>
                    <a:gd name="T4" fmla="*/ 0 w 125"/>
                    <a:gd name="T5" fmla="*/ 6 h 110"/>
                    <a:gd name="T6" fmla="*/ 120 w 125"/>
                    <a:gd name="T7" fmla="*/ 110 h 110"/>
                    <a:gd name="T8" fmla="*/ 125 w 125"/>
                    <a:gd name="T9" fmla="*/ 104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5" h="110">
                      <a:moveTo>
                        <a:pt x="125" y="104"/>
                      </a:moveTo>
                      <a:lnTo>
                        <a:pt x="6" y="0"/>
                      </a:lnTo>
                      <a:lnTo>
                        <a:pt x="0" y="6"/>
                      </a:lnTo>
                      <a:lnTo>
                        <a:pt x="120" y="110"/>
                      </a:lnTo>
                      <a:lnTo>
                        <a:pt x="125" y="10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0" name="Freeform 429">
                  <a:extLst>
                    <a:ext uri="{FF2B5EF4-FFF2-40B4-BE49-F238E27FC236}">
                      <a16:creationId xmlns:a16="http://schemas.microsoft.com/office/drawing/2014/main" id="{9BB3E45B-0C67-45C2-8C03-EC3EF5D8C3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6" y="2212"/>
                  <a:ext cx="212" cy="213"/>
                </a:xfrm>
                <a:custGeom>
                  <a:avLst/>
                  <a:gdLst>
                    <a:gd name="T0" fmla="*/ 106 w 212"/>
                    <a:gd name="T1" fmla="*/ 0 h 213"/>
                    <a:gd name="T2" fmla="*/ 0 w 212"/>
                    <a:gd name="T3" fmla="*/ 107 h 213"/>
                    <a:gd name="T4" fmla="*/ 106 w 212"/>
                    <a:gd name="T5" fmla="*/ 213 h 213"/>
                    <a:gd name="T6" fmla="*/ 212 w 212"/>
                    <a:gd name="T7" fmla="*/ 106 h 213"/>
                    <a:gd name="T8" fmla="*/ 106 w 212"/>
                    <a:gd name="T9" fmla="*/ 0 h 2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2" h="213">
                      <a:moveTo>
                        <a:pt x="106" y="0"/>
                      </a:moveTo>
                      <a:cubicBezTo>
                        <a:pt x="47" y="0"/>
                        <a:pt x="0" y="48"/>
                        <a:pt x="0" y="107"/>
                      </a:cubicBezTo>
                      <a:cubicBezTo>
                        <a:pt x="0" y="165"/>
                        <a:pt x="48" y="213"/>
                        <a:pt x="106" y="213"/>
                      </a:cubicBezTo>
                      <a:cubicBezTo>
                        <a:pt x="165" y="213"/>
                        <a:pt x="212" y="165"/>
                        <a:pt x="212" y="106"/>
                      </a:cubicBezTo>
                      <a:cubicBezTo>
                        <a:pt x="212" y="48"/>
                        <a:pt x="164" y="0"/>
                        <a:pt x="106" y="0"/>
                      </a:cubicBezTo>
                    </a:path>
                  </a:pathLst>
                </a:custGeom>
                <a:solidFill>
                  <a:srgbClr val="FFA38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1" name="Freeform 430">
                  <a:extLst>
                    <a:ext uri="{FF2B5EF4-FFF2-40B4-BE49-F238E27FC236}">
                      <a16:creationId xmlns:a16="http://schemas.microsoft.com/office/drawing/2014/main" id="{31C4022C-42DB-48FD-A4AF-4194BF0605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110 w 220"/>
                    <a:gd name="T1" fmla="*/ 0 h 221"/>
                    <a:gd name="T2" fmla="*/ 3 w 220"/>
                    <a:gd name="T3" fmla="*/ 111 h 221"/>
                    <a:gd name="T4" fmla="*/ 0 w 220"/>
                    <a:gd name="T5" fmla="*/ 111 h 221"/>
                    <a:gd name="T6" fmla="*/ 0 w 220"/>
                    <a:gd name="T7" fmla="*/ 111 h 221"/>
                    <a:gd name="T8" fmla="*/ 4 w 220"/>
                    <a:gd name="T9" fmla="*/ 111 h 221"/>
                    <a:gd name="T10" fmla="*/ 110 w 220"/>
                    <a:gd name="T11" fmla="*/ 221 h 221"/>
                    <a:gd name="T12" fmla="*/ 110 w 220"/>
                    <a:gd name="T13" fmla="*/ 218 h 221"/>
                    <a:gd name="T14" fmla="*/ 110 w 220"/>
                    <a:gd name="T15" fmla="*/ 221 h 221"/>
                    <a:gd name="T16" fmla="*/ 110 w 220"/>
                    <a:gd name="T17" fmla="*/ 221 h 221"/>
                    <a:gd name="T18" fmla="*/ 110 w 220"/>
                    <a:gd name="T19" fmla="*/ 221 h 221"/>
                    <a:gd name="T20" fmla="*/ 220 w 220"/>
                    <a:gd name="T21" fmla="*/ 111 h 221"/>
                    <a:gd name="T22" fmla="*/ 220 w 220"/>
                    <a:gd name="T23" fmla="*/ 111 h 221"/>
                    <a:gd name="T24" fmla="*/ 217 w 220"/>
                    <a:gd name="T25" fmla="*/ 111 h 221"/>
                    <a:gd name="T26" fmla="*/ 220 w 220"/>
                    <a:gd name="T27" fmla="*/ 111 h 221"/>
                    <a:gd name="T28" fmla="*/ 110 w 220"/>
                    <a:gd name="T29" fmla="*/ 0 h 221"/>
                    <a:gd name="T30" fmla="*/ 110 w 220"/>
                    <a:gd name="T31" fmla="*/ 0 h 221"/>
                    <a:gd name="T32" fmla="*/ 110 w 220"/>
                    <a:gd name="T33" fmla="*/ 1 h 221"/>
                    <a:gd name="T34" fmla="*/ 110 w 220"/>
                    <a:gd name="T35" fmla="*/ 0 h 221"/>
                    <a:gd name="T36" fmla="*/ 110 w 220"/>
                    <a:gd name="T37" fmla="*/ 0 h 221"/>
                    <a:gd name="T38" fmla="*/ 110 w 220"/>
                    <a:gd name="T39" fmla="*/ 8 h 221"/>
                    <a:gd name="T40" fmla="*/ 110 w 220"/>
                    <a:gd name="T41" fmla="*/ 8 h 221"/>
                    <a:gd name="T42" fmla="*/ 110 w 220"/>
                    <a:gd name="T43" fmla="*/ 5 h 221"/>
                    <a:gd name="T44" fmla="*/ 110 w 220"/>
                    <a:gd name="T45" fmla="*/ 7 h 221"/>
                    <a:gd name="T46" fmla="*/ 110 w 220"/>
                    <a:gd name="T47" fmla="*/ 8 h 221"/>
                    <a:gd name="T48" fmla="*/ 110 w 220"/>
                    <a:gd name="T49" fmla="*/ 8 h 221"/>
                    <a:gd name="T50" fmla="*/ 212 w 220"/>
                    <a:gd name="T51" fmla="*/ 110 h 221"/>
                    <a:gd name="T52" fmla="*/ 212 w 220"/>
                    <a:gd name="T53" fmla="*/ 110 h 221"/>
                    <a:gd name="T54" fmla="*/ 110 w 220"/>
                    <a:gd name="T55" fmla="*/ 213 h 221"/>
                    <a:gd name="T56" fmla="*/ 110 w 220"/>
                    <a:gd name="T57" fmla="*/ 213 h 221"/>
                    <a:gd name="T58" fmla="*/ 110 w 220"/>
                    <a:gd name="T59" fmla="*/ 213 h 221"/>
                    <a:gd name="T60" fmla="*/ 8 w 220"/>
                    <a:gd name="T61" fmla="*/ 110 h 221"/>
                    <a:gd name="T62" fmla="*/ 4 w 220"/>
                    <a:gd name="T63" fmla="*/ 111 h 221"/>
                    <a:gd name="T64" fmla="*/ 8 w 220"/>
                    <a:gd name="T65" fmla="*/ 110 h 221"/>
                    <a:gd name="T66" fmla="*/ 8 w 220"/>
                    <a:gd name="T67" fmla="*/ 111 h 221"/>
                    <a:gd name="T68" fmla="*/ 8 w 220"/>
                    <a:gd name="T69" fmla="*/ 111 h 221"/>
                    <a:gd name="T70" fmla="*/ 6 w 220"/>
                    <a:gd name="T71" fmla="*/ 111 h 221"/>
                    <a:gd name="T72" fmla="*/ 8 w 220"/>
                    <a:gd name="T73" fmla="*/ 111 h 221"/>
                    <a:gd name="T74" fmla="*/ 110 w 220"/>
                    <a:gd name="T75" fmla="*/ 8 h 221"/>
                    <a:gd name="T76" fmla="*/ 110 w 220"/>
                    <a:gd name="T77" fmla="*/ 4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220" h="221">
                      <a:moveTo>
                        <a:pt x="110" y="4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50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3" y="111"/>
                        <a:pt x="3" y="111"/>
                        <a:pt x="3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72"/>
                        <a:pt x="49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18"/>
                        <a:pt x="110" y="218"/>
                        <a:pt x="110" y="218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71" y="221"/>
                        <a:pt x="220" y="172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17" y="111"/>
                        <a:pt x="217" y="111"/>
                        <a:pt x="217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49"/>
                        <a:pt x="171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1"/>
                        <a:pt x="110" y="1"/>
                        <a:pt x="110" y="1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4"/>
                        <a:pt x="110" y="4"/>
                        <a:pt x="110" y="4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5"/>
                        <a:pt x="110" y="5"/>
                        <a:pt x="110" y="5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7"/>
                        <a:pt x="110" y="7"/>
                        <a:pt x="110" y="7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6" y="110"/>
                        <a:pt x="216" y="110"/>
                        <a:pt x="216" y="110"/>
                      </a:cubicBezTo>
                      <a:cubicBezTo>
                        <a:pt x="212" y="110"/>
                        <a:pt x="212" y="110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7"/>
                        <a:pt x="110" y="217"/>
                        <a:pt x="110" y="217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0"/>
                        <a:pt x="8" y="110"/>
                        <a:pt x="8" y="110"/>
                      </a:cubicBezTo>
                      <a:cubicBezTo>
                        <a:pt x="4" y="111"/>
                        <a:pt x="4" y="111"/>
                        <a:pt x="4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6" y="111"/>
                        <a:pt x="6" y="111"/>
                        <a:pt x="6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10" y="4"/>
                        <a:pt x="110" y="4"/>
                        <a:pt x="110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2" name="Freeform 431">
                  <a:extLst>
                    <a:ext uri="{FF2B5EF4-FFF2-40B4-BE49-F238E27FC236}">
                      <a16:creationId xmlns:a16="http://schemas.microsoft.com/office/drawing/2014/main" id="{FC8647A6-90C3-4438-A5EA-41964C3CF83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3" y="2276"/>
                  <a:ext cx="73" cy="85"/>
                </a:xfrm>
                <a:custGeom>
                  <a:avLst/>
                  <a:gdLst>
                    <a:gd name="T0" fmla="*/ 72 w 73"/>
                    <a:gd name="T1" fmla="*/ 43 h 85"/>
                    <a:gd name="T2" fmla="*/ 2 w 73"/>
                    <a:gd name="T3" fmla="*/ 84 h 85"/>
                    <a:gd name="T4" fmla="*/ 0 w 73"/>
                    <a:gd name="T5" fmla="*/ 85 h 85"/>
                    <a:gd name="T6" fmla="*/ 0 w 73"/>
                    <a:gd name="T7" fmla="*/ 83 h 85"/>
                    <a:gd name="T8" fmla="*/ 0 w 73"/>
                    <a:gd name="T9" fmla="*/ 2 h 85"/>
                    <a:gd name="T10" fmla="*/ 0 w 73"/>
                    <a:gd name="T11" fmla="*/ 0 h 85"/>
                    <a:gd name="T12" fmla="*/ 1 w 73"/>
                    <a:gd name="T13" fmla="*/ 1 h 85"/>
                    <a:gd name="T14" fmla="*/ 72 w 73"/>
                    <a:gd name="T15" fmla="*/ 42 h 85"/>
                    <a:gd name="T16" fmla="*/ 73 w 73"/>
                    <a:gd name="T17" fmla="*/ 42 h 85"/>
                    <a:gd name="T18" fmla="*/ 72 w 73"/>
                    <a:gd name="T19" fmla="*/ 43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5">
                      <a:moveTo>
                        <a:pt x="72" y="43"/>
                      </a:moveTo>
                      <a:cubicBezTo>
                        <a:pt x="2" y="84"/>
                        <a:pt x="2" y="84"/>
                        <a:pt x="2" y="84"/>
                      </a:cubicBezTo>
                      <a:cubicBezTo>
                        <a:pt x="1" y="85"/>
                        <a:pt x="1" y="85"/>
                        <a:pt x="0" y="85"/>
                      </a:cubicBezTo>
                      <a:cubicBezTo>
                        <a:pt x="0" y="85"/>
                        <a:pt x="0" y="84"/>
                        <a:pt x="0" y="83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0"/>
                        <a:pt x="1" y="1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3" y="42"/>
                        <a:pt x="73" y="42"/>
                        <a:pt x="73" y="42"/>
                      </a:cubicBezTo>
                      <a:cubicBezTo>
                        <a:pt x="73" y="43"/>
                        <a:pt x="73" y="43"/>
                        <a:pt x="72" y="43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3" name="Freeform 432">
                  <a:extLst>
                    <a:ext uri="{FF2B5EF4-FFF2-40B4-BE49-F238E27FC236}">
                      <a16:creationId xmlns:a16="http://schemas.microsoft.com/office/drawing/2014/main" id="{E53895F5-D9CB-4A85-A4B6-3078DCC0F70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4 w 83"/>
                    <a:gd name="T1" fmla="*/ 45 h 94"/>
                    <a:gd name="T2" fmla="*/ 4 w 83"/>
                    <a:gd name="T3" fmla="*/ 86 h 94"/>
                    <a:gd name="T4" fmla="*/ 4 w 83"/>
                    <a:gd name="T5" fmla="*/ 86 h 94"/>
                    <a:gd name="T6" fmla="*/ 3 w 83"/>
                    <a:gd name="T7" fmla="*/ 86 h 94"/>
                    <a:gd name="T8" fmla="*/ 4 w 83"/>
                    <a:gd name="T9" fmla="*/ 86 h 94"/>
                    <a:gd name="T10" fmla="*/ 4 w 83"/>
                    <a:gd name="T11" fmla="*/ 86 h 94"/>
                    <a:gd name="T12" fmla="*/ 4 w 83"/>
                    <a:gd name="T13" fmla="*/ 88 h 94"/>
                    <a:gd name="T14" fmla="*/ 4 w 83"/>
                    <a:gd name="T15" fmla="*/ 90 h 94"/>
                    <a:gd name="T16" fmla="*/ 7 w 83"/>
                    <a:gd name="T17" fmla="*/ 89 h 94"/>
                    <a:gd name="T18" fmla="*/ 8 w 83"/>
                    <a:gd name="T19" fmla="*/ 89 h 94"/>
                    <a:gd name="T20" fmla="*/ 8 w 83"/>
                    <a:gd name="T21" fmla="*/ 89 h 94"/>
                    <a:gd name="T22" fmla="*/ 8 w 83"/>
                    <a:gd name="T23" fmla="*/ 88 h 94"/>
                    <a:gd name="T24" fmla="*/ 4 w 83"/>
                    <a:gd name="T25" fmla="*/ 7 h 94"/>
                    <a:gd name="T26" fmla="*/ 8 w 83"/>
                    <a:gd name="T27" fmla="*/ 6 h 94"/>
                    <a:gd name="T28" fmla="*/ 4 w 83"/>
                    <a:gd name="T29" fmla="*/ 5 h 94"/>
                    <a:gd name="T30" fmla="*/ 3 w 83"/>
                    <a:gd name="T31" fmla="*/ 9 h 94"/>
                    <a:gd name="T32" fmla="*/ 3 w 83"/>
                    <a:gd name="T33" fmla="*/ 9 h 94"/>
                    <a:gd name="T34" fmla="*/ 4 w 83"/>
                    <a:gd name="T35" fmla="*/ 8 h 94"/>
                    <a:gd name="T36" fmla="*/ 3 w 83"/>
                    <a:gd name="T37" fmla="*/ 9 h 94"/>
                    <a:gd name="T38" fmla="*/ 3 w 83"/>
                    <a:gd name="T39" fmla="*/ 9 h 94"/>
                    <a:gd name="T40" fmla="*/ 3 w 83"/>
                    <a:gd name="T41" fmla="*/ 9 h 94"/>
                    <a:gd name="T42" fmla="*/ 3 w 83"/>
                    <a:gd name="T43" fmla="*/ 9 h 94"/>
                    <a:gd name="T44" fmla="*/ 76 w 83"/>
                    <a:gd name="T45" fmla="*/ 47 h 94"/>
                    <a:gd name="T46" fmla="*/ 74 w 83"/>
                    <a:gd name="T47" fmla="*/ 50 h 94"/>
                    <a:gd name="T48" fmla="*/ 77 w 83"/>
                    <a:gd name="T49" fmla="*/ 47 h 94"/>
                    <a:gd name="T50" fmla="*/ 76 w 83"/>
                    <a:gd name="T51" fmla="*/ 47 h 94"/>
                    <a:gd name="T52" fmla="*/ 74 w 83"/>
                    <a:gd name="T53" fmla="*/ 45 h 94"/>
                    <a:gd name="T54" fmla="*/ 74 w 83"/>
                    <a:gd name="T55" fmla="*/ 45 h 94"/>
                    <a:gd name="T56" fmla="*/ 74 w 83"/>
                    <a:gd name="T57" fmla="*/ 45 h 94"/>
                    <a:gd name="T58" fmla="*/ 76 w 83"/>
                    <a:gd name="T59" fmla="*/ 48 h 94"/>
                    <a:gd name="T60" fmla="*/ 80 w 83"/>
                    <a:gd name="T61" fmla="*/ 50 h 94"/>
                    <a:gd name="T62" fmla="*/ 79 w 83"/>
                    <a:gd name="T63" fmla="*/ 44 h 94"/>
                    <a:gd name="T64" fmla="*/ 79 w 83"/>
                    <a:gd name="T65" fmla="*/ 44 h 94"/>
                    <a:gd name="T66" fmla="*/ 78 w 83"/>
                    <a:gd name="T67" fmla="*/ 47 h 94"/>
                    <a:gd name="T68" fmla="*/ 79 w 83"/>
                    <a:gd name="T69" fmla="*/ 45 h 94"/>
                    <a:gd name="T70" fmla="*/ 79 w 83"/>
                    <a:gd name="T71" fmla="*/ 44 h 94"/>
                    <a:gd name="T72" fmla="*/ 79 w 83"/>
                    <a:gd name="T73" fmla="*/ 44 h 94"/>
                    <a:gd name="T74" fmla="*/ 78 w 83"/>
                    <a:gd name="T75" fmla="*/ 43 h 94"/>
                    <a:gd name="T76" fmla="*/ 5 w 83"/>
                    <a:gd name="T77" fmla="*/ 6 h 94"/>
                    <a:gd name="T78" fmla="*/ 6 w 83"/>
                    <a:gd name="T79" fmla="*/ 2 h 94"/>
                    <a:gd name="T80" fmla="*/ 1 w 83"/>
                    <a:gd name="T81" fmla="*/ 0 h 94"/>
                    <a:gd name="T82" fmla="*/ 3 w 83"/>
                    <a:gd name="T83" fmla="*/ 5 h 94"/>
                    <a:gd name="T84" fmla="*/ 0 w 83"/>
                    <a:gd name="T85" fmla="*/ 5 h 94"/>
                    <a:gd name="T86" fmla="*/ 0 w 83"/>
                    <a:gd name="T87" fmla="*/ 5 h 94"/>
                    <a:gd name="T88" fmla="*/ 0 w 83"/>
                    <a:gd name="T89" fmla="*/ 6 h 94"/>
                    <a:gd name="T90" fmla="*/ 0 w 83"/>
                    <a:gd name="T91" fmla="*/ 91 h 94"/>
                    <a:gd name="T92" fmla="*/ 5 w 83"/>
                    <a:gd name="T93" fmla="*/ 94 h 94"/>
                    <a:gd name="T94" fmla="*/ 8 w 83"/>
                    <a:gd name="T95" fmla="*/ 93 h 94"/>
                    <a:gd name="T96" fmla="*/ 78 w 83"/>
                    <a:gd name="T97" fmla="*/ 52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83" h="94">
                      <a:moveTo>
                        <a:pt x="76" y="48"/>
                      </a:move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3" y="86"/>
                        <a:pt x="3" y="86"/>
                        <a:pt x="3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88"/>
                        <a:pt x="4" y="88"/>
                        <a:pt x="4" y="88"/>
                      </a:cubicBezTo>
                      <a:cubicBezTo>
                        <a:pt x="4" y="86"/>
                        <a:pt x="4" y="86"/>
                        <a:pt x="4" y="86"/>
                      </a:cubicBezTo>
                      <a:cubicBezTo>
                        <a:pt x="4" y="90"/>
                        <a:pt x="4" y="90"/>
                        <a:pt x="4" y="90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7" y="89"/>
                        <a:pt x="7" y="89"/>
                        <a:pt x="7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9"/>
                        <a:pt x="8" y="89"/>
                        <a:pt x="8" y="89"/>
                      </a:cubicBezTo>
                      <a:cubicBezTo>
                        <a:pt x="8" y="88"/>
                        <a:pt x="8" y="88"/>
                        <a:pt x="8" y="88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4" y="7"/>
                        <a:pt x="4" y="7"/>
                        <a:pt x="4" y="7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4" y="5"/>
                        <a:pt x="4" y="5"/>
                        <a:pt x="4" y="5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5" y="51"/>
                        <a:pt x="75" y="51"/>
                        <a:pt x="75" y="51"/>
                      </a:cubicBezTo>
                      <a:cubicBezTo>
                        <a:pt x="77" y="47"/>
                        <a:pt x="77" y="47"/>
                        <a:pt x="77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7"/>
                        <a:pt x="76" y="47"/>
                        <a:pt x="76" y="47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4" y="45"/>
                        <a:pt x="74" y="45"/>
                        <a:pt x="74" y="45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8" y="47"/>
                        <a:pt x="78" y="47"/>
                        <a:pt x="78" y="47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5"/>
                        <a:pt x="79" y="45"/>
                        <a:pt x="79" y="45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3" y="5"/>
                        <a:pt x="3" y="5"/>
                        <a:pt x="3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6" y="48"/>
                        <a:pt x="76" y="48"/>
                        <a:pt x="76" y="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4" name="Oval 433">
                  <a:extLst>
                    <a:ext uri="{FF2B5EF4-FFF2-40B4-BE49-F238E27FC236}">
                      <a16:creationId xmlns:a16="http://schemas.microsoft.com/office/drawing/2014/main" id="{947618D7-B82F-4F0F-A4BB-5D61B961A1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27" y="2229"/>
                  <a:ext cx="178" cy="179"/>
                </a:xfrm>
                <a:prstGeom prst="ellipse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5" name="Freeform 434">
                  <a:extLst>
                    <a:ext uri="{FF2B5EF4-FFF2-40B4-BE49-F238E27FC236}">
                      <a16:creationId xmlns:a16="http://schemas.microsoft.com/office/drawing/2014/main" id="{82A4BBA9-D9DD-417B-9527-3BF58253A57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182 w 186"/>
                    <a:gd name="T1" fmla="*/ 94 h 187"/>
                    <a:gd name="T2" fmla="*/ 178 w 186"/>
                    <a:gd name="T3" fmla="*/ 94 h 187"/>
                    <a:gd name="T4" fmla="*/ 153 w 186"/>
                    <a:gd name="T5" fmla="*/ 154 h 187"/>
                    <a:gd name="T6" fmla="*/ 93 w 186"/>
                    <a:gd name="T7" fmla="*/ 179 h 187"/>
                    <a:gd name="T8" fmla="*/ 33 w 186"/>
                    <a:gd name="T9" fmla="*/ 154 h 187"/>
                    <a:gd name="T10" fmla="*/ 8 w 186"/>
                    <a:gd name="T11" fmla="*/ 94 h 187"/>
                    <a:gd name="T12" fmla="*/ 33 w 186"/>
                    <a:gd name="T13" fmla="*/ 33 h 187"/>
                    <a:gd name="T14" fmla="*/ 93 w 186"/>
                    <a:gd name="T15" fmla="*/ 8 h 187"/>
                    <a:gd name="T16" fmla="*/ 153 w 186"/>
                    <a:gd name="T17" fmla="*/ 33 h 187"/>
                    <a:gd name="T18" fmla="*/ 178 w 186"/>
                    <a:gd name="T19" fmla="*/ 94 h 187"/>
                    <a:gd name="T20" fmla="*/ 182 w 186"/>
                    <a:gd name="T21" fmla="*/ 94 h 187"/>
                    <a:gd name="T22" fmla="*/ 186 w 186"/>
                    <a:gd name="T23" fmla="*/ 94 h 187"/>
                    <a:gd name="T24" fmla="*/ 93 w 186"/>
                    <a:gd name="T25" fmla="*/ 0 h 187"/>
                    <a:gd name="T26" fmla="*/ 0 w 186"/>
                    <a:gd name="T27" fmla="*/ 94 h 187"/>
                    <a:gd name="T28" fmla="*/ 93 w 186"/>
                    <a:gd name="T29" fmla="*/ 187 h 187"/>
                    <a:gd name="T30" fmla="*/ 186 w 186"/>
                    <a:gd name="T31" fmla="*/ 94 h 187"/>
                    <a:gd name="T32" fmla="*/ 182 w 186"/>
                    <a:gd name="T33" fmla="*/ 94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86" h="187">
                      <a:moveTo>
                        <a:pt x="182" y="94"/>
                      </a:move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  <a:cubicBezTo>
                        <a:pt x="42" y="0"/>
                        <a:pt x="0" y="42"/>
                        <a:pt x="0" y="94"/>
                      </a:cubicBezTo>
                      <a:cubicBezTo>
                        <a:pt x="0" y="145"/>
                        <a:pt x="42" y="187"/>
                        <a:pt x="93" y="187"/>
                      </a:cubicBezTo>
                      <a:cubicBezTo>
                        <a:pt x="145" y="187"/>
                        <a:pt x="186" y="145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6" name="Oval 435">
                  <a:extLst>
                    <a:ext uri="{FF2B5EF4-FFF2-40B4-BE49-F238E27FC236}">
                      <a16:creationId xmlns:a16="http://schemas.microsoft.com/office/drawing/2014/main" id="{97FC6FF0-8D6C-428A-A8C5-C0EB192D3C5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148" y="2250"/>
                  <a:ext cx="136" cy="137"/>
                </a:xfrm>
                <a:prstGeom prst="ellipse">
                  <a:avLst/>
                </a:prstGeom>
                <a:solidFill>
                  <a:srgbClr val="F0C75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7" name="Freeform 436">
                  <a:extLst>
                    <a:ext uri="{FF2B5EF4-FFF2-40B4-BE49-F238E27FC236}">
                      <a16:creationId xmlns:a16="http://schemas.microsoft.com/office/drawing/2014/main" id="{1B4FDFF3-4CF2-446E-9155-3FB4B1DE58A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0 w 144"/>
                    <a:gd name="T1" fmla="*/ 73 h 145"/>
                    <a:gd name="T2" fmla="*/ 136 w 144"/>
                    <a:gd name="T3" fmla="*/ 73 h 145"/>
                    <a:gd name="T4" fmla="*/ 118 w 144"/>
                    <a:gd name="T5" fmla="*/ 118 h 145"/>
                    <a:gd name="T6" fmla="*/ 72 w 144"/>
                    <a:gd name="T7" fmla="*/ 137 h 145"/>
                    <a:gd name="T8" fmla="*/ 27 w 144"/>
                    <a:gd name="T9" fmla="*/ 118 h 145"/>
                    <a:gd name="T10" fmla="*/ 8 w 144"/>
                    <a:gd name="T11" fmla="*/ 73 h 145"/>
                    <a:gd name="T12" fmla="*/ 27 w 144"/>
                    <a:gd name="T13" fmla="*/ 27 h 145"/>
                    <a:gd name="T14" fmla="*/ 72 w 144"/>
                    <a:gd name="T15" fmla="*/ 8 h 145"/>
                    <a:gd name="T16" fmla="*/ 118 w 144"/>
                    <a:gd name="T17" fmla="*/ 27 h 145"/>
                    <a:gd name="T18" fmla="*/ 136 w 144"/>
                    <a:gd name="T19" fmla="*/ 73 h 145"/>
                    <a:gd name="T20" fmla="*/ 140 w 144"/>
                    <a:gd name="T21" fmla="*/ 73 h 145"/>
                    <a:gd name="T22" fmla="*/ 144 w 144"/>
                    <a:gd name="T23" fmla="*/ 73 h 145"/>
                    <a:gd name="T24" fmla="*/ 72 w 144"/>
                    <a:gd name="T25" fmla="*/ 0 h 145"/>
                    <a:gd name="T26" fmla="*/ 0 w 144"/>
                    <a:gd name="T27" fmla="*/ 73 h 145"/>
                    <a:gd name="T28" fmla="*/ 72 w 144"/>
                    <a:gd name="T29" fmla="*/ 145 h 145"/>
                    <a:gd name="T30" fmla="*/ 144 w 144"/>
                    <a:gd name="T31" fmla="*/ 73 h 145"/>
                    <a:gd name="T32" fmla="*/ 140 w 144"/>
                    <a:gd name="T33" fmla="*/ 73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44" h="145">
                      <a:moveTo>
                        <a:pt x="140" y="73"/>
                      </a:move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8" name="Freeform 437">
                  <a:extLst>
                    <a:ext uri="{FF2B5EF4-FFF2-40B4-BE49-F238E27FC236}">
                      <a16:creationId xmlns:a16="http://schemas.microsoft.com/office/drawing/2014/main" id="{6D34E2C6-AE89-4ECF-B52C-F2DC9E0C967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272"/>
                  <a:ext cx="49" cy="52"/>
                </a:xfrm>
                <a:custGeom>
                  <a:avLst/>
                  <a:gdLst>
                    <a:gd name="T0" fmla="*/ 49 w 49"/>
                    <a:gd name="T1" fmla="*/ 23 h 52"/>
                    <a:gd name="T2" fmla="*/ 49 w 49"/>
                    <a:gd name="T3" fmla="*/ 18 h 52"/>
                    <a:gd name="T4" fmla="*/ 31 w 49"/>
                    <a:gd name="T5" fmla="*/ 0 h 52"/>
                    <a:gd name="T6" fmla="*/ 19 w 49"/>
                    <a:gd name="T7" fmla="*/ 0 h 52"/>
                    <a:gd name="T8" fmla="*/ 0 w 49"/>
                    <a:gd name="T9" fmla="*/ 18 h 52"/>
                    <a:gd name="T10" fmla="*/ 0 w 49"/>
                    <a:gd name="T11" fmla="*/ 28 h 52"/>
                    <a:gd name="T12" fmla="*/ 4 w 49"/>
                    <a:gd name="T13" fmla="*/ 37 h 52"/>
                    <a:gd name="T14" fmla="*/ 11 w 49"/>
                    <a:gd name="T15" fmla="*/ 43 h 52"/>
                    <a:gd name="T16" fmla="*/ 11 w 49"/>
                    <a:gd name="T17" fmla="*/ 43 h 52"/>
                    <a:gd name="T18" fmla="*/ 33 w 49"/>
                    <a:gd name="T19" fmla="*/ 52 h 52"/>
                    <a:gd name="T20" fmla="*/ 36 w 49"/>
                    <a:gd name="T21" fmla="*/ 44 h 52"/>
                    <a:gd name="T22" fmla="*/ 14 w 49"/>
                    <a:gd name="T23" fmla="*/ 36 h 52"/>
                    <a:gd name="T24" fmla="*/ 13 w 49"/>
                    <a:gd name="T25" fmla="*/ 40 h 52"/>
                    <a:gd name="T26" fmla="*/ 15 w 49"/>
                    <a:gd name="T27" fmla="*/ 36 h 52"/>
                    <a:gd name="T28" fmla="*/ 10 w 49"/>
                    <a:gd name="T29" fmla="*/ 32 h 52"/>
                    <a:gd name="T30" fmla="*/ 8 w 49"/>
                    <a:gd name="T31" fmla="*/ 28 h 52"/>
                    <a:gd name="T32" fmla="*/ 8 w 49"/>
                    <a:gd name="T33" fmla="*/ 18 h 52"/>
                    <a:gd name="T34" fmla="*/ 19 w 49"/>
                    <a:gd name="T35" fmla="*/ 8 h 52"/>
                    <a:gd name="T36" fmla="*/ 31 w 49"/>
                    <a:gd name="T37" fmla="*/ 8 h 52"/>
                    <a:gd name="T38" fmla="*/ 41 w 49"/>
                    <a:gd name="T39" fmla="*/ 18 h 52"/>
                    <a:gd name="T40" fmla="*/ 41 w 49"/>
                    <a:gd name="T41" fmla="*/ 23 h 52"/>
                    <a:gd name="T42" fmla="*/ 49 w 49"/>
                    <a:gd name="T43" fmla="*/ 23 h 52"/>
                    <a:gd name="T44" fmla="*/ 49 w 49"/>
                    <a:gd name="T45" fmla="*/ 2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9" h="52">
                      <a:moveTo>
                        <a:pt x="49" y="23"/>
                      </a:move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33" y="52"/>
                        <a:pt x="33" y="52"/>
                        <a:pt x="33" y="5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40"/>
                        <a:pt x="13" y="40"/>
                        <a:pt x="13" y="40"/>
                      </a:cubicBezTo>
                      <a:cubicBezTo>
                        <a:pt x="15" y="36"/>
                        <a:pt x="15" y="36"/>
                        <a:pt x="15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89" name="Freeform 438">
                  <a:extLst>
                    <a:ext uri="{FF2B5EF4-FFF2-40B4-BE49-F238E27FC236}">
                      <a16:creationId xmlns:a16="http://schemas.microsoft.com/office/drawing/2014/main" id="{166609CC-D76A-4551-A161-D430ED95C52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0 w 49"/>
                    <a:gd name="T1" fmla="*/ 29 h 52"/>
                    <a:gd name="T2" fmla="*/ 0 w 49"/>
                    <a:gd name="T3" fmla="*/ 33 h 52"/>
                    <a:gd name="T4" fmla="*/ 19 w 49"/>
                    <a:gd name="T5" fmla="*/ 52 h 52"/>
                    <a:gd name="T6" fmla="*/ 31 w 49"/>
                    <a:gd name="T7" fmla="*/ 52 h 52"/>
                    <a:gd name="T8" fmla="*/ 49 w 49"/>
                    <a:gd name="T9" fmla="*/ 33 h 52"/>
                    <a:gd name="T10" fmla="*/ 49 w 49"/>
                    <a:gd name="T11" fmla="*/ 23 h 52"/>
                    <a:gd name="T12" fmla="*/ 46 w 49"/>
                    <a:gd name="T13" fmla="*/ 14 h 52"/>
                    <a:gd name="T14" fmla="*/ 39 w 49"/>
                    <a:gd name="T15" fmla="*/ 8 h 52"/>
                    <a:gd name="T16" fmla="*/ 39 w 49"/>
                    <a:gd name="T17" fmla="*/ 8 h 52"/>
                    <a:gd name="T18" fmla="*/ 17 w 49"/>
                    <a:gd name="T19" fmla="*/ 0 h 52"/>
                    <a:gd name="T20" fmla="*/ 14 w 49"/>
                    <a:gd name="T21" fmla="*/ 7 h 52"/>
                    <a:gd name="T22" fmla="*/ 35 w 49"/>
                    <a:gd name="T23" fmla="*/ 15 h 52"/>
                    <a:gd name="T24" fmla="*/ 37 w 49"/>
                    <a:gd name="T25" fmla="*/ 12 h 52"/>
                    <a:gd name="T26" fmla="*/ 35 w 49"/>
                    <a:gd name="T27" fmla="*/ 15 h 52"/>
                    <a:gd name="T28" fmla="*/ 40 w 49"/>
                    <a:gd name="T29" fmla="*/ 19 h 52"/>
                    <a:gd name="T30" fmla="*/ 41 w 49"/>
                    <a:gd name="T31" fmla="*/ 23 h 52"/>
                    <a:gd name="T32" fmla="*/ 41 w 49"/>
                    <a:gd name="T33" fmla="*/ 33 h 52"/>
                    <a:gd name="T34" fmla="*/ 31 w 49"/>
                    <a:gd name="T35" fmla="*/ 44 h 52"/>
                    <a:gd name="T36" fmla="*/ 19 w 49"/>
                    <a:gd name="T37" fmla="*/ 44 h 52"/>
                    <a:gd name="T38" fmla="*/ 8 w 49"/>
                    <a:gd name="T39" fmla="*/ 33 h 52"/>
                    <a:gd name="T40" fmla="*/ 8 w 49"/>
                    <a:gd name="T41" fmla="*/ 29 h 52"/>
                    <a:gd name="T42" fmla="*/ 0 w 49"/>
                    <a:gd name="T43" fmla="*/ 29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9" h="52">
                      <a:moveTo>
                        <a:pt x="0" y="29"/>
                      </a:move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2"/>
                        <a:pt x="37" y="12"/>
                        <a:pt x="37" y="12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6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cubicBezTo>
                        <a:pt x="0" y="29"/>
                        <a:pt x="0" y="29"/>
                        <a:pt x="0" y="2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0" name="Rectangle 439">
                  <a:extLst>
                    <a:ext uri="{FF2B5EF4-FFF2-40B4-BE49-F238E27FC236}">
                      <a16:creationId xmlns:a16="http://schemas.microsoft.com/office/drawing/2014/main" id="{F9A4EC59-7693-4661-8628-91669859552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1" name="Rectangle 440">
                  <a:extLst>
                    <a:ext uri="{FF2B5EF4-FFF2-40B4-BE49-F238E27FC236}">
                      <a16:creationId xmlns:a16="http://schemas.microsoft.com/office/drawing/2014/main" id="{75704AD3-C0E8-4B6C-8754-BC410D67A5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2" name="Freeform 441">
                  <a:extLst>
                    <a:ext uri="{FF2B5EF4-FFF2-40B4-BE49-F238E27FC236}">
                      <a16:creationId xmlns:a16="http://schemas.microsoft.com/office/drawing/2014/main" id="{48AA9541-740D-48D9-B652-934541A67D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5" y="2949"/>
                  <a:ext cx="1654" cy="1104"/>
                </a:xfrm>
                <a:custGeom>
                  <a:avLst/>
                  <a:gdLst>
                    <a:gd name="T0" fmla="*/ 56 w 1654"/>
                    <a:gd name="T1" fmla="*/ 1106 h 1106"/>
                    <a:gd name="T2" fmla="*/ 0 w 1654"/>
                    <a:gd name="T3" fmla="*/ 1049 h 1106"/>
                    <a:gd name="T4" fmla="*/ 0 w 1654"/>
                    <a:gd name="T5" fmla="*/ 57 h 1106"/>
                    <a:gd name="T6" fmla="*/ 56 w 1654"/>
                    <a:gd name="T7" fmla="*/ 0 h 1106"/>
                    <a:gd name="T8" fmla="*/ 1597 w 1654"/>
                    <a:gd name="T9" fmla="*/ 0 h 1106"/>
                    <a:gd name="T10" fmla="*/ 1654 w 1654"/>
                    <a:gd name="T11" fmla="*/ 57 h 1106"/>
                    <a:gd name="T12" fmla="*/ 1654 w 1654"/>
                    <a:gd name="T13" fmla="*/ 1049 h 1106"/>
                    <a:gd name="T14" fmla="*/ 1597 w 1654"/>
                    <a:gd name="T15" fmla="*/ 1106 h 1106"/>
                    <a:gd name="T16" fmla="*/ 56 w 1654"/>
                    <a:gd name="T17" fmla="*/ 1106 h 1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54" h="1106">
                      <a:moveTo>
                        <a:pt x="56" y="1106"/>
                      </a:moveTo>
                      <a:cubicBezTo>
                        <a:pt x="25" y="1106"/>
                        <a:pt x="0" y="1080"/>
                        <a:pt x="0" y="1049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26"/>
                        <a:pt x="25" y="0"/>
                        <a:pt x="56" y="0"/>
                      </a:cubicBezTo>
                      <a:cubicBezTo>
                        <a:pt x="1597" y="0"/>
                        <a:pt x="1597" y="0"/>
                        <a:pt x="1597" y="0"/>
                      </a:cubicBezTo>
                      <a:cubicBezTo>
                        <a:pt x="1628" y="0"/>
                        <a:pt x="1654" y="26"/>
                        <a:pt x="1654" y="57"/>
                      </a:cubicBezTo>
                      <a:cubicBezTo>
                        <a:pt x="1654" y="1049"/>
                        <a:pt x="1654" y="1049"/>
                        <a:pt x="1654" y="1049"/>
                      </a:cubicBezTo>
                      <a:cubicBezTo>
                        <a:pt x="1654" y="1080"/>
                        <a:pt x="1628" y="1106"/>
                        <a:pt x="1597" y="1106"/>
                      </a:cubicBezTo>
                      <a:cubicBezTo>
                        <a:pt x="56" y="1106"/>
                        <a:pt x="56" y="1106"/>
                        <a:pt x="56" y="1106"/>
                      </a:cubicBezTo>
                    </a:path>
                  </a:pathLst>
                </a:custGeom>
                <a:solidFill>
                  <a:srgbClr val="CDD5D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3" name="Freeform 442">
                  <a:extLst>
                    <a:ext uri="{FF2B5EF4-FFF2-40B4-BE49-F238E27FC236}">
                      <a16:creationId xmlns:a16="http://schemas.microsoft.com/office/drawing/2014/main" id="{58DDFCFF-21F8-4768-8ACF-B7B8B976F62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0" y="2954"/>
                  <a:ext cx="1644" cy="1094"/>
                </a:xfrm>
                <a:custGeom>
                  <a:avLst/>
                  <a:gdLst>
                    <a:gd name="T0" fmla="*/ 1644 w 1644"/>
                    <a:gd name="T1" fmla="*/ 1044 h 1096"/>
                    <a:gd name="T2" fmla="*/ 1592 w 1644"/>
                    <a:gd name="T3" fmla="*/ 1096 h 1096"/>
                    <a:gd name="T4" fmla="*/ 51 w 1644"/>
                    <a:gd name="T5" fmla="*/ 1096 h 1096"/>
                    <a:gd name="T6" fmla="*/ 0 w 1644"/>
                    <a:gd name="T7" fmla="*/ 1044 h 1096"/>
                    <a:gd name="T8" fmla="*/ 0 w 1644"/>
                    <a:gd name="T9" fmla="*/ 52 h 1096"/>
                    <a:gd name="T10" fmla="*/ 51 w 1644"/>
                    <a:gd name="T11" fmla="*/ 0 h 1096"/>
                    <a:gd name="T12" fmla="*/ 1592 w 1644"/>
                    <a:gd name="T13" fmla="*/ 0 h 1096"/>
                    <a:gd name="T14" fmla="*/ 1644 w 1644"/>
                    <a:gd name="T15" fmla="*/ 52 h 1096"/>
                    <a:gd name="T16" fmla="*/ 1644 w 1644"/>
                    <a:gd name="T17" fmla="*/ 1044 h 10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44" h="1096">
                      <a:moveTo>
                        <a:pt x="1644" y="1044"/>
                      </a:moveTo>
                      <a:cubicBezTo>
                        <a:pt x="1644" y="1073"/>
                        <a:pt x="1621" y="1096"/>
                        <a:pt x="1592" y="1096"/>
                      </a:cubicBezTo>
                      <a:cubicBezTo>
                        <a:pt x="51" y="1096"/>
                        <a:pt x="51" y="1096"/>
                        <a:pt x="51" y="1096"/>
                      </a:cubicBezTo>
                      <a:cubicBezTo>
                        <a:pt x="23" y="1096"/>
                        <a:pt x="0" y="1073"/>
                        <a:pt x="0" y="1044"/>
                      </a:cubicBezTo>
                      <a:cubicBezTo>
                        <a:pt x="0" y="52"/>
                        <a:pt x="0" y="52"/>
                        <a:pt x="0" y="52"/>
                      </a:cubicBezTo>
                      <a:cubicBezTo>
                        <a:pt x="0" y="24"/>
                        <a:pt x="23" y="0"/>
                        <a:pt x="51" y="0"/>
                      </a:cubicBezTo>
                      <a:cubicBezTo>
                        <a:pt x="1592" y="0"/>
                        <a:pt x="1592" y="0"/>
                        <a:pt x="1592" y="0"/>
                      </a:cubicBezTo>
                      <a:cubicBezTo>
                        <a:pt x="1621" y="0"/>
                        <a:pt x="1644" y="24"/>
                        <a:pt x="1644" y="52"/>
                      </a:cubicBezTo>
                      <a:cubicBezTo>
                        <a:pt x="1644" y="1044"/>
                        <a:pt x="1644" y="1044"/>
                        <a:pt x="1644" y="1044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4" name="Freeform 443">
                  <a:extLst>
                    <a:ext uri="{FF2B5EF4-FFF2-40B4-BE49-F238E27FC236}">
                      <a16:creationId xmlns:a16="http://schemas.microsoft.com/office/drawing/2014/main" id="{6ECA1A9F-BF13-4244-AD1C-27278F61445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6" y="2950"/>
                  <a:ext cx="1652" cy="1102"/>
                </a:xfrm>
                <a:custGeom>
                  <a:avLst/>
                  <a:gdLst>
                    <a:gd name="T0" fmla="*/ 1648 w 1652"/>
                    <a:gd name="T1" fmla="*/ 1048 h 1104"/>
                    <a:gd name="T2" fmla="*/ 1644 w 1652"/>
                    <a:gd name="T3" fmla="*/ 1048 h 1104"/>
                    <a:gd name="T4" fmla="*/ 1630 w 1652"/>
                    <a:gd name="T5" fmla="*/ 1082 h 1104"/>
                    <a:gd name="T6" fmla="*/ 1596 w 1652"/>
                    <a:gd name="T7" fmla="*/ 1096 h 1104"/>
                    <a:gd name="T8" fmla="*/ 55 w 1652"/>
                    <a:gd name="T9" fmla="*/ 1096 h 1104"/>
                    <a:gd name="T10" fmla="*/ 22 w 1652"/>
                    <a:gd name="T11" fmla="*/ 1082 h 1104"/>
                    <a:gd name="T12" fmla="*/ 8 w 1652"/>
                    <a:gd name="T13" fmla="*/ 1048 h 1104"/>
                    <a:gd name="T14" fmla="*/ 8 w 1652"/>
                    <a:gd name="T15" fmla="*/ 56 h 1104"/>
                    <a:gd name="T16" fmla="*/ 22 w 1652"/>
                    <a:gd name="T17" fmla="*/ 22 h 1104"/>
                    <a:gd name="T18" fmla="*/ 55 w 1652"/>
                    <a:gd name="T19" fmla="*/ 8 h 1104"/>
                    <a:gd name="T20" fmla="*/ 1596 w 1652"/>
                    <a:gd name="T21" fmla="*/ 8 h 1104"/>
                    <a:gd name="T22" fmla="*/ 1630 w 1652"/>
                    <a:gd name="T23" fmla="*/ 22 h 1104"/>
                    <a:gd name="T24" fmla="*/ 1644 w 1652"/>
                    <a:gd name="T25" fmla="*/ 56 h 1104"/>
                    <a:gd name="T26" fmla="*/ 1644 w 1652"/>
                    <a:gd name="T27" fmla="*/ 1048 h 1104"/>
                    <a:gd name="T28" fmla="*/ 1648 w 1652"/>
                    <a:gd name="T29" fmla="*/ 1048 h 1104"/>
                    <a:gd name="T30" fmla="*/ 1652 w 1652"/>
                    <a:gd name="T31" fmla="*/ 1048 h 1104"/>
                    <a:gd name="T32" fmla="*/ 1652 w 1652"/>
                    <a:gd name="T33" fmla="*/ 56 h 1104"/>
                    <a:gd name="T34" fmla="*/ 1596 w 1652"/>
                    <a:gd name="T35" fmla="*/ 0 h 1104"/>
                    <a:gd name="T36" fmla="*/ 55 w 1652"/>
                    <a:gd name="T37" fmla="*/ 0 h 1104"/>
                    <a:gd name="T38" fmla="*/ 0 w 1652"/>
                    <a:gd name="T39" fmla="*/ 56 h 1104"/>
                    <a:gd name="T40" fmla="*/ 0 w 1652"/>
                    <a:gd name="T41" fmla="*/ 1048 h 1104"/>
                    <a:gd name="T42" fmla="*/ 55 w 1652"/>
                    <a:gd name="T43" fmla="*/ 1104 h 1104"/>
                    <a:gd name="T44" fmla="*/ 1596 w 1652"/>
                    <a:gd name="T45" fmla="*/ 1104 h 1104"/>
                    <a:gd name="T46" fmla="*/ 1652 w 1652"/>
                    <a:gd name="T47" fmla="*/ 1048 h 1104"/>
                    <a:gd name="T48" fmla="*/ 1648 w 1652"/>
                    <a:gd name="T49" fmla="*/ 1048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652" h="1104">
                      <a:moveTo>
                        <a:pt x="1648" y="1048"/>
                      </a:move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4" y="1061"/>
                        <a:pt x="1638" y="1073"/>
                        <a:pt x="1630" y="1082"/>
                      </a:cubicBezTo>
                      <a:cubicBezTo>
                        <a:pt x="1621" y="1090"/>
                        <a:pt x="1609" y="1096"/>
                        <a:pt x="1596" y="1096"/>
                      </a:cubicBezTo>
                      <a:cubicBezTo>
                        <a:pt x="55" y="1096"/>
                        <a:pt x="55" y="1096"/>
                        <a:pt x="55" y="1096"/>
                      </a:cubicBezTo>
                      <a:cubicBezTo>
                        <a:pt x="42" y="1096"/>
                        <a:pt x="30" y="1090"/>
                        <a:pt x="22" y="1082"/>
                      </a:cubicBezTo>
                      <a:cubicBezTo>
                        <a:pt x="13" y="1073"/>
                        <a:pt x="8" y="1061"/>
                        <a:pt x="8" y="1048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8" y="43"/>
                        <a:pt x="13" y="31"/>
                        <a:pt x="22" y="22"/>
                      </a:cubicBezTo>
                      <a:cubicBezTo>
                        <a:pt x="30" y="14"/>
                        <a:pt x="42" y="8"/>
                        <a:pt x="55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48"/>
                        <a:pt x="1644" y="1048"/>
                        <a:pt x="1644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  <a:cubicBezTo>
                        <a:pt x="1652" y="1048"/>
                        <a:pt x="1652" y="1048"/>
                        <a:pt x="1652" y="1048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25" y="0"/>
                        <a:pt x="0" y="25"/>
                        <a:pt x="0" y="56"/>
                      </a:cubicBezTo>
                      <a:cubicBezTo>
                        <a:pt x="0" y="1048"/>
                        <a:pt x="0" y="1048"/>
                        <a:pt x="0" y="1048"/>
                      </a:cubicBezTo>
                      <a:cubicBezTo>
                        <a:pt x="0" y="1079"/>
                        <a:pt x="25" y="1104"/>
                        <a:pt x="55" y="1104"/>
                      </a:cubicBezTo>
                      <a:cubicBezTo>
                        <a:pt x="1596" y="1104"/>
                        <a:pt x="1596" y="1104"/>
                        <a:pt x="1596" y="1104"/>
                      </a:cubicBezTo>
                      <a:cubicBezTo>
                        <a:pt x="1627" y="1104"/>
                        <a:pt x="1652" y="1079"/>
                        <a:pt x="1652" y="1048"/>
                      </a:cubicBezTo>
                      <a:cubicBezTo>
                        <a:pt x="1648" y="1048"/>
                        <a:pt x="1648" y="1048"/>
                        <a:pt x="1648" y="104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5" name="Freeform 444">
                  <a:extLst>
                    <a:ext uri="{FF2B5EF4-FFF2-40B4-BE49-F238E27FC236}">
                      <a16:creationId xmlns:a16="http://schemas.microsoft.com/office/drawing/2014/main" id="{D94F1926-3101-4037-A7C3-4A98BAAF8B8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74" y="3022"/>
                  <a:ext cx="1496" cy="896"/>
                </a:xfrm>
                <a:custGeom>
                  <a:avLst/>
                  <a:gdLst>
                    <a:gd name="T0" fmla="*/ 7 w 1496"/>
                    <a:gd name="T1" fmla="*/ 897 h 897"/>
                    <a:gd name="T2" fmla="*/ 0 w 1496"/>
                    <a:gd name="T3" fmla="*/ 890 h 897"/>
                    <a:gd name="T4" fmla="*/ 0 w 1496"/>
                    <a:gd name="T5" fmla="*/ 6 h 897"/>
                    <a:gd name="T6" fmla="*/ 7 w 1496"/>
                    <a:gd name="T7" fmla="*/ 0 h 897"/>
                    <a:gd name="T8" fmla="*/ 1489 w 1496"/>
                    <a:gd name="T9" fmla="*/ 0 h 897"/>
                    <a:gd name="T10" fmla="*/ 1496 w 1496"/>
                    <a:gd name="T11" fmla="*/ 6 h 897"/>
                    <a:gd name="T12" fmla="*/ 1496 w 1496"/>
                    <a:gd name="T13" fmla="*/ 890 h 897"/>
                    <a:gd name="T14" fmla="*/ 1489 w 1496"/>
                    <a:gd name="T15" fmla="*/ 897 h 897"/>
                    <a:gd name="T16" fmla="*/ 7 w 1496"/>
                    <a:gd name="T17" fmla="*/ 897 h 8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496" h="897">
                      <a:moveTo>
                        <a:pt x="7" y="897"/>
                      </a:moveTo>
                      <a:cubicBezTo>
                        <a:pt x="3" y="897"/>
                        <a:pt x="0" y="894"/>
                        <a:pt x="0" y="89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7" y="0"/>
                      </a:cubicBezTo>
                      <a:cubicBezTo>
                        <a:pt x="1489" y="0"/>
                        <a:pt x="1489" y="0"/>
                        <a:pt x="1489" y="0"/>
                      </a:cubicBezTo>
                      <a:cubicBezTo>
                        <a:pt x="1493" y="0"/>
                        <a:pt x="1496" y="3"/>
                        <a:pt x="1496" y="6"/>
                      </a:cubicBezTo>
                      <a:cubicBezTo>
                        <a:pt x="1496" y="890"/>
                        <a:pt x="1496" y="890"/>
                        <a:pt x="1496" y="890"/>
                      </a:cubicBezTo>
                      <a:cubicBezTo>
                        <a:pt x="1496" y="894"/>
                        <a:pt x="1493" y="897"/>
                        <a:pt x="1489" y="897"/>
                      </a:cubicBezTo>
                      <a:cubicBezTo>
                        <a:pt x="7" y="897"/>
                        <a:pt x="7" y="897"/>
                        <a:pt x="7" y="897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6" name="Freeform 445">
                  <a:extLst>
                    <a:ext uri="{FF2B5EF4-FFF2-40B4-BE49-F238E27FC236}">
                      <a16:creationId xmlns:a16="http://schemas.microsoft.com/office/drawing/2014/main" id="{19DA8E10-2250-4A7B-8512-365DA3B9082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13 h 910"/>
                    <a:gd name="T2" fmla="*/ 1496 w 1509"/>
                    <a:gd name="T3" fmla="*/ 897 h 910"/>
                    <a:gd name="T4" fmla="*/ 14 w 1509"/>
                    <a:gd name="T5" fmla="*/ 897 h 910"/>
                    <a:gd name="T6" fmla="*/ 14 w 1509"/>
                    <a:gd name="T7" fmla="*/ 13 h 910"/>
                    <a:gd name="T8" fmla="*/ 1496 w 1509"/>
                    <a:gd name="T9" fmla="*/ 13 h 910"/>
                    <a:gd name="T10" fmla="*/ 1496 w 1509"/>
                    <a:gd name="T11" fmla="*/ 0 h 910"/>
                    <a:gd name="T12" fmla="*/ 14 w 1509"/>
                    <a:gd name="T13" fmla="*/ 0 h 910"/>
                    <a:gd name="T14" fmla="*/ 0 w 1509"/>
                    <a:gd name="T15" fmla="*/ 13 h 910"/>
                    <a:gd name="T16" fmla="*/ 0 w 1509"/>
                    <a:gd name="T17" fmla="*/ 897 h 910"/>
                    <a:gd name="T18" fmla="*/ 14 w 1509"/>
                    <a:gd name="T19" fmla="*/ 910 h 910"/>
                    <a:gd name="T20" fmla="*/ 1496 w 1509"/>
                    <a:gd name="T21" fmla="*/ 910 h 910"/>
                    <a:gd name="T22" fmla="*/ 1509 w 1509"/>
                    <a:gd name="T23" fmla="*/ 897 h 910"/>
                    <a:gd name="T24" fmla="*/ 1509 w 1509"/>
                    <a:gd name="T25" fmla="*/ 13 h 910"/>
                    <a:gd name="T26" fmla="*/ 1496 w 1509"/>
                    <a:gd name="T27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509" h="910">
                      <a:moveTo>
                        <a:pt x="1496" y="13"/>
                      </a:move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13"/>
                        <a:pt x="14" y="13"/>
                        <a:pt x="14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moveTo>
                        <a:pt x="1496" y="0"/>
                      </a:move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7" name="Rectangle 446">
                  <a:extLst>
                    <a:ext uri="{FF2B5EF4-FFF2-40B4-BE49-F238E27FC236}">
                      <a16:creationId xmlns:a16="http://schemas.microsoft.com/office/drawing/2014/main" id="{F7092985-E3C0-4457-A600-0000FA269A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8" name="Rectangle 447">
                  <a:extLst>
                    <a:ext uri="{FF2B5EF4-FFF2-40B4-BE49-F238E27FC236}">
                      <a16:creationId xmlns:a16="http://schemas.microsoft.com/office/drawing/2014/main" id="{4A03E64A-CFC3-462E-BBAD-C4122F7136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81" y="3028"/>
                  <a:ext cx="1482" cy="1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99" name="Oval 448">
                  <a:extLst>
                    <a:ext uri="{FF2B5EF4-FFF2-40B4-BE49-F238E27FC236}">
                      <a16:creationId xmlns:a16="http://schemas.microsoft.com/office/drawing/2014/main" id="{8A02D6DC-F738-42F8-BB97-9CCC54260DD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0" name="Rectangle 449">
                  <a:extLst>
                    <a:ext uri="{FF2B5EF4-FFF2-40B4-BE49-F238E27FC236}">
                      <a16:creationId xmlns:a16="http://schemas.microsoft.com/office/drawing/2014/main" id="{80152C4F-577C-47F6-9A6C-5C2A9CA666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1" name="Rectangle 450">
                  <a:extLst>
                    <a:ext uri="{FF2B5EF4-FFF2-40B4-BE49-F238E27FC236}">
                      <a16:creationId xmlns:a16="http://schemas.microsoft.com/office/drawing/2014/main" id="{EEDD7448-83A1-41E0-B4A1-7B6FB05ACF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818" y="3990"/>
                  <a:ext cx="2208" cy="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2" name="Freeform 451">
                  <a:extLst>
                    <a:ext uri="{FF2B5EF4-FFF2-40B4-BE49-F238E27FC236}">
                      <a16:creationId xmlns:a16="http://schemas.microsoft.com/office/drawing/2014/main" id="{0863FAC5-8455-4C87-A1A3-D7145AB8979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2 w 2216"/>
                    <a:gd name="T1" fmla="*/ 69 h 73"/>
                    <a:gd name="T2" fmla="*/ 2212 w 2216"/>
                    <a:gd name="T3" fmla="*/ 65 h 73"/>
                    <a:gd name="T4" fmla="*/ 8 w 2216"/>
                    <a:gd name="T5" fmla="*/ 65 h 73"/>
                    <a:gd name="T6" fmla="*/ 8 w 2216"/>
                    <a:gd name="T7" fmla="*/ 8 h 73"/>
                    <a:gd name="T8" fmla="*/ 2208 w 2216"/>
                    <a:gd name="T9" fmla="*/ 8 h 73"/>
                    <a:gd name="T10" fmla="*/ 2208 w 2216"/>
                    <a:gd name="T11" fmla="*/ 69 h 73"/>
                    <a:gd name="T12" fmla="*/ 2212 w 2216"/>
                    <a:gd name="T13" fmla="*/ 69 h 73"/>
                    <a:gd name="T14" fmla="*/ 2212 w 2216"/>
                    <a:gd name="T15" fmla="*/ 65 h 73"/>
                    <a:gd name="T16" fmla="*/ 2212 w 2216"/>
                    <a:gd name="T17" fmla="*/ 69 h 73"/>
                    <a:gd name="T18" fmla="*/ 2216 w 2216"/>
                    <a:gd name="T19" fmla="*/ 69 h 73"/>
                    <a:gd name="T20" fmla="*/ 2216 w 2216"/>
                    <a:gd name="T21" fmla="*/ 4 h 73"/>
                    <a:gd name="T22" fmla="*/ 2215 w 2216"/>
                    <a:gd name="T23" fmla="*/ 1 h 73"/>
                    <a:gd name="T24" fmla="*/ 2212 w 2216"/>
                    <a:gd name="T25" fmla="*/ 0 h 73"/>
                    <a:gd name="T26" fmla="*/ 4 w 2216"/>
                    <a:gd name="T27" fmla="*/ 0 h 73"/>
                    <a:gd name="T28" fmla="*/ 1 w 2216"/>
                    <a:gd name="T29" fmla="*/ 1 h 73"/>
                    <a:gd name="T30" fmla="*/ 0 w 2216"/>
                    <a:gd name="T31" fmla="*/ 4 h 73"/>
                    <a:gd name="T32" fmla="*/ 0 w 2216"/>
                    <a:gd name="T33" fmla="*/ 69 h 73"/>
                    <a:gd name="T34" fmla="*/ 1 w 2216"/>
                    <a:gd name="T35" fmla="*/ 72 h 73"/>
                    <a:gd name="T36" fmla="*/ 4 w 2216"/>
                    <a:gd name="T37" fmla="*/ 73 h 73"/>
                    <a:gd name="T38" fmla="*/ 2212 w 2216"/>
                    <a:gd name="T39" fmla="*/ 73 h 73"/>
                    <a:gd name="T40" fmla="*/ 2215 w 2216"/>
                    <a:gd name="T41" fmla="*/ 72 h 73"/>
                    <a:gd name="T42" fmla="*/ 2216 w 2216"/>
                    <a:gd name="T43" fmla="*/ 69 h 73"/>
                    <a:gd name="T44" fmla="*/ 2212 w 2216"/>
                    <a:gd name="T45" fmla="*/ 69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2216" h="73">
                      <a:moveTo>
                        <a:pt x="2212" y="69"/>
                      </a:move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9"/>
                        <a:pt x="2208" y="69"/>
                        <a:pt x="2208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cubicBezTo>
                        <a:pt x="2212" y="69"/>
                        <a:pt x="2212" y="69"/>
                        <a:pt x="2212" y="69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3" name="Freeform 452">
                  <a:extLst>
                    <a:ext uri="{FF2B5EF4-FFF2-40B4-BE49-F238E27FC236}">
                      <a16:creationId xmlns:a16="http://schemas.microsoft.com/office/drawing/2014/main" id="{CFF935E9-4B5A-46F8-B468-668B7C3DA1D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1" y="4054"/>
                  <a:ext cx="2202" cy="38"/>
                </a:xfrm>
                <a:custGeom>
                  <a:avLst/>
                  <a:gdLst>
                    <a:gd name="T0" fmla="*/ 0 w 2202"/>
                    <a:gd name="T1" fmla="*/ 0 h 38"/>
                    <a:gd name="T2" fmla="*/ 107 w 2202"/>
                    <a:gd name="T3" fmla="*/ 38 h 38"/>
                    <a:gd name="T4" fmla="*/ 2094 w 2202"/>
                    <a:gd name="T5" fmla="*/ 38 h 38"/>
                    <a:gd name="T6" fmla="*/ 2202 w 2202"/>
                    <a:gd name="T7" fmla="*/ 0 h 38"/>
                    <a:gd name="T8" fmla="*/ 0 w 2202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02" h="38">
                      <a:moveTo>
                        <a:pt x="0" y="0"/>
                      </a:moveTo>
                      <a:cubicBezTo>
                        <a:pt x="26" y="27"/>
                        <a:pt x="74" y="38"/>
                        <a:pt x="107" y="38"/>
                      </a:cubicBezTo>
                      <a:cubicBezTo>
                        <a:pt x="2094" y="38"/>
                        <a:pt x="2094" y="38"/>
                        <a:pt x="2094" y="38"/>
                      </a:cubicBezTo>
                      <a:cubicBezTo>
                        <a:pt x="2128" y="38"/>
                        <a:pt x="2176" y="27"/>
                        <a:pt x="2202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4" name="Freeform 453">
                  <a:extLst>
                    <a:ext uri="{FF2B5EF4-FFF2-40B4-BE49-F238E27FC236}">
                      <a16:creationId xmlns:a16="http://schemas.microsoft.com/office/drawing/2014/main" id="{27AF117D-F35E-4708-91ED-362D00DFD56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4 w 2210"/>
                    <a:gd name="T1" fmla="*/ 4 h 46"/>
                    <a:gd name="T2" fmla="*/ 1 w 2210"/>
                    <a:gd name="T3" fmla="*/ 7 h 46"/>
                    <a:gd name="T4" fmla="*/ 54 w 2210"/>
                    <a:gd name="T5" fmla="*/ 37 h 46"/>
                    <a:gd name="T6" fmla="*/ 111 w 2210"/>
                    <a:gd name="T7" fmla="*/ 46 h 46"/>
                    <a:gd name="T8" fmla="*/ 2098 w 2210"/>
                    <a:gd name="T9" fmla="*/ 46 h 46"/>
                    <a:gd name="T10" fmla="*/ 2156 w 2210"/>
                    <a:gd name="T11" fmla="*/ 37 h 46"/>
                    <a:gd name="T12" fmla="*/ 2209 w 2210"/>
                    <a:gd name="T13" fmla="*/ 7 h 46"/>
                    <a:gd name="T14" fmla="*/ 2209 w 2210"/>
                    <a:gd name="T15" fmla="*/ 2 h 46"/>
                    <a:gd name="T16" fmla="*/ 2206 w 2210"/>
                    <a:gd name="T17" fmla="*/ 0 h 46"/>
                    <a:gd name="T18" fmla="*/ 4 w 2210"/>
                    <a:gd name="T19" fmla="*/ 0 h 46"/>
                    <a:gd name="T20" fmla="*/ 0 w 2210"/>
                    <a:gd name="T21" fmla="*/ 2 h 46"/>
                    <a:gd name="T22" fmla="*/ 1 w 2210"/>
                    <a:gd name="T23" fmla="*/ 7 h 46"/>
                    <a:gd name="T24" fmla="*/ 4 w 2210"/>
                    <a:gd name="T25" fmla="*/ 4 h 46"/>
                    <a:gd name="T26" fmla="*/ 4 w 2210"/>
                    <a:gd name="T27" fmla="*/ 8 h 46"/>
                    <a:gd name="T28" fmla="*/ 2206 w 2210"/>
                    <a:gd name="T29" fmla="*/ 8 h 46"/>
                    <a:gd name="T30" fmla="*/ 2206 w 2210"/>
                    <a:gd name="T31" fmla="*/ 4 h 46"/>
                    <a:gd name="T32" fmla="*/ 2203 w 2210"/>
                    <a:gd name="T33" fmla="*/ 1 h 46"/>
                    <a:gd name="T34" fmla="*/ 2153 w 2210"/>
                    <a:gd name="T35" fmla="*/ 30 h 46"/>
                    <a:gd name="T36" fmla="*/ 2098 w 2210"/>
                    <a:gd name="T37" fmla="*/ 38 h 46"/>
                    <a:gd name="T38" fmla="*/ 111 w 2210"/>
                    <a:gd name="T39" fmla="*/ 38 h 46"/>
                    <a:gd name="T40" fmla="*/ 56 w 2210"/>
                    <a:gd name="T41" fmla="*/ 30 h 46"/>
                    <a:gd name="T42" fmla="*/ 7 w 2210"/>
                    <a:gd name="T43" fmla="*/ 1 h 46"/>
                    <a:gd name="T44" fmla="*/ 4 w 2210"/>
                    <a:gd name="T45" fmla="*/ 4 h 46"/>
                    <a:gd name="T46" fmla="*/ 4 w 2210"/>
                    <a:gd name="T47" fmla="*/ 8 h 46"/>
                    <a:gd name="T48" fmla="*/ 4 w 2210"/>
                    <a:gd name="T49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10" h="46">
                      <a:moveTo>
                        <a:pt x="4" y="4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5" y="21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5" y="46"/>
                        <a:pt x="2136" y="44"/>
                        <a:pt x="2156" y="37"/>
                      </a:cubicBezTo>
                      <a:cubicBezTo>
                        <a:pt x="2176" y="31"/>
                        <a:pt x="2195" y="21"/>
                        <a:pt x="2209" y="7"/>
                      </a:cubicBezTo>
                      <a:cubicBezTo>
                        <a:pt x="2210" y="5"/>
                        <a:pt x="2210" y="4"/>
                        <a:pt x="2209" y="2"/>
                      </a:cubicBezTo>
                      <a:cubicBezTo>
                        <a:pt x="2209" y="1"/>
                        <a:pt x="2207" y="0"/>
                        <a:pt x="220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206" y="8"/>
                        <a:pt x="2206" y="8"/>
                        <a:pt x="2206" y="8"/>
                      </a:cubicBezTo>
                      <a:cubicBezTo>
                        <a:pt x="2206" y="4"/>
                        <a:pt x="2206" y="4"/>
                        <a:pt x="2206" y="4"/>
                      </a:cubicBezTo>
                      <a:cubicBezTo>
                        <a:pt x="2203" y="1"/>
                        <a:pt x="2203" y="1"/>
                        <a:pt x="2203" y="1"/>
                      </a:cubicBezTo>
                      <a:cubicBezTo>
                        <a:pt x="2190" y="14"/>
                        <a:pt x="2172" y="24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37" y="24"/>
                        <a:pt x="19" y="14"/>
                        <a:pt x="7" y="1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205" name="Freeform 454">
                  <a:extLst>
                    <a:ext uri="{FF2B5EF4-FFF2-40B4-BE49-F238E27FC236}">
                      <a16:creationId xmlns:a16="http://schemas.microsoft.com/office/drawing/2014/main" id="{7DE0D54C-0F2B-4569-B9C7-F31DC9FEB1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2" y="3990"/>
                  <a:ext cx="300" cy="29"/>
                </a:xfrm>
                <a:custGeom>
                  <a:avLst/>
                  <a:gdLst>
                    <a:gd name="T0" fmla="*/ 0 w 300"/>
                    <a:gd name="T1" fmla="*/ 0 h 30"/>
                    <a:gd name="T2" fmla="*/ 0 w 300"/>
                    <a:gd name="T3" fmla="*/ 7 h 30"/>
                    <a:gd name="T4" fmla="*/ 23 w 300"/>
                    <a:gd name="T5" fmla="*/ 30 h 30"/>
                    <a:gd name="T6" fmla="*/ 277 w 300"/>
                    <a:gd name="T7" fmla="*/ 30 h 30"/>
                    <a:gd name="T8" fmla="*/ 300 w 300"/>
                    <a:gd name="T9" fmla="*/ 7 h 30"/>
                    <a:gd name="T10" fmla="*/ 300 w 300"/>
                    <a:gd name="T11" fmla="*/ 0 h 30"/>
                    <a:gd name="T12" fmla="*/ 0 w 300"/>
                    <a:gd name="T1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0" h="30">
                      <a:moveTo>
                        <a:pt x="0" y="0"/>
                      </a:move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20"/>
                        <a:pt x="10" y="30"/>
                        <a:pt x="23" y="30"/>
                      </a:cubicBezTo>
                      <a:cubicBezTo>
                        <a:pt x="277" y="30"/>
                        <a:pt x="277" y="30"/>
                        <a:pt x="277" y="30"/>
                      </a:cubicBezTo>
                      <a:cubicBezTo>
                        <a:pt x="289" y="30"/>
                        <a:pt x="300" y="20"/>
                        <a:pt x="300" y="7"/>
                      </a:cubicBezTo>
                      <a:cubicBezTo>
                        <a:pt x="300" y="0"/>
                        <a:pt x="300" y="0"/>
                        <a:pt x="300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1" name="Group 656">
                <a:extLst>
                  <a:ext uri="{FF2B5EF4-FFF2-40B4-BE49-F238E27FC236}">
                    <a16:creationId xmlns:a16="http://schemas.microsoft.com/office/drawing/2014/main" id="{AA103469-F49B-45AE-9FF0-F7C34CAE31AE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1651000" y="3375026"/>
                <a:ext cx="7300913" cy="3148013"/>
                <a:chOff x="1040" y="2126"/>
                <a:chExt cx="4599" cy="1983"/>
              </a:xfrm>
            </p:grpSpPr>
            <p:sp>
              <p:nvSpPr>
                <p:cNvPr id="806" name="Freeform 456">
                  <a:extLst>
                    <a:ext uri="{FF2B5EF4-FFF2-40B4-BE49-F238E27FC236}">
                      <a16:creationId xmlns:a16="http://schemas.microsoft.com/office/drawing/2014/main" id="{9B5D0037-AFEF-4B34-ACDA-F6B687889EA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4 w 308"/>
                    <a:gd name="T1" fmla="*/ 4 h 38"/>
                    <a:gd name="T2" fmla="*/ 0 w 308"/>
                    <a:gd name="T3" fmla="*/ 4 h 38"/>
                    <a:gd name="T4" fmla="*/ 0 w 308"/>
                    <a:gd name="T5" fmla="*/ 11 h 38"/>
                    <a:gd name="T6" fmla="*/ 27 w 308"/>
                    <a:gd name="T7" fmla="*/ 38 h 38"/>
                    <a:gd name="T8" fmla="*/ 281 w 308"/>
                    <a:gd name="T9" fmla="*/ 38 h 38"/>
                    <a:gd name="T10" fmla="*/ 308 w 308"/>
                    <a:gd name="T11" fmla="*/ 11 h 38"/>
                    <a:gd name="T12" fmla="*/ 308 w 308"/>
                    <a:gd name="T13" fmla="*/ 4 h 38"/>
                    <a:gd name="T14" fmla="*/ 307 w 308"/>
                    <a:gd name="T15" fmla="*/ 1 h 38"/>
                    <a:gd name="T16" fmla="*/ 304 w 308"/>
                    <a:gd name="T17" fmla="*/ 0 h 38"/>
                    <a:gd name="T18" fmla="*/ 4 w 308"/>
                    <a:gd name="T19" fmla="*/ 0 h 38"/>
                    <a:gd name="T20" fmla="*/ 1 w 308"/>
                    <a:gd name="T21" fmla="*/ 1 h 38"/>
                    <a:gd name="T22" fmla="*/ 0 w 308"/>
                    <a:gd name="T23" fmla="*/ 4 h 38"/>
                    <a:gd name="T24" fmla="*/ 4 w 308"/>
                    <a:gd name="T25" fmla="*/ 4 h 38"/>
                    <a:gd name="T26" fmla="*/ 4 w 308"/>
                    <a:gd name="T27" fmla="*/ 8 h 38"/>
                    <a:gd name="T28" fmla="*/ 300 w 308"/>
                    <a:gd name="T29" fmla="*/ 8 h 38"/>
                    <a:gd name="T30" fmla="*/ 300 w 308"/>
                    <a:gd name="T31" fmla="*/ 11 h 38"/>
                    <a:gd name="T32" fmla="*/ 294 w 308"/>
                    <a:gd name="T33" fmla="*/ 25 h 38"/>
                    <a:gd name="T34" fmla="*/ 281 w 308"/>
                    <a:gd name="T35" fmla="*/ 30 h 38"/>
                    <a:gd name="T36" fmla="*/ 27 w 308"/>
                    <a:gd name="T37" fmla="*/ 30 h 38"/>
                    <a:gd name="T38" fmla="*/ 13 w 308"/>
                    <a:gd name="T39" fmla="*/ 25 h 38"/>
                    <a:gd name="T40" fmla="*/ 8 w 308"/>
                    <a:gd name="T41" fmla="*/ 11 h 38"/>
                    <a:gd name="T42" fmla="*/ 8 w 308"/>
                    <a:gd name="T43" fmla="*/ 4 h 38"/>
                    <a:gd name="T44" fmla="*/ 4 w 308"/>
                    <a:gd name="T45" fmla="*/ 4 h 38"/>
                    <a:gd name="T46" fmla="*/ 4 w 308"/>
                    <a:gd name="T47" fmla="*/ 8 h 38"/>
                    <a:gd name="T48" fmla="*/ 4 w 308"/>
                    <a:gd name="T49" fmla="*/ 4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38">
                      <a:moveTo>
                        <a:pt x="4" y="4"/>
                      </a:move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4"/>
                        <a:pt x="8" y="4"/>
                        <a:pt x="8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4" y="4"/>
                        <a:pt x="4" y="4"/>
                        <a:pt x="4" y="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Rectangle 457">
                  <a:extLst>
                    <a:ext uri="{FF2B5EF4-FFF2-40B4-BE49-F238E27FC236}">
                      <a16:creationId xmlns:a16="http://schemas.microsoft.com/office/drawing/2014/main" id="{FCBA4358-80C9-408B-9A28-9C1E178BBE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Rectangle 458">
                  <a:extLst>
                    <a:ext uri="{FF2B5EF4-FFF2-40B4-BE49-F238E27FC236}">
                      <a16:creationId xmlns:a16="http://schemas.microsoft.com/office/drawing/2014/main" id="{B9D17486-D4FB-4B3D-A742-39DDBA4183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Rectangle 459">
                  <a:extLst>
                    <a:ext uri="{FF2B5EF4-FFF2-40B4-BE49-F238E27FC236}">
                      <a16:creationId xmlns:a16="http://schemas.microsoft.com/office/drawing/2014/main" id="{FEF0C644-EA7E-4D22-BCBB-EECB625844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Rectangle 460">
                  <a:extLst>
                    <a:ext uri="{FF2B5EF4-FFF2-40B4-BE49-F238E27FC236}">
                      <a16:creationId xmlns:a16="http://schemas.microsoft.com/office/drawing/2014/main" id="{940CD9AB-61F9-4E1E-B93F-35D5000DE3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Rectangle 461">
                  <a:extLst>
                    <a:ext uri="{FF2B5EF4-FFF2-40B4-BE49-F238E27FC236}">
                      <a16:creationId xmlns:a16="http://schemas.microsoft.com/office/drawing/2014/main" id="{4D0CB426-C5CE-4787-99D5-CAA5242BEB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2" name="Rectangle 462">
                  <a:extLst>
                    <a:ext uri="{FF2B5EF4-FFF2-40B4-BE49-F238E27FC236}">
                      <a16:creationId xmlns:a16="http://schemas.microsoft.com/office/drawing/2014/main" id="{15CBFBE4-7E47-4B78-836A-CE967A3E2E1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Oval 463">
                  <a:extLst>
                    <a:ext uri="{FF2B5EF4-FFF2-40B4-BE49-F238E27FC236}">
                      <a16:creationId xmlns:a16="http://schemas.microsoft.com/office/drawing/2014/main" id="{693FFB8B-E0C9-4C92-A147-2854B9C33B1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12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Oval 464">
                  <a:extLst>
                    <a:ext uri="{FF2B5EF4-FFF2-40B4-BE49-F238E27FC236}">
                      <a16:creationId xmlns:a16="http://schemas.microsoft.com/office/drawing/2014/main" id="{B6BD3E67-A085-4AE6-B7E8-80DDC5D99F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8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Oval 465">
                  <a:extLst>
                    <a:ext uri="{FF2B5EF4-FFF2-40B4-BE49-F238E27FC236}">
                      <a16:creationId xmlns:a16="http://schemas.microsoft.com/office/drawing/2014/main" id="{8D28F994-7707-42DB-B09A-255063BF283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5" y="3053"/>
                  <a:ext cx="18" cy="18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Rectangle 466">
                  <a:extLst>
                    <a:ext uri="{FF2B5EF4-FFF2-40B4-BE49-F238E27FC236}">
                      <a16:creationId xmlns:a16="http://schemas.microsoft.com/office/drawing/2014/main" id="{53E7DD6B-E608-4E94-BE27-226AF2B5B3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Rectangle 467">
                  <a:extLst>
                    <a:ext uri="{FF2B5EF4-FFF2-40B4-BE49-F238E27FC236}">
                      <a16:creationId xmlns:a16="http://schemas.microsoft.com/office/drawing/2014/main" id="{BB157A6A-8AB1-4DCA-8121-2E3CBE8980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21" y="3084"/>
                  <a:ext cx="1165" cy="3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Freeform 468">
                  <a:extLst>
                    <a:ext uri="{FF2B5EF4-FFF2-40B4-BE49-F238E27FC236}">
                      <a16:creationId xmlns:a16="http://schemas.microsoft.com/office/drawing/2014/main" id="{4876CDAF-AFE4-48EC-915E-6CA90D47EE5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Freeform 469">
                  <a:extLst>
                    <a:ext uri="{FF2B5EF4-FFF2-40B4-BE49-F238E27FC236}">
                      <a16:creationId xmlns:a16="http://schemas.microsoft.com/office/drawing/2014/main" id="{6672289A-7251-4E8C-9A7F-D64C3186E6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10" y="3088"/>
                  <a:ext cx="35" cy="28"/>
                </a:xfrm>
                <a:custGeom>
                  <a:avLst/>
                  <a:gdLst>
                    <a:gd name="T0" fmla="*/ 35 w 35"/>
                    <a:gd name="T1" fmla="*/ 10 h 28"/>
                    <a:gd name="T2" fmla="*/ 14 w 35"/>
                    <a:gd name="T3" fmla="*/ 10 h 28"/>
                    <a:gd name="T4" fmla="*/ 19 w 35"/>
                    <a:gd name="T5" fmla="*/ 5 h 28"/>
                    <a:gd name="T6" fmla="*/ 14 w 35"/>
                    <a:gd name="T7" fmla="*/ 0 h 28"/>
                    <a:gd name="T8" fmla="*/ 0 w 35"/>
                    <a:gd name="T9" fmla="*/ 14 h 28"/>
                    <a:gd name="T10" fmla="*/ 14 w 35"/>
                    <a:gd name="T11" fmla="*/ 28 h 28"/>
                    <a:gd name="T12" fmla="*/ 19 w 35"/>
                    <a:gd name="T13" fmla="*/ 23 h 28"/>
                    <a:gd name="T14" fmla="*/ 14 w 35"/>
                    <a:gd name="T15" fmla="*/ 18 h 28"/>
                    <a:gd name="T16" fmla="*/ 35 w 35"/>
                    <a:gd name="T17" fmla="*/ 18 h 28"/>
                    <a:gd name="T18" fmla="*/ 35 w 35"/>
                    <a:gd name="T19" fmla="*/ 1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" h="28">
                      <a:moveTo>
                        <a:pt x="35" y="10"/>
                      </a:moveTo>
                      <a:lnTo>
                        <a:pt x="14" y="10"/>
                      </a:lnTo>
                      <a:lnTo>
                        <a:pt x="19" y="5"/>
                      </a:lnTo>
                      <a:lnTo>
                        <a:pt x="14" y="0"/>
                      </a:lnTo>
                      <a:lnTo>
                        <a:pt x="0" y="14"/>
                      </a:lnTo>
                      <a:lnTo>
                        <a:pt x="14" y="28"/>
                      </a:lnTo>
                      <a:lnTo>
                        <a:pt x="19" y="23"/>
                      </a:lnTo>
                      <a:lnTo>
                        <a:pt x="14" y="18"/>
                      </a:lnTo>
                      <a:lnTo>
                        <a:pt x="35" y="18"/>
                      </a:lnTo>
                      <a:lnTo>
                        <a:pt x="35" y="1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Freeform 470">
                  <a:extLst>
                    <a:ext uri="{FF2B5EF4-FFF2-40B4-BE49-F238E27FC236}">
                      <a16:creationId xmlns:a16="http://schemas.microsoft.com/office/drawing/2014/main" id="{7C32EC6E-521A-4674-A6F2-6D9A8A7391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Freeform 471">
                  <a:extLst>
                    <a:ext uri="{FF2B5EF4-FFF2-40B4-BE49-F238E27FC236}">
                      <a16:creationId xmlns:a16="http://schemas.microsoft.com/office/drawing/2014/main" id="{3C21FD37-E3C6-499B-9492-9A1FC2036B7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264" y="3088"/>
                  <a:ext cx="34" cy="28"/>
                </a:xfrm>
                <a:custGeom>
                  <a:avLst/>
                  <a:gdLst>
                    <a:gd name="T0" fmla="*/ 20 w 34"/>
                    <a:gd name="T1" fmla="*/ 0 h 28"/>
                    <a:gd name="T2" fmla="*/ 15 w 34"/>
                    <a:gd name="T3" fmla="*/ 5 h 28"/>
                    <a:gd name="T4" fmla="*/ 20 w 34"/>
                    <a:gd name="T5" fmla="*/ 10 h 28"/>
                    <a:gd name="T6" fmla="*/ 0 w 34"/>
                    <a:gd name="T7" fmla="*/ 10 h 28"/>
                    <a:gd name="T8" fmla="*/ 0 w 34"/>
                    <a:gd name="T9" fmla="*/ 18 h 28"/>
                    <a:gd name="T10" fmla="*/ 20 w 34"/>
                    <a:gd name="T11" fmla="*/ 18 h 28"/>
                    <a:gd name="T12" fmla="*/ 15 w 34"/>
                    <a:gd name="T13" fmla="*/ 23 h 28"/>
                    <a:gd name="T14" fmla="*/ 20 w 34"/>
                    <a:gd name="T15" fmla="*/ 28 h 28"/>
                    <a:gd name="T16" fmla="*/ 34 w 34"/>
                    <a:gd name="T17" fmla="*/ 14 h 28"/>
                    <a:gd name="T18" fmla="*/ 20 w 34"/>
                    <a:gd name="T1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4" h="28">
                      <a:moveTo>
                        <a:pt x="20" y="0"/>
                      </a:moveTo>
                      <a:lnTo>
                        <a:pt x="15" y="5"/>
                      </a:lnTo>
                      <a:lnTo>
                        <a:pt x="20" y="10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20" y="18"/>
                      </a:lnTo>
                      <a:lnTo>
                        <a:pt x="15" y="23"/>
                      </a:lnTo>
                      <a:lnTo>
                        <a:pt x="20" y="28"/>
                      </a:lnTo>
                      <a:lnTo>
                        <a:pt x="34" y="14"/>
                      </a:lnTo>
                      <a:lnTo>
                        <a:pt x="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Rectangle 472">
                  <a:extLst>
                    <a:ext uri="{FF2B5EF4-FFF2-40B4-BE49-F238E27FC236}">
                      <a16:creationId xmlns:a16="http://schemas.microsoft.com/office/drawing/2014/main" id="{E1BC2241-50B1-44CC-B41B-2501AA2042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Rectangle 473">
                  <a:extLst>
                    <a:ext uri="{FF2B5EF4-FFF2-40B4-BE49-F238E27FC236}">
                      <a16:creationId xmlns:a16="http://schemas.microsoft.com/office/drawing/2014/main" id="{786A3338-A694-47FF-89E7-137CBBC5CE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Rectangle 474">
                  <a:extLst>
                    <a:ext uri="{FF2B5EF4-FFF2-40B4-BE49-F238E27FC236}">
                      <a16:creationId xmlns:a16="http://schemas.microsoft.com/office/drawing/2014/main" id="{A5701586-3AC4-4974-A4A2-65D0FC3D432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Rectangle 475">
                  <a:extLst>
                    <a:ext uri="{FF2B5EF4-FFF2-40B4-BE49-F238E27FC236}">
                      <a16:creationId xmlns:a16="http://schemas.microsoft.com/office/drawing/2014/main" id="{12BC87DF-D3B1-4042-B69D-1B4539DA37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58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Rectangle 476">
                  <a:extLst>
                    <a:ext uri="{FF2B5EF4-FFF2-40B4-BE49-F238E27FC236}">
                      <a16:creationId xmlns:a16="http://schemas.microsoft.com/office/drawing/2014/main" id="{AB3BC510-7E82-46AD-B7DB-9458B38CF6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Rectangle 477">
                  <a:extLst>
                    <a:ext uri="{FF2B5EF4-FFF2-40B4-BE49-F238E27FC236}">
                      <a16:creationId xmlns:a16="http://schemas.microsoft.com/office/drawing/2014/main" id="{37D573AD-53A3-4787-8B45-24DAAA7DAA9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491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Rectangle 478">
                  <a:extLst>
                    <a:ext uri="{FF2B5EF4-FFF2-40B4-BE49-F238E27FC236}">
                      <a16:creationId xmlns:a16="http://schemas.microsoft.com/office/drawing/2014/main" id="{DF973ADA-8369-4699-B797-C4B2BD8AF39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9" name="Rectangle 479">
                  <a:extLst>
                    <a:ext uri="{FF2B5EF4-FFF2-40B4-BE49-F238E27FC236}">
                      <a16:creationId xmlns:a16="http://schemas.microsoft.com/office/drawing/2014/main" id="{753CD669-654E-473B-96A9-5E57F92B81E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624" y="3202"/>
                  <a:ext cx="115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Rectangle 480">
                  <a:extLst>
                    <a:ext uri="{FF2B5EF4-FFF2-40B4-BE49-F238E27FC236}">
                      <a16:creationId xmlns:a16="http://schemas.microsoft.com/office/drawing/2014/main" id="{5F307D33-6406-4ABF-A3CF-1172EC4417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Rectangle 481">
                  <a:extLst>
                    <a:ext uri="{FF2B5EF4-FFF2-40B4-BE49-F238E27FC236}">
                      <a16:creationId xmlns:a16="http://schemas.microsoft.com/office/drawing/2014/main" id="{B941519C-151F-47AC-997D-93DECAC0BC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Rectangle 482">
                  <a:extLst>
                    <a:ext uri="{FF2B5EF4-FFF2-40B4-BE49-F238E27FC236}">
                      <a16:creationId xmlns:a16="http://schemas.microsoft.com/office/drawing/2014/main" id="{5F91B00E-5146-46FE-A4F8-C707010BB12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Rectangle 483">
                  <a:extLst>
                    <a:ext uri="{FF2B5EF4-FFF2-40B4-BE49-F238E27FC236}">
                      <a16:creationId xmlns:a16="http://schemas.microsoft.com/office/drawing/2014/main" id="{3FD22D35-B1B0-4CFB-856D-6A593F489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Rectangle 484">
                  <a:extLst>
                    <a:ext uri="{FF2B5EF4-FFF2-40B4-BE49-F238E27FC236}">
                      <a16:creationId xmlns:a16="http://schemas.microsoft.com/office/drawing/2014/main" id="{22F8BEBA-A33F-4C34-A95F-3E4C0A6245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Rectangle 485">
                  <a:extLst>
                    <a:ext uri="{FF2B5EF4-FFF2-40B4-BE49-F238E27FC236}">
                      <a16:creationId xmlns:a16="http://schemas.microsoft.com/office/drawing/2014/main" id="{54B56881-0882-48D7-BA99-77B4F1A7E8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Rectangle 486">
                  <a:extLst>
                    <a:ext uri="{FF2B5EF4-FFF2-40B4-BE49-F238E27FC236}">
                      <a16:creationId xmlns:a16="http://schemas.microsoft.com/office/drawing/2014/main" id="{AE9B7881-8B30-4B40-9D1D-D910E40BCBA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Rectangle 487">
                  <a:extLst>
                    <a:ext uri="{FF2B5EF4-FFF2-40B4-BE49-F238E27FC236}">
                      <a16:creationId xmlns:a16="http://schemas.microsoft.com/office/drawing/2014/main" id="{D973E255-C9F9-44DC-817A-AEA50742B5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Rectangle 488">
                  <a:extLst>
                    <a:ext uri="{FF2B5EF4-FFF2-40B4-BE49-F238E27FC236}">
                      <a16:creationId xmlns:a16="http://schemas.microsoft.com/office/drawing/2014/main" id="{5FCAD7AC-47D8-4088-B349-B07A56D9D8B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9" name="Rectangle 489">
                  <a:extLst>
                    <a:ext uri="{FF2B5EF4-FFF2-40B4-BE49-F238E27FC236}">
                      <a16:creationId xmlns:a16="http://schemas.microsoft.com/office/drawing/2014/main" id="{020A6914-53B2-4F74-8345-8F99B08112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08" y="3191"/>
                  <a:ext cx="123" cy="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0" name="Rectangle 490">
                  <a:extLst>
                    <a:ext uri="{FF2B5EF4-FFF2-40B4-BE49-F238E27FC236}">
                      <a16:creationId xmlns:a16="http://schemas.microsoft.com/office/drawing/2014/main" id="{F0B362FD-98F9-4BA6-AAE8-6918DFD825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1" name="Rectangle 491">
                  <a:extLst>
                    <a:ext uri="{FF2B5EF4-FFF2-40B4-BE49-F238E27FC236}">
                      <a16:creationId xmlns:a16="http://schemas.microsoft.com/office/drawing/2014/main" id="{2F4CEDAC-9942-4329-B2C1-60A2A037811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2" name="Rectangle 492">
                  <a:extLst>
                    <a:ext uri="{FF2B5EF4-FFF2-40B4-BE49-F238E27FC236}">
                      <a16:creationId xmlns:a16="http://schemas.microsoft.com/office/drawing/2014/main" id="{EEC4EAF4-7B2E-4C4C-9053-609EE0689A5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3" name="Rectangle 493">
                  <a:extLst>
                    <a:ext uri="{FF2B5EF4-FFF2-40B4-BE49-F238E27FC236}">
                      <a16:creationId xmlns:a16="http://schemas.microsoft.com/office/drawing/2014/main" id="{E922BCA6-520A-44D3-A434-A2EE0DAEB6E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4" name="Rectangle 494">
                  <a:extLst>
                    <a:ext uri="{FF2B5EF4-FFF2-40B4-BE49-F238E27FC236}">
                      <a16:creationId xmlns:a16="http://schemas.microsoft.com/office/drawing/2014/main" id="{FEA00F90-DB05-46E1-8B6C-DA2FC0D82BE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Rectangle 495">
                  <a:extLst>
                    <a:ext uri="{FF2B5EF4-FFF2-40B4-BE49-F238E27FC236}">
                      <a16:creationId xmlns:a16="http://schemas.microsoft.com/office/drawing/2014/main" id="{10C52039-7651-406A-9671-5BCED0EA02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Rectangle 496">
                  <a:extLst>
                    <a:ext uri="{FF2B5EF4-FFF2-40B4-BE49-F238E27FC236}">
                      <a16:creationId xmlns:a16="http://schemas.microsoft.com/office/drawing/2014/main" id="{D236C1FA-D606-4E2E-8A69-8DC07B3CC43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Rectangle 497">
                  <a:extLst>
                    <a:ext uri="{FF2B5EF4-FFF2-40B4-BE49-F238E27FC236}">
                      <a16:creationId xmlns:a16="http://schemas.microsoft.com/office/drawing/2014/main" id="{DE95510E-F21E-42CB-863F-4D78C9B6B44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Rectangle 498">
                  <a:extLst>
                    <a:ext uri="{FF2B5EF4-FFF2-40B4-BE49-F238E27FC236}">
                      <a16:creationId xmlns:a16="http://schemas.microsoft.com/office/drawing/2014/main" id="{9769967F-D822-4338-8139-11860BEC14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Rectangle 499">
                  <a:extLst>
                    <a:ext uri="{FF2B5EF4-FFF2-40B4-BE49-F238E27FC236}">
                      <a16:creationId xmlns:a16="http://schemas.microsoft.com/office/drawing/2014/main" id="{4BEBC55B-6672-4E8F-BFA3-BC9E66FE53D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0" name="Rectangle 500">
                  <a:extLst>
                    <a:ext uri="{FF2B5EF4-FFF2-40B4-BE49-F238E27FC236}">
                      <a16:creationId xmlns:a16="http://schemas.microsoft.com/office/drawing/2014/main" id="{D408E648-1965-4345-BC51-FA615AE7549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Rectangle 501">
                  <a:extLst>
                    <a:ext uri="{FF2B5EF4-FFF2-40B4-BE49-F238E27FC236}">
                      <a16:creationId xmlns:a16="http://schemas.microsoft.com/office/drawing/2014/main" id="{C6F02353-F4BA-4C1B-855A-DC631C48E71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Rectangle 502">
                  <a:extLst>
                    <a:ext uri="{FF2B5EF4-FFF2-40B4-BE49-F238E27FC236}">
                      <a16:creationId xmlns:a16="http://schemas.microsoft.com/office/drawing/2014/main" id="{B451C8E7-A66D-470B-BFB6-DAB2D6717BF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Rectangle 503">
                  <a:extLst>
                    <a:ext uri="{FF2B5EF4-FFF2-40B4-BE49-F238E27FC236}">
                      <a16:creationId xmlns:a16="http://schemas.microsoft.com/office/drawing/2014/main" id="{A33EE1E2-A30E-4128-85FB-A16FA29F601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4" name="Rectangle 504">
                  <a:extLst>
                    <a:ext uri="{FF2B5EF4-FFF2-40B4-BE49-F238E27FC236}">
                      <a16:creationId xmlns:a16="http://schemas.microsoft.com/office/drawing/2014/main" id="{12953695-7B28-4941-AD70-AC12044AFA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5" name="Rectangle 505">
                  <a:extLst>
                    <a:ext uri="{FF2B5EF4-FFF2-40B4-BE49-F238E27FC236}">
                      <a16:creationId xmlns:a16="http://schemas.microsoft.com/office/drawing/2014/main" id="{6D3AD217-FDD8-4C82-A660-0838431EEE5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6" name="Rectangle 506">
                  <a:extLst>
                    <a:ext uri="{FF2B5EF4-FFF2-40B4-BE49-F238E27FC236}">
                      <a16:creationId xmlns:a16="http://schemas.microsoft.com/office/drawing/2014/main" id="{FEE48596-8049-4F9E-836A-AAF38750236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7" name="Rectangle 507">
                  <a:extLst>
                    <a:ext uri="{FF2B5EF4-FFF2-40B4-BE49-F238E27FC236}">
                      <a16:creationId xmlns:a16="http://schemas.microsoft.com/office/drawing/2014/main" id="{2C84A6DD-E387-40F2-802E-9ADC235B843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8" name="Rectangle 508">
                  <a:extLst>
                    <a:ext uri="{FF2B5EF4-FFF2-40B4-BE49-F238E27FC236}">
                      <a16:creationId xmlns:a16="http://schemas.microsoft.com/office/drawing/2014/main" id="{236E9A28-E477-4DAA-8E60-CCEDB7C1CB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9" name="Rectangle 509">
                  <a:extLst>
                    <a:ext uri="{FF2B5EF4-FFF2-40B4-BE49-F238E27FC236}">
                      <a16:creationId xmlns:a16="http://schemas.microsoft.com/office/drawing/2014/main" id="{A77745EA-21A6-45E3-A31F-1E4B0A7DEBA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0" name="Rectangle 510">
                  <a:extLst>
                    <a:ext uri="{FF2B5EF4-FFF2-40B4-BE49-F238E27FC236}">
                      <a16:creationId xmlns:a16="http://schemas.microsoft.com/office/drawing/2014/main" id="{4B59DD7D-1F7E-4E24-956E-76E75328026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1" name="Rectangle 511">
                  <a:extLst>
                    <a:ext uri="{FF2B5EF4-FFF2-40B4-BE49-F238E27FC236}">
                      <a16:creationId xmlns:a16="http://schemas.microsoft.com/office/drawing/2014/main" id="{6C4E26FF-ED43-4DC2-BAD3-A7AC73C7FE1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2" name="Rectangle 512">
                  <a:extLst>
                    <a:ext uri="{FF2B5EF4-FFF2-40B4-BE49-F238E27FC236}">
                      <a16:creationId xmlns:a16="http://schemas.microsoft.com/office/drawing/2014/main" id="{1520F7BE-CB9D-4B16-B605-AF0DC8B0F6D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3" name="Rectangle 513">
                  <a:extLst>
                    <a:ext uri="{FF2B5EF4-FFF2-40B4-BE49-F238E27FC236}">
                      <a16:creationId xmlns:a16="http://schemas.microsoft.com/office/drawing/2014/main" id="{A66A3F77-300E-4689-994C-B001E5EB0E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4" name="Rectangle 514">
                  <a:extLst>
                    <a:ext uri="{FF2B5EF4-FFF2-40B4-BE49-F238E27FC236}">
                      <a16:creationId xmlns:a16="http://schemas.microsoft.com/office/drawing/2014/main" id="{8BCF1E1E-9239-43AD-A547-F814F8094CB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5" name="Rectangle 515">
                  <a:extLst>
                    <a:ext uri="{FF2B5EF4-FFF2-40B4-BE49-F238E27FC236}">
                      <a16:creationId xmlns:a16="http://schemas.microsoft.com/office/drawing/2014/main" id="{D4915FE9-2505-4EBD-84A4-7CFEFC70795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6" name="Rectangle 516">
                  <a:extLst>
                    <a:ext uri="{FF2B5EF4-FFF2-40B4-BE49-F238E27FC236}">
                      <a16:creationId xmlns:a16="http://schemas.microsoft.com/office/drawing/2014/main" id="{CD8552FA-30CD-491A-B2C7-EC349B8F84A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7" name="Rectangle 517">
                  <a:extLst>
                    <a:ext uri="{FF2B5EF4-FFF2-40B4-BE49-F238E27FC236}">
                      <a16:creationId xmlns:a16="http://schemas.microsoft.com/office/drawing/2014/main" id="{CA8B0498-9D4E-41DF-A181-C9DCF34EFE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8" name="Rectangle 518">
                  <a:extLst>
                    <a:ext uri="{FF2B5EF4-FFF2-40B4-BE49-F238E27FC236}">
                      <a16:creationId xmlns:a16="http://schemas.microsoft.com/office/drawing/2014/main" id="{AC06ADA9-7D50-4751-B32E-F203E30ED31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69" name="Rectangle 519">
                  <a:extLst>
                    <a:ext uri="{FF2B5EF4-FFF2-40B4-BE49-F238E27FC236}">
                      <a16:creationId xmlns:a16="http://schemas.microsoft.com/office/drawing/2014/main" id="{A16CB6BA-767C-4E56-B4EF-4318351749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0" name="Rectangle 520">
                  <a:extLst>
                    <a:ext uri="{FF2B5EF4-FFF2-40B4-BE49-F238E27FC236}">
                      <a16:creationId xmlns:a16="http://schemas.microsoft.com/office/drawing/2014/main" id="{9657B39E-569E-45B1-8EF6-9CF277425CE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1" name="Rectangle 521">
                  <a:extLst>
                    <a:ext uri="{FF2B5EF4-FFF2-40B4-BE49-F238E27FC236}">
                      <a16:creationId xmlns:a16="http://schemas.microsoft.com/office/drawing/2014/main" id="{E3AD748D-1F76-4073-90CF-037EBC543B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2" name="Rectangle 522">
                  <a:extLst>
                    <a:ext uri="{FF2B5EF4-FFF2-40B4-BE49-F238E27FC236}">
                      <a16:creationId xmlns:a16="http://schemas.microsoft.com/office/drawing/2014/main" id="{A302E044-3B7D-46E3-82B8-005858B732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3" name="Rectangle 523">
                  <a:extLst>
                    <a:ext uri="{FF2B5EF4-FFF2-40B4-BE49-F238E27FC236}">
                      <a16:creationId xmlns:a16="http://schemas.microsoft.com/office/drawing/2014/main" id="{6C8D0762-0EB8-4471-8053-806067212BB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4" name="Rectangle 524">
                  <a:extLst>
                    <a:ext uri="{FF2B5EF4-FFF2-40B4-BE49-F238E27FC236}">
                      <a16:creationId xmlns:a16="http://schemas.microsoft.com/office/drawing/2014/main" id="{B3B6F3AD-4AE7-4BDD-BD46-1767457CA68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5" name="Rectangle 525">
                  <a:extLst>
                    <a:ext uri="{FF2B5EF4-FFF2-40B4-BE49-F238E27FC236}">
                      <a16:creationId xmlns:a16="http://schemas.microsoft.com/office/drawing/2014/main" id="{1EDCD2E5-4385-4AD0-889F-7F761F99653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6" name="Rectangle 526">
                  <a:extLst>
                    <a:ext uri="{FF2B5EF4-FFF2-40B4-BE49-F238E27FC236}">
                      <a16:creationId xmlns:a16="http://schemas.microsoft.com/office/drawing/2014/main" id="{54F0F7C2-6B31-449C-A97C-8B8DF8DA06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7" name="Rectangle 527">
                  <a:extLst>
                    <a:ext uri="{FF2B5EF4-FFF2-40B4-BE49-F238E27FC236}">
                      <a16:creationId xmlns:a16="http://schemas.microsoft.com/office/drawing/2014/main" id="{49C07B81-2867-4913-95A2-968003D7276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8" name="Rectangle 528">
                  <a:extLst>
                    <a:ext uri="{FF2B5EF4-FFF2-40B4-BE49-F238E27FC236}">
                      <a16:creationId xmlns:a16="http://schemas.microsoft.com/office/drawing/2014/main" id="{92D01A75-E596-40A7-B9CF-461D64205DE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79" name="Rectangle 529">
                  <a:extLst>
                    <a:ext uri="{FF2B5EF4-FFF2-40B4-BE49-F238E27FC236}">
                      <a16:creationId xmlns:a16="http://schemas.microsoft.com/office/drawing/2014/main" id="{717C3B99-09AF-4B23-AAA9-DD5BF8D7D40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0" name="Rectangle 530">
                  <a:extLst>
                    <a:ext uri="{FF2B5EF4-FFF2-40B4-BE49-F238E27FC236}">
                      <a16:creationId xmlns:a16="http://schemas.microsoft.com/office/drawing/2014/main" id="{886074D4-A341-42FD-8190-A1F03C3A5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1" name="Rectangle 531">
                  <a:extLst>
                    <a:ext uri="{FF2B5EF4-FFF2-40B4-BE49-F238E27FC236}">
                      <a16:creationId xmlns:a16="http://schemas.microsoft.com/office/drawing/2014/main" id="{05A96179-4AB8-4A9A-AA10-65A3A66BDE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2" name="Rectangle 532">
                  <a:extLst>
                    <a:ext uri="{FF2B5EF4-FFF2-40B4-BE49-F238E27FC236}">
                      <a16:creationId xmlns:a16="http://schemas.microsoft.com/office/drawing/2014/main" id="{D57F2F04-5CEB-4122-8C6E-0A30118436D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3" name="Rectangle 533">
                  <a:extLst>
                    <a:ext uri="{FF2B5EF4-FFF2-40B4-BE49-F238E27FC236}">
                      <a16:creationId xmlns:a16="http://schemas.microsoft.com/office/drawing/2014/main" id="{CE9FC9D0-753A-4496-A4EB-742A9EDFA33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28" y="3785"/>
                  <a:ext cx="127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4" name="Rectangle 534">
                  <a:extLst>
                    <a:ext uri="{FF2B5EF4-FFF2-40B4-BE49-F238E27FC236}">
                      <a16:creationId xmlns:a16="http://schemas.microsoft.com/office/drawing/2014/main" id="{828B367C-FE2C-4456-8237-B17C58FE045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5" name="Rectangle 535">
                  <a:extLst>
                    <a:ext uri="{FF2B5EF4-FFF2-40B4-BE49-F238E27FC236}">
                      <a16:creationId xmlns:a16="http://schemas.microsoft.com/office/drawing/2014/main" id="{B77CD5DC-160F-472E-B50C-F989DF82CA8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57" y="3797"/>
                  <a:ext cx="70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6" name="Rectangle 536">
                  <a:extLst>
                    <a:ext uri="{FF2B5EF4-FFF2-40B4-BE49-F238E27FC236}">
                      <a16:creationId xmlns:a16="http://schemas.microsoft.com/office/drawing/2014/main" id="{27A18F27-0023-449A-A66A-B5AA7548225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7" name="Rectangle 537">
                  <a:extLst>
                    <a:ext uri="{FF2B5EF4-FFF2-40B4-BE49-F238E27FC236}">
                      <a16:creationId xmlns:a16="http://schemas.microsoft.com/office/drawing/2014/main" id="{1E4132E2-F47B-4238-913D-76681067A99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299" y="3467"/>
                  <a:ext cx="340" cy="1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8" name="Freeform 538">
                  <a:extLst>
                    <a:ext uri="{FF2B5EF4-FFF2-40B4-BE49-F238E27FC236}">
                      <a16:creationId xmlns:a16="http://schemas.microsoft.com/office/drawing/2014/main" id="{41BF32F7-AB4B-4992-ADCA-23EB3909857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close/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89" name="Freeform 539">
                  <a:extLst>
                    <a:ext uri="{FF2B5EF4-FFF2-40B4-BE49-F238E27FC236}">
                      <a16:creationId xmlns:a16="http://schemas.microsoft.com/office/drawing/2014/main" id="{8054C0DA-D3E9-4729-8DDF-AFAFDBBDFB6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066" y="3518"/>
                  <a:ext cx="115" cy="91"/>
                </a:xfrm>
                <a:custGeom>
                  <a:avLst/>
                  <a:gdLst>
                    <a:gd name="T0" fmla="*/ 0 w 115"/>
                    <a:gd name="T1" fmla="*/ 0 h 91"/>
                    <a:gd name="T2" fmla="*/ 0 w 115"/>
                    <a:gd name="T3" fmla="*/ 91 h 91"/>
                    <a:gd name="T4" fmla="*/ 115 w 115"/>
                    <a:gd name="T5" fmla="*/ 91 h 91"/>
                    <a:gd name="T6" fmla="*/ 115 w 115"/>
                    <a:gd name="T7" fmla="*/ 0 h 91"/>
                    <a:gd name="T8" fmla="*/ 0 w 115"/>
                    <a:gd name="T9" fmla="*/ 0 h 91"/>
                    <a:gd name="T10" fmla="*/ 107 w 115"/>
                    <a:gd name="T11" fmla="*/ 83 h 91"/>
                    <a:gd name="T12" fmla="*/ 8 w 115"/>
                    <a:gd name="T13" fmla="*/ 83 h 91"/>
                    <a:gd name="T14" fmla="*/ 8 w 115"/>
                    <a:gd name="T15" fmla="*/ 8 h 91"/>
                    <a:gd name="T16" fmla="*/ 107 w 115"/>
                    <a:gd name="T17" fmla="*/ 8 h 91"/>
                    <a:gd name="T18" fmla="*/ 107 w 115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5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5" y="91"/>
                      </a:lnTo>
                      <a:lnTo>
                        <a:pt x="115" y="0"/>
                      </a:lnTo>
                      <a:lnTo>
                        <a:pt x="0" y="0"/>
                      </a:lnTo>
                      <a:moveTo>
                        <a:pt x="107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7" y="8"/>
                      </a:lnTo>
                      <a:lnTo>
                        <a:pt x="107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0" name="Oval 540">
                  <a:extLst>
                    <a:ext uri="{FF2B5EF4-FFF2-40B4-BE49-F238E27FC236}">
                      <a16:creationId xmlns:a16="http://schemas.microsoft.com/office/drawing/2014/main" id="{068DBB5B-4361-4239-B477-DBA734D260C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95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1" name="Freeform 541">
                  <a:extLst>
                    <a:ext uri="{FF2B5EF4-FFF2-40B4-BE49-F238E27FC236}">
                      <a16:creationId xmlns:a16="http://schemas.microsoft.com/office/drawing/2014/main" id="{224238FB-73FF-47E5-9ABA-9DD4E88A5AA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2" name="Freeform 542">
                  <a:extLst>
                    <a:ext uri="{FF2B5EF4-FFF2-40B4-BE49-F238E27FC236}">
                      <a16:creationId xmlns:a16="http://schemas.microsoft.com/office/drawing/2014/main" id="{35C012B2-A8EB-4FA5-9484-88851DD383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079" y="3548"/>
                  <a:ext cx="89" cy="48"/>
                </a:xfrm>
                <a:custGeom>
                  <a:avLst/>
                  <a:gdLst>
                    <a:gd name="T0" fmla="*/ 89 w 89"/>
                    <a:gd name="T1" fmla="*/ 18 h 48"/>
                    <a:gd name="T2" fmla="*/ 67 w 89"/>
                    <a:gd name="T3" fmla="*/ 0 h 48"/>
                    <a:gd name="T4" fmla="*/ 36 w 89"/>
                    <a:gd name="T5" fmla="*/ 25 h 48"/>
                    <a:gd name="T6" fmla="*/ 15 w 89"/>
                    <a:gd name="T7" fmla="*/ 17 h 48"/>
                    <a:gd name="T8" fmla="*/ 0 w 89"/>
                    <a:gd name="T9" fmla="*/ 23 h 48"/>
                    <a:gd name="T10" fmla="*/ 0 w 89"/>
                    <a:gd name="T11" fmla="*/ 48 h 48"/>
                    <a:gd name="T12" fmla="*/ 89 w 89"/>
                    <a:gd name="T13" fmla="*/ 48 h 48"/>
                    <a:gd name="T14" fmla="*/ 89 w 89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89" h="48">
                      <a:moveTo>
                        <a:pt x="89" y="18"/>
                      </a:moveTo>
                      <a:lnTo>
                        <a:pt x="67" y="0"/>
                      </a:lnTo>
                      <a:lnTo>
                        <a:pt x="36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89" y="48"/>
                      </a:lnTo>
                      <a:lnTo>
                        <a:pt x="89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3" name="Freeform 543">
                  <a:extLst>
                    <a:ext uri="{FF2B5EF4-FFF2-40B4-BE49-F238E27FC236}">
                      <a16:creationId xmlns:a16="http://schemas.microsoft.com/office/drawing/2014/main" id="{A280784E-B0CA-42CA-A571-C5251EBBE0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close/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4" name="Freeform 544">
                  <a:extLst>
                    <a:ext uri="{FF2B5EF4-FFF2-40B4-BE49-F238E27FC236}">
                      <a16:creationId xmlns:a16="http://schemas.microsoft.com/office/drawing/2014/main" id="{78493370-4E8B-47C1-A53D-60893441A39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420" y="3518"/>
                  <a:ext cx="116" cy="91"/>
                </a:xfrm>
                <a:custGeom>
                  <a:avLst/>
                  <a:gdLst>
                    <a:gd name="T0" fmla="*/ 0 w 116"/>
                    <a:gd name="T1" fmla="*/ 0 h 91"/>
                    <a:gd name="T2" fmla="*/ 0 w 116"/>
                    <a:gd name="T3" fmla="*/ 91 h 91"/>
                    <a:gd name="T4" fmla="*/ 116 w 116"/>
                    <a:gd name="T5" fmla="*/ 91 h 91"/>
                    <a:gd name="T6" fmla="*/ 116 w 116"/>
                    <a:gd name="T7" fmla="*/ 0 h 91"/>
                    <a:gd name="T8" fmla="*/ 0 w 116"/>
                    <a:gd name="T9" fmla="*/ 0 h 91"/>
                    <a:gd name="T10" fmla="*/ 108 w 116"/>
                    <a:gd name="T11" fmla="*/ 83 h 91"/>
                    <a:gd name="T12" fmla="*/ 8 w 116"/>
                    <a:gd name="T13" fmla="*/ 83 h 91"/>
                    <a:gd name="T14" fmla="*/ 8 w 116"/>
                    <a:gd name="T15" fmla="*/ 8 h 91"/>
                    <a:gd name="T16" fmla="*/ 108 w 116"/>
                    <a:gd name="T17" fmla="*/ 8 h 91"/>
                    <a:gd name="T18" fmla="*/ 108 w 116"/>
                    <a:gd name="T19" fmla="*/ 83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16" h="91">
                      <a:moveTo>
                        <a:pt x="0" y="0"/>
                      </a:moveTo>
                      <a:lnTo>
                        <a:pt x="0" y="91"/>
                      </a:lnTo>
                      <a:lnTo>
                        <a:pt x="116" y="91"/>
                      </a:lnTo>
                      <a:lnTo>
                        <a:pt x="116" y="0"/>
                      </a:lnTo>
                      <a:lnTo>
                        <a:pt x="0" y="0"/>
                      </a:lnTo>
                      <a:moveTo>
                        <a:pt x="108" y="83"/>
                      </a:moveTo>
                      <a:lnTo>
                        <a:pt x="8" y="83"/>
                      </a:lnTo>
                      <a:lnTo>
                        <a:pt x="8" y="8"/>
                      </a:lnTo>
                      <a:lnTo>
                        <a:pt x="108" y="8"/>
                      </a:lnTo>
                      <a:lnTo>
                        <a:pt x="108" y="8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5" name="Oval 545">
                  <a:extLst>
                    <a:ext uri="{FF2B5EF4-FFF2-40B4-BE49-F238E27FC236}">
                      <a16:creationId xmlns:a16="http://schemas.microsoft.com/office/drawing/2014/main" id="{C1BCD40D-9C9E-4177-B857-DD4744C383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9" y="3535"/>
                  <a:ext cx="19" cy="19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6" name="Freeform 546">
                  <a:extLst>
                    <a:ext uri="{FF2B5EF4-FFF2-40B4-BE49-F238E27FC236}">
                      <a16:creationId xmlns:a16="http://schemas.microsoft.com/office/drawing/2014/main" id="{60DB4EFB-6E0A-4513-BB31-B8CFF33EA4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7" name="Freeform 547">
                  <a:extLst>
                    <a:ext uri="{FF2B5EF4-FFF2-40B4-BE49-F238E27FC236}">
                      <a16:creationId xmlns:a16="http://schemas.microsoft.com/office/drawing/2014/main" id="{C2276DB7-218E-4C84-809A-A94C8B7B0B4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433" y="3548"/>
                  <a:ext cx="90" cy="48"/>
                </a:xfrm>
                <a:custGeom>
                  <a:avLst/>
                  <a:gdLst>
                    <a:gd name="T0" fmla="*/ 90 w 90"/>
                    <a:gd name="T1" fmla="*/ 18 h 48"/>
                    <a:gd name="T2" fmla="*/ 67 w 90"/>
                    <a:gd name="T3" fmla="*/ 0 h 48"/>
                    <a:gd name="T4" fmla="*/ 37 w 90"/>
                    <a:gd name="T5" fmla="*/ 25 h 48"/>
                    <a:gd name="T6" fmla="*/ 15 w 90"/>
                    <a:gd name="T7" fmla="*/ 17 h 48"/>
                    <a:gd name="T8" fmla="*/ 0 w 90"/>
                    <a:gd name="T9" fmla="*/ 23 h 48"/>
                    <a:gd name="T10" fmla="*/ 0 w 90"/>
                    <a:gd name="T11" fmla="*/ 48 h 48"/>
                    <a:gd name="T12" fmla="*/ 90 w 90"/>
                    <a:gd name="T13" fmla="*/ 48 h 48"/>
                    <a:gd name="T14" fmla="*/ 90 w 90"/>
                    <a:gd name="T15" fmla="*/ 1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0" h="48">
                      <a:moveTo>
                        <a:pt x="90" y="18"/>
                      </a:moveTo>
                      <a:lnTo>
                        <a:pt x="67" y="0"/>
                      </a:lnTo>
                      <a:lnTo>
                        <a:pt x="37" y="25"/>
                      </a:lnTo>
                      <a:lnTo>
                        <a:pt x="15" y="17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0" y="48"/>
                      </a:lnTo>
                      <a:lnTo>
                        <a:pt x="90" y="18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8" name="Freeform 548">
                  <a:extLst>
                    <a:ext uri="{FF2B5EF4-FFF2-40B4-BE49-F238E27FC236}">
                      <a16:creationId xmlns:a16="http://schemas.microsoft.com/office/drawing/2014/main" id="{91876883-DAA1-4569-AE09-A1E6039E6C7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525" y="3447"/>
                  <a:ext cx="123" cy="63"/>
                </a:xfrm>
                <a:custGeom>
                  <a:avLst/>
                  <a:gdLst>
                    <a:gd name="T0" fmla="*/ 92 w 123"/>
                    <a:gd name="T1" fmla="*/ 16 h 63"/>
                    <a:gd name="T2" fmla="*/ 92 w 123"/>
                    <a:gd name="T3" fmla="*/ 6 h 63"/>
                    <a:gd name="T4" fmla="*/ 86 w 123"/>
                    <a:gd name="T5" fmla="*/ 0 h 63"/>
                    <a:gd name="T6" fmla="*/ 5 w 123"/>
                    <a:gd name="T7" fmla="*/ 0 h 63"/>
                    <a:gd name="T8" fmla="*/ 0 w 123"/>
                    <a:gd name="T9" fmla="*/ 6 h 63"/>
                    <a:gd name="T10" fmla="*/ 0 w 123"/>
                    <a:gd name="T11" fmla="*/ 28 h 63"/>
                    <a:gd name="T12" fmla="*/ 0 w 123"/>
                    <a:gd name="T13" fmla="*/ 57 h 63"/>
                    <a:gd name="T14" fmla="*/ 5 w 123"/>
                    <a:gd name="T15" fmla="*/ 63 h 63"/>
                    <a:gd name="T16" fmla="*/ 86 w 123"/>
                    <a:gd name="T17" fmla="*/ 63 h 63"/>
                    <a:gd name="T18" fmla="*/ 92 w 123"/>
                    <a:gd name="T19" fmla="*/ 57 h 63"/>
                    <a:gd name="T20" fmla="*/ 92 w 123"/>
                    <a:gd name="T21" fmla="*/ 47 h 63"/>
                    <a:gd name="T22" fmla="*/ 123 w 123"/>
                    <a:gd name="T23" fmla="*/ 63 h 63"/>
                    <a:gd name="T24" fmla="*/ 123 w 123"/>
                    <a:gd name="T25" fmla="*/ 39 h 63"/>
                    <a:gd name="T26" fmla="*/ 123 w 123"/>
                    <a:gd name="T27" fmla="*/ 35 h 63"/>
                    <a:gd name="T28" fmla="*/ 123 w 123"/>
                    <a:gd name="T29" fmla="*/ 32 h 63"/>
                    <a:gd name="T30" fmla="*/ 123 w 123"/>
                    <a:gd name="T31" fmla="*/ 1 h 63"/>
                    <a:gd name="T32" fmla="*/ 92 w 123"/>
                    <a:gd name="T33" fmla="*/ 16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23" h="63">
                      <a:moveTo>
                        <a:pt x="92" y="16"/>
                      </a:move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2"/>
                        <a:pt x="90" y="0"/>
                        <a:pt x="8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6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1"/>
                        <a:pt x="2" y="63"/>
                        <a:pt x="5" y="63"/>
                      </a:cubicBezTo>
                      <a:cubicBezTo>
                        <a:pt x="86" y="63"/>
                        <a:pt x="86" y="63"/>
                        <a:pt x="86" y="63"/>
                      </a:cubicBezTo>
                      <a:cubicBezTo>
                        <a:pt x="90" y="63"/>
                        <a:pt x="92" y="61"/>
                        <a:pt x="92" y="57"/>
                      </a:cubicBezTo>
                      <a:cubicBezTo>
                        <a:pt x="92" y="47"/>
                        <a:pt x="92" y="47"/>
                        <a:pt x="92" y="47"/>
                      </a:cubicBezTo>
                      <a:cubicBezTo>
                        <a:pt x="123" y="63"/>
                        <a:pt x="123" y="63"/>
                        <a:pt x="123" y="63"/>
                      </a:cubicBezTo>
                      <a:cubicBezTo>
                        <a:pt x="123" y="39"/>
                        <a:pt x="123" y="39"/>
                        <a:pt x="123" y="39"/>
                      </a:cubicBezTo>
                      <a:cubicBezTo>
                        <a:pt x="123" y="35"/>
                        <a:pt x="123" y="35"/>
                        <a:pt x="123" y="35"/>
                      </a:cubicBezTo>
                      <a:cubicBezTo>
                        <a:pt x="123" y="32"/>
                        <a:pt x="123" y="32"/>
                        <a:pt x="123" y="32"/>
                      </a:cubicBezTo>
                      <a:cubicBezTo>
                        <a:pt x="123" y="1"/>
                        <a:pt x="123" y="1"/>
                        <a:pt x="123" y="1"/>
                      </a:cubicBezTo>
                      <a:cubicBezTo>
                        <a:pt x="92" y="16"/>
                        <a:pt x="92" y="16"/>
                        <a:pt x="92" y="16"/>
                      </a:cubicBezTo>
                    </a:path>
                  </a:pathLst>
                </a:cu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99" name="Oval 549">
                  <a:extLst>
                    <a:ext uri="{FF2B5EF4-FFF2-40B4-BE49-F238E27FC236}">
                      <a16:creationId xmlns:a16="http://schemas.microsoft.com/office/drawing/2014/main" id="{92FFE530-2C72-4B37-A953-77CBE7A1DC2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27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0" name="Oval 550">
                  <a:extLst>
                    <a:ext uri="{FF2B5EF4-FFF2-40B4-BE49-F238E27FC236}">
                      <a16:creationId xmlns:a16="http://schemas.microsoft.com/office/drawing/2014/main" id="{E545FE17-B1DA-4D4B-9709-F824225EA1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569" y="3406"/>
                  <a:ext cx="39" cy="39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1" name="Freeform 551">
                  <a:extLst>
                    <a:ext uri="{FF2B5EF4-FFF2-40B4-BE49-F238E27FC236}">
                      <a16:creationId xmlns:a16="http://schemas.microsoft.com/office/drawing/2014/main" id="{1D9B3041-2F18-4E9C-A5C5-2A16DB0425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5" y="3231"/>
                  <a:ext cx="388" cy="441"/>
                </a:xfrm>
                <a:custGeom>
                  <a:avLst/>
                  <a:gdLst>
                    <a:gd name="T0" fmla="*/ 133 w 388"/>
                    <a:gd name="T1" fmla="*/ 34 h 442"/>
                    <a:gd name="T2" fmla="*/ 34 w 388"/>
                    <a:gd name="T3" fmla="*/ 133 h 442"/>
                    <a:gd name="T4" fmla="*/ 34 w 388"/>
                    <a:gd name="T5" fmla="*/ 255 h 442"/>
                    <a:gd name="T6" fmla="*/ 36 w 388"/>
                    <a:gd name="T7" fmla="*/ 257 h 442"/>
                    <a:gd name="T8" fmla="*/ 36 w 388"/>
                    <a:gd name="T9" fmla="*/ 442 h 442"/>
                    <a:gd name="T10" fmla="*/ 268 w 388"/>
                    <a:gd name="T11" fmla="*/ 442 h 442"/>
                    <a:gd name="T12" fmla="*/ 268 w 388"/>
                    <a:gd name="T13" fmla="*/ 341 h 442"/>
                    <a:gd name="T14" fmla="*/ 354 w 388"/>
                    <a:gd name="T15" fmla="*/ 255 h 442"/>
                    <a:gd name="T16" fmla="*/ 354 w 388"/>
                    <a:gd name="T17" fmla="*/ 133 h 442"/>
                    <a:gd name="T18" fmla="*/ 255 w 388"/>
                    <a:gd name="T19" fmla="*/ 34 h 442"/>
                    <a:gd name="T20" fmla="*/ 133 w 388"/>
                    <a:gd name="T21" fmla="*/ 34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88" h="442">
                      <a:moveTo>
                        <a:pt x="133" y="34"/>
                      </a:moveTo>
                      <a:cubicBezTo>
                        <a:pt x="34" y="133"/>
                        <a:pt x="34" y="133"/>
                        <a:pt x="34" y="133"/>
                      </a:cubicBezTo>
                      <a:cubicBezTo>
                        <a:pt x="0" y="166"/>
                        <a:pt x="0" y="221"/>
                        <a:pt x="34" y="255"/>
                      </a:cubicBezTo>
                      <a:cubicBezTo>
                        <a:pt x="36" y="257"/>
                        <a:pt x="36" y="257"/>
                        <a:pt x="36" y="257"/>
                      </a:cubicBezTo>
                      <a:cubicBezTo>
                        <a:pt x="36" y="442"/>
                        <a:pt x="36" y="442"/>
                        <a:pt x="36" y="442"/>
                      </a:cubicBezTo>
                      <a:cubicBezTo>
                        <a:pt x="268" y="442"/>
                        <a:pt x="268" y="442"/>
                        <a:pt x="268" y="442"/>
                      </a:cubicBezTo>
                      <a:cubicBezTo>
                        <a:pt x="268" y="341"/>
                        <a:pt x="268" y="341"/>
                        <a:pt x="268" y="341"/>
                      </a:cubicBezTo>
                      <a:cubicBezTo>
                        <a:pt x="354" y="255"/>
                        <a:pt x="354" y="255"/>
                        <a:pt x="354" y="255"/>
                      </a:cubicBezTo>
                      <a:cubicBezTo>
                        <a:pt x="388" y="221"/>
                        <a:pt x="388" y="166"/>
                        <a:pt x="354" y="133"/>
                      </a:cubicBezTo>
                      <a:cubicBezTo>
                        <a:pt x="255" y="34"/>
                        <a:pt x="255" y="34"/>
                        <a:pt x="255" y="34"/>
                      </a:cubicBezTo>
                      <a:cubicBezTo>
                        <a:pt x="221" y="0"/>
                        <a:pt x="166" y="0"/>
                        <a:pt x="133" y="3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2" name="Freeform 552">
                  <a:extLst>
                    <a:ext uri="{FF2B5EF4-FFF2-40B4-BE49-F238E27FC236}">
                      <a16:creationId xmlns:a16="http://schemas.microsoft.com/office/drawing/2014/main" id="{55331A9E-91A6-47AE-AE79-6938E630829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9" y="3235"/>
                  <a:ext cx="379" cy="442"/>
                </a:xfrm>
                <a:custGeom>
                  <a:avLst/>
                  <a:gdLst>
                    <a:gd name="T0" fmla="*/ 129 w 379"/>
                    <a:gd name="T1" fmla="*/ 30 h 443"/>
                    <a:gd name="T2" fmla="*/ 126 w 379"/>
                    <a:gd name="T3" fmla="*/ 27 h 443"/>
                    <a:gd name="T4" fmla="*/ 27 w 379"/>
                    <a:gd name="T5" fmla="*/ 126 h 443"/>
                    <a:gd name="T6" fmla="*/ 0 w 379"/>
                    <a:gd name="T7" fmla="*/ 190 h 443"/>
                    <a:gd name="T8" fmla="*/ 27 w 379"/>
                    <a:gd name="T9" fmla="*/ 254 h 443"/>
                    <a:gd name="T10" fmla="*/ 28 w 379"/>
                    <a:gd name="T11" fmla="*/ 255 h 443"/>
                    <a:gd name="T12" fmla="*/ 28 w 379"/>
                    <a:gd name="T13" fmla="*/ 438 h 443"/>
                    <a:gd name="T14" fmla="*/ 29 w 379"/>
                    <a:gd name="T15" fmla="*/ 441 h 443"/>
                    <a:gd name="T16" fmla="*/ 32 w 379"/>
                    <a:gd name="T17" fmla="*/ 443 h 443"/>
                    <a:gd name="T18" fmla="*/ 264 w 379"/>
                    <a:gd name="T19" fmla="*/ 443 h 443"/>
                    <a:gd name="T20" fmla="*/ 267 w 379"/>
                    <a:gd name="T21" fmla="*/ 441 h 443"/>
                    <a:gd name="T22" fmla="*/ 268 w 379"/>
                    <a:gd name="T23" fmla="*/ 438 h 443"/>
                    <a:gd name="T24" fmla="*/ 268 w 379"/>
                    <a:gd name="T25" fmla="*/ 338 h 443"/>
                    <a:gd name="T26" fmla="*/ 353 w 379"/>
                    <a:gd name="T27" fmla="*/ 254 h 443"/>
                    <a:gd name="T28" fmla="*/ 379 w 379"/>
                    <a:gd name="T29" fmla="*/ 190 h 443"/>
                    <a:gd name="T30" fmla="*/ 353 w 379"/>
                    <a:gd name="T31" fmla="*/ 126 h 443"/>
                    <a:gd name="T32" fmla="*/ 254 w 379"/>
                    <a:gd name="T33" fmla="*/ 27 h 443"/>
                    <a:gd name="T34" fmla="*/ 190 w 379"/>
                    <a:gd name="T35" fmla="*/ 0 h 443"/>
                    <a:gd name="T36" fmla="*/ 126 w 379"/>
                    <a:gd name="T37" fmla="*/ 27 h 443"/>
                    <a:gd name="T38" fmla="*/ 129 w 379"/>
                    <a:gd name="T39" fmla="*/ 30 h 443"/>
                    <a:gd name="T40" fmla="*/ 132 w 379"/>
                    <a:gd name="T41" fmla="*/ 33 h 443"/>
                    <a:gd name="T42" fmla="*/ 190 w 379"/>
                    <a:gd name="T43" fmla="*/ 8 h 443"/>
                    <a:gd name="T44" fmla="*/ 248 w 379"/>
                    <a:gd name="T45" fmla="*/ 33 h 443"/>
                    <a:gd name="T46" fmla="*/ 347 w 379"/>
                    <a:gd name="T47" fmla="*/ 132 h 443"/>
                    <a:gd name="T48" fmla="*/ 371 w 379"/>
                    <a:gd name="T49" fmla="*/ 190 h 443"/>
                    <a:gd name="T50" fmla="*/ 347 w 379"/>
                    <a:gd name="T51" fmla="*/ 248 h 443"/>
                    <a:gd name="T52" fmla="*/ 261 w 379"/>
                    <a:gd name="T53" fmla="*/ 334 h 443"/>
                    <a:gd name="T54" fmla="*/ 260 w 379"/>
                    <a:gd name="T55" fmla="*/ 337 h 443"/>
                    <a:gd name="T56" fmla="*/ 260 w 379"/>
                    <a:gd name="T57" fmla="*/ 434 h 443"/>
                    <a:gd name="T58" fmla="*/ 36 w 379"/>
                    <a:gd name="T59" fmla="*/ 434 h 443"/>
                    <a:gd name="T60" fmla="*/ 36 w 379"/>
                    <a:gd name="T61" fmla="*/ 253 h 443"/>
                    <a:gd name="T62" fmla="*/ 35 w 379"/>
                    <a:gd name="T63" fmla="*/ 250 h 443"/>
                    <a:gd name="T64" fmla="*/ 33 w 379"/>
                    <a:gd name="T65" fmla="*/ 248 h 443"/>
                    <a:gd name="T66" fmla="*/ 8 w 379"/>
                    <a:gd name="T67" fmla="*/ 190 h 443"/>
                    <a:gd name="T68" fmla="*/ 33 w 379"/>
                    <a:gd name="T69" fmla="*/ 132 h 443"/>
                    <a:gd name="T70" fmla="*/ 132 w 379"/>
                    <a:gd name="T71" fmla="*/ 33 h 443"/>
                    <a:gd name="T72" fmla="*/ 129 w 379"/>
                    <a:gd name="T73" fmla="*/ 30 h 4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79" h="443">
                      <a:moveTo>
                        <a:pt x="129" y="30"/>
                      </a:moveTo>
                      <a:cubicBezTo>
                        <a:pt x="126" y="27"/>
                        <a:pt x="126" y="27"/>
                        <a:pt x="126" y="27"/>
                      </a:cubicBezTo>
                      <a:cubicBezTo>
                        <a:pt x="27" y="126"/>
                        <a:pt x="27" y="126"/>
                        <a:pt x="27" y="126"/>
                      </a:cubicBezTo>
                      <a:cubicBezTo>
                        <a:pt x="9" y="143"/>
                        <a:pt x="0" y="167"/>
                        <a:pt x="0" y="190"/>
                      </a:cubicBezTo>
                      <a:cubicBezTo>
                        <a:pt x="0" y="213"/>
                        <a:pt x="9" y="236"/>
                        <a:pt x="27" y="254"/>
                      </a:cubicBezTo>
                      <a:cubicBezTo>
                        <a:pt x="28" y="255"/>
                        <a:pt x="28" y="255"/>
                        <a:pt x="28" y="255"/>
                      </a:cubicBezTo>
                      <a:cubicBezTo>
                        <a:pt x="28" y="438"/>
                        <a:pt x="28" y="438"/>
                        <a:pt x="28" y="438"/>
                      </a:cubicBezTo>
                      <a:cubicBezTo>
                        <a:pt x="28" y="439"/>
                        <a:pt x="28" y="441"/>
                        <a:pt x="29" y="441"/>
                      </a:cubicBezTo>
                      <a:cubicBezTo>
                        <a:pt x="30" y="442"/>
                        <a:pt x="31" y="443"/>
                        <a:pt x="32" y="443"/>
                      </a:cubicBezTo>
                      <a:cubicBezTo>
                        <a:pt x="264" y="443"/>
                        <a:pt x="264" y="443"/>
                        <a:pt x="264" y="443"/>
                      </a:cubicBezTo>
                      <a:cubicBezTo>
                        <a:pt x="265" y="443"/>
                        <a:pt x="266" y="442"/>
                        <a:pt x="267" y="441"/>
                      </a:cubicBezTo>
                      <a:cubicBezTo>
                        <a:pt x="268" y="441"/>
                        <a:pt x="268" y="439"/>
                        <a:pt x="268" y="438"/>
                      </a:cubicBezTo>
                      <a:cubicBezTo>
                        <a:pt x="268" y="338"/>
                        <a:pt x="268" y="338"/>
                        <a:pt x="268" y="338"/>
                      </a:cubicBezTo>
                      <a:cubicBezTo>
                        <a:pt x="353" y="254"/>
                        <a:pt x="353" y="254"/>
                        <a:pt x="353" y="254"/>
                      </a:cubicBezTo>
                      <a:cubicBezTo>
                        <a:pt x="371" y="236"/>
                        <a:pt x="379" y="213"/>
                        <a:pt x="379" y="190"/>
                      </a:cubicBezTo>
                      <a:cubicBezTo>
                        <a:pt x="379" y="167"/>
                        <a:pt x="371" y="143"/>
                        <a:pt x="353" y="126"/>
                      </a:cubicBezTo>
                      <a:cubicBezTo>
                        <a:pt x="254" y="27"/>
                        <a:pt x="254" y="27"/>
                        <a:pt x="254" y="27"/>
                      </a:cubicBezTo>
                      <a:cubicBezTo>
                        <a:pt x="236" y="9"/>
                        <a:pt x="213" y="0"/>
                        <a:pt x="190" y="0"/>
                      </a:cubicBezTo>
                      <a:cubicBezTo>
                        <a:pt x="167" y="0"/>
                        <a:pt x="143" y="9"/>
                        <a:pt x="126" y="27"/>
                      </a:cubicBezTo>
                      <a:cubicBezTo>
                        <a:pt x="129" y="30"/>
                        <a:pt x="129" y="30"/>
                        <a:pt x="129" y="30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48" y="16"/>
                        <a:pt x="169" y="8"/>
                        <a:pt x="190" y="8"/>
                      </a:cubicBezTo>
                      <a:cubicBezTo>
                        <a:pt x="211" y="8"/>
                        <a:pt x="232" y="16"/>
                        <a:pt x="248" y="33"/>
                      </a:cubicBezTo>
                      <a:cubicBezTo>
                        <a:pt x="347" y="132"/>
                        <a:pt x="347" y="132"/>
                        <a:pt x="347" y="132"/>
                      </a:cubicBezTo>
                      <a:cubicBezTo>
                        <a:pt x="363" y="148"/>
                        <a:pt x="371" y="169"/>
                        <a:pt x="371" y="190"/>
                      </a:cubicBezTo>
                      <a:cubicBezTo>
                        <a:pt x="371" y="211"/>
                        <a:pt x="363" y="232"/>
                        <a:pt x="347" y="248"/>
                      </a:cubicBezTo>
                      <a:cubicBezTo>
                        <a:pt x="261" y="334"/>
                        <a:pt x="261" y="334"/>
                        <a:pt x="261" y="334"/>
                      </a:cubicBezTo>
                      <a:cubicBezTo>
                        <a:pt x="260" y="334"/>
                        <a:pt x="260" y="336"/>
                        <a:pt x="260" y="337"/>
                      </a:cubicBezTo>
                      <a:cubicBezTo>
                        <a:pt x="260" y="434"/>
                        <a:pt x="260" y="434"/>
                        <a:pt x="260" y="434"/>
                      </a:cubicBezTo>
                      <a:cubicBezTo>
                        <a:pt x="36" y="434"/>
                        <a:pt x="36" y="434"/>
                        <a:pt x="36" y="434"/>
                      </a:cubicBezTo>
                      <a:cubicBezTo>
                        <a:pt x="36" y="253"/>
                        <a:pt x="36" y="253"/>
                        <a:pt x="36" y="253"/>
                      </a:cubicBezTo>
                      <a:cubicBezTo>
                        <a:pt x="36" y="252"/>
                        <a:pt x="36" y="251"/>
                        <a:pt x="35" y="250"/>
                      </a:cubicBezTo>
                      <a:cubicBezTo>
                        <a:pt x="33" y="248"/>
                        <a:pt x="33" y="248"/>
                        <a:pt x="33" y="248"/>
                      </a:cubicBezTo>
                      <a:cubicBezTo>
                        <a:pt x="16" y="232"/>
                        <a:pt x="8" y="211"/>
                        <a:pt x="8" y="190"/>
                      </a:cubicBezTo>
                      <a:cubicBezTo>
                        <a:pt x="8" y="169"/>
                        <a:pt x="16" y="148"/>
                        <a:pt x="33" y="132"/>
                      </a:cubicBezTo>
                      <a:cubicBezTo>
                        <a:pt x="132" y="33"/>
                        <a:pt x="132" y="33"/>
                        <a:pt x="132" y="33"/>
                      </a:cubicBezTo>
                      <a:cubicBezTo>
                        <a:pt x="129" y="30"/>
                        <a:pt x="129" y="30"/>
                        <a:pt x="129" y="3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3" name="Freeform 553">
                  <a:extLst>
                    <a:ext uri="{FF2B5EF4-FFF2-40B4-BE49-F238E27FC236}">
                      <a16:creationId xmlns:a16="http://schemas.microsoft.com/office/drawing/2014/main" id="{0AEBE63A-A7AE-4F66-B0CC-5F77700661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5 h 155"/>
                    <a:gd name="T4" fmla="*/ 47 w 284"/>
                    <a:gd name="T5" fmla="*/ 149 h 155"/>
                    <a:gd name="T6" fmla="*/ 6 w 284"/>
                    <a:gd name="T7" fmla="*/ 132 h 155"/>
                    <a:gd name="T8" fmla="*/ 24 w 284"/>
                    <a:gd name="T9" fmla="*/ 91 h 155"/>
                    <a:gd name="T10" fmla="*/ 238 w 284"/>
                    <a:gd name="T11" fmla="*/ 7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2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4" name="Freeform 554">
                  <a:extLst>
                    <a:ext uri="{FF2B5EF4-FFF2-40B4-BE49-F238E27FC236}">
                      <a16:creationId xmlns:a16="http://schemas.microsoft.com/office/drawing/2014/main" id="{27ED192A-EAC4-48D1-BC4A-1332D94DF6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4" y="3296"/>
                  <a:ext cx="284" cy="156"/>
                </a:xfrm>
                <a:custGeom>
                  <a:avLst/>
                  <a:gdLst>
                    <a:gd name="T0" fmla="*/ 278 w 284"/>
                    <a:gd name="T1" fmla="*/ 24 h 156"/>
                    <a:gd name="T2" fmla="*/ 274 w 284"/>
                    <a:gd name="T3" fmla="*/ 26 h 156"/>
                    <a:gd name="T4" fmla="*/ 276 w 284"/>
                    <a:gd name="T5" fmla="*/ 36 h 156"/>
                    <a:gd name="T6" fmla="*/ 259 w 284"/>
                    <a:gd name="T7" fmla="*/ 61 h 156"/>
                    <a:gd name="T8" fmla="*/ 45 w 284"/>
                    <a:gd name="T9" fmla="*/ 145 h 156"/>
                    <a:gd name="T10" fmla="*/ 35 w 284"/>
                    <a:gd name="T11" fmla="*/ 147 h 156"/>
                    <a:gd name="T12" fmla="*/ 10 w 284"/>
                    <a:gd name="T13" fmla="*/ 130 h 156"/>
                    <a:gd name="T14" fmla="*/ 8 w 284"/>
                    <a:gd name="T15" fmla="*/ 120 h 156"/>
                    <a:gd name="T16" fmla="*/ 25 w 284"/>
                    <a:gd name="T17" fmla="*/ 95 h 156"/>
                    <a:gd name="T18" fmla="*/ 239 w 284"/>
                    <a:gd name="T19" fmla="*/ 11 h 156"/>
                    <a:gd name="T20" fmla="*/ 249 w 284"/>
                    <a:gd name="T21" fmla="*/ 9 h 156"/>
                    <a:gd name="T22" fmla="*/ 274 w 284"/>
                    <a:gd name="T23" fmla="*/ 26 h 156"/>
                    <a:gd name="T24" fmla="*/ 278 w 284"/>
                    <a:gd name="T25" fmla="*/ 24 h 156"/>
                    <a:gd name="T26" fmla="*/ 282 w 284"/>
                    <a:gd name="T27" fmla="*/ 23 h 156"/>
                    <a:gd name="T28" fmla="*/ 249 w 284"/>
                    <a:gd name="T29" fmla="*/ 0 h 156"/>
                    <a:gd name="T30" fmla="*/ 236 w 284"/>
                    <a:gd name="T31" fmla="*/ 3 h 156"/>
                    <a:gd name="T32" fmla="*/ 22 w 284"/>
                    <a:gd name="T33" fmla="*/ 87 h 156"/>
                    <a:gd name="T34" fmla="*/ 0 w 284"/>
                    <a:gd name="T35" fmla="*/ 120 h 156"/>
                    <a:gd name="T36" fmla="*/ 2 w 284"/>
                    <a:gd name="T37" fmla="*/ 133 h 156"/>
                    <a:gd name="T38" fmla="*/ 35 w 284"/>
                    <a:gd name="T39" fmla="*/ 156 h 156"/>
                    <a:gd name="T40" fmla="*/ 48 w 284"/>
                    <a:gd name="T41" fmla="*/ 153 h 156"/>
                    <a:gd name="T42" fmla="*/ 262 w 284"/>
                    <a:gd name="T43" fmla="*/ 69 h 156"/>
                    <a:gd name="T44" fmla="*/ 284 w 284"/>
                    <a:gd name="T45" fmla="*/ 36 h 156"/>
                    <a:gd name="T46" fmla="*/ 282 w 284"/>
                    <a:gd name="T47" fmla="*/ 23 h 156"/>
                    <a:gd name="T48" fmla="*/ 278 w 284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6">
                      <a:moveTo>
                        <a:pt x="278" y="24"/>
                      </a:moveTo>
                      <a:cubicBezTo>
                        <a:pt x="274" y="26"/>
                        <a:pt x="274" y="26"/>
                        <a:pt x="274" y="26"/>
                      </a:cubicBezTo>
                      <a:cubicBezTo>
                        <a:pt x="275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1"/>
                        <a:pt x="10" y="130"/>
                      </a:cubicBezTo>
                      <a:cubicBezTo>
                        <a:pt x="9" y="127"/>
                        <a:pt x="8" y="123"/>
                        <a:pt x="8" y="120"/>
                      </a:cubicBezTo>
                      <a:cubicBezTo>
                        <a:pt x="8" y="109"/>
                        <a:pt x="15" y="99"/>
                        <a:pt x="25" y="95"/>
                      </a:cubicBezTo>
                      <a:cubicBezTo>
                        <a:pt x="239" y="11"/>
                        <a:pt x="239" y="11"/>
                        <a:pt x="239" y="11"/>
                      </a:cubicBezTo>
                      <a:cubicBezTo>
                        <a:pt x="242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4" y="26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6" y="9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3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3"/>
                        <a:pt x="0" y="106"/>
                        <a:pt x="0" y="120"/>
                      </a:cubicBezTo>
                      <a:cubicBezTo>
                        <a:pt x="0" y="124"/>
                        <a:pt x="0" y="129"/>
                        <a:pt x="2" y="133"/>
                      </a:cubicBezTo>
                      <a:cubicBezTo>
                        <a:pt x="8" y="147"/>
                        <a:pt x="21" y="156"/>
                        <a:pt x="35" y="156"/>
                      </a:cubicBezTo>
                      <a:cubicBezTo>
                        <a:pt x="39" y="156"/>
                        <a:pt x="44" y="155"/>
                        <a:pt x="48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4" y="50"/>
                        <a:pt x="284" y="36"/>
                      </a:cubicBezTo>
                      <a:cubicBezTo>
                        <a:pt x="284" y="31"/>
                        <a:pt x="284" y="27"/>
                        <a:pt x="282" y="23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5" name="Freeform 555">
                  <a:extLst>
                    <a:ext uri="{FF2B5EF4-FFF2-40B4-BE49-F238E27FC236}">
                      <a16:creationId xmlns:a16="http://schemas.microsoft.com/office/drawing/2014/main" id="{D29AF463-0F40-46DF-BB9A-E0C95336D84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4"/>
                </a:xfrm>
                <a:custGeom>
                  <a:avLst/>
                  <a:gdLst>
                    <a:gd name="T0" fmla="*/ 279 w 285"/>
                    <a:gd name="T1" fmla="*/ 24 h 155"/>
                    <a:gd name="T2" fmla="*/ 261 w 285"/>
                    <a:gd name="T3" fmla="*/ 65 h 155"/>
                    <a:gd name="T4" fmla="*/ 47 w 285"/>
                    <a:gd name="T5" fmla="*/ 149 h 155"/>
                    <a:gd name="T6" fmla="*/ 6 w 285"/>
                    <a:gd name="T7" fmla="*/ 132 h 155"/>
                    <a:gd name="T8" fmla="*/ 24 w 285"/>
                    <a:gd name="T9" fmla="*/ 91 h 155"/>
                    <a:gd name="T10" fmla="*/ 238 w 285"/>
                    <a:gd name="T11" fmla="*/ 7 h 155"/>
                    <a:gd name="T12" fmla="*/ 279 w 285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5" h="155">
                      <a:moveTo>
                        <a:pt x="279" y="24"/>
                      </a:moveTo>
                      <a:cubicBezTo>
                        <a:pt x="285" y="40"/>
                        <a:pt x="277" y="58"/>
                        <a:pt x="261" y="65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1" y="155"/>
                        <a:pt x="13" y="148"/>
                        <a:pt x="6" y="132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7"/>
                        <a:pt x="238" y="7"/>
                        <a:pt x="238" y="7"/>
                      </a:cubicBezTo>
                      <a:cubicBezTo>
                        <a:pt x="254" y="0"/>
                        <a:pt x="272" y="8"/>
                        <a:pt x="279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6" name="Freeform 556">
                  <a:extLst>
                    <a:ext uri="{FF2B5EF4-FFF2-40B4-BE49-F238E27FC236}">
                      <a16:creationId xmlns:a16="http://schemas.microsoft.com/office/drawing/2014/main" id="{094E4EB3-323C-4D2C-ABCF-4C6C3479300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36" y="3197"/>
                  <a:ext cx="285" cy="155"/>
                </a:xfrm>
                <a:custGeom>
                  <a:avLst/>
                  <a:gdLst>
                    <a:gd name="T0" fmla="*/ 279 w 285"/>
                    <a:gd name="T1" fmla="*/ 24 h 156"/>
                    <a:gd name="T2" fmla="*/ 275 w 285"/>
                    <a:gd name="T3" fmla="*/ 26 h 156"/>
                    <a:gd name="T4" fmla="*/ 276 w 285"/>
                    <a:gd name="T5" fmla="*/ 36 h 156"/>
                    <a:gd name="T6" fmla="*/ 259 w 285"/>
                    <a:gd name="T7" fmla="*/ 61 h 156"/>
                    <a:gd name="T8" fmla="*/ 45 w 285"/>
                    <a:gd name="T9" fmla="*/ 145 h 156"/>
                    <a:gd name="T10" fmla="*/ 36 w 285"/>
                    <a:gd name="T11" fmla="*/ 147 h 156"/>
                    <a:gd name="T12" fmla="*/ 10 w 285"/>
                    <a:gd name="T13" fmla="*/ 130 h 156"/>
                    <a:gd name="T14" fmla="*/ 9 w 285"/>
                    <a:gd name="T15" fmla="*/ 120 h 156"/>
                    <a:gd name="T16" fmla="*/ 26 w 285"/>
                    <a:gd name="T17" fmla="*/ 95 h 156"/>
                    <a:gd name="T18" fmla="*/ 240 w 285"/>
                    <a:gd name="T19" fmla="*/ 11 h 156"/>
                    <a:gd name="T20" fmla="*/ 249 w 285"/>
                    <a:gd name="T21" fmla="*/ 9 h 156"/>
                    <a:gd name="T22" fmla="*/ 275 w 285"/>
                    <a:gd name="T23" fmla="*/ 26 h 156"/>
                    <a:gd name="T24" fmla="*/ 279 w 285"/>
                    <a:gd name="T25" fmla="*/ 24 h 156"/>
                    <a:gd name="T26" fmla="*/ 282 w 285"/>
                    <a:gd name="T27" fmla="*/ 23 h 156"/>
                    <a:gd name="T28" fmla="*/ 249 w 285"/>
                    <a:gd name="T29" fmla="*/ 0 h 156"/>
                    <a:gd name="T30" fmla="*/ 236 w 285"/>
                    <a:gd name="T31" fmla="*/ 3 h 156"/>
                    <a:gd name="T32" fmla="*/ 23 w 285"/>
                    <a:gd name="T33" fmla="*/ 87 h 156"/>
                    <a:gd name="T34" fmla="*/ 0 w 285"/>
                    <a:gd name="T35" fmla="*/ 120 h 156"/>
                    <a:gd name="T36" fmla="*/ 3 w 285"/>
                    <a:gd name="T37" fmla="*/ 133 h 156"/>
                    <a:gd name="T38" fmla="*/ 36 w 285"/>
                    <a:gd name="T39" fmla="*/ 156 h 156"/>
                    <a:gd name="T40" fmla="*/ 49 w 285"/>
                    <a:gd name="T41" fmla="*/ 153 h 156"/>
                    <a:gd name="T42" fmla="*/ 262 w 285"/>
                    <a:gd name="T43" fmla="*/ 69 h 156"/>
                    <a:gd name="T44" fmla="*/ 285 w 285"/>
                    <a:gd name="T45" fmla="*/ 36 h 156"/>
                    <a:gd name="T46" fmla="*/ 282 w 285"/>
                    <a:gd name="T47" fmla="*/ 23 h 156"/>
                    <a:gd name="T48" fmla="*/ 279 w 285"/>
                    <a:gd name="T49" fmla="*/ 24 h 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5" h="156">
                      <a:moveTo>
                        <a:pt x="279" y="24"/>
                      </a:moveTo>
                      <a:cubicBezTo>
                        <a:pt x="275" y="26"/>
                        <a:pt x="275" y="26"/>
                        <a:pt x="275" y="26"/>
                      </a:cubicBezTo>
                      <a:cubicBezTo>
                        <a:pt x="276" y="29"/>
                        <a:pt x="276" y="32"/>
                        <a:pt x="276" y="36"/>
                      </a:cubicBezTo>
                      <a:cubicBezTo>
                        <a:pt x="276" y="46"/>
                        <a:pt x="270" y="57"/>
                        <a:pt x="259" y="61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9" y="147"/>
                        <a:pt x="36" y="147"/>
                      </a:cubicBezTo>
                      <a:cubicBezTo>
                        <a:pt x="25" y="147"/>
                        <a:pt x="15" y="141"/>
                        <a:pt x="10" y="130"/>
                      </a:cubicBezTo>
                      <a:cubicBezTo>
                        <a:pt x="9" y="127"/>
                        <a:pt x="9" y="123"/>
                        <a:pt x="9" y="120"/>
                      </a:cubicBezTo>
                      <a:cubicBezTo>
                        <a:pt x="9" y="109"/>
                        <a:pt x="15" y="99"/>
                        <a:pt x="26" y="95"/>
                      </a:cubicBezTo>
                      <a:cubicBezTo>
                        <a:pt x="240" y="11"/>
                        <a:pt x="240" y="11"/>
                        <a:pt x="240" y="11"/>
                      </a:cubicBezTo>
                      <a:cubicBezTo>
                        <a:pt x="243" y="9"/>
                        <a:pt x="246" y="9"/>
                        <a:pt x="249" y="9"/>
                      </a:cubicBezTo>
                      <a:cubicBezTo>
                        <a:pt x="260" y="9"/>
                        <a:pt x="270" y="15"/>
                        <a:pt x="275" y="26"/>
                      </a:cubicBezTo>
                      <a:cubicBezTo>
                        <a:pt x="279" y="24"/>
                        <a:pt x="279" y="24"/>
                        <a:pt x="279" y="24"/>
                      </a:cubicBezTo>
                      <a:cubicBezTo>
                        <a:pt x="282" y="23"/>
                        <a:pt x="282" y="23"/>
                        <a:pt x="282" y="23"/>
                      </a:cubicBezTo>
                      <a:cubicBezTo>
                        <a:pt x="277" y="9"/>
                        <a:pt x="264" y="0"/>
                        <a:pt x="249" y="0"/>
                      </a:cubicBezTo>
                      <a:cubicBezTo>
                        <a:pt x="245" y="0"/>
                        <a:pt x="241" y="1"/>
                        <a:pt x="236" y="3"/>
                      </a:cubicBezTo>
                      <a:cubicBezTo>
                        <a:pt x="23" y="87"/>
                        <a:pt x="23" y="87"/>
                        <a:pt x="23" y="87"/>
                      </a:cubicBezTo>
                      <a:cubicBezTo>
                        <a:pt x="9" y="93"/>
                        <a:pt x="0" y="106"/>
                        <a:pt x="0" y="120"/>
                      </a:cubicBezTo>
                      <a:cubicBezTo>
                        <a:pt x="0" y="124"/>
                        <a:pt x="1" y="129"/>
                        <a:pt x="3" y="133"/>
                      </a:cubicBezTo>
                      <a:cubicBezTo>
                        <a:pt x="8" y="147"/>
                        <a:pt x="21" y="156"/>
                        <a:pt x="36" y="156"/>
                      </a:cubicBezTo>
                      <a:cubicBezTo>
                        <a:pt x="40" y="156"/>
                        <a:pt x="44" y="155"/>
                        <a:pt x="49" y="153"/>
                      </a:cubicBezTo>
                      <a:cubicBezTo>
                        <a:pt x="262" y="69"/>
                        <a:pt x="262" y="69"/>
                        <a:pt x="262" y="69"/>
                      </a:cubicBezTo>
                      <a:cubicBezTo>
                        <a:pt x="276" y="63"/>
                        <a:pt x="285" y="50"/>
                        <a:pt x="285" y="36"/>
                      </a:cubicBezTo>
                      <a:cubicBezTo>
                        <a:pt x="285" y="31"/>
                        <a:pt x="284" y="27"/>
                        <a:pt x="282" y="23"/>
                      </a:cubicBezTo>
                      <a:cubicBezTo>
                        <a:pt x="279" y="24"/>
                        <a:pt x="279" y="24"/>
                        <a:pt x="279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7" name="Freeform 557">
                  <a:extLst>
                    <a:ext uri="{FF2B5EF4-FFF2-40B4-BE49-F238E27FC236}">
                      <a16:creationId xmlns:a16="http://schemas.microsoft.com/office/drawing/2014/main" id="{54C1A870-DF59-45B9-A9FF-4C66D72CFE1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60 w 284"/>
                    <a:gd name="T3" fmla="*/ 64 h 155"/>
                    <a:gd name="T4" fmla="*/ 47 w 284"/>
                    <a:gd name="T5" fmla="*/ 149 h 155"/>
                    <a:gd name="T6" fmla="*/ 6 w 284"/>
                    <a:gd name="T7" fmla="*/ 131 h 155"/>
                    <a:gd name="T8" fmla="*/ 24 w 284"/>
                    <a:gd name="T9" fmla="*/ 91 h 155"/>
                    <a:gd name="T10" fmla="*/ 238 w 284"/>
                    <a:gd name="T11" fmla="*/ 6 h 155"/>
                    <a:gd name="T12" fmla="*/ 278 w 284"/>
                    <a:gd name="T13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84" y="40"/>
                        <a:pt x="276" y="58"/>
                        <a:pt x="260" y="64"/>
                      </a:cubicBezTo>
                      <a:cubicBezTo>
                        <a:pt x="47" y="149"/>
                        <a:pt x="47" y="149"/>
                        <a:pt x="47" y="149"/>
                      </a:cubicBezTo>
                      <a:cubicBezTo>
                        <a:pt x="30" y="155"/>
                        <a:pt x="12" y="147"/>
                        <a:pt x="6" y="131"/>
                      </a:cubicBezTo>
                      <a:cubicBezTo>
                        <a:pt x="0" y="115"/>
                        <a:pt x="8" y="97"/>
                        <a:pt x="24" y="91"/>
                      </a:cubicBezTo>
                      <a:cubicBezTo>
                        <a:pt x="238" y="6"/>
                        <a:pt x="238" y="6"/>
                        <a:pt x="238" y="6"/>
                      </a:cubicBezTo>
                      <a:cubicBezTo>
                        <a:pt x="254" y="0"/>
                        <a:pt x="272" y="8"/>
                        <a:pt x="278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8" name="Freeform 558">
                  <a:extLst>
                    <a:ext uri="{FF2B5EF4-FFF2-40B4-BE49-F238E27FC236}">
                      <a16:creationId xmlns:a16="http://schemas.microsoft.com/office/drawing/2014/main" id="{5F981A03-53ED-414A-9F8B-1E919C4FF1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59" y="3023"/>
                  <a:ext cx="284" cy="155"/>
                </a:xfrm>
                <a:custGeom>
                  <a:avLst/>
                  <a:gdLst>
                    <a:gd name="T0" fmla="*/ 278 w 284"/>
                    <a:gd name="T1" fmla="*/ 24 h 155"/>
                    <a:gd name="T2" fmla="*/ 274 w 284"/>
                    <a:gd name="T3" fmla="*/ 25 h 155"/>
                    <a:gd name="T4" fmla="*/ 276 w 284"/>
                    <a:gd name="T5" fmla="*/ 35 h 155"/>
                    <a:gd name="T6" fmla="*/ 259 w 284"/>
                    <a:gd name="T7" fmla="*/ 60 h 155"/>
                    <a:gd name="T8" fmla="*/ 45 w 284"/>
                    <a:gd name="T9" fmla="*/ 145 h 155"/>
                    <a:gd name="T10" fmla="*/ 35 w 284"/>
                    <a:gd name="T11" fmla="*/ 147 h 155"/>
                    <a:gd name="T12" fmla="*/ 10 w 284"/>
                    <a:gd name="T13" fmla="*/ 130 h 155"/>
                    <a:gd name="T14" fmla="*/ 8 w 284"/>
                    <a:gd name="T15" fmla="*/ 120 h 155"/>
                    <a:gd name="T16" fmla="*/ 25 w 284"/>
                    <a:gd name="T17" fmla="*/ 95 h 155"/>
                    <a:gd name="T18" fmla="*/ 239 w 284"/>
                    <a:gd name="T19" fmla="*/ 10 h 155"/>
                    <a:gd name="T20" fmla="*/ 249 w 284"/>
                    <a:gd name="T21" fmla="*/ 8 h 155"/>
                    <a:gd name="T22" fmla="*/ 274 w 284"/>
                    <a:gd name="T23" fmla="*/ 25 h 155"/>
                    <a:gd name="T24" fmla="*/ 278 w 284"/>
                    <a:gd name="T25" fmla="*/ 24 h 155"/>
                    <a:gd name="T26" fmla="*/ 282 w 284"/>
                    <a:gd name="T27" fmla="*/ 22 h 155"/>
                    <a:gd name="T28" fmla="*/ 249 w 284"/>
                    <a:gd name="T29" fmla="*/ 0 h 155"/>
                    <a:gd name="T30" fmla="*/ 236 w 284"/>
                    <a:gd name="T31" fmla="*/ 2 h 155"/>
                    <a:gd name="T32" fmla="*/ 22 w 284"/>
                    <a:gd name="T33" fmla="*/ 87 h 155"/>
                    <a:gd name="T34" fmla="*/ 0 w 284"/>
                    <a:gd name="T35" fmla="*/ 120 h 155"/>
                    <a:gd name="T36" fmla="*/ 2 w 284"/>
                    <a:gd name="T37" fmla="*/ 133 h 155"/>
                    <a:gd name="T38" fmla="*/ 35 w 284"/>
                    <a:gd name="T39" fmla="*/ 155 h 155"/>
                    <a:gd name="T40" fmla="*/ 48 w 284"/>
                    <a:gd name="T41" fmla="*/ 153 h 155"/>
                    <a:gd name="T42" fmla="*/ 262 w 284"/>
                    <a:gd name="T43" fmla="*/ 68 h 155"/>
                    <a:gd name="T44" fmla="*/ 284 w 284"/>
                    <a:gd name="T45" fmla="*/ 35 h 155"/>
                    <a:gd name="T46" fmla="*/ 282 w 284"/>
                    <a:gd name="T47" fmla="*/ 22 h 155"/>
                    <a:gd name="T48" fmla="*/ 278 w 284"/>
                    <a:gd name="T49" fmla="*/ 24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84" h="155">
                      <a:moveTo>
                        <a:pt x="278" y="24"/>
                      </a:moveTo>
                      <a:cubicBezTo>
                        <a:pt x="274" y="25"/>
                        <a:pt x="274" y="25"/>
                        <a:pt x="274" y="25"/>
                      </a:cubicBezTo>
                      <a:cubicBezTo>
                        <a:pt x="275" y="29"/>
                        <a:pt x="276" y="32"/>
                        <a:pt x="276" y="35"/>
                      </a:cubicBezTo>
                      <a:cubicBezTo>
                        <a:pt x="276" y="46"/>
                        <a:pt x="269" y="56"/>
                        <a:pt x="259" y="60"/>
                      </a:cubicBezTo>
                      <a:cubicBezTo>
                        <a:pt x="45" y="145"/>
                        <a:pt x="45" y="145"/>
                        <a:pt x="45" y="145"/>
                      </a:cubicBezTo>
                      <a:cubicBezTo>
                        <a:pt x="42" y="146"/>
                        <a:pt x="38" y="147"/>
                        <a:pt x="35" y="147"/>
                      </a:cubicBezTo>
                      <a:cubicBezTo>
                        <a:pt x="24" y="147"/>
                        <a:pt x="14" y="140"/>
                        <a:pt x="10" y="130"/>
                      </a:cubicBezTo>
                      <a:cubicBezTo>
                        <a:pt x="9" y="126"/>
                        <a:pt x="8" y="123"/>
                        <a:pt x="8" y="120"/>
                      </a:cubicBezTo>
                      <a:cubicBezTo>
                        <a:pt x="8" y="109"/>
                        <a:pt x="14" y="99"/>
                        <a:pt x="25" y="95"/>
                      </a:cubicBezTo>
                      <a:cubicBezTo>
                        <a:pt x="239" y="10"/>
                        <a:pt x="239" y="10"/>
                        <a:pt x="239" y="10"/>
                      </a:cubicBezTo>
                      <a:cubicBezTo>
                        <a:pt x="242" y="9"/>
                        <a:pt x="246" y="8"/>
                        <a:pt x="249" y="8"/>
                      </a:cubicBezTo>
                      <a:cubicBezTo>
                        <a:pt x="260" y="8"/>
                        <a:pt x="270" y="15"/>
                        <a:pt x="274" y="25"/>
                      </a:cubicBezTo>
                      <a:cubicBezTo>
                        <a:pt x="278" y="24"/>
                        <a:pt x="278" y="24"/>
                        <a:pt x="278" y="24"/>
                      </a:cubicBezTo>
                      <a:cubicBezTo>
                        <a:pt x="282" y="22"/>
                        <a:pt x="282" y="22"/>
                        <a:pt x="282" y="22"/>
                      </a:cubicBezTo>
                      <a:cubicBezTo>
                        <a:pt x="276" y="8"/>
                        <a:pt x="263" y="0"/>
                        <a:pt x="249" y="0"/>
                      </a:cubicBezTo>
                      <a:cubicBezTo>
                        <a:pt x="245" y="0"/>
                        <a:pt x="240" y="1"/>
                        <a:pt x="236" y="2"/>
                      </a:cubicBezTo>
                      <a:cubicBezTo>
                        <a:pt x="22" y="87"/>
                        <a:pt x="22" y="87"/>
                        <a:pt x="22" y="87"/>
                      </a:cubicBezTo>
                      <a:cubicBezTo>
                        <a:pt x="8" y="92"/>
                        <a:pt x="0" y="106"/>
                        <a:pt x="0" y="120"/>
                      </a:cubicBezTo>
                      <a:cubicBezTo>
                        <a:pt x="0" y="124"/>
                        <a:pt x="0" y="128"/>
                        <a:pt x="2" y="133"/>
                      </a:cubicBezTo>
                      <a:cubicBezTo>
                        <a:pt x="8" y="147"/>
                        <a:pt x="21" y="155"/>
                        <a:pt x="35" y="155"/>
                      </a:cubicBezTo>
                      <a:cubicBezTo>
                        <a:pt x="39" y="155"/>
                        <a:pt x="44" y="154"/>
                        <a:pt x="48" y="153"/>
                      </a:cubicBezTo>
                      <a:cubicBezTo>
                        <a:pt x="262" y="68"/>
                        <a:pt x="262" y="68"/>
                        <a:pt x="262" y="68"/>
                      </a:cubicBezTo>
                      <a:cubicBezTo>
                        <a:pt x="276" y="63"/>
                        <a:pt x="284" y="49"/>
                        <a:pt x="284" y="35"/>
                      </a:cubicBezTo>
                      <a:cubicBezTo>
                        <a:pt x="284" y="31"/>
                        <a:pt x="284" y="27"/>
                        <a:pt x="282" y="22"/>
                      </a:cubicBezTo>
                      <a:cubicBezTo>
                        <a:pt x="278" y="24"/>
                        <a:pt x="278" y="24"/>
                        <a:pt x="278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9" name="Rectangle 559">
                  <a:extLst>
                    <a:ext uri="{FF2B5EF4-FFF2-40B4-BE49-F238E27FC236}">
                      <a16:creationId xmlns:a16="http://schemas.microsoft.com/office/drawing/2014/main" id="{959D2CE7-1E93-4DC7-B5A9-37AC220282E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0" name="Rectangle 560">
                  <a:extLst>
                    <a:ext uri="{FF2B5EF4-FFF2-40B4-BE49-F238E27FC236}">
                      <a16:creationId xmlns:a16="http://schemas.microsoft.com/office/drawing/2014/main" id="{9DB12DAD-65B6-4ED9-ADA4-AF5708B080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16"/>
                  <a:ext cx="7" cy="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1" name="Freeform 561">
                  <a:extLst>
                    <a:ext uri="{FF2B5EF4-FFF2-40B4-BE49-F238E27FC236}">
                      <a16:creationId xmlns:a16="http://schemas.microsoft.com/office/drawing/2014/main" id="{44BF12C9-0AA8-4B5B-840E-37DE59DE7D1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2" name="Freeform 562">
                  <a:extLst>
                    <a:ext uri="{FF2B5EF4-FFF2-40B4-BE49-F238E27FC236}">
                      <a16:creationId xmlns:a16="http://schemas.microsoft.com/office/drawing/2014/main" id="{E719F1E9-B4C5-4B5D-8311-255A03B5E09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12"/>
                  <a:ext cx="15" cy="33"/>
                </a:xfrm>
                <a:custGeom>
                  <a:avLst/>
                  <a:gdLst>
                    <a:gd name="T0" fmla="*/ 11 w 15"/>
                    <a:gd name="T1" fmla="*/ 29 h 33"/>
                    <a:gd name="T2" fmla="*/ 11 w 15"/>
                    <a:gd name="T3" fmla="*/ 25 h 33"/>
                    <a:gd name="T4" fmla="*/ 8 w 15"/>
                    <a:gd name="T5" fmla="*/ 25 h 33"/>
                    <a:gd name="T6" fmla="*/ 8 w 15"/>
                    <a:gd name="T7" fmla="*/ 8 h 33"/>
                    <a:gd name="T8" fmla="*/ 11 w 15"/>
                    <a:gd name="T9" fmla="*/ 8 h 33"/>
                    <a:gd name="T10" fmla="*/ 11 w 15"/>
                    <a:gd name="T11" fmla="*/ 4 h 33"/>
                    <a:gd name="T12" fmla="*/ 7 w 15"/>
                    <a:gd name="T13" fmla="*/ 4 h 33"/>
                    <a:gd name="T14" fmla="*/ 7 w 15"/>
                    <a:gd name="T15" fmla="*/ 29 h 33"/>
                    <a:gd name="T16" fmla="*/ 11 w 15"/>
                    <a:gd name="T17" fmla="*/ 29 h 33"/>
                    <a:gd name="T18" fmla="*/ 11 w 15"/>
                    <a:gd name="T19" fmla="*/ 25 h 33"/>
                    <a:gd name="T20" fmla="*/ 11 w 15"/>
                    <a:gd name="T21" fmla="*/ 29 h 33"/>
                    <a:gd name="T22" fmla="*/ 15 w 15"/>
                    <a:gd name="T23" fmla="*/ 29 h 33"/>
                    <a:gd name="T24" fmla="*/ 15 w 15"/>
                    <a:gd name="T25" fmla="*/ 0 h 33"/>
                    <a:gd name="T26" fmla="*/ 0 w 15"/>
                    <a:gd name="T27" fmla="*/ 0 h 33"/>
                    <a:gd name="T28" fmla="*/ 0 w 15"/>
                    <a:gd name="T29" fmla="*/ 33 h 33"/>
                    <a:gd name="T30" fmla="*/ 15 w 15"/>
                    <a:gd name="T31" fmla="*/ 33 h 33"/>
                    <a:gd name="T32" fmla="*/ 15 w 15"/>
                    <a:gd name="T33" fmla="*/ 29 h 33"/>
                    <a:gd name="T34" fmla="*/ 11 w 15"/>
                    <a:gd name="T35" fmla="*/ 29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33">
                      <a:moveTo>
                        <a:pt x="11" y="29"/>
                      </a:moveTo>
                      <a:lnTo>
                        <a:pt x="11" y="25"/>
                      </a:lnTo>
                      <a:lnTo>
                        <a:pt x="8" y="25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29"/>
                      </a:lnTo>
                      <a:lnTo>
                        <a:pt x="11" y="29"/>
                      </a:lnTo>
                      <a:lnTo>
                        <a:pt x="11" y="25"/>
                      </a:lnTo>
                      <a:lnTo>
                        <a:pt x="11" y="29"/>
                      </a:lnTo>
                      <a:lnTo>
                        <a:pt x="15" y="29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33"/>
                      </a:lnTo>
                      <a:lnTo>
                        <a:pt x="15" y="33"/>
                      </a:lnTo>
                      <a:lnTo>
                        <a:pt x="15" y="29"/>
                      </a:lnTo>
                      <a:lnTo>
                        <a:pt x="11" y="29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3" name="Rectangle 563">
                  <a:extLst>
                    <a:ext uri="{FF2B5EF4-FFF2-40B4-BE49-F238E27FC236}">
                      <a16:creationId xmlns:a16="http://schemas.microsoft.com/office/drawing/2014/main" id="{F476D3EB-1DBC-4E29-8072-A3774AF3E17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4" name="Rectangle 564">
                  <a:extLst>
                    <a:ext uri="{FF2B5EF4-FFF2-40B4-BE49-F238E27FC236}">
                      <a16:creationId xmlns:a16="http://schemas.microsoft.com/office/drawing/2014/main" id="{CDD8F009-4E51-4224-BB23-03DBDEB5D9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2964"/>
                  <a:ext cx="7" cy="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5" name="Freeform 565">
                  <a:extLst>
                    <a:ext uri="{FF2B5EF4-FFF2-40B4-BE49-F238E27FC236}">
                      <a16:creationId xmlns:a16="http://schemas.microsoft.com/office/drawing/2014/main" id="{5E242A2B-7381-4523-A731-47F029DA05B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6" name="Freeform 566">
                  <a:extLst>
                    <a:ext uri="{FF2B5EF4-FFF2-40B4-BE49-F238E27FC236}">
                      <a16:creationId xmlns:a16="http://schemas.microsoft.com/office/drawing/2014/main" id="{1DCAA7D3-F92F-4DD4-A4E8-F46CFDCCE6F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2960"/>
                  <a:ext cx="15" cy="49"/>
                </a:xfrm>
                <a:custGeom>
                  <a:avLst/>
                  <a:gdLst>
                    <a:gd name="T0" fmla="*/ 11 w 15"/>
                    <a:gd name="T1" fmla="*/ 45 h 49"/>
                    <a:gd name="T2" fmla="*/ 11 w 15"/>
                    <a:gd name="T3" fmla="*/ 41 h 49"/>
                    <a:gd name="T4" fmla="*/ 8 w 15"/>
                    <a:gd name="T5" fmla="*/ 41 h 49"/>
                    <a:gd name="T6" fmla="*/ 8 w 15"/>
                    <a:gd name="T7" fmla="*/ 8 h 49"/>
                    <a:gd name="T8" fmla="*/ 11 w 15"/>
                    <a:gd name="T9" fmla="*/ 8 h 49"/>
                    <a:gd name="T10" fmla="*/ 11 w 15"/>
                    <a:gd name="T11" fmla="*/ 4 h 49"/>
                    <a:gd name="T12" fmla="*/ 7 w 15"/>
                    <a:gd name="T13" fmla="*/ 4 h 49"/>
                    <a:gd name="T14" fmla="*/ 7 w 15"/>
                    <a:gd name="T15" fmla="*/ 45 h 49"/>
                    <a:gd name="T16" fmla="*/ 11 w 15"/>
                    <a:gd name="T17" fmla="*/ 45 h 49"/>
                    <a:gd name="T18" fmla="*/ 11 w 15"/>
                    <a:gd name="T19" fmla="*/ 41 h 49"/>
                    <a:gd name="T20" fmla="*/ 11 w 15"/>
                    <a:gd name="T21" fmla="*/ 45 h 49"/>
                    <a:gd name="T22" fmla="*/ 15 w 15"/>
                    <a:gd name="T23" fmla="*/ 45 h 49"/>
                    <a:gd name="T24" fmla="*/ 15 w 15"/>
                    <a:gd name="T25" fmla="*/ 0 h 49"/>
                    <a:gd name="T26" fmla="*/ 0 w 15"/>
                    <a:gd name="T27" fmla="*/ 0 h 49"/>
                    <a:gd name="T28" fmla="*/ 0 w 15"/>
                    <a:gd name="T29" fmla="*/ 49 h 49"/>
                    <a:gd name="T30" fmla="*/ 15 w 15"/>
                    <a:gd name="T31" fmla="*/ 49 h 49"/>
                    <a:gd name="T32" fmla="*/ 15 w 15"/>
                    <a:gd name="T33" fmla="*/ 45 h 49"/>
                    <a:gd name="T34" fmla="*/ 11 w 15"/>
                    <a:gd name="T35" fmla="*/ 45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9">
                      <a:moveTo>
                        <a:pt x="11" y="45"/>
                      </a:moveTo>
                      <a:lnTo>
                        <a:pt x="11" y="41"/>
                      </a:lnTo>
                      <a:lnTo>
                        <a:pt x="8" y="41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5"/>
                      </a:lnTo>
                      <a:lnTo>
                        <a:pt x="11" y="45"/>
                      </a:lnTo>
                      <a:lnTo>
                        <a:pt x="11" y="41"/>
                      </a:lnTo>
                      <a:lnTo>
                        <a:pt x="11" y="45"/>
                      </a:lnTo>
                      <a:lnTo>
                        <a:pt x="15" y="45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15" y="49"/>
                      </a:lnTo>
                      <a:lnTo>
                        <a:pt x="15" y="45"/>
                      </a:lnTo>
                      <a:lnTo>
                        <a:pt x="11" y="45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7" name="Rectangle 567">
                  <a:extLst>
                    <a:ext uri="{FF2B5EF4-FFF2-40B4-BE49-F238E27FC236}">
                      <a16:creationId xmlns:a16="http://schemas.microsoft.com/office/drawing/2014/main" id="{EFEE342A-0FD4-4600-B06A-9304C462807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8" name="Rectangle 568">
                  <a:extLst>
                    <a:ext uri="{FF2B5EF4-FFF2-40B4-BE49-F238E27FC236}">
                      <a16:creationId xmlns:a16="http://schemas.microsoft.com/office/drawing/2014/main" id="{F225230B-B685-40AE-A420-18BDE1EDB2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56" y="3014"/>
                  <a:ext cx="7" cy="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9" name="Freeform 569">
                  <a:extLst>
                    <a:ext uri="{FF2B5EF4-FFF2-40B4-BE49-F238E27FC236}">
                      <a16:creationId xmlns:a16="http://schemas.microsoft.com/office/drawing/2014/main" id="{68917367-53B1-4FD8-99EE-7355B9B0D49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0" name="Freeform 570">
                  <a:extLst>
                    <a:ext uri="{FF2B5EF4-FFF2-40B4-BE49-F238E27FC236}">
                      <a16:creationId xmlns:a16="http://schemas.microsoft.com/office/drawing/2014/main" id="{CADE21C4-0C8A-4C77-AD9A-9D6B960304E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2" y="3010"/>
                  <a:ext cx="15" cy="48"/>
                </a:xfrm>
                <a:custGeom>
                  <a:avLst/>
                  <a:gdLst>
                    <a:gd name="T0" fmla="*/ 11 w 15"/>
                    <a:gd name="T1" fmla="*/ 44 h 48"/>
                    <a:gd name="T2" fmla="*/ 11 w 15"/>
                    <a:gd name="T3" fmla="*/ 40 h 48"/>
                    <a:gd name="T4" fmla="*/ 8 w 15"/>
                    <a:gd name="T5" fmla="*/ 40 h 48"/>
                    <a:gd name="T6" fmla="*/ 8 w 15"/>
                    <a:gd name="T7" fmla="*/ 8 h 48"/>
                    <a:gd name="T8" fmla="*/ 11 w 15"/>
                    <a:gd name="T9" fmla="*/ 8 h 48"/>
                    <a:gd name="T10" fmla="*/ 11 w 15"/>
                    <a:gd name="T11" fmla="*/ 4 h 48"/>
                    <a:gd name="T12" fmla="*/ 7 w 15"/>
                    <a:gd name="T13" fmla="*/ 4 h 48"/>
                    <a:gd name="T14" fmla="*/ 7 w 15"/>
                    <a:gd name="T15" fmla="*/ 44 h 48"/>
                    <a:gd name="T16" fmla="*/ 11 w 15"/>
                    <a:gd name="T17" fmla="*/ 44 h 48"/>
                    <a:gd name="T18" fmla="*/ 11 w 15"/>
                    <a:gd name="T19" fmla="*/ 40 h 48"/>
                    <a:gd name="T20" fmla="*/ 11 w 15"/>
                    <a:gd name="T21" fmla="*/ 44 h 48"/>
                    <a:gd name="T22" fmla="*/ 15 w 15"/>
                    <a:gd name="T23" fmla="*/ 44 h 48"/>
                    <a:gd name="T24" fmla="*/ 15 w 15"/>
                    <a:gd name="T25" fmla="*/ 0 h 48"/>
                    <a:gd name="T26" fmla="*/ 0 w 15"/>
                    <a:gd name="T27" fmla="*/ 0 h 48"/>
                    <a:gd name="T28" fmla="*/ 0 w 15"/>
                    <a:gd name="T29" fmla="*/ 48 h 48"/>
                    <a:gd name="T30" fmla="*/ 15 w 15"/>
                    <a:gd name="T31" fmla="*/ 48 h 48"/>
                    <a:gd name="T32" fmla="*/ 15 w 15"/>
                    <a:gd name="T33" fmla="*/ 44 h 48"/>
                    <a:gd name="T34" fmla="*/ 11 w 15"/>
                    <a:gd name="T35" fmla="*/ 4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5" h="48">
                      <a:moveTo>
                        <a:pt x="11" y="44"/>
                      </a:moveTo>
                      <a:lnTo>
                        <a:pt x="11" y="40"/>
                      </a:lnTo>
                      <a:lnTo>
                        <a:pt x="8" y="40"/>
                      </a:lnTo>
                      <a:lnTo>
                        <a:pt x="8" y="8"/>
                      </a:lnTo>
                      <a:lnTo>
                        <a:pt x="11" y="8"/>
                      </a:lnTo>
                      <a:lnTo>
                        <a:pt x="11" y="4"/>
                      </a:lnTo>
                      <a:lnTo>
                        <a:pt x="7" y="4"/>
                      </a:lnTo>
                      <a:lnTo>
                        <a:pt x="7" y="44"/>
                      </a:lnTo>
                      <a:lnTo>
                        <a:pt x="11" y="44"/>
                      </a:lnTo>
                      <a:lnTo>
                        <a:pt x="11" y="40"/>
                      </a:lnTo>
                      <a:lnTo>
                        <a:pt x="11" y="44"/>
                      </a:lnTo>
                      <a:lnTo>
                        <a:pt x="15" y="44"/>
                      </a:lnTo>
                      <a:lnTo>
                        <a:pt x="15" y="0"/>
                      </a:lnTo>
                      <a:lnTo>
                        <a:pt x="0" y="0"/>
                      </a:lnTo>
                      <a:lnTo>
                        <a:pt x="0" y="48"/>
                      </a:lnTo>
                      <a:lnTo>
                        <a:pt x="15" y="48"/>
                      </a:lnTo>
                      <a:lnTo>
                        <a:pt x="15" y="44"/>
                      </a:lnTo>
                      <a:lnTo>
                        <a:pt x="11" y="44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1" name="Freeform 571">
                  <a:extLst>
                    <a:ext uri="{FF2B5EF4-FFF2-40B4-BE49-F238E27FC236}">
                      <a16:creationId xmlns:a16="http://schemas.microsoft.com/office/drawing/2014/main" id="{06BC43AB-F84B-4CA4-B8C2-9DF8FE5F68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8" y="2841"/>
                  <a:ext cx="316" cy="640"/>
                </a:xfrm>
                <a:custGeom>
                  <a:avLst/>
                  <a:gdLst>
                    <a:gd name="T0" fmla="*/ 316 w 316"/>
                    <a:gd name="T1" fmla="*/ 601 h 641"/>
                    <a:gd name="T2" fmla="*/ 276 w 316"/>
                    <a:gd name="T3" fmla="*/ 641 h 641"/>
                    <a:gd name="T4" fmla="*/ 39 w 316"/>
                    <a:gd name="T5" fmla="*/ 641 h 641"/>
                    <a:gd name="T6" fmla="*/ 0 w 316"/>
                    <a:gd name="T7" fmla="*/ 601 h 641"/>
                    <a:gd name="T8" fmla="*/ 0 w 316"/>
                    <a:gd name="T9" fmla="*/ 40 h 641"/>
                    <a:gd name="T10" fmla="*/ 39 w 316"/>
                    <a:gd name="T11" fmla="*/ 0 h 641"/>
                    <a:gd name="T12" fmla="*/ 276 w 316"/>
                    <a:gd name="T13" fmla="*/ 0 h 641"/>
                    <a:gd name="T14" fmla="*/ 316 w 316"/>
                    <a:gd name="T15" fmla="*/ 40 h 641"/>
                    <a:gd name="T16" fmla="*/ 316 w 316"/>
                    <a:gd name="T17" fmla="*/ 601 h 6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6" h="641">
                      <a:moveTo>
                        <a:pt x="316" y="601"/>
                      </a:moveTo>
                      <a:cubicBezTo>
                        <a:pt x="316" y="623"/>
                        <a:pt x="298" y="641"/>
                        <a:pt x="276" y="641"/>
                      </a:cubicBezTo>
                      <a:cubicBezTo>
                        <a:pt x="39" y="641"/>
                        <a:pt x="39" y="641"/>
                        <a:pt x="39" y="641"/>
                      </a:cubicBezTo>
                      <a:cubicBezTo>
                        <a:pt x="18" y="641"/>
                        <a:pt x="0" y="623"/>
                        <a:pt x="0" y="601"/>
                      </a:cubicBezTo>
                      <a:cubicBezTo>
                        <a:pt x="0" y="40"/>
                        <a:pt x="0" y="40"/>
                        <a:pt x="0" y="40"/>
                      </a:cubicBezTo>
                      <a:cubicBezTo>
                        <a:pt x="0" y="18"/>
                        <a:pt x="18" y="0"/>
                        <a:pt x="39" y="0"/>
                      </a:cubicBezTo>
                      <a:cubicBezTo>
                        <a:pt x="276" y="0"/>
                        <a:pt x="276" y="0"/>
                        <a:pt x="276" y="0"/>
                      </a:cubicBezTo>
                      <a:cubicBezTo>
                        <a:pt x="298" y="0"/>
                        <a:pt x="316" y="18"/>
                        <a:pt x="316" y="40"/>
                      </a:cubicBezTo>
                      <a:cubicBezTo>
                        <a:pt x="316" y="601"/>
                        <a:pt x="316" y="601"/>
                        <a:pt x="316" y="601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2" name="Freeform 572">
                  <a:extLst>
                    <a:ext uri="{FF2B5EF4-FFF2-40B4-BE49-F238E27FC236}">
                      <a16:creationId xmlns:a16="http://schemas.microsoft.com/office/drawing/2014/main" id="{76A2534B-8F80-4D62-9626-506340A0B03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54" y="2837"/>
                  <a:ext cx="324" cy="648"/>
                </a:xfrm>
                <a:custGeom>
                  <a:avLst/>
                  <a:gdLst>
                    <a:gd name="T0" fmla="*/ 320 w 324"/>
                    <a:gd name="T1" fmla="*/ 605 h 649"/>
                    <a:gd name="T2" fmla="*/ 316 w 324"/>
                    <a:gd name="T3" fmla="*/ 605 h 649"/>
                    <a:gd name="T4" fmla="*/ 306 w 324"/>
                    <a:gd name="T5" fmla="*/ 630 h 649"/>
                    <a:gd name="T6" fmla="*/ 280 w 324"/>
                    <a:gd name="T7" fmla="*/ 641 h 649"/>
                    <a:gd name="T8" fmla="*/ 43 w 324"/>
                    <a:gd name="T9" fmla="*/ 641 h 649"/>
                    <a:gd name="T10" fmla="*/ 18 w 324"/>
                    <a:gd name="T11" fmla="*/ 630 h 649"/>
                    <a:gd name="T12" fmla="*/ 8 w 324"/>
                    <a:gd name="T13" fmla="*/ 605 h 649"/>
                    <a:gd name="T14" fmla="*/ 8 w 324"/>
                    <a:gd name="T15" fmla="*/ 44 h 649"/>
                    <a:gd name="T16" fmla="*/ 18 w 324"/>
                    <a:gd name="T17" fmla="*/ 19 h 649"/>
                    <a:gd name="T18" fmla="*/ 43 w 324"/>
                    <a:gd name="T19" fmla="*/ 8 h 649"/>
                    <a:gd name="T20" fmla="*/ 280 w 324"/>
                    <a:gd name="T21" fmla="*/ 8 h 649"/>
                    <a:gd name="T22" fmla="*/ 306 w 324"/>
                    <a:gd name="T23" fmla="*/ 19 h 649"/>
                    <a:gd name="T24" fmla="*/ 316 w 324"/>
                    <a:gd name="T25" fmla="*/ 44 h 649"/>
                    <a:gd name="T26" fmla="*/ 316 w 324"/>
                    <a:gd name="T27" fmla="*/ 605 h 649"/>
                    <a:gd name="T28" fmla="*/ 320 w 324"/>
                    <a:gd name="T29" fmla="*/ 605 h 649"/>
                    <a:gd name="T30" fmla="*/ 324 w 324"/>
                    <a:gd name="T31" fmla="*/ 605 h 649"/>
                    <a:gd name="T32" fmla="*/ 324 w 324"/>
                    <a:gd name="T33" fmla="*/ 44 h 649"/>
                    <a:gd name="T34" fmla="*/ 280 w 324"/>
                    <a:gd name="T35" fmla="*/ 0 h 649"/>
                    <a:gd name="T36" fmla="*/ 43 w 324"/>
                    <a:gd name="T37" fmla="*/ 0 h 649"/>
                    <a:gd name="T38" fmla="*/ 0 w 324"/>
                    <a:gd name="T39" fmla="*/ 44 h 649"/>
                    <a:gd name="T40" fmla="*/ 0 w 324"/>
                    <a:gd name="T41" fmla="*/ 605 h 649"/>
                    <a:gd name="T42" fmla="*/ 43 w 324"/>
                    <a:gd name="T43" fmla="*/ 649 h 649"/>
                    <a:gd name="T44" fmla="*/ 280 w 324"/>
                    <a:gd name="T45" fmla="*/ 649 h 649"/>
                    <a:gd name="T46" fmla="*/ 324 w 324"/>
                    <a:gd name="T47" fmla="*/ 605 h 649"/>
                    <a:gd name="T48" fmla="*/ 320 w 324"/>
                    <a:gd name="T49" fmla="*/ 605 h 6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24" h="649">
                      <a:moveTo>
                        <a:pt x="320" y="605"/>
                      </a:move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16" y="615"/>
                        <a:pt x="312" y="624"/>
                        <a:pt x="306" y="630"/>
                      </a:cubicBezTo>
                      <a:cubicBezTo>
                        <a:pt x="299" y="637"/>
                        <a:pt x="290" y="641"/>
                        <a:pt x="280" y="641"/>
                      </a:cubicBezTo>
                      <a:cubicBezTo>
                        <a:pt x="43" y="641"/>
                        <a:pt x="43" y="641"/>
                        <a:pt x="43" y="641"/>
                      </a:cubicBezTo>
                      <a:cubicBezTo>
                        <a:pt x="34" y="641"/>
                        <a:pt x="25" y="637"/>
                        <a:pt x="18" y="630"/>
                      </a:cubicBezTo>
                      <a:cubicBezTo>
                        <a:pt x="12" y="624"/>
                        <a:pt x="8" y="615"/>
                        <a:pt x="8" y="605"/>
                      </a:cubicBezTo>
                      <a:cubicBezTo>
                        <a:pt x="8" y="44"/>
                        <a:pt x="8" y="44"/>
                        <a:pt x="8" y="44"/>
                      </a:cubicBezTo>
                      <a:cubicBezTo>
                        <a:pt x="8" y="34"/>
                        <a:pt x="12" y="25"/>
                        <a:pt x="18" y="19"/>
                      </a:cubicBezTo>
                      <a:cubicBezTo>
                        <a:pt x="25" y="12"/>
                        <a:pt x="34" y="8"/>
                        <a:pt x="43" y="8"/>
                      </a:cubicBezTo>
                      <a:cubicBezTo>
                        <a:pt x="280" y="8"/>
                        <a:pt x="280" y="8"/>
                        <a:pt x="280" y="8"/>
                      </a:cubicBezTo>
                      <a:cubicBezTo>
                        <a:pt x="290" y="8"/>
                        <a:pt x="299" y="12"/>
                        <a:pt x="306" y="19"/>
                      </a:cubicBezTo>
                      <a:cubicBezTo>
                        <a:pt x="312" y="25"/>
                        <a:pt x="316" y="34"/>
                        <a:pt x="316" y="44"/>
                      </a:cubicBezTo>
                      <a:cubicBezTo>
                        <a:pt x="316" y="605"/>
                        <a:pt x="316" y="605"/>
                        <a:pt x="316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  <a:cubicBezTo>
                        <a:pt x="324" y="605"/>
                        <a:pt x="324" y="605"/>
                        <a:pt x="324" y="605"/>
                      </a:cubicBezTo>
                      <a:cubicBezTo>
                        <a:pt x="324" y="44"/>
                        <a:pt x="324" y="44"/>
                        <a:pt x="324" y="44"/>
                      </a:cubicBezTo>
                      <a:cubicBezTo>
                        <a:pt x="324" y="20"/>
                        <a:pt x="304" y="0"/>
                        <a:pt x="280" y="0"/>
                      </a:cubicBezTo>
                      <a:cubicBezTo>
                        <a:pt x="43" y="0"/>
                        <a:pt x="43" y="0"/>
                        <a:pt x="43" y="0"/>
                      </a:cubicBezTo>
                      <a:cubicBezTo>
                        <a:pt x="19" y="0"/>
                        <a:pt x="0" y="20"/>
                        <a:pt x="0" y="44"/>
                      </a:cubicBezTo>
                      <a:cubicBezTo>
                        <a:pt x="0" y="605"/>
                        <a:pt x="0" y="605"/>
                        <a:pt x="0" y="605"/>
                      </a:cubicBezTo>
                      <a:cubicBezTo>
                        <a:pt x="0" y="629"/>
                        <a:pt x="19" y="649"/>
                        <a:pt x="43" y="649"/>
                      </a:cubicBezTo>
                      <a:cubicBezTo>
                        <a:pt x="280" y="649"/>
                        <a:pt x="280" y="649"/>
                        <a:pt x="280" y="649"/>
                      </a:cubicBezTo>
                      <a:cubicBezTo>
                        <a:pt x="304" y="649"/>
                        <a:pt x="324" y="629"/>
                        <a:pt x="324" y="605"/>
                      </a:cubicBezTo>
                      <a:cubicBezTo>
                        <a:pt x="320" y="605"/>
                        <a:pt x="320" y="605"/>
                        <a:pt x="320" y="60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3" name="Oval 573">
                  <a:extLst>
                    <a:ext uri="{FF2B5EF4-FFF2-40B4-BE49-F238E27FC236}">
                      <a16:creationId xmlns:a16="http://schemas.microsoft.com/office/drawing/2014/main" id="{4867D714-85FE-4369-811F-DBB89B7DAC6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68" y="2875"/>
                  <a:ext cx="10" cy="11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4" name="Oval 574">
                  <a:extLst>
                    <a:ext uri="{FF2B5EF4-FFF2-40B4-BE49-F238E27FC236}">
                      <a16:creationId xmlns:a16="http://schemas.microsoft.com/office/drawing/2014/main" id="{754A78B8-4C74-4122-9F74-F610CAE627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12" y="2858"/>
                  <a:ext cx="7" cy="7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5" name="Freeform 575">
                  <a:extLst>
                    <a:ext uri="{FF2B5EF4-FFF2-40B4-BE49-F238E27FC236}">
                      <a16:creationId xmlns:a16="http://schemas.microsoft.com/office/drawing/2014/main" id="{09B43473-DC7A-439B-9E88-D8F598C8019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2877"/>
                  <a:ext cx="42" cy="5"/>
                </a:xfrm>
                <a:custGeom>
                  <a:avLst/>
                  <a:gdLst>
                    <a:gd name="T0" fmla="*/ 42 w 42"/>
                    <a:gd name="T1" fmla="*/ 3 h 5"/>
                    <a:gd name="T2" fmla="*/ 39 w 42"/>
                    <a:gd name="T3" fmla="*/ 5 h 5"/>
                    <a:gd name="T4" fmla="*/ 2 w 42"/>
                    <a:gd name="T5" fmla="*/ 5 h 5"/>
                    <a:gd name="T6" fmla="*/ 0 w 42"/>
                    <a:gd name="T7" fmla="*/ 3 h 5"/>
                    <a:gd name="T8" fmla="*/ 2 w 42"/>
                    <a:gd name="T9" fmla="*/ 0 h 5"/>
                    <a:gd name="T10" fmla="*/ 39 w 42"/>
                    <a:gd name="T11" fmla="*/ 0 h 5"/>
                    <a:gd name="T12" fmla="*/ 42 w 42"/>
                    <a:gd name="T13" fmla="*/ 3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5">
                      <a:moveTo>
                        <a:pt x="42" y="3"/>
                      </a:moveTo>
                      <a:cubicBezTo>
                        <a:pt x="42" y="4"/>
                        <a:pt x="40" y="5"/>
                        <a:pt x="39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1"/>
                        <a:pt x="1" y="0"/>
                        <a:pt x="2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40" y="0"/>
                        <a:pt x="42" y="1"/>
                        <a:pt x="42" y="3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6" name="Freeform 576">
                  <a:extLst>
                    <a:ext uri="{FF2B5EF4-FFF2-40B4-BE49-F238E27FC236}">
                      <a16:creationId xmlns:a16="http://schemas.microsoft.com/office/drawing/2014/main" id="{1EA1B420-E485-4B78-A4FE-EF84D1C17C2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295" y="3433"/>
                  <a:ext cx="43" cy="18"/>
                </a:xfrm>
                <a:custGeom>
                  <a:avLst/>
                  <a:gdLst>
                    <a:gd name="T0" fmla="*/ 43 w 43"/>
                    <a:gd name="T1" fmla="*/ 14 h 18"/>
                    <a:gd name="T2" fmla="*/ 38 w 43"/>
                    <a:gd name="T3" fmla="*/ 18 h 18"/>
                    <a:gd name="T4" fmla="*/ 5 w 43"/>
                    <a:gd name="T5" fmla="*/ 18 h 18"/>
                    <a:gd name="T6" fmla="*/ 0 w 43"/>
                    <a:gd name="T7" fmla="*/ 14 h 18"/>
                    <a:gd name="T8" fmla="*/ 0 w 43"/>
                    <a:gd name="T9" fmla="*/ 5 h 18"/>
                    <a:gd name="T10" fmla="*/ 5 w 43"/>
                    <a:gd name="T11" fmla="*/ 0 h 18"/>
                    <a:gd name="T12" fmla="*/ 38 w 43"/>
                    <a:gd name="T13" fmla="*/ 0 h 18"/>
                    <a:gd name="T14" fmla="*/ 43 w 43"/>
                    <a:gd name="T15" fmla="*/ 5 h 18"/>
                    <a:gd name="T16" fmla="*/ 43 w 43"/>
                    <a:gd name="T17" fmla="*/ 1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3" h="18">
                      <a:moveTo>
                        <a:pt x="43" y="14"/>
                      </a:moveTo>
                      <a:cubicBezTo>
                        <a:pt x="43" y="16"/>
                        <a:pt x="41" y="18"/>
                        <a:pt x="38" y="18"/>
                      </a:cubicBezTo>
                      <a:cubicBezTo>
                        <a:pt x="5" y="18"/>
                        <a:pt x="5" y="18"/>
                        <a:pt x="5" y="18"/>
                      </a:cubicBezTo>
                      <a:cubicBezTo>
                        <a:pt x="2" y="18"/>
                        <a:pt x="0" y="16"/>
                        <a:pt x="0" y="14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1" y="0"/>
                        <a:pt x="43" y="2"/>
                        <a:pt x="43" y="5"/>
                      </a:cubicBezTo>
                      <a:cubicBezTo>
                        <a:pt x="43" y="14"/>
                        <a:pt x="43" y="14"/>
                        <a:pt x="43" y="1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7" name="Rectangle 577">
                  <a:extLst>
                    <a:ext uri="{FF2B5EF4-FFF2-40B4-BE49-F238E27FC236}">
                      <a16:creationId xmlns:a16="http://schemas.microsoft.com/office/drawing/2014/main" id="{7A1B21A3-11AC-4D5D-B5AD-3A64B52C3D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8" name="Rectangle 578">
                  <a:extLst>
                    <a:ext uri="{FF2B5EF4-FFF2-40B4-BE49-F238E27FC236}">
                      <a16:creationId xmlns:a16="http://schemas.microsoft.com/office/drawing/2014/main" id="{A7935417-D611-4AC2-ABF9-074DF8E91E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77" y="2914"/>
                  <a:ext cx="277" cy="4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9" name="Freeform 579">
                  <a:extLst>
                    <a:ext uri="{FF2B5EF4-FFF2-40B4-BE49-F238E27FC236}">
                      <a16:creationId xmlns:a16="http://schemas.microsoft.com/office/drawing/2014/main" id="{6E96DABB-A111-49FD-9CA9-686561F5A0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0" name="Freeform 580">
                  <a:extLst>
                    <a:ext uri="{FF2B5EF4-FFF2-40B4-BE49-F238E27FC236}">
                      <a16:creationId xmlns:a16="http://schemas.microsoft.com/office/drawing/2014/main" id="{07C0E216-3185-4630-AFCE-349451A31B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173" y="2910"/>
                  <a:ext cx="285" cy="500"/>
                </a:xfrm>
                <a:custGeom>
                  <a:avLst/>
                  <a:gdLst>
                    <a:gd name="T0" fmla="*/ 281 w 285"/>
                    <a:gd name="T1" fmla="*/ 496 h 500"/>
                    <a:gd name="T2" fmla="*/ 281 w 285"/>
                    <a:gd name="T3" fmla="*/ 492 h 500"/>
                    <a:gd name="T4" fmla="*/ 8 w 285"/>
                    <a:gd name="T5" fmla="*/ 492 h 500"/>
                    <a:gd name="T6" fmla="*/ 8 w 285"/>
                    <a:gd name="T7" fmla="*/ 8 h 500"/>
                    <a:gd name="T8" fmla="*/ 277 w 285"/>
                    <a:gd name="T9" fmla="*/ 8 h 500"/>
                    <a:gd name="T10" fmla="*/ 277 w 285"/>
                    <a:gd name="T11" fmla="*/ 496 h 500"/>
                    <a:gd name="T12" fmla="*/ 281 w 285"/>
                    <a:gd name="T13" fmla="*/ 496 h 500"/>
                    <a:gd name="T14" fmla="*/ 281 w 285"/>
                    <a:gd name="T15" fmla="*/ 492 h 500"/>
                    <a:gd name="T16" fmla="*/ 281 w 285"/>
                    <a:gd name="T17" fmla="*/ 496 h 500"/>
                    <a:gd name="T18" fmla="*/ 285 w 285"/>
                    <a:gd name="T19" fmla="*/ 496 h 500"/>
                    <a:gd name="T20" fmla="*/ 285 w 285"/>
                    <a:gd name="T21" fmla="*/ 0 h 500"/>
                    <a:gd name="T22" fmla="*/ 0 w 285"/>
                    <a:gd name="T23" fmla="*/ 0 h 500"/>
                    <a:gd name="T24" fmla="*/ 0 w 285"/>
                    <a:gd name="T25" fmla="*/ 500 h 500"/>
                    <a:gd name="T26" fmla="*/ 285 w 285"/>
                    <a:gd name="T27" fmla="*/ 500 h 500"/>
                    <a:gd name="T28" fmla="*/ 285 w 285"/>
                    <a:gd name="T29" fmla="*/ 496 h 500"/>
                    <a:gd name="T30" fmla="*/ 281 w 285"/>
                    <a:gd name="T31" fmla="*/ 496 h 5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85" h="500">
                      <a:moveTo>
                        <a:pt x="281" y="496"/>
                      </a:moveTo>
                      <a:lnTo>
                        <a:pt x="281" y="492"/>
                      </a:lnTo>
                      <a:lnTo>
                        <a:pt x="8" y="492"/>
                      </a:lnTo>
                      <a:lnTo>
                        <a:pt x="8" y="8"/>
                      </a:lnTo>
                      <a:lnTo>
                        <a:pt x="277" y="8"/>
                      </a:lnTo>
                      <a:lnTo>
                        <a:pt x="277" y="496"/>
                      </a:lnTo>
                      <a:lnTo>
                        <a:pt x="281" y="496"/>
                      </a:lnTo>
                      <a:lnTo>
                        <a:pt x="281" y="492"/>
                      </a:lnTo>
                      <a:lnTo>
                        <a:pt x="281" y="496"/>
                      </a:lnTo>
                      <a:lnTo>
                        <a:pt x="285" y="496"/>
                      </a:lnTo>
                      <a:lnTo>
                        <a:pt x="285" y="0"/>
                      </a:lnTo>
                      <a:lnTo>
                        <a:pt x="0" y="0"/>
                      </a:lnTo>
                      <a:lnTo>
                        <a:pt x="0" y="500"/>
                      </a:lnTo>
                      <a:lnTo>
                        <a:pt x="285" y="500"/>
                      </a:lnTo>
                      <a:lnTo>
                        <a:pt x="285" y="496"/>
                      </a:lnTo>
                      <a:lnTo>
                        <a:pt x="281" y="496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1" name="Rectangle 581">
                  <a:extLst>
                    <a:ext uri="{FF2B5EF4-FFF2-40B4-BE49-F238E27FC236}">
                      <a16:creationId xmlns:a16="http://schemas.microsoft.com/office/drawing/2014/main" id="{05BB1AF6-9452-422F-87C9-DED98EDD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2" name="Rectangle 582">
                  <a:extLst>
                    <a:ext uri="{FF2B5EF4-FFF2-40B4-BE49-F238E27FC236}">
                      <a16:creationId xmlns:a16="http://schemas.microsoft.com/office/drawing/2014/main" id="{C5262E32-F051-4A95-A57D-7BB82E92551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3" name="Rectangle 583">
                  <a:extLst>
                    <a:ext uri="{FF2B5EF4-FFF2-40B4-BE49-F238E27FC236}">
                      <a16:creationId xmlns:a16="http://schemas.microsoft.com/office/drawing/2014/main" id="{01D62CF3-5027-4D7A-B55B-1E6F298F288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solidFill>
                  <a:srgbClr val="FBD2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4" name="Rectangle 584">
                  <a:extLst>
                    <a:ext uri="{FF2B5EF4-FFF2-40B4-BE49-F238E27FC236}">
                      <a16:creationId xmlns:a16="http://schemas.microsoft.com/office/drawing/2014/main" id="{ED09CD0E-B74E-45CF-8981-029DF36339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5" name="Rectangle 585">
                  <a:extLst>
                    <a:ext uri="{FF2B5EF4-FFF2-40B4-BE49-F238E27FC236}">
                      <a16:creationId xmlns:a16="http://schemas.microsoft.com/office/drawing/2014/main" id="{7CBE8669-1C01-4FAF-8F5B-94033746730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6" name="Rectangle 586">
                  <a:extLst>
                    <a:ext uri="{FF2B5EF4-FFF2-40B4-BE49-F238E27FC236}">
                      <a16:creationId xmlns:a16="http://schemas.microsoft.com/office/drawing/2014/main" id="{60A201B1-8731-40B6-8DA9-72B8B0332D1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7" name="Rectangle 587">
                  <a:extLst>
                    <a:ext uri="{FF2B5EF4-FFF2-40B4-BE49-F238E27FC236}">
                      <a16:creationId xmlns:a16="http://schemas.microsoft.com/office/drawing/2014/main" id="{9D30A403-C8C1-498D-AA05-DDD408C2DE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8" name="Rectangle 588">
                  <a:extLst>
                    <a:ext uri="{FF2B5EF4-FFF2-40B4-BE49-F238E27FC236}">
                      <a16:creationId xmlns:a16="http://schemas.microsoft.com/office/drawing/2014/main" id="{8A7C6E72-A47D-4CFA-BB90-E46342D3138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32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9" name="Rectangle 589">
                  <a:extLst>
                    <a:ext uri="{FF2B5EF4-FFF2-40B4-BE49-F238E27FC236}">
                      <a16:creationId xmlns:a16="http://schemas.microsoft.com/office/drawing/2014/main" id="{6E4048E2-4CEA-4C1A-A713-27EFA564AF4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0" name="Rectangle 590">
                  <a:extLst>
                    <a:ext uri="{FF2B5EF4-FFF2-40B4-BE49-F238E27FC236}">
                      <a16:creationId xmlns:a16="http://schemas.microsoft.com/office/drawing/2014/main" id="{C3379AB8-FC11-4C4E-B29C-1E51C849828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1" name="Rectangle 591">
                  <a:extLst>
                    <a:ext uri="{FF2B5EF4-FFF2-40B4-BE49-F238E27FC236}">
                      <a16:creationId xmlns:a16="http://schemas.microsoft.com/office/drawing/2014/main" id="{3CBFD002-659B-4FD5-9F6E-4DCF072C1A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2" name="Rectangle 592">
                  <a:extLst>
                    <a:ext uri="{FF2B5EF4-FFF2-40B4-BE49-F238E27FC236}">
                      <a16:creationId xmlns:a16="http://schemas.microsoft.com/office/drawing/2014/main" id="{FA719ECC-7D8E-4AE7-896E-6393D2501AA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3" name="Rectangle 593">
                  <a:extLst>
                    <a:ext uri="{FF2B5EF4-FFF2-40B4-BE49-F238E27FC236}">
                      <a16:creationId xmlns:a16="http://schemas.microsoft.com/office/drawing/2014/main" id="{7A83103A-D1AC-4C3A-8A37-2E7D50EE974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4" name="Rectangle 594">
                  <a:extLst>
                    <a:ext uri="{FF2B5EF4-FFF2-40B4-BE49-F238E27FC236}">
                      <a16:creationId xmlns:a16="http://schemas.microsoft.com/office/drawing/2014/main" id="{37BAE7EA-4712-4200-B2D5-BF4FEAE19CB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5" name="Rectangle 595">
                  <a:extLst>
                    <a:ext uri="{FF2B5EF4-FFF2-40B4-BE49-F238E27FC236}">
                      <a16:creationId xmlns:a16="http://schemas.microsoft.com/office/drawing/2014/main" id="{05116080-846C-4B14-BCFD-4432CA79D76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6" name="Rectangle 596">
                  <a:extLst>
                    <a:ext uri="{FF2B5EF4-FFF2-40B4-BE49-F238E27FC236}">
                      <a16:creationId xmlns:a16="http://schemas.microsoft.com/office/drawing/2014/main" id="{60C9F8E2-2E29-4C9F-9365-D8C072BB416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2994"/>
                  <a:ext cx="49" cy="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7" name="Rectangle 597">
                  <a:extLst>
                    <a:ext uri="{FF2B5EF4-FFF2-40B4-BE49-F238E27FC236}">
                      <a16:creationId xmlns:a16="http://schemas.microsoft.com/office/drawing/2014/main" id="{BCF58233-0B9E-481B-AB68-75BC07A62D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8" name="Rectangle 598">
                  <a:extLst>
                    <a:ext uri="{FF2B5EF4-FFF2-40B4-BE49-F238E27FC236}">
                      <a16:creationId xmlns:a16="http://schemas.microsoft.com/office/drawing/2014/main" id="{7BD4BB2F-A3DD-46D1-A44B-100D51E803D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9" name="Rectangle 599">
                  <a:extLst>
                    <a:ext uri="{FF2B5EF4-FFF2-40B4-BE49-F238E27FC236}">
                      <a16:creationId xmlns:a16="http://schemas.microsoft.com/office/drawing/2014/main" id="{46CE75D4-6DFA-41F7-A835-FC9B25F007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0" name="Rectangle 600">
                  <a:extLst>
                    <a:ext uri="{FF2B5EF4-FFF2-40B4-BE49-F238E27FC236}">
                      <a16:creationId xmlns:a16="http://schemas.microsoft.com/office/drawing/2014/main" id="{46883732-103B-4B2B-A646-F9BD28F8A26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1" name="Rectangle 601">
                  <a:extLst>
                    <a:ext uri="{FF2B5EF4-FFF2-40B4-BE49-F238E27FC236}">
                      <a16:creationId xmlns:a16="http://schemas.microsoft.com/office/drawing/2014/main" id="{32555278-AE55-4F47-B0F3-DDE45B6AE6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2" name="Rectangle 602">
                  <a:extLst>
                    <a:ext uri="{FF2B5EF4-FFF2-40B4-BE49-F238E27FC236}">
                      <a16:creationId xmlns:a16="http://schemas.microsoft.com/office/drawing/2014/main" id="{E81D146E-1923-4E62-B72B-A4640B931AD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055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3" name="Rectangle 603">
                  <a:extLst>
                    <a:ext uri="{FF2B5EF4-FFF2-40B4-BE49-F238E27FC236}">
                      <a16:creationId xmlns:a16="http://schemas.microsoft.com/office/drawing/2014/main" id="{4E6208A9-8552-429A-8FD5-1C803E2235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4" name="Rectangle 604">
                  <a:extLst>
                    <a:ext uri="{FF2B5EF4-FFF2-40B4-BE49-F238E27FC236}">
                      <a16:creationId xmlns:a16="http://schemas.microsoft.com/office/drawing/2014/main" id="{CAF3B9B7-424D-407B-961D-8B88A4D7D4D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192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5" name="Rectangle 605">
                  <a:extLst>
                    <a:ext uri="{FF2B5EF4-FFF2-40B4-BE49-F238E27FC236}">
                      <a16:creationId xmlns:a16="http://schemas.microsoft.com/office/drawing/2014/main" id="{9D1383A1-06A9-446D-B6E8-22FBF7D064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6" name="Rectangle 606">
                  <a:extLst>
                    <a:ext uri="{FF2B5EF4-FFF2-40B4-BE49-F238E27FC236}">
                      <a16:creationId xmlns:a16="http://schemas.microsoft.com/office/drawing/2014/main" id="{923EF6E7-BCCE-4736-8373-84F057FB9D1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58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7" name="Rectangle 607">
                  <a:extLst>
                    <a:ext uri="{FF2B5EF4-FFF2-40B4-BE49-F238E27FC236}">
                      <a16:creationId xmlns:a16="http://schemas.microsoft.com/office/drawing/2014/main" id="{A5F9C91A-ADE6-454C-A274-F5A7AE2608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8" name="Rectangle 608">
                  <a:extLst>
                    <a:ext uri="{FF2B5EF4-FFF2-40B4-BE49-F238E27FC236}">
                      <a16:creationId xmlns:a16="http://schemas.microsoft.com/office/drawing/2014/main" id="{623AA33F-029E-432D-B49F-61A9836BC5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4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9" name="Rectangle 609">
                  <a:extLst>
                    <a:ext uri="{FF2B5EF4-FFF2-40B4-BE49-F238E27FC236}">
                      <a16:creationId xmlns:a16="http://schemas.microsoft.com/office/drawing/2014/main" id="{8689EFDD-6FB2-401A-985C-8153DCCD33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solidFill>
                  <a:srgbClr val="C3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0" name="Rectangle 610">
                  <a:extLst>
                    <a:ext uri="{FF2B5EF4-FFF2-40B4-BE49-F238E27FC236}">
                      <a16:creationId xmlns:a16="http://schemas.microsoft.com/office/drawing/2014/main" id="{EA9F774F-D216-4749-B995-F7B475F1562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90" y="3341"/>
                  <a:ext cx="49" cy="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1" name="Freeform 611">
                  <a:extLst>
                    <a:ext uri="{FF2B5EF4-FFF2-40B4-BE49-F238E27FC236}">
                      <a16:creationId xmlns:a16="http://schemas.microsoft.com/office/drawing/2014/main" id="{E7651778-CFF4-4E55-9970-C96D88028ED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4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3 h 78"/>
                    <a:gd name="T10" fmla="*/ 46 w 93"/>
                    <a:gd name="T11" fmla="*/ 6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8"/>
                        <a:pt x="69" y="64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2" y="70"/>
                        <a:pt x="6" y="54"/>
                      </a:cubicBezTo>
                      <a:cubicBezTo>
                        <a:pt x="0" y="38"/>
                        <a:pt x="8" y="20"/>
                        <a:pt x="24" y="13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2" name="Freeform 612">
                  <a:extLst>
                    <a:ext uri="{FF2B5EF4-FFF2-40B4-BE49-F238E27FC236}">
                      <a16:creationId xmlns:a16="http://schemas.microsoft.com/office/drawing/2014/main" id="{F5DD165D-9F65-4BAF-9FA4-2D132AA032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32" y="3112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5 h 78"/>
                    <a:gd name="T6" fmla="*/ 67 w 93"/>
                    <a:gd name="T7" fmla="*/ 61 h 78"/>
                    <a:gd name="T8" fmla="*/ 69 w 93"/>
                    <a:gd name="T9" fmla="*/ 64 h 78"/>
                    <a:gd name="T10" fmla="*/ 68 w 93"/>
                    <a:gd name="T11" fmla="*/ 60 h 78"/>
                    <a:gd name="T12" fmla="*/ 45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2 h 78"/>
                    <a:gd name="T20" fmla="*/ 8 w 93"/>
                    <a:gd name="T21" fmla="*/ 43 h 78"/>
                    <a:gd name="T22" fmla="*/ 25 w 93"/>
                    <a:gd name="T23" fmla="*/ 17 h 78"/>
                    <a:gd name="T24" fmla="*/ 24 w 93"/>
                    <a:gd name="T25" fmla="*/ 13 h 78"/>
                    <a:gd name="T26" fmla="*/ 25 w 93"/>
                    <a:gd name="T27" fmla="*/ 18 h 78"/>
                    <a:gd name="T28" fmla="*/ 47 w 93"/>
                    <a:gd name="T29" fmla="*/ 10 h 78"/>
                    <a:gd name="T30" fmla="*/ 48 w 93"/>
                    <a:gd name="T31" fmla="*/ 10 h 78"/>
                    <a:gd name="T32" fmla="*/ 57 w 93"/>
                    <a:gd name="T33" fmla="*/ 8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0 w 93"/>
                    <a:gd name="T39" fmla="*/ 22 h 78"/>
                    <a:gd name="T40" fmla="*/ 57 w 93"/>
                    <a:gd name="T41" fmla="*/ 0 h 78"/>
                    <a:gd name="T42" fmla="*/ 44 w 93"/>
                    <a:gd name="T43" fmla="*/ 2 h 78"/>
                    <a:gd name="T44" fmla="*/ 46 w 93"/>
                    <a:gd name="T45" fmla="*/ 6 h 78"/>
                    <a:gd name="T46" fmla="*/ 45 w 93"/>
                    <a:gd name="T47" fmla="*/ 2 h 78"/>
                    <a:gd name="T48" fmla="*/ 22 w 93"/>
                    <a:gd name="T49" fmla="*/ 9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8 h 78"/>
                    <a:gd name="T66" fmla="*/ 70 w 93"/>
                    <a:gd name="T67" fmla="*/ 68 h 78"/>
                    <a:gd name="T68" fmla="*/ 93 w 93"/>
                    <a:gd name="T69" fmla="*/ 35 h 78"/>
                    <a:gd name="T70" fmla="*/ 90 w 93"/>
                    <a:gd name="T71" fmla="*/ 22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2"/>
                        <a:pt x="85" y="35"/>
                      </a:cubicBezTo>
                      <a:cubicBezTo>
                        <a:pt x="85" y="46"/>
                        <a:pt x="78" y="56"/>
                        <a:pt x="67" y="61"/>
                      </a:cubicBezTo>
                      <a:cubicBezTo>
                        <a:pt x="69" y="64"/>
                        <a:pt x="69" y="64"/>
                        <a:pt x="69" y="64"/>
                      </a:cubicBezTo>
                      <a:cubicBezTo>
                        <a:pt x="68" y="60"/>
                        <a:pt x="68" y="60"/>
                        <a:pt x="68" y="60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4" y="70"/>
                        <a:pt x="14" y="63"/>
                        <a:pt x="10" y="52"/>
                      </a:cubicBezTo>
                      <a:cubicBezTo>
                        <a:pt x="9" y="49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7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51" y="9"/>
                        <a:pt x="54" y="8"/>
                        <a:pt x="57" y="8"/>
                      </a:cubicBezTo>
                      <a:cubicBezTo>
                        <a:pt x="68" y="8"/>
                        <a:pt x="78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0" y="22"/>
                        <a:pt x="90" y="22"/>
                        <a:pt x="90" y="22"/>
                      </a:cubicBezTo>
                      <a:cubicBezTo>
                        <a:pt x="85" y="8"/>
                        <a:pt x="72" y="0"/>
                        <a:pt x="57" y="0"/>
                      </a:cubicBezTo>
                      <a:cubicBezTo>
                        <a:pt x="53" y="0"/>
                        <a:pt x="49" y="1"/>
                        <a:pt x="44" y="2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45" y="2"/>
                        <a:pt x="45" y="2"/>
                        <a:pt x="45" y="2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8"/>
                        <a:pt x="0" y="43"/>
                      </a:cubicBezTo>
                      <a:cubicBezTo>
                        <a:pt x="0" y="47"/>
                        <a:pt x="1" y="51"/>
                        <a:pt x="2" y="56"/>
                      </a:cubicBezTo>
                      <a:cubicBezTo>
                        <a:pt x="8" y="69"/>
                        <a:pt x="21" y="78"/>
                        <a:pt x="35" y="78"/>
                      </a:cubicBezTo>
                      <a:cubicBezTo>
                        <a:pt x="40" y="78"/>
                        <a:pt x="44" y="77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70" y="68"/>
                        <a:pt x="70" y="68"/>
                        <a:pt x="70" y="68"/>
                      </a:cubicBezTo>
                      <a:cubicBezTo>
                        <a:pt x="84" y="63"/>
                        <a:pt x="93" y="50"/>
                        <a:pt x="93" y="35"/>
                      </a:cubicBezTo>
                      <a:cubicBezTo>
                        <a:pt x="93" y="31"/>
                        <a:pt x="92" y="27"/>
                        <a:pt x="90" y="22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3" name="Freeform 613">
                  <a:extLst>
                    <a:ext uri="{FF2B5EF4-FFF2-40B4-BE49-F238E27FC236}">
                      <a16:creationId xmlns:a16="http://schemas.microsoft.com/office/drawing/2014/main" id="{47EEB401-CCAC-4D87-9772-B204545A0F6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7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7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1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4" name="Freeform 614">
                  <a:extLst>
                    <a:ext uri="{FF2B5EF4-FFF2-40B4-BE49-F238E27FC236}">
                      <a16:creationId xmlns:a16="http://schemas.microsoft.com/office/drawing/2014/main" id="{65B05D96-D8F9-4AD1-A4D5-8AF48ECB56E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19" y="3290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6 w 93"/>
                    <a:gd name="T15" fmla="*/ 68 h 78"/>
                    <a:gd name="T16" fmla="*/ 36 w 93"/>
                    <a:gd name="T17" fmla="*/ 70 h 78"/>
                    <a:gd name="T18" fmla="*/ 11 w 93"/>
                    <a:gd name="T19" fmla="*/ 53 h 78"/>
                    <a:gd name="T20" fmla="*/ 9 w 93"/>
                    <a:gd name="T21" fmla="*/ 43 h 78"/>
                    <a:gd name="T22" fmla="*/ 26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8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3 w 93"/>
                    <a:gd name="T51" fmla="*/ 10 h 78"/>
                    <a:gd name="T52" fmla="*/ 0 w 93"/>
                    <a:gd name="T53" fmla="*/ 43 h 78"/>
                    <a:gd name="T54" fmla="*/ 3 w 93"/>
                    <a:gd name="T55" fmla="*/ 56 h 78"/>
                    <a:gd name="T56" fmla="*/ 36 w 93"/>
                    <a:gd name="T57" fmla="*/ 78 h 78"/>
                    <a:gd name="T58" fmla="*/ 49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1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2" y="69"/>
                        <a:pt x="39" y="70"/>
                        <a:pt x="36" y="70"/>
                      </a:cubicBezTo>
                      <a:cubicBezTo>
                        <a:pt x="25" y="70"/>
                        <a:pt x="15" y="64"/>
                        <a:pt x="11" y="53"/>
                      </a:cubicBezTo>
                      <a:cubicBezTo>
                        <a:pt x="9" y="50"/>
                        <a:pt x="9" y="46"/>
                        <a:pt x="9" y="43"/>
                      </a:cubicBezTo>
                      <a:cubicBezTo>
                        <a:pt x="9" y="32"/>
                        <a:pt x="15" y="22"/>
                        <a:pt x="26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5" y="9"/>
                        <a:pt x="58" y="9"/>
                      </a:cubicBezTo>
                      <a:cubicBezTo>
                        <a:pt x="69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4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9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3" y="56"/>
                      </a:cubicBezTo>
                      <a:cubicBezTo>
                        <a:pt x="8" y="70"/>
                        <a:pt x="22" y="78"/>
                        <a:pt x="36" y="78"/>
                      </a:cubicBezTo>
                      <a:cubicBezTo>
                        <a:pt x="40" y="78"/>
                        <a:pt x="44" y="78"/>
                        <a:pt x="49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2"/>
                        <a:pt x="93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5" name="Freeform 615">
                  <a:extLst>
                    <a:ext uri="{FF2B5EF4-FFF2-40B4-BE49-F238E27FC236}">
                      <a16:creationId xmlns:a16="http://schemas.microsoft.com/office/drawing/2014/main" id="{5CCFC33F-5C35-428D-A2A1-9323A8A5AB8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69 w 93"/>
                    <a:gd name="T3" fmla="*/ 65 h 78"/>
                    <a:gd name="T4" fmla="*/ 47 w 93"/>
                    <a:gd name="T5" fmla="*/ 72 h 78"/>
                    <a:gd name="T6" fmla="*/ 6 w 93"/>
                    <a:gd name="T7" fmla="*/ 54 h 78"/>
                    <a:gd name="T8" fmla="*/ 24 w 93"/>
                    <a:gd name="T9" fmla="*/ 14 h 78"/>
                    <a:gd name="T10" fmla="*/ 46 w 93"/>
                    <a:gd name="T11" fmla="*/ 7 h 78"/>
                    <a:gd name="T12" fmla="*/ 87 w 93"/>
                    <a:gd name="T1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93" y="40"/>
                        <a:pt x="85" y="59"/>
                        <a:pt x="69" y="65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31" y="78"/>
                        <a:pt x="13" y="70"/>
                        <a:pt x="6" y="54"/>
                      </a:cubicBezTo>
                      <a:cubicBezTo>
                        <a:pt x="0" y="38"/>
                        <a:pt x="8" y="20"/>
                        <a:pt x="24" y="14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62" y="0"/>
                        <a:pt x="80" y="8"/>
                        <a:pt x="87" y="24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6" name="Freeform 616">
                  <a:extLst>
                    <a:ext uri="{FF2B5EF4-FFF2-40B4-BE49-F238E27FC236}">
                      <a16:creationId xmlns:a16="http://schemas.microsoft.com/office/drawing/2014/main" id="{CCAC1D56-A68F-4F91-9486-B019D75BF22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26" y="3195"/>
                  <a:ext cx="93" cy="78"/>
                </a:xfrm>
                <a:custGeom>
                  <a:avLst/>
                  <a:gdLst>
                    <a:gd name="T0" fmla="*/ 87 w 93"/>
                    <a:gd name="T1" fmla="*/ 24 h 78"/>
                    <a:gd name="T2" fmla="*/ 83 w 93"/>
                    <a:gd name="T3" fmla="*/ 26 h 78"/>
                    <a:gd name="T4" fmla="*/ 85 w 93"/>
                    <a:gd name="T5" fmla="*/ 36 h 78"/>
                    <a:gd name="T6" fmla="*/ 68 w 93"/>
                    <a:gd name="T7" fmla="*/ 61 h 78"/>
                    <a:gd name="T8" fmla="*/ 69 w 93"/>
                    <a:gd name="T9" fmla="*/ 65 h 78"/>
                    <a:gd name="T10" fmla="*/ 68 w 93"/>
                    <a:gd name="T11" fmla="*/ 61 h 78"/>
                    <a:gd name="T12" fmla="*/ 46 w 93"/>
                    <a:gd name="T13" fmla="*/ 68 h 78"/>
                    <a:gd name="T14" fmla="*/ 45 w 93"/>
                    <a:gd name="T15" fmla="*/ 68 h 78"/>
                    <a:gd name="T16" fmla="*/ 35 w 93"/>
                    <a:gd name="T17" fmla="*/ 70 h 78"/>
                    <a:gd name="T18" fmla="*/ 10 w 93"/>
                    <a:gd name="T19" fmla="*/ 53 h 78"/>
                    <a:gd name="T20" fmla="*/ 8 w 93"/>
                    <a:gd name="T21" fmla="*/ 43 h 78"/>
                    <a:gd name="T22" fmla="*/ 25 w 93"/>
                    <a:gd name="T23" fmla="*/ 18 h 78"/>
                    <a:gd name="T24" fmla="*/ 24 w 93"/>
                    <a:gd name="T25" fmla="*/ 14 h 78"/>
                    <a:gd name="T26" fmla="*/ 25 w 93"/>
                    <a:gd name="T27" fmla="*/ 18 h 78"/>
                    <a:gd name="T28" fmla="*/ 47 w 93"/>
                    <a:gd name="T29" fmla="*/ 11 h 78"/>
                    <a:gd name="T30" fmla="*/ 48 w 93"/>
                    <a:gd name="T31" fmla="*/ 11 h 78"/>
                    <a:gd name="T32" fmla="*/ 58 w 93"/>
                    <a:gd name="T33" fmla="*/ 9 h 78"/>
                    <a:gd name="T34" fmla="*/ 83 w 93"/>
                    <a:gd name="T35" fmla="*/ 26 h 78"/>
                    <a:gd name="T36" fmla="*/ 87 w 93"/>
                    <a:gd name="T37" fmla="*/ 24 h 78"/>
                    <a:gd name="T38" fmla="*/ 91 w 93"/>
                    <a:gd name="T39" fmla="*/ 23 h 78"/>
                    <a:gd name="T40" fmla="*/ 58 w 93"/>
                    <a:gd name="T41" fmla="*/ 0 h 78"/>
                    <a:gd name="T42" fmla="*/ 45 w 93"/>
                    <a:gd name="T43" fmla="*/ 3 h 78"/>
                    <a:gd name="T44" fmla="*/ 46 w 93"/>
                    <a:gd name="T45" fmla="*/ 7 h 78"/>
                    <a:gd name="T46" fmla="*/ 45 w 93"/>
                    <a:gd name="T47" fmla="*/ 3 h 78"/>
                    <a:gd name="T48" fmla="*/ 23 w 93"/>
                    <a:gd name="T49" fmla="*/ 10 h 78"/>
                    <a:gd name="T50" fmla="*/ 22 w 93"/>
                    <a:gd name="T51" fmla="*/ 10 h 78"/>
                    <a:gd name="T52" fmla="*/ 0 w 93"/>
                    <a:gd name="T53" fmla="*/ 43 h 78"/>
                    <a:gd name="T54" fmla="*/ 2 w 93"/>
                    <a:gd name="T55" fmla="*/ 56 h 78"/>
                    <a:gd name="T56" fmla="*/ 35 w 93"/>
                    <a:gd name="T57" fmla="*/ 78 h 78"/>
                    <a:gd name="T58" fmla="*/ 48 w 93"/>
                    <a:gd name="T59" fmla="*/ 76 h 78"/>
                    <a:gd name="T60" fmla="*/ 47 w 93"/>
                    <a:gd name="T61" fmla="*/ 72 h 78"/>
                    <a:gd name="T62" fmla="*/ 48 w 93"/>
                    <a:gd name="T63" fmla="*/ 76 h 78"/>
                    <a:gd name="T64" fmla="*/ 70 w 93"/>
                    <a:gd name="T65" fmla="*/ 69 h 78"/>
                    <a:gd name="T66" fmla="*/ 71 w 93"/>
                    <a:gd name="T67" fmla="*/ 69 h 78"/>
                    <a:gd name="T68" fmla="*/ 93 w 93"/>
                    <a:gd name="T69" fmla="*/ 36 h 78"/>
                    <a:gd name="T70" fmla="*/ 91 w 93"/>
                    <a:gd name="T71" fmla="*/ 23 h 78"/>
                    <a:gd name="T72" fmla="*/ 87 w 93"/>
                    <a:gd name="T73" fmla="*/ 24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" h="78">
                      <a:moveTo>
                        <a:pt x="87" y="24"/>
                      </a:moveTo>
                      <a:cubicBezTo>
                        <a:pt x="83" y="26"/>
                        <a:pt x="83" y="26"/>
                        <a:pt x="83" y="26"/>
                      </a:cubicBezTo>
                      <a:cubicBezTo>
                        <a:pt x="84" y="29"/>
                        <a:pt x="85" y="33"/>
                        <a:pt x="85" y="36"/>
                      </a:cubicBezTo>
                      <a:cubicBezTo>
                        <a:pt x="85" y="47"/>
                        <a:pt x="78" y="57"/>
                        <a:pt x="68" y="61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46" y="68"/>
                        <a:pt x="46" y="68"/>
                        <a:pt x="46" y="68"/>
                      </a:cubicBezTo>
                      <a:cubicBezTo>
                        <a:pt x="45" y="68"/>
                        <a:pt x="45" y="68"/>
                        <a:pt x="45" y="68"/>
                      </a:cubicBezTo>
                      <a:cubicBezTo>
                        <a:pt x="42" y="69"/>
                        <a:pt x="39" y="70"/>
                        <a:pt x="35" y="70"/>
                      </a:cubicBezTo>
                      <a:cubicBezTo>
                        <a:pt x="25" y="70"/>
                        <a:pt x="14" y="63"/>
                        <a:pt x="10" y="53"/>
                      </a:cubicBezTo>
                      <a:cubicBezTo>
                        <a:pt x="9" y="50"/>
                        <a:pt x="8" y="46"/>
                        <a:pt x="8" y="43"/>
                      </a:cubicBezTo>
                      <a:cubicBezTo>
                        <a:pt x="8" y="32"/>
                        <a:pt x="15" y="22"/>
                        <a:pt x="25" y="18"/>
                      </a:cubicBezTo>
                      <a:cubicBezTo>
                        <a:pt x="24" y="14"/>
                        <a:pt x="24" y="14"/>
                        <a:pt x="24" y="14"/>
                      </a:cubicBezTo>
                      <a:cubicBezTo>
                        <a:pt x="25" y="18"/>
                        <a:pt x="25" y="18"/>
                        <a:pt x="25" y="18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48" y="11"/>
                        <a:pt x="48" y="11"/>
                        <a:pt x="48" y="11"/>
                      </a:cubicBezTo>
                      <a:cubicBezTo>
                        <a:pt x="51" y="9"/>
                        <a:pt x="54" y="9"/>
                        <a:pt x="58" y="9"/>
                      </a:cubicBezTo>
                      <a:cubicBezTo>
                        <a:pt x="68" y="9"/>
                        <a:pt x="79" y="15"/>
                        <a:pt x="83" y="26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91" y="23"/>
                        <a:pt x="91" y="23"/>
                        <a:pt x="91" y="23"/>
                      </a:cubicBezTo>
                      <a:cubicBezTo>
                        <a:pt x="85" y="9"/>
                        <a:pt x="72" y="0"/>
                        <a:pt x="58" y="0"/>
                      </a:cubicBezTo>
                      <a:cubicBezTo>
                        <a:pt x="53" y="0"/>
                        <a:pt x="49" y="1"/>
                        <a:pt x="45" y="3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5" y="3"/>
                        <a:pt x="45" y="3"/>
                        <a:pt x="45" y="3"/>
                      </a:cubicBezTo>
                      <a:cubicBezTo>
                        <a:pt x="23" y="10"/>
                        <a:pt x="23" y="10"/>
                        <a:pt x="23" y="10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8" y="15"/>
                        <a:pt x="0" y="29"/>
                        <a:pt x="0" y="43"/>
                      </a:cubicBezTo>
                      <a:cubicBezTo>
                        <a:pt x="0" y="47"/>
                        <a:pt x="1" y="52"/>
                        <a:pt x="2" y="56"/>
                      </a:cubicBezTo>
                      <a:cubicBezTo>
                        <a:pt x="8" y="70"/>
                        <a:pt x="21" y="78"/>
                        <a:pt x="35" y="78"/>
                      </a:cubicBezTo>
                      <a:cubicBezTo>
                        <a:pt x="40" y="78"/>
                        <a:pt x="44" y="78"/>
                        <a:pt x="48" y="76"/>
                      </a:cubicBezTo>
                      <a:cubicBezTo>
                        <a:pt x="47" y="72"/>
                        <a:pt x="47" y="72"/>
                        <a:pt x="47" y="72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70" y="69"/>
                        <a:pt x="70" y="69"/>
                        <a:pt x="70" y="69"/>
                      </a:cubicBezTo>
                      <a:cubicBezTo>
                        <a:pt x="71" y="69"/>
                        <a:pt x="71" y="69"/>
                        <a:pt x="71" y="69"/>
                      </a:cubicBezTo>
                      <a:cubicBezTo>
                        <a:pt x="85" y="63"/>
                        <a:pt x="93" y="50"/>
                        <a:pt x="93" y="36"/>
                      </a:cubicBezTo>
                      <a:cubicBezTo>
                        <a:pt x="93" y="31"/>
                        <a:pt x="92" y="27"/>
                        <a:pt x="91" y="23"/>
                      </a:cubicBezTo>
                      <a:cubicBezTo>
                        <a:pt x="87" y="24"/>
                        <a:pt x="87" y="24"/>
                        <a:pt x="87" y="24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7" name="Freeform 617">
                  <a:extLst>
                    <a:ext uri="{FF2B5EF4-FFF2-40B4-BE49-F238E27FC236}">
                      <a16:creationId xmlns:a16="http://schemas.microsoft.com/office/drawing/2014/main" id="{0D51583C-CEDD-4144-AA4D-7D331895C6D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72" y="3200"/>
                  <a:ext cx="183" cy="419"/>
                </a:xfrm>
                <a:custGeom>
                  <a:avLst/>
                  <a:gdLst>
                    <a:gd name="T0" fmla="*/ 57 w 183"/>
                    <a:gd name="T1" fmla="*/ 1 h 420"/>
                    <a:gd name="T2" fmla="*/ 56 w 183"/>
                    <a:gd name="T3" fmla="*/ 1 h 420"/>
                    <a:gd name="T4" fmla="*/ 39 w 183"/>
                    <a:gd name="T5" fmla="*/ 41 h 420"/>
                    <a:gd name="T6" fmla="*/ 19 w 183"/>
                    <a:gd name="T7" fmla="*/ 85 h 420"/>
                    <a:gd name="T8" fmla="*/ 19 w 183"/>
                    <a:gd name="T9" fmla="*/ 85 h 420"/>
                    <a:gd name="T10" fmla="*/ 0 w 183"/>
                    <a:gd name="T11" fmla="*/ 128 h 420"/>
                    <a:gd name="T12" fmla="*/ 1 w 183"/>
                    <a:gd name="T13" fmla="*/ 128 h 420"/>
                    <a:gd name="T14" fmla="*/ 1 w 183"/>
                    <a:gd name="T15" fmla="*/ 420 h 420"/>
                    <a:gd name="T16" fmla="*/ 111 w 183"/>
                    <a:gd name="T17" fmla="*/ 420 h 420"/>
                    <a:gd name="T18" fmla="*/ 152 w 183"/>
                    <a:gd name="T19" fmla="*/ 295 h 420"/>
                    <a:gd name="T20" fmla="*/ 86 w 183"/>
                    <a:gd name="T21" fmla="*/ 146 h 420"/>
                    <a:gd name="T22" fmla="*/ 105 w 183"/>
                    <a:gd name="T23" fmla="*/ 87 h 420"/>
                    <a:gd name="T24" fmla="*/ 119 w 183"/>
                    <a:gd name="T25" fmla="*/ 88 h 420"/>
                    <a:gd name="T26" fmla="*/ 183 w 183"/>
                    <a:gd name="T27" fmla="*/ 26 h 420"/>
                    <a:gd name="T28" fmla="*/ 183 w 183"/>
                    <a:gd name="T29" fmla="*/ 5 h 420"/>
                    <a:gd name="T30" fmla="*/ 183 w 183"/>
                    <a:gd name="T31" fmla="*/ 2 h 420"/>
                    <a:gd name="T32" fmla="*/ 57 w 183"/>
                    <a:gd name="T33" fmla="*/ 0 h 420"/>
                    <a:gd name="T34" fmla="*/ 57 w 183"/>
                    <a:gd name="T35" fmla="*/ 1 h 4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83" h="420">
                      <a:moveTo>
                        <a:pt x="57" y="1"/>
                      </a:moveTo>
                      <a:cubicBezTo>
                        <a:pt x="56" y="1"/>
                        <a:pt x="56" y="1"/>
                        <a:pt x="56" y="1"/>
                      </a:cubicBez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19" y="85"/>
                        <a:pt x="19" y="85"/>
                        <a:pt x="19" y="85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1" y="128"/>
                        <a:pt x="1" y="128"/>
                        <a:pt x="1" y="128"/>
                      </a:cubicBezTo>
                      <a:cubicBezTo>
                        <a:pt x="1" y="420"/>
                        <a:pt x="1" y="420"/>
                        <a:pt x="1" y="420"/>
                      </a:cubicBezTo>
                      <a:cubicBezTo>
                        <a:pt x="111" y="420"/>
                        <a:pt x="111" y="420"/>
                        <a:pt x="111" y="420"/>
                      </a:cubicBezTo>
                      <a:cubicBezTo>
                        <a:pt x="136" y="389"/>
                        <a:pt x="152" y="344"/>
                        <a:pt x="152" y="295"/>
                      </a:cubicBezTo>
                      <a:cubicBezTo>
                        <a:pt x="152" y="231"/>
                        <a:pt x="125" y="175"/>
                        <a:pt x="86" y="146"/>
                      </a:cubicBezTo>
                      <a:cubicBezTo>
                        <a:pt x="105" y="87"/>
                        <a:pt x="105" y="87"/>
                        <a:pt x="105" y="87"/>
                      </a:cubicBezTo>
                      <a:cubicBezTo>
                        <a:pt x="119" y="88"/>
                        <a:pt x="119" y="88"/>
                        <a:pt x="119" y="88"/>
                      </a:cubicBezTo>
                      <a:cubicBezTo>
                        <a:pt x="154" y="88"/>
                        <a:pt x="182" y="61"/>
                        <a:pt x="183" y="26"/>
                      </a:cubicBezTo>
                      <a:cubicBezTo>
                        <a:pt x="183" y="5"/>
                        <a:pt x="183" y="5"/>
                        <a:pt x="183" y="5"/>
                      </a:cubicBezTo>
                      <a:cubicBezTo>
                        <a:pt x="183" y="4"/>
                        <a:pt x="183" y="3"/>
                        <a:pt x="183" y="2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1"/>
                        <a:pt x="57" y="1"/>
                        <a:pt x="57" y="1"/>
                      </a:cubicBezTo>
                    </a:path>
                  </a:pathLst>
                </a:custGeom>
                <a:solidFill>
                  <a:srgbClr val="CCEE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8" name="Freeform 618">
                  <a:extLst>
                    <a:ext uri="{FF2B5EF4-FFF2-40B4-BE49-F238E27FC236}">
                      <a16:creationId xmlns:a16="http://schemas.microsoft.com/office/drawing/2014/main" id="{82AD362B-AC23-44D0-8707-076C0E6096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68" y="3196"/>
                  <a:ext cx="192" cy="427"/>
                </a:xfrm>
                <a:custGeom>
                  <a:avLst/>
                  <a:gdLst>
                    <a:gd name="T0" fmla="*/ 63 w 192"/>
                    <a:gd name="T1" fmla="*/ 2 h 428"/>
                    <a:gd name="T2" fmla="*/ 59 w 192"/>
                    <a:gd name="T3" fmla="*/ 1 h 428"/>
                    <a:gd name="T4" fmla="*/ 39 w 192"/>
                    <a:gd name="T5" fmla="*/ 43 h 428"/>
                    <a:gd name="T6" fmla="*/ 39 w 192"/>
                    <a:gd name="T7" fmla="*/ 43 h 428"/>
                    <a:gd name="T8" fmla="*/ 19 w 192"/>
                    <a:gd name="T9" fmla="*/ 91 h 428"/>
                    <a:gd name="T10" fmla="*/ 23 w 192"/>
                    <a:gd name="T11" fmla="*/ 93 h 428"/>
                    <a:gd name="T12" fmla="*/ 19 w 192"/>
                    <a:gd name="T13" fmla="*/ 87 h 428"/>
                    <a:gd name="T14" fmla="*/ 0 w 192"/>
                    <a:gd name="T15" fmla="*/ 133 h 428"/>
                    <a:gd name="T16" fmla="*/ 3 w 192"/>
                    <a:gd name="T17" fmla="*/ 136 h 428"/>
                    <a:gd name="T18" fmla="*/ 0 w 192"/>
                    <a:gd name="T19" fmla="*/ 132 h 428"/>
                    <a:gd name="T20" fmla="*/ 2 w 192"/>
                    <a:gd name="T21" fmla="*/ 427 h 428"/>
                    <a:gd name="T22" fmla="*/ 115 w 192"/>
                    <a:gd name="T23" fmla="*/ 428 h 428"/>
                    <a:gd name="T24" fmla="*/ 160 w 192"/>
                    <a:gd name="T25" fmla="*/ 299 h 428"/>
                    <a:gd name="T26" fmla="*/ 156 w 192"/>
                    <a:gd name="T27" fmla="*/ 299 h 428"/>
                    <a:gd name="T28" fmla="*/ 160 w 192"/>
                    <a:gd name="T29" fmla="*/ 299 h 428"/>
                    <a:gd name="T30" fmla="*/ 160 w 192"/>
                    <a:gd name="T31" fmla="*/ 300 h 428"/>
                    <a:gd name="T32" fmla="*/ 160 w 192"/>
                    <a:gd name="T33" fmla="*/ 299 h 428"/>
                    <a:gd name="T34" fmla="*/ 160 w 192"/>
                    <a:gd name="T35" fmla="*/ 299 h 428"/>
                    <a:gd name="T36" fmla="*/ 157 w 192"/>
                    <a:gd name="T37" fmla="*/ 299 h 428"/>
                    <a:gd name="T38" fmla="*/ 92 w 192"/>
                    <a:gd name="T39" fmla="*/ 147 h 428"/>
                    <a:gd name="T40" fmla="*/ 94 w 192"/>
                    <a:gd name="T41" fmla="*/ 151 h 428"/>
                    <a:gd name="T42" fmla="*/ 123 w 192"/>
                    <a:gd name="T43" fmla="*/ 96 h 428"/>
                    <a:gd name="T44" fmla="*/ 124 w 192"/>
                    <a:gd name="T45" fmla="*/ 96 h 428"/>
                    <a:gd name="T46" fmla="*/ 192 w 192"/>
                    <a:gd name="T47" fmla="*/ 9 h 428"/>
                    <a:gd name="T48" fmla="*/ 192 w 192"/>
                    <a:gd name="T49" fmla="*/ 9 h 428"/>
                    <a:gd name="T50" fmla="*/ 187 w 192"/>
                    <a:gd name="T51" fmla="*/ 2 h 428"/>
                    <a:gd name="T52" fmla="*/ 57 w 192"/>
                    <a:gd name="T53" fmla="*/ 3 h 428"/>
                    <a:gd name="T54" fmla="*/ 61 w 192"/>
                    <a:gd name="T55" fmla="*/ 5 h 428"/>
                    <a:gd name="T56" fmla="*/ 61 w 192"/>
                    <a:gd name="T57" fmla="*/ 5 h 428"/>
                    <a:gd name="T58" fmla="*/ 65 w 192"/>
                    <a:gd name="T59" fmla="*/ 6 h 428"/>
                    <a:gd name="T60" fmla="*/ 61 w 192"/>
                    <a:gd name="T61" fmla="*/ 9 h 428"/>
                    <a:gd name="T62" fmla="*/ 187 w 192"/>
                    <a:gd name="T63" fmla="*/ 6 h 428"/>
                    <a:gd name="T64" fmla="*/ 183 w 192"/>
                    <a:gd name="T65" fmla="*/ 9 h 428"/>
                    <a:gd name="T66" fmla="*/ 183 w 192"/>
                    <a:gd name="T67" fmla="*/ 9 h 428"/>
                    <a:gd name="T68" fmla="*/ 124 w 192"/>
                    <a:gd name="T69" fmla="*/ 88 h 428"/>
                    <a:gd name="T70" fmla="*/ 123 w 192"/>
                    <a:gd name="T71" fmla="*/ 92 h 428"/>
                    <a:gd name="T72" fmla="*/ 109 w 192"/>
                    <a:gd name="T73" fmla="*/ 87 h 428"/>
                    <a:gd name="T74" fmla="*/ 86 w 192"/>
                    <a:gd name="T75" fmla="*/ 149 h 428"/>
                    <a:gd name="T76" fmla="*/ 152 w 192"/>
                    <a:gd name="T77" fmla="*/ 299 h 428"/>
                    <a:gd name="T78" fmla="*/ 155 w 192"/>
                    <a:gd name="T79" fmla="*/ 299 h 428"/>
                    <a:gd name="T80" fmla="*/ 152 w 192"/>
                    <a:gd name="T81" fmla="*/ 299 h 428"/>
                    <a:gd name="T82" fmla="*/ 152 w 192"/>
                    <a:gd name="T83" fmla="*/ 299 h 428"/>
                    <a:gd name="T84" fmla="*/ 152 w 192"/>
                    <a:gd name="T85" fmla="*/ 299 h 428"/>
                    <a:gd name="T86" fmla="*/ 152 w 192"/>
                    <a:gd name="T87" fmla="*/ 299 h 428"/>
                    <a:gd name="T88" fmla="*/ 152 w 192"/>
                    <a:gd name="T89" fmla="*/ 299 h 428"/>
                    <a:gd name="T90" fmla="*/ 155 w 192"/>
                    <a:gd name="T91" fmla="*/ 299 h 428"/>
                    <a:gd name="T92" fmla="*/ 112 w 192"/>
                    <a:gd name="T93" fmla="*/ 421 h 428"/>
                    <a:gd name="T94" fmla="*/ 115 w 192"/>
                    <a:gd name="T95" fmla="*/ 420 h 428"/>
                    <a:gd name="T96" fmla="*/ 9 w 192"/>
                    <a:gd name="T97" fmla="*/ 132 h 428"/>
                    <a:gd name="T98" fmla="*/ 6 w 192"/>
                    <a:gd name="T99" fmla="*/ 128 h 428"/>
                    <a:gd name="T100" fmla="*/ 8 w 192"/>
                    <a:gd name="T101" fmla="*/ 133 h 428"/>
                    <a:gd name="T102" fmla="*/ 27 w 192"/>
                    <a:gd name="T103" fmla="*/ 86 h 428"/>
                    <a:gd name="T104" fmla="*/ 23 w 192"/>
                    <a:gd name="T105" fmla="*/ 84 h 428"/>
                    <a:gd name="T106" fmla="*/ 27 w 192"/>
                    <a:gd name="T107" fmla="*/ 90 h 428"/>
                    <a:gd name="T108" fmla="*/ 46 w 192"/>
                    <a:gd name="T109" fmla="*/ 46 h 428"/>
                    <a:gd name="T110" fmla="*/ 60 w 192"/>
                    <a:gd name="T111" fmla="*/ 5 h 428"/>
                    <a:gd name="T112" fmla="*/ 58 w 192"/>
                    <a:gd name="T113" fmla="*/ 9 h 428"/>
                    <a:gd name="T114" fmla="*/ 64 w 192"/>
                    <a:gd name="T115" fmla="*/ 7 h 4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192" h="428">
                      <a:moveTo>
                        <a:pt x="61" y="5"/>
                      </a:move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2" y="1"/>
                        <a:pt x="62" y="1"/>
                        <a:pt x="62" y="1"/>
                      </a:cubicBezTo>
                      <a:cubicBezTo>
                        <a:pt x="61" y="1"/>
                        <a:pt x="60" y="1"/>
                        <a:pt x="59" y="1"/>
                      </a:cubicBezTo>
                      <a:cubicBezTo>
                        <a:pt x="58" y="1"/>
                        <a:pt x="57" y="2"/>
                        <a:pt x="56" y="3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43" y="45"/>
                        <a:pt x="43" y="45"/>
                        <a:pt x="43" y="45"/>
                      </a:cubicBezTo>
                      <a:cubicBezTo>
                        <a:pt x="39" y="43"/>
                        <a:pt x="39" y="43"/>
                        <a:pt x="39" y="43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18" y="88"/>
                        <a:pt x="18" y="90"/>
                        <a:pt x="19" y="91"/>
                      </a:cubicBezTo>
                      <a:cubicBezTo>
                        <a:pt x="20" y="92"/>
                        <a:pt x="21" y="93"/>
                        <a:pt x="23" y="93"/>
                      </a:cubicBezTo>
                      <a:cubicBezTo>
                        <a:pt x="23" y="93"/>
                        <a:pt x="23" y="93"/>
                        <a:pt x="23" y="93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19" y="87"/>
                        <a:pt x="19" y="87"/>
                        <a:pt x="19" y="87"/>
                      </a:cubicBezTo>
                      <a:cubicBezTo>
                        <a:pt x="0" y="130"/>
                        <a:pt x="0" y="130"/>
                        <a:pt x="0" y="130"/>
                      </a:cubicBezTo>
                      <a:cubicBezTo>
                        <a:pt x="0" y="131"/>
                        <a:pt x="0" y="132"/>
                        <a:pt x="0" y="133"/>
                      </a:cubicBezTo>
                      <a:cubicBezTo>
                        <a:pt x="1" y="134"/>
                        <a:pt x="2" y="135"/>
                        <a:pt x="3" y="136"/>
                      </a:cubicBezTo>
                      <a:cubicBezTo>
                        <a:pt x="3" y="136"/>
                        <a:pt x="3" y="136"/>
                        <a:pt x="3" y="136"/>
                      </a:cubicBezTo>
                      <a:cubicBezTo>
                        <a:pt x="5" y="132"/>
                        <a:pt x="5" y="132"/>
                        <a:pt x="5" y="132"/>
                      </a:cubicBezTo>
                      <a:cubicBezTo>
                        <a:pt x="0" y="132"/>
                        <a:pt x="0" y="132"/>
                        <a:pt x="0" y="132"/>
                      </a:cubicBezTo>
                      <a:cubicBezTo>
                        <a:pt x="0" y="424"/>
                        <a:pt x="0" y="424"/>
                        <a:pt x="0" y="424"/>
                      </a:cubicBezTo>
                      <a:cubicBezTo>
                        <a:pt x="0" y="425"/>
                        <a:pt x="1" y="426"/>
                        <a:pt x="2" y="427"/>
                      </a:cubicBezTo>
                      <a:cubicBezTo>
                        <a:pt x="3" y="427"/>
                        <a:pt x="4" y="428"/>
                        <a:pt x="5" y="428"/>
                      </a:cubicBezTo>
                      <a:cubicBezTo>
                        <a:pt x="115" y="428"/>
                        <a:pt x="115" y="428"/>
                        <a:pt x="115" y="428"/>
                      </a:cubicBezTo>
                      <a:cubicBezTo>
                        <a:pt x="116" y="428"/>
                        <a:pt x="117" y="427"/>
                        <a:pt x="118" y="426"/>
                      </a:cubicBezTo>
                      <a:cubicBezTo>
                        <a:pt x="144" y="394"/>
                        <a:pt x="160" y="34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60" y="300"/>
                        <a:pt x="160" y="300"/>
                        <a:pt x="160" y="300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57" y="299"/>
                        <a:pt x="157" y="299"/>
                        <a:pt x="157" y="299"/>
                      </a:cubicBezTo>
                      <a:cubicBezTo>
                        <a:pt x="160" y="299"/>
                        <a:pt x="160" y="299"/>
                        <a:pt x="160" y="299"/>
                      </a:cubicBezTo>
                      <a:cubicBezTo>
                        <a:pt x="160" y="234"/>
                        <a:pt x="133" y="177"/>
                        <a:pt x="92" y="147"/>
                      </a:cubicBezTo>
                      <a:cubicBezTo>
                        <a:pt x="90" y="150"/>
                        <a:pt x="90" y="150"/>
                        <a:pt x="90" y="150"/>
                      </a:cubicBezTo>
                      <a:cubicBezTo>
                        <a:pt x="94" y="151"/>
                        <a:pt x="94" y="151"/>
                        <a:pt x="94" y="151"/>
                      </a:cubicBezTo>
                      <a:cubicBezTo>
                        <a:pt x="112" y="96"/>
                        <a:pt x="112" y="96"/>
                        <a:pt x="112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3" y="96"/>
                        <a:pt x="123" y="96"/>
                      </a:cubicBezTo>
                      <a:cubicBezTo>
                        <a:pt x="123" y="96"/>
                        <a:pt x="124" y="96"/>
                        <a:pt x="124" y="96"/>
                      </a:cubicBezTo>
                      <a:cubicBezTo>
                        <a:pt x="161" y="96"/>
                        <a:pt x="191" y="67"/>
                        <a:pt x="191" y="30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2" y="9"/>
                        <a:pt x="192" y="9"/>
                        <a:pt x="192" y="9"/>
                      </a:cubicBezTo>
                      <a:cubicBezTo>
                        <a:pt x="191" y="8"/>
                        <a:pt x="191" y="7"/>
                        <a:pt x="191" y="6"/>
                      </a:cubicBezTo>
                      <a:cubicBezTo>
                        <a:pt x="191" y="4"/>
                        <a:pt x="190" y="2"/>
                        <a:pt x="187" y="2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9" y="0"/>
                        <a:pt x="58" y="1"/>
                        <a:pt x="57" y="3"/>
                      </a:cubicBezTo>
                      <a:cubicBezTo>
                        <a:pt x="57" y="4"/>
                        <a:pt x="57" y="4"/>
                        <a:pt x="57" y="4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3" y="2"/>
                        <a:pt x="63" y="2"/>
                        <a:pt x="63" y="2"/>
                      </a:cubicBezTo>
                      <a:cubicBezTo>
                        <a:pt x="61" y="5"/>
                        <a:pt x="61" y="5"/>
                        <a:pt x="61" y="5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5" y="6"/>
                        <a:pt x="65" y="6"/>
                        <a:pt x="65" y="6"/>
                      </a:cubicBez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61" y="9"/>
                        <a:pt x="61" y="9"/>
                        <a:pt x="61" y="9"/>
                      </a:cubicBezTo>
                      <a:cubicBezTo>
                        <a:pt x="187" y="10"/>
                        <a:pt x="187" y="10"/>
                        <a:pt x="187" y="10"/>
                      </a:cubicBezTo>
                      <a:cubicBezTo>
                        <a:pt x="187" y="6"/>
                        <a:pt x="187" y="6"/>
                        <a:pt x="187" y="6"/>
                      </a:cubicBezTo>
                      <a:cubicBezTo>
                        <a:pt x="183" y="6"/>
                        <a:pt x="183" y="6"/>
                        <a:pt x="183" y="6"/>
                      </a:cubicBezTo>
                      <a:cubicBezTo>
                        <a:pt x="183" y="7"/>
                        <a:pt x="183" y="8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9"/>
                        <a:pt x="183" y="9"/>
                        <a:pt x="183" y="9"/>
                      </a:cubicBezTo>
                      <a:cubicBezTo>
                        <a:pt x="183" y="30"/>
                        <a:pt x="183" y="30"/>
                        <a:pt x="183" y="30"/>
                      </a:cubicBezTo>
                      <a:cubicBezTo>
                        <a:pt x="182" y="62"/>
                        <a:pt x="156" y="88"/>
                        <a:pt x="124" y="88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23" y="92"/>
                        <a:pt x="123" y="92"/>
                        <a:pt x="123" y="92"/>
                      </a:cubicBezTo>
                      <a:cubicBezTo>
                        <a:pt x="123" y="88"/>
                        <a:pt x="123" y="88"/>
                        <a:pt x="123" y="88"/>
                      </a:cubicBezTo>
                      <a:cubicBezTo>
                        <a:pt x="109" y="87"/>
                        <a:pt x="109" y="87"/>
                        <a:pt x="109" y="87"/>
                      </a:cubicBezTo>
                      <a:cubicBezTo>
                        <a:pt x="107" y="87"/>
                        <a:pt x="106" y="88"/>
                        <a:pt x="105" y="90"/>
                      </a:cubicBezTo>
                      <a:cubicBezTo>
                        <a:pt x="86" y="149"/>
                        <a:pt x="86" y="149"/>
                        <a:pt x="86" y="149"/>
                      </a:cubicBezTo>
                      <a:cubicBezTo>
                        <a:pt x="85" y="150"/>
                        <a:pt x="86" y="152"/>
                        <a:pt x="87" y="153"/>
                      </a:cubicBezTo>
                      <a:cubicBezTo>
                        <a:pt x="125" y="182"/>
                        <a:pt x="152" y="236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6" y="299"/>
                        <a:pt x="156" y="299"/>
                        <a:pt x="156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5" y="299"/>
                        <a:pt x="155" y="299"/>
                        <a:pt x="155" y="299"/>
                      </a:cubicBezTo>
                      <a:cubicBezTo>
                        <a:pt x="152" y="299"/>
                        <a:pt x="152" y="299"/>
                        <a:pt x="152" y="299"/>
                      </a:cubicBezTo>
                      <a:cubicBezTo>
                        <a:pt x="152" y="347"/>
                        <a:pt x="136" y="391"/>
                        <a:pt x="112" y="421"/>
                      </a:cubicBezTo>
                      <a:cubicBezTo>
                        <a:pt x="115" y="424"/>
                        <a:pt x="115" y="424"/>
                        <a:pt x="115" y="424"/>
                      </a:cubicBezTo>
                      <a:cubicBezTo>
                        <a:pt x="115" y="420"/>
                        <a:pt x="115" y="420"/>
                        <a:pt x="115" y="420"/>
                      </a:cubicBezTo>
                      <a:cubicBezTo>
                        <a:pt x="9" y="420"/>
                        <a:pt x="9" y="420"/>
                        <a:pt x="9" y="420"/>
                      </a:cubicBezTo>
                      <a:cubicBezTo>
                        <a:pt x="9" y="132"/>
                        <a:pt x="9" y="132"/>
                        <a:pt x="9" y="132"/>
                      </a:cubicBezTo>
                      <a:cubicBezTo>
                        <a:pt x="9" y="130"/>
                        <a:pt x="8" y="128"/>
                        <a:pt x="6" y="128"/>
                      </a:cubicBezTo>
                      <a:cubicBezTo>
                        <a:pt x="6" y="128"/>
                        <a:pt x="6" y="128"/>
                        <a:pt x="6" y="128"/>
                      </a:cubicBezTo>
                      <a:cubicBezTo>
                        <a:pt x="4" y="132"/>
                        <a:pt x="4" y="132"/>
                        <a:pt x="4" y="132"/>
                      </a:cubicBezTo>
                      <a:cubicBezTo>
                        <a:pt x="8" y="133"/>
                        <a:pt x="8" y="133"/>
                        <a:pt x="8" y="133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28" y="89"/>
                        <a:pt x="28" y="88"/>
                        <a:pt x="27" y="86"/>
                      </a:cubicBezTo>
                      <a:cubicBezTo>
                        <a:pt x="26" y="85"/>
                        <a:pt x="25" y="85"/>
                        <a:pt x="23" y="84"/>
                      </a:cubicBezTo>
                      <a:cubicBezTo>
                        <a:pt x="23" y="84"/>
                        <a:pt x="23" y="84"/>
                        <a:pt x="23" y="84"/>
                      </a:cubicBezTo>
                      <a:cubicBezTo>
                        <a:pt x="23" y="89"/>
                        <a:pt x="23" y="89"/>
                        <a:pt x="23" y="89"/>
                      </a:cubicBezTo>
                      <a:cubicBezTo>
                        <a:pt x="27" y="90"/>
                        <a:pt x="27" y="90"/>
                        <a:pt x="27" y="90"/>
                      </a:cubicBezTo>
                      <a:cubicBezTo>
                        <a:pt x="46" y="47"/>
                        <a:pt x="46" y="47"/>
                        <a:pt x="46" y="47"/>
                      </a:cubicBezTo>
                      <a:cubicBezTo>
                        <a:pt x="46" y="46"/>
                        <a:pt x="46" y="46"/>
                        <a:pt x="46" y="46"/>
                      </a:cubicBezTo>
                      <a:cubicBezTo>
                        <a:pt x="64" y="7"/>
                        <a:pt x="64" y="7"/>
                        <a:pt x="64" y="7"/>
                      </a:cubicBezTo>
                      <a:cubicBezTo>
                        <a:pt x="60" y="5"/>
                        <a:pt x="60" y="5"/>
                        <a:pt x="60" y="5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8" y="9"/>
                        <a:pt x="58" y="9"/>
                        <a:pt x="58" y="9"/>
                      </a:cubicBezTo>
                      <a:cubicBezTo>
                        <a:pt x="59" y="10"/>
                        <a:pt x="61" y="10"/>
                        <a:pt x="62" y="9"/>
                      </a:cubicBezTo>
                      <a:cubicBezTo>
                        <a:pt x="63" y="9"/>
                        <a:pt x="64" y="8"/>
                        <a:pt x="64" y="7"/>
                      </a:cubicBezTo>
                      <a:cubicBezTo>
                        <a:pt x="61" y="5"/>
                        <a:pt x="61" y="5"/>
                        <a:pt x="61" y="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9" name="Rectangle 619">
                  <a:extLst>
                    <a:ext uri="{FF2B5EF4-FFF2-40B4-BE49-F238E27FC236}">
                      <a16:creationId xmlns:a16="http://schemas.microsoft.com/office/drawing/2014/main" id="{F7960C0B-A28C-4500-B51C-720C6C9A55F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0" name="Rectangle 620">
                  <a:extLst>
                    <a:ext uri="{FF2B5EF4-FFF2-40B4-BE49-F238E27FC236}">
                      <a16:creationId xmlns:a16="http://schemas.microsoft.com/office/drawing/2014/main" id="{09F19390-1A39-4B47-848A-F2FE65E7AE3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56" y="3620"/>
                  <a:ext cx="322" cy="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1" name="Freeform 621">
                  <a:extLst>
                    <a:ext uri="{FF2B5EF4-FFF2-40B4-BE49-F238E27FC236}">
                      <a16:creationId xmlns:a16="http://schemas.microsoft.com/office/drawing/2014/main" id="{2F0377FA-3DF2-4BB5-9AFF-16278E0B7B4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52" y="3616"/>
                  <a:ext cx="330" cy="172"/>
                </a:xfrm>
                <a:custGeom>
                  <a:avLst/>
                  <a:gdLst>
                    <a:gd name="T0" fmla="*/ 326 w 330"/>
                    <a:gd name="T1" fmla="*/ 168 h 172"/>
                    <a:gd name="T2" fmla="*/ 326 w 330"/>
                    <a:gd name="T3" fmla="*/ 163 h 172"/>
                    <a:gd name="T4" fmla="*/ 9 w 330"/>
                    <a:gd name="T5" fmla="*/ 163 h 172"/>
                    <a:gd name="T6" fmla="*/ 9 w 330"/>
                    <a:gd name="T7" fmla="*/ 8 h 172"/>
                    <a:gd name="T8" fmla="*/ 322 w 330"/>
                    <a:gd name="T9" fmla="*/ 8 h 172"/>
                    <a:gd name="T10" fmla="*/ 322 w 330"/>
                    <a:gd name="T11" fmla="*/ 168 h 172"/>
                    <a:gd name="T12" fmla="*/ 326 w 330"/>
                    <a:gd name="T13" fmla="*/ 168 h 172"/>
                    <a:gd name="T14" fmla="*/ 326 w 330"/>
                    <a:gd name="T15" fmla="*/ 163 h 172"/>
                    <a:gd name="T16" fmla="*/ 326 w 330"/>
                    <a:gd name="T17" fmla="*/ 168 h 172"/>
                    <a:gd name="T18" fmla="*/ 330 w 330"/>
                    <a:gd name="T19" fmla="*/ 168 h 172"/>
                    <a:gd name="T20" fmla="*/ 330 w 330"/>
                    <a:gd name="T21" fmla="*/ 4 h 172"/>
                    <a:gd name="T22" fmla="*/ 329 w 330"/>
                    <a:gd name="T23" fmla="*/ 1 h 172"/>
                    <a:gd name="T24" fmla="*/ 326 w 330"/>
                    <a:gd name="T25" fmla="*/ 0 h 172"/>
                    <a:gd name="T26" fmla="*/ 4 w 330"/>
                    <a:gd name="T27" fmla="*/ 0 h 172"/>
                    <a:gd name="T28" fmla="*/ 1 w 330"/>
                    <a:gd name="T29" fmla="*/ 1 h 172"/>
                    <a:gd name="T30" fmla="*/ 0 w 330"/>
                    <a:gd name="T31" fmla="*/ 4 h 172"/>
                    <a:gd name="T32" fmla="*/ 0 w 330"/>
                    <a:gd name="T33" fmla="*/ 168 h 172"/>
                    <a:gd name="T34" fmla="*/ 1 w 330"/>
                    <a:gd name="T35" fmla="*/ 171 h 172"/>
                    <a:gd name="T36" fmla="*/ 4 w 330"/>
                    <a:gd name="T37" fmla="*/ 172 h 172"/>
                    <a:gd name="T38" fmla="*/ 326 w 330"/>
                    <a:gd name="T39" fmla="*/ 172 h 172"/>
                    <a:gd name="T40" fmla="*/ 329 w 330"/>
                    <a:gd name="T41" fmla="*/ 171 h 172"/>
                    <a:gd name="T42" fmla="*/ 330 w 330"/>
                    <a:gd name="T43" fmla="*/ 168 h 172"/>
                    <a:gd name="T44" fmla="*/ 326 w 330"/>
                    <a:gd name="T45" fmla="*/ 1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30" h="172">
                      <a:moveTo>
                        <a:pt x="326" y="168"/>
                      </a:move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9" y="163"/>
                        <a:pt x="9" y="163"/>
                        <a:pt x="9" y="163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322" y="8"/>
                        <a:pt x="322" y="8"/>
                        <a:pt x="322" y="8"/>
                      </a:cubicBezTo>
                      <a:cubicBezTo>
                        <a:pt x="322" y="168"/>
                        <a:pt x="322" y="168"/>
                        <a:pt x="322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26" y="163"/>
                        <a:pt x="326" y="163"/>
                        <a:pt x="326" y="163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  <a:cubicBezTo>
                        <a:pt x="330" y="168"/>
                        <a:pt x="330" y="168"/>
                        <a:pt x="330" y="168"/>
                      </a:cubicBezTo>
                      <a:cubicBezTo>
                        <a:pt x="330" y="4"/>
                        <a:pt x="330" y="4"/>
                        <a:pt x="330" y="4"/>
                      </a:cubicBezTo>
                      <a:cubicBezTo>
                        <a:pt x="330" y="3"/>
                        <a:pt x="330" y="2"/>
                        <a:pt x="329" y="1"/>
                      </a:cubicBezTo>
                      <a:cubicBezTo>
                        <a:pt x="328" y="0"/>
                        <a:pt x="327" y="0"/>
                        <a:pt x="326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0"/>
                        <a:pt x="1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168"/>
                        <a:pt x="0" y="168"/>
                        <a:pt x="0" y="168"/>
                      </a:cubicBezTo>
                      <a:cubicBezTo>
                        <a:pt x="0" y="169"/>
                        <a:pt x="1" y="170"/>
                        <a:pt x="1" y="171"/>
                      </a:cubicBezTo>
                      <a:cubicBezTo>
                        <a:pt x="2" y="171"/>
                        <a:pt x="3" y="172"/>
                        <a:pt x="4" y="172"/>
                      </a:cubicBezTo>
                      <a:cubicBezTo>
                        <a:pt x="326" y="172"/>
                        <a:pt x="326" y="172"/>
                        <a:pt x="326" y="172"/>
                      </a:cubicBezTo>
                      <a:cubicBezTo>
                        <a:pt x="327" y="172"/>
                        <a:pt x="328" y="171"/>
                        <a:pt x="329" y="171"/>
                      </a:cubicBezTo>
                      <a:cubicBezTo>
                        <a:pt x="330" y="170"/>
                        <a:pt x="330" y="169"/>
                        <a:pt x="330" y="168"/>
                      </a:cubicBezTo>
                      <a:cubicBezTo>
                        <a:pt x="326" y="168"/>
                        <a:pt x="326" y="168"/>
                        <a:pt x="326" y="168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2" name="Rectangle 622">
                  <a:extLst>
                    <a:ext uri="{FF2B5EF4-FFF2-40B4-BE49-F238E27FC236}">
                      <a16:creationId xmlns:a16="http://schemas.microsoft.com/office/drawing/2014/main" id="{A9A3B665-131C-4F8C-93A8-CBA5B5E23C6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solidFill>
                  <a:srgbClr val="47B8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3" name="Rectangle 623">
                  <a:extLst>
                    <a:ext uri="{FF2B5EF4-FFF2-40B4-BE49-F238E27FC236}">
                      <a16:creationId xmlns:a16="http://schemas.microsoft.com/office/drawing/2014/main" id="{6FD2AC3C-372C-4138-BE5A-727F1BDC81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044" y="3650"/>
                  <a:ext cx="346" cy="4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4" name="Freeform 624">
                  <a:extLst>
                    <a:ext uri="{FF2B5EF4-FFF2-40B4-BE49-F238E27FC236}">
                      <a16:creationId xmlns:a16="http://schemas.microsoft.com/office/drawing/2014/main" id="{75DF5C47-D184-421D-BCF4-4979F30FC0B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5" name="Freeform 625">
                  <a:extLst>
                    <a:ext uri="{FF2B5EF4-FFF2-40B4-BE49-F238E27FC236}">
                      <a16:creationId xmlns:a16="http://schemas.microsoft.com/office/drawing/2014/main" id="{FFCABEF0-A4EA-4ECD-850B-10C8CA11F8C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040" y="3646"/>
                  <a:ext cx="354" cy="463"/>
                </a:xfrm>
                <a:custGeom>
                  <a:avLst/>
                  <a:gdLst>
                    <a:gd name="T0" fmla="*/ 9 w 354"/>
                    <a:gd name="T1" fmla="*/ 463 h 463"/>
                    <a:gd name="T2" fmla="*/ 9 w 354"/>
                    <a:gd name="T3" fmla="*/ 9 h 463"/>
                    <a:gd name="T4" fmla="*/ 346 w 354"/>
                    <a:gd name="T5" fmla="*/ 9 h 463"/>
                    <a:gd name="T6" fmla="*/ 346 w 354"/>
                    <a:gd name="T7" fmla="*/ 463 h 463"/>
                    <a:gd name="T8" fmla="*/ 354 w 354"/>
                    <a:gd name="T9" fmla="*/ 463 h 463"/>
                    <a:gd name="T10" fmla="*/ 354 w 354"/>
                    <a:gd name="T11" fmla="*/ 0 h 463"/>
                    <a:gd name="T12" fmla="*/ 0 w 354"/>
                    <a:gd name="T13" fmla="*/ 0 h 463"/>
                    <a:gd name="T14" fmla="*/ 0 w 354"/>
                    <a:gd name="T15" fmla="*/ 463 h 463"/>
                    <a:gd name="T16" fmla="*/ 9 w 354"/>
                    <a:gd name="T17" fmla="*/ 463 h 463"/>
                    <a:gd name="T18" fmla="*/ 9 w 354"/>
                    <a:gd name="T19" fmla="*/ 463 h 4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54" h="463">
                      <a:moveTo>
                        <a:pt x="9" y="463"/>
                      </a:moveTo>
                      <a:lnTo>
                        <a:pt x="9" y="9"/>
                      </a:lnTo>
                      <a:lnTo>
                        <a:pt x="346" y="9"/>
                      </a:lnTo>
                      <a:lnTo>
                        <a:pt x="346" y="463"/>
                      </a:lnTo>
                      <a:lnTo>
                        <a:pt x="354" y="463"/>
                      </a:lnTo>
                      <a:lnTo>
                        <a:pt x="354" y="0"/>
                      </a:lnTo>
                      <a:lnTo>
                        <a:pt x="0" y="0"/>
                      </a:lnTo>
                      <a:lnTo>
                        <a:pt x="0" y="463"/>
                      </a:lnTo>
                      <a:lnTo>
                        <a:pt x="9" y="463"/>
                      </a:lnTo>
                      <a:lnTo>
                        <a:pt x="9" y="46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6" name="Rectangle 626">
                  <a:extLst>
                    <a:ext uri="{FF2B5EF4-FFF2-40B4-BE49-F238E27FC236}">
                      <a16:creationId xmlns:a16="http://schemas.microsoft.com/office/drawing/2014/main" id="{AAEA08B9-2CC6-492F-9B51-3D77F148247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7" name="Rectangle 627">
                  <a:extLst>
                    <a:ext uri="{FF2B5EF4-FFF2-40B4-BE49-F238E27FC236}">
                      <a16:creationId xmlns:a16="http://schemas.microsoft.com/office/drawing/2014/main" id="{7150447F-6185-4866-BC7B-A6DC1B891F5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211" y="3661"/>
                  <a:ext cx="173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8" name="Oval 628">
                  <a:extLst>
                    <a:ext uri="{FF2B5EF4-FFF2-40B4-BE49-F238E27FC236}">
                      <a16:creationId xmlns:a16="http://schemas.microsoft.com/office/drawing/2014/main" id="{DA6ACB30-84AD-46D8-BABC-EEF8A7CBD6B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1320" y="3710"/>
                  <a:ext cx="33" cy="33"/>
                </a:xfrm>
                <a:prstGeom prst="ellipse">
                  <a:avLst/>
                </a:prstGeom>
                <a:solidFill>
                  <a:srgbClr val="F1FA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9" name="Freeform 629">
                  <a:extLst>
                    <a:ext uri="{FF2B5EF4-FFF2-40B4-BE49-F238E27FC236}">
                      <a16:creationId xmlns:a16="http://schemas.microsoft.com/office/drawing/2014/main" id="{29827363-E3D5-4653-96E3-1F83F4A5FA8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316" y="3706"/>
                  <a:ext cx="41" cy="41"/>
                </a:xfrm>
                <a:custGeom>
                  <a:avLst/>
                  <a:gdLst>
                    <a:gd name="T0" fmla="*/ 37 w 41"/>
                    <a:gd name="T1" fmla="*/ 21 h 41"/>
                    <a:gd name="T2" fmla="*/ 33 w 41"/>
                    <a:gd name="T3" fmla="*/ 21 h 41"/>
                    <a:gd name="T4" fmla="*/ 20 w 41"/>
                    <a:gd name="T5" fmla="*/ 33 h 41"/>
                    <a:gd name="T6" fmla="*/ 12 w 41"/>
                    <a:gd name="T7" fmla="*/ 29 h 41"/>
                    <a:gd name="T8" fmla="*/ 8 w 41"/>
                    <a:gd name="T9" fmla="*/ 21 h 41"/>
                    <a:gd name="T10" fmla="*/ 12 w 41"/>
                    <a:gd name="T11" fmla="*/ 12 h 41"/>
                    <a:gd name="T12" fmla="*/ 20 w 41"/>
                    <a:gd name="T13" fmla="*/ 8 h 41"/>
                    <a:gd name="T14" fmla="*/ 29 w 41"/>
                    <a:gd name="T15" fmla="*/ 12 h 41"/>
                    <a:gd name="T16" fmla="*/ 33 w 41"/>
                    <a:gd name="T17" fmla="*/ 21 h 41"/>
                    <a:gd name="T18" fmla="*/ 37 w 41"/>
                    <a:gd name="T19" fmla="*/ 21 h 41"/>
                    <a:gd name="T20" fmla="*/ 41 w 41"/>
                    <a:gd name="T21" fmla="*/ 21 h 41"/>
                    <a:gd name="T22" fmla="*/ 20 w 41"/>
                    <a:gd name="T23" fmla="*/ 0 h 41"/>
                    <a:gd name="T24" fmla="*/ 0 w 41"/>
                    <a:gd name="T25" fmla="*/ 21 h 41"/>
                    <a:gd name="T26" fmla="*/ 20 w 41"/>
                    <a:gd name="T27" fmla="*/ 41 h 41"/>
                    <a:gd name="T28" fmla="*/ 41 w 41"/>
                    <a:gd name="T29" fmla="*/ 21 h 41"/>
                    <a:gd name="T30" fmla="*/ 37 w 41"/>
                    <a:gd name="T31" fmla="*/ 2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1" h="41">
                      <a:moveTo>
                        <a:pt x="37" y="21"/>
                      </a:moveTo>
                      <a:cubicBezTo>
                        <a:pt x="33" y="21"/>
                        <a:pt x="33" y="21"/>
                        <a:pt x="33" y="21"/>
                      </a:cubicBezTo>
                      <a:cubicBezTo>
                        <a:pt x="33" y="27"/>
                        <a:pt x="27" y="33"/>
                        <a:pt x="20" y="33"/>
                      </a:cubicBezTo>
                      <a:cubicBezTo>
                        <a:pt x="17" y="33"/>
                        <a:pt x="14" y="32"/>
                        <a:pt x="12" y="29"/>
                      </a:cubicBezTo>
                      <a:cubicBezTo>
                        <a:pt x="10" y="27"/>
                        <a:pt x="8" y="24"/>
                        <a:pt x="8" y="21"/>
                      </a:cubicBezTo>
                      <a:cubicBezTo>
                        <a:pt x="8" y="17"/>
                        <a:pt x="10" y="14"/>
                        <a:pt x="12" y="12"/>
                      </a:cubicBezTo>
                      <a:cubicBezTo>
                        <a:pt x="14" y="10"/>
                        <a:pt x="17" y="8"/>
                        <a:pt x="20" y="8"/>
                      </a:cubicBezTo>
                      <a:cubicBezTo>
                        <a:pt x="24" y="8"/>
                        <a:pt x="27" y="10"/>
                        <a:pt x="29" y="12"/>
                      </a:cubicBezTo>
                      <a:cubicBezTo>
                        <a:pt x="31" y="14"/>
                        <a:pt x="33" y="17"/>
                        <a:pt x="33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  <a:cubicBezTo>
                        <a:pt x="41" y="21"/>
                        <a:pt x="41" y="21"/>
                        <a:pt x="41" y="21"/>
                      </a:cubicBezTo>
                      <a:cubicBezTo>
                        <a:pt x="41" y="9"/>
                        <a:pt x="32" y="0"/>
                        <a:pt x="20" y="0"/>
                      </a:cubicBezTo>
                      <a:cubicBezTo>
                        <a:pt x="9" y="0"/>
                        <a:pt x="0" y="9"/>
                        <a:pt x="0" y="21"/>
                      </a:cubicBezTo>
                      <a:cubicBezTo>
                        <a:pt x="0" y="32"/>
                        <a:pt x="9" y="41"/>
                        <a:pt x="20" y="41"/>
                      </a:cubicBez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37" y="21"/>
                        <a:pt x="37" y="21"/>
                        <a:pt x="37" y="21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0" name="Freeform 630">
                  <a:extLst>
                    <a:ext uri="{FF2B5EF4-FFF2-40B4-BE49-F238E27FC236}">
                      <a16:creationId xmlns:a16="http://schemas.microsoft.com/office/drawing/2014/main" id="{B893451F-E731-42BB-94CA-BCAA9756F3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1" y="2132"/>
                  <a:ext cx="1956" cy="1181"/>
                </a:xfrm>
                <a:custGeom>
                  <a:avLst/>
                  <a:gdLst>
                    <a:gd name="T0" fmla="*/ 1774 w 1956"/>
                    <a:gd name="T1" fmla="*/ 1182 h 1183"/>
                    <a:gd name="T2" fmla="*/ 328 w 1956"/>
                    <a:gd name="T3" fmla="*/ 1183 h 1183"/>
                    <a:gd name="T4" fmla="*/ 2 w 1956"/>
                    <a:gd name="T5" fmla="*/ 892 h 1183"/>
                    <a:gd name="T6" fmla="*/ 1 w 1956"/>
                    <a:gd name="T7" fmla="*/ 873 h 1183"/>
                    <a:gd name="T8" fmla="*/ 0 w 1956"/>
                    <a:gd name="T9" fmla="*/ 839 h 1183"/>
                    <a:gd name="T10" fmla="*/ 1 w 1956"/>
                    <a:gd name="T11" fmla="*/ 833 h 1183"/>
                    <a:gd name="T12" fmla="*/ 2 w 1956"/>
                    <a:gd name="T13" fmla="*/ 817 h 1183"/>
                    <a:gd name="T14" fmla="*/ 4 w 1956"/>
                    <a:gd name="T15" fmla="*/ 807 h 1183"/>
                    <a:gd name="T16" fmla="*/ 5 w 1956"/>
                    <a:gd name="T17" fmla="*/ 798 h 1183"/>
                    <a:gd name="T18" fmla="*/ 8 w 1956"/>
                    <a:gd name="T19" fmla="*/ 784 h 1183"/>
                    <a:gd name="T20" fmla="*/ 10 w 1956"/>
                    <a:gd name="T21" fmla="*/ 776 h 1183"/>
                    <a:gd name="T22" fmla="*/ 14 w 1956"/>
                    <a:gd name="T23" fmla="*/ 761 h 1183"/>
                    <a:gd name="T24" fmla="*/ 19 w 1956"/>
                    <a:gd name="T25" fmla="*/ 747 h 1183"/>
                    <a:gd name="T26" fmla="*/ 24 w 1956"/>
                    <a:gd name="T27" fmla="*/ 732 h 1183"/>
                    <a:gd name="T28" fmla="*/ 30 w 1956"/>
                    <a:gd name="T29" fmla="*/ 719 h 1183"/>
                    <a:gd name="T30" fmla="*/ 36 w 1956"/>
                    <a:gd name="T31" fmla="*/ 706 h 1183"/>
                    <a:gd name="T32" fmla="*/ 43 w 1956"/>
                    <a:gd name="T33" fmla="*/ 694 h 1183"/>
                    <a:gd name="T34" fmla="*/ 49 w 1956"/>
                    <a:gd name="T35" fmla="*/ 683 h 1183"/>
                    <a:gd name="T36" fmla="*/ 284 w 1956"/>
                    <a:gd name="T37" fmla="*/ 531 h 1183"/>
                    <a:gd name="T38" fmla="*/ 842 w 1956"/>
                    <a:gd name="T39" fmla="*/ 1 h 1183"/>
                    <a:gd name="T40" fmla="*/ 851 w 1956"/>
                    <a:gd name="T41" fmla="*/ 2 h 1183"/>
                    <a:gd name="T42" fmla="*/ 875 w 1956"/>
                    <a:gd name="T43" fmla="*/ 4 h 1183"/>
                    <a:gd name="T44" fmla="*/ 892 w 1956"/>
                    <a:gd name="T45" fmla="*/ 6 h 1183"/>
                    <a:gd name="T46" fmla="*/ 917 w 1956"/>
                    <a:gd name="T47" fmla="*/ 10 h 1183"/>
                    <a:gd name="T48" fmla="*/ 927 w 1956"/>
                    <a:gd name="T49" fmla="*/ 12 h 1183"/>
                    <a:gd name="T50" fmla="*/ 956 w 1956"/>
                    <a:gd name="T51" fmla="*/ 19 h 1183"/>
                    <a:gd name="T52" fmla="*/ 973 w 1956"/>
                    <a:gd name="T53" fmla="*/ 24 h 1183"/>
                    <a:gd name="T54" fmla="*/ 987 w 1956"/>
                    <a:gd name="T55" fmla="*/ 28 h 1183"/>
                    <a:gd name="T56" fmla="*/ 1009 w 1956"/>
                    <a:gd name="T57" fmla="*/ 36 h 1183"/>
                    <a:gd name="T58" fmla="*/ 1031 w 1956"/>
                    <a:gd name="T59" fmla="*/ 45 h 1183"/>
                    <a:gd name="T60" fmla="*/ 1053 w 1956"/>
                    <a:gd name="T61" fmla="*/ 56 h 1183"/>
                    <a:gd name="T62" fmla="*/ 1343 w 1956"/>
                    <a:gd name="T63" fmla="*/ 452 h 1183"/>
                    <a:gd name="T64" fmla="*/ 1453 w 1956"/>
                    <a:gd name="T65" fmla="*/ 441 h 1183"/>
                    <a:gd name="T66" fmla="*/ 1462 w 1956"/>
                    <a:gd name="T67" fmla="*/ 442 h 1183"/>
                    <a:gd name="T68" fmla="*/ 1478 w 1956"/>
                    <a:gd name="T69" fmla="*/ 443 h 1183"/>
                    <a:gd name="T70" fmla="*/ 1487 w 1956"/>
                    <a:gd name="T71" fmla="*/ 445 h 1183"/>
                    <a:gd name="T72" fmla="*/ 1500 w 1956"/>
                    <a:gd name="T73" fmla="*/ 447 h 1183"/>
                    <a:gd name="T74" fmla="*/ 1517 w 1956"/>
                    <a:gd name="T75" fmla="*/ 450 h 1183"/>
                    <a:gd name="T76" fmla="*/ 1800 w 1956"/>
                    <a:gd name="T77" fmla="*/ 806 h 1183"/>
                    <a:gd name="T78" fmla="*/ 1956 w 1956"/>
                    <a:gd name="T79" fmla="*/ 1012 h 1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956" h="1183">
                      <a:moveTo>
                        <a:pt x="1785" y="1183"/>
                      </a:moveTo>
                      <a:cubicBezTo>
                        <a:pt x="1781" y="1183"/>
                        <a:pt x="1778" y="1182"/>
                        <a:pt x="1774" y="1182"/>
                      </a:cubicBezTo>
                      <a:cubicBezTo>
                        <a:pt x="1771" y="1183"/>
                        <a:pt x="1771" y="1183"/>
                        <a:pt x="1771" y="1183"/>
                      </a:cubicBezTo>
                      <a:cubicBezTo>
                        <a:pt x="328" y="1183"/>
                        <a:pt x="328" y="1183"/>
                        <a:pt x="328" y="1183"/>
                      </a:cubicBezTo>
                      <a:cubicBezTo>
                        <a:pt x="162" y="1183"/>
                        <a:pt x="22" y="1058"/>
                        <a:pt x="2" y="894"/>
                      </a:cubicBezTo>
                      <a:cubicBezTo>
                        <a:pt x="2" y="892"/>
                        <a:pt x="2" y="892"/>
                        <a:pt x="2" y="892"/>
                      </a:cubicBezTo>
                      <a:cubicBezTo>
                        <a:pt x="2" y="887"/>
                        <a:pt x="1" y="882"/>
                        <a:pt x="1" y="877"/>
                      </a:cubicBezTo>
                      <a:cubicBezTo>
                        <a:pt x="1" y="877"/>
                        <a:pt x="1" y="874"/>
                        <a:pt x="1" y="873"/>
                      </a:cubicBezTo>
                      <a:cubicBezTo>
                        <a:pt x="0" y="867"/>
                        <a:pt x="0" y="861"/>
                        <a:pt x="0" y="855"/>
                      </a:cubicBezTo>
                      <a:cubicBezTo>
                        <a:pt x="0" y="850"/>
                        <a:pt x="0" y="844"/>
                        <a:pt x="0" y="839"/>
                      </a:cubicBezTo>
                      <a:cubicBezTo>
                        <a:pt x="1" y="838"/>
                        <a:pt x="1" y="836"/>
                        <a:pt x="1" y="835"/>
                      </a:cubicBezTo>
                      <a:cubicBezTo>
                        <a:pt x="1" y="833"/>
                        <a:pt x="1" y="833"/>
                        <a:pt x="1" y="833"/>
                      </a:cubicBezTo>
                      <a:cubicBezTo>
                        <a:pt x="1" y="830"/>
                        <a:pt x="1" y="826"/>
                        <a:pt x="2" y="823"/>
                      </a:cubicBezTo>
                      <a:cubicBezTo>
                        <a:pt x="2" y="821"/>
                        <a:pt x="2" y="819"/>
                        <a:pt x="2" y="817"/>
                      </a:cubicBezTo>
                      <a:cubicBezTo>
                        <a:pt x="2" y="816"/>
                        <a:pt x="2" y="816"/>
                        <a:pt x="2" y="816"/>
                      </a:cubicBezTo>
                      <a:cubicBezTo>
                        <a:pt x="3" y="813"/>
                        <a:pt x="3" y="810"/>
                        <a:pt x="4" y="807"/>
                      </a:cubicBezTo>
                      <a:cubicBezTo>
                        <a:pt x="4" y="805"/>
                        <a:pt x="4" y="804"/>
                        <a:pt x="4" y="802"/>
                      </a:cubicBezTo>
                      <a:cubicBezTo>
                        <a:pt x="5" y="798"/>
                        <a:pt x="5" y="798"/>
                        <a:pt x="5" y="798"/>
                      </a:cubicBezTo>
                      <a:cubicBezTo>
                        <a:pt x="6" y="796"/>
                        <a:pt x="6" y="793"/>
                        <a:pt x="6" y="791"/>
                      </a:cubicBezTo>
                      <a:cubicBezTo>
                        <a:pt x="7" y="789"/>
                        <a:pt x="7" y="786"/>
                        <a:pt x="8" y="784"/>
                      </a:cubicBezTo>
                      <a:cubicBezTo>
                        <a:pt x="8" y="783"/>
                        <a:pt x="8" y="783"/>
                        <a:pt x="8" y="783"/>
                      </a:cubicBezTo>
                      <a:cubicBezTo>
                        <a:pt x="9" y="781"/>
                        <a:pt x="9" y="778"/>
                        <a:pt x="10" y="776"/>
                      </a:cubicBezTo>
                      <a:cubicBezTo>
                        <a:pt x="10" y="774"/>
                        <a:pt x="11" y="771"/>
                        <a:pt x="12" y="769"/>
                      </a:cubicBezTo>
                      <a:cubicBezTo>
                        <a:pt x="12" y="766"/>
                        <a:pt x="13" y="764"/>
                        <a:pt x="14" y="761"/>
                      </a:cubicBezTo>
                      <a:cubicBezTo>
                        <a:pt x="15" y="759"/>
                        <a:pt x="15" y="756"/>
                        <a:pt x="16" y="753"/>
                      </a:cubicBezTo>
                      <a:cubicBezTo>
                        <a:pt x="17" y="751"/>
                        <a:pt x="18" y="749"/>
                        <a:pt x="19" y="747"/>
                      </a:cubicBezTo>
                      <a:cubicBezTo>
                        <a:pt x="19" y="745"/>
                        <a:pt x="21" y="739"/>
                        <a:pt x="21" y="739"/>
                      </a:cubicBezTo>
                      <a:cubicBezTo>
                        <a:pt x="22" y="737"/>
                        <a:pt x="23" y="735"/>
                        <a:pt x="24" y="732"/>
                      </a:cubicBezTo>
                      <a:cubicBezTo>
                        <a:pt x="25" y="730"/>
                        <a:pt x="26" y="727"/>
                        <a:pt x="27" y="724"/>
                      </a:cubicBezTo>
                      <a:cubicBezTo>
                        <a:pt x="28" y="722"/>
                        <a:pt x="29" y="721"/>
                        <a:pt x="30" y="719"/>
                      </a:cubicBezTo>
                      <a:cubicBezTo>
                        <a:pt x="31" y="716"/>
                        <a:pt x="32" y="713"/>
                        <a:pt x="34" y="710"/>
                      </a:cubicBezTo>
                      <a:cubicBezTo>
                        <a:pt x="36" y="706"/>
                        <a:pt x="36" y="706"/>
                        <a:pt x="36" y="706"/>
                      </a:cubicBezTo>
                      <a:cubicBezTo>
                        <a:pt x="38" y="703"/>
                        <a:pt x="39" y="700"/>
                        <a:pt x="41" y="697"/>
                      </a:cubicBezTo>
                      <a:cubicBezTo>
                        <a:pt x="41" y="696"/>
                        <a:pt x="42" y="695"/>
                        <a:pt x="43" y="694"/>
                      </a:cubicBezTo>
                      <a:cubicBezTo>
                        <a:pt x="45" y="690"/>
                        <a:pt x="47" y="687"/>
                        <a:pt x="49" y="684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49" y="683"/>
                        <a:pt x="49" y="683"/>
                        <a:pt x="49" y="683"/>
                      </a:cubicBezTo>
                      <a:cubicBezTo>
                        <a:pt x="101" y="599"/>
                        <a:pt x="187" y="543"/>
                        <a:pt x="284" y="531"/>
                      </a:cubicBezTo>
                      <a:cubicBezTo>
                        <a:pt x="286" y="238"/>
                        <a:pt x="524" y="0"/>
                        <a:pt x="817" y="0"/>
                      </a:cubicBezTo>
                      <a:cubicBezTo>
                        <a:pt x="825" y="0"/>
                        <a:pt x="833" y="1"/>
                        <a:pt x="842" y="1"/>
                      </a:cubicBezTo>
                      <a:cubicBezTo>
                        <a:pt x="844" y="1"/>
                        <a:pt x="845" y="1"/>
                        <a:pt x="847" y="1"/>
                      </a:cubicBezTo>
                      <a:cubicBezTo>
                        <a:pt x="851" y="2"/>
                        <a:pt x="851" y="2"/>
                        <a:pt x="851" y="2"/>
                      </a:cubicBezTo>
                      <a:cubicBezTo>
                        <a:pt x="856" y="2"/>
                        <a:pt x="862" y="2"/>
                        <a:pt x="867" y="3"/>
                      </a:cubicBezTo>
                      <a:cubicBezTo>
                        <a:pt x="870" y="3"/>
                        <a:pt x="872" y="3"/>
                        <a:pt x="875" y="4"/>
                      </a:cubicBezTo>
                      <a:cubicBezTo>
                        <a:pt x="877" y="4"/>
                        <a:pt x="877" y="4"/>
                        <a:pt x="877" y="4"/>
                      </a:cubicBezTo>
                      <a:cubicBezTo>
                        <a:pt x="882" y="5"/>
                        <a:pt x="887" y="5"/>
                        <a:pt x="892" y="6"/>
                      </a:cubicBezTo>
                      <a:cubicBezTo>
                        <a:pt x="896" y="6"/>
                        <a:pt x="899" y="7"/>
                        <a:pt x="902" y="7"/>
                      </a:cubicBezTo>
                      <a:cubicBezTo>
                        <a:pt x="907" y="8"/>
                        <a:pt x="912" y="9"/>
                        <a:pt x="917" y="10"/>
                      </a:cubicBezTo>
                      <a:cubicBezTo>
                        <a:pt x="919" y="10"/>
                        <a:pt x="919" y="10"/>
                        <a:pt x="919" y="10"/>
                      </a:cubicBezTo>
                      <a:cubicBezTo>
                        <a:pt x="921" y="11"/>
                        <a:pt x="924" y="11"/>
                        <a:pt x="927" y="12"/>
                      </a:cubicBezTo>
                      <a:cubicBezTo>
                        <a:pt x="932" y="13"/>
                        <a:pt x="937" y="14"/>
                        <a:pt x="942" y="15"/>
                      </a:cubicBezTo>
                      <a:cubicBezTo>
                        <a:pt x="947" y="17"/>
                        <a:pt x="952" y="18"/>
                        <a:pt x="956" y="19"/>
                      </a:cubicBezTo>
                      <a:cubicBezTo>
                        <a:pt x="958" y="20"/>
                        <a:pt x="958" y="20"/>
                        <a:pt x="958" y="20"/>
                      </a:cubicBezTo>
                      <a:cubicBezTo>
                        <a:pt x="963" y="21"/>
                        <a:pt x="968" y="22"/>
                        <a:pt x="973" y="24"/>
                      </a:cubicBezTo>
                      <a:cubicBezTo>
                        <a:pt x="976" y="25"/>
                        <a:pt x="979" y="26"/>
                        <a:pt x="982" y="27"/>
                      </a:cubicBezTo>
                      <a:cubicBezTo>
                        <a:pt x="987" y="28"/>
                        <a:pt x="987" y="28"/>
                        <a:pt x="987" y="28"/>
                      </a:cubicBezTo>
                      <a:cubicBezTo>
                        <a:pt x="989" y="29"/>
                        <a:pt x="992" y="30"/>
                        <a:pt x="995" y="31"/>
                      </a:cubicBezTo>
                      <a:cubicBezTo>
                        <a:pt x="1000" y="33"/>
                        <a:pt x="1004" y="34"/>
                        <a:pt x="1009" y="36"/>
                      </a:cubicBezTo>
                      <a:cubicBezTo>
                        <a:pt x="1011" y="37"/>
                        <a:pt x="1014" y="38"/>
                        <a:pt x="1017" y="39"/>
                      </a:cubicBezTo>
                      <a:cubicBezTo>
                        <a:pt x="1021" y="41"/>
                        <a:pt x="1026" y="43"/>
                        <a:pt x="1031" y="45"/>
                      </a:cubicBezTo>
                      <a:cubicBezTo>
                        <a:pt x="1037" y="48"/>
                        <a:pt x="1037" y="48"/>
                        <a:pt x="1037" y="48"/>
                      </a:cubicBezTo>
                      <a:cubicBezTo>
                        <a:pt x="1042" y="51"/>
                        <a:pt x="1048" y="53"/>
                        <a:pt x="1053" y="56"/>
                      </a:cubicBezTo>
                      <a:cubicBezTo>
                        <a:pt x="1054" y="56"/>
                        <a:pt x="1054" y="56"/>
                        <a:pt x="1054" y="56"/>
                      </a:cubicBezTo>
                      <a:cubicBezTo>
                        <a:pt x="1210" y="134"/>
                        <a:pt x="1317" y="282"/>
                        <a:pt x="1343" y="452"/>
                      </a:cubicBezTo>
                      <a:cubicBezTo>
                        <a:pt x="1373" y="445"/>
                        <a:pt x="1404" y="441"/>
                        <a:pt x="1435" y="441"/>
                      </a:cubicBezTo>
                      <a:cubicBezTo>
                        <a:pt x="1441" y="441"/>
                        <a:pt x="1447" y="441"/>
                        <a:pt x="1453" y="441"/>
                      </a:cubicBezTo>
                      <a:cubicBezTo>
                        <a:pt x="1454" y="441"/>
                        <a:pt x="1456" y="441"/>
                        <a:pt x="1458" y="442"/>
                      </a:cubicBezTo>
                      <a:cubicBezTo>
                        <a:pt x="1462" y="442"/>
                        <a:pt x="1462" y="442"/>
                        <a:pt x="1462" y="442"/>
                      </a:cubicBezTo>
                      <a:cubicBezTo>
                        <a:pt x="1465" y="442"/>
                        <a:pt x="1468" y="442"/>
                        <a:pt x="1470" y="442"/>
                      </a:cubicBezTo>
                      <a:cubicBezTo>
                        <a:pt x="1473" y="443"/>
                        <a:pt x="1475" y="443"/>
                        <a:pt x="1478" y="443"/>
                      </a:cubicBezTo>
                      <a:cubicBezTo>
                        <a:pt x="1480" y="444"/>
                        <a:pt x="1480" y="444"/>
                        <a:pt x="1480" y="444"/>
                      </a:cubicBezTo>
                      <a:cubicBezTo>
                        <a:pt x="1482" y="444"/>
                        <a:pt x="1485" y="444"/>
                        <a:pt x="1487" y="445"/>
                      </a:cubicBezTo>
                      <a:cubicBezTo>
                        <a:pt x="1491" y="445"/>
                        <a:pt x="1495" y="446"/>
                        <a:pt x="1499" y="447"/>
                      </a:cubicBezTo>
                      <a:cubicBezTo>
                        <a:pt x="1500" y="447"/>
                        <a:pt x="1500" y="447"/>
                        <a:pt x="1500" y="447"/>
                      </a:cubicBezTo>
                      <a:cubicBezTo>
                        <a:pt x="1501" y="447"/>
                        <a:pt x="1503" y="447"/>
                        <a:pt x="1504" y="447"/>
                      </a:cubicBezTo>
                      <a:cubicBezTo>
                        <a:pt x="1508" y="448"/>
                        <a:pt x="1513" y="449"/>
                        <a:pt x="1517" y="450"/>
                      </a:cubicBezTo>
                      <a:cubicBezTo>
                        <a:pt x="1520" y="451"/>
                        <a:pt x="1520" y="451"/>
                        <a:pt x="1520" y="451"/>
                      </a:cubicBezTo>
                      <a:cubicBezTo>
                        <a:pt x="1684" y="490"/>
                        <a:pt x="1800" y="636"/>
                        <a:pt x="1800" y="806"/>
                      </a:cubicBezTo>
                      <a:cubicBezTo>
                        <a:pt x="1800" y="817"/>
                        <a:pt x="1799" y="830"/>
                        <a:pt x="1798" y="842"/>
                      </a:cubicBezTo>
                      <a:cubicBezTo>
                        <a:pt x="1887" y="848"/>
                        <a:pt x="1956" y="922"/>
                        <a:pt x="1956" y="1012"/>
                      </a:cubicBezTo>
                      <a:cubicBezTo>
                        <a:pt x="1956" y="1106"/>
                        <a:pt x="1879" y="1183"/>
                        <a:pt x="1785" y="1183"/>
                      </a:cubicBezTo>
                    </a:path>
                  </a:pathLst>
                </a:custGeom>
                <a:solidFill>
                  <a:srgbClr val="E9F8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1" name="Freeform 631">
                  <a:extLst>
                    <a:ext uri="{FF2B5EF4-FFF2-40B4-BE49-F238E27FC236}">
                      <a16:creationId xmlns:a16="http://schemas.microsoft.com/office/drawing/2014/main" id="{2EB7E1FB-5A4F-45F2-8D8D-C3CAD8EDA95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775" y="2126"/>
                  <a:ext cx="1968" cy="1193"/>
                </a:xfrm>
                <a:custGeom>
                  <a:avLst/>
                  <a:gdLst>
                    <a:gd name="T0" fmla="*/ 856 w 1968"/>
                    <a:gd name="T1" fmla="*/ 14 h 1195"/>
                    <a:gd name="T2" fmla="*/ 897 w 1968"/>
                    <a:gd name="T3" fmla="*/ 18 h 1195"/>
                    <a:gd name="T4" fmla="*/ 932 w 1968"/>
                    <a:gd name="T5" fmla="*/ 24 h 1195"/>
                    <a:gd name="T6" fmla="*/ 977 w 1968"/>
                    <a:gd name="T7" fmla="*/ 36 h 1195"/>
                    <a:gd name="T8" fmla="*/ 1012 w 1968"/>
                    <a:gd name="T9" fmla="*/ 48 h 1195"/>
                    <a:gd name="T10" fmla="*/ 1040 w 1968"/>
                    <a:gd name="T11" fmla="*/ 60 h 1195"/>
                    <a:gd name="T12" fmla="*/ 1344 w 1968"/>
                    <a:gd name="T13" fmla="*/ 467 h 1195"/>
                    <a:gd name="T14" fmla="*/ 1466 w 1968"/>
                    <a:gd name="T15" fmla="*/ 454 h 1195"/>
                    <a:gd name="T16" fmla="*/ 1492 w 1968"/>
                    <a:gd name="T17" fmla="*/ 457 h 1195"/>
                    <a:gd name="T18" fmla="*/ 1522 w 1968"/>
                    <a:gd name="T19" fmla="*/ 463 h 1195"/>
                    <a:gd name="T20" fmla="*/ 1796 w 1968"/>
                    <a:gd name="T21" fmla="*/ 854 h 1195"/>
                    <a:gd name="T22" fmla="*/ 1777 w 1968"/>
                    <a:gd name="T23" fmla="*/ 1181 h 1195"/>
                    <a:gd name="T24" fmla="*/ 1032 w 1968"/>
                    <a:gd name="T25" fmla="*/ 1182 h 1195"/>
                    <a:gd name="T26" fmla="*/ 15 w 1968"/>
                    <a:gd name="T27" fmla="*/ 898 h 1195"/>
                    <a:gd name="T28" fmla="*/ 13 w 1968"/>
                    <a:gd name="T29" fmla="*/ 861 h 1195"/>
                    <a:gd name="T30" fmla="*/ 14 w 1968"/>
                    <a:gd name="T31" fmla="*/ 829 h 1195"/>
                    <a:gd name="T32" fmla="*/ 17 w 1968"/>
                    <a:gd name="T33" fmla="*/ 807 h 1195"/>
                    <a:gd name="T34" fmla="*/ 22 w 1968"/>
                    <a:gd name="T35" fmla="*/ 784 h 1195"/>
                    <a:gd name="T36" fmla="*/ 28 w 1968"/>
                    <a:gd name="T37" fmla="*/ 762 h 1195"/>
                    <a:gd name="T38" fmla="*/ 36 w 1968"/>
                    <a:gd name="T39" fmla="*/ 741 h 1195"/>
                    <a:gd name="T40" fmla="*/ 46 w 1968"/>
                    <a:gd name="T41" fmla="*/ 719 h 1195"/>
                    <a:gd name="T42" fmla="*/ 54 w 1968"/>
                    <a:gd name="T43" fmla="*/ 703 h 1195"/>
                    <a:gd name="T44" fmla="*/ 297 w 1968"/>
                    <a:gd name="T45" fmla="*/ 542 h 1195"/>
                    <a:gd name="T46" fmla="*/ 823 w 1968"/>
                    <a:gd name="T47" fmla="*/ 0 h 1195"/>
                    <a:gd name="T48" fmla="*/ 49 w 1968"/>
                    <a:gd name="T49" fmla="*/ 686 h 1195"/>
                    <a:gd name="T50" fmla="*/ 41 w 1968"/>
                    <a:gd name="T51" fmla="*/ 700 h 1195"/>
                    <a:gd name="T52" fmla="*/ 30 w 1968"/>
                    <a:gd name="T53" fmla="*/ 722 h 1195"/>
                    <a:gd name="T54" fmla="*/ 21 w 1968"/>
                    <a:gd name="T55" fmla="*/ 742 h 1195"/>
                    <a:gd name="T56" fmla="*/ 16 w 1968"/>
                    <a:gd name="T57" fmla="*/ 758 h 1195"/>
                    <a:gd name="T58" fmla="*/ 9 w 1968"/>
                    <a:gd name="T59" fmla="*/ 781 h 1195"/>
                    <a:gd name="T60" fmla="*/ 6 w 1968"/>
                    <a:gd name="T61" fmla="*/ 796 h 1195"/>
                    <a:gd name="T62" fmla="*/ 4 w 1968"/>
                    <a:gd name="T63" fmla="*/ 807 h 1195"/>
                    <a:gd name="T64" fmla="*/ 2 w 1968"/>
                    <a:gd name="T65" fmla="*/ 822 h 1195"/>
                    <a:gd name="T66" fmla="*/ 0 w 1968"/>
                    <a:gd name="T67" fmla="*/ 841 h 1195"/>
                    <a:gd name="T68" fmla="*/ 0 w 1968"/>
                    <a:gd name="T69" fmla="*/ 880 h 1195"/>
                    <a:gd name="T70" fmla="*/ 2 w 1968"/>
                    <a:gd name="T71" fmla="*/ 899 h 1195"/>
                    <a:gd name="T72" fmla="*/ 2 w 1968"/>
                    <a:gd name="T73" fmla="*/ 900 h 1195"/>
                    <a:gd name="T74" fmla="*/ 1488 w 1968"/>
                    <a:gd name="T75" fmla="*/ 1195 h 1195"/>
                    <a:gd name="T76" fmla="*/ 1786 w 1968"/>
                    <a:gd name="T77" fmla="*/ 1195 h 1195"/>
                    <a:gd name="T78" fmla="*/ 1811 w 1968"/>
                    <a:gd name="T79" fmla="*/ 842 h 1195"/>
                    <a:gd name="T80" fmla="*/ 1527 w 1968"/>
                    <a:gd name="T81" fmla="*/ 450 h 1195"/>
                    <a:gd name="T82" fmla="*/ 1525 w 1968"/>
                    <a:gd name="T83" fmla="*/ 450 h 1195"/>
                    <a:gd name="T84" fmla="*/ 1507 w 1968"/>
                    <a:gd name="T85" fmla="*/ 446 h 1195"/>
                    <a:gd name="T86" fmla="*/ 1487 w 1968"/>
                    <a:gd name="T87" fmla="*/ 443 h 1195"/>
                    <a:gd name="T88" fmla="*/ 1469 w 1968"/>
                    <a:gd name="T89" fmla="*/ 441 h 1195"/>
                    <a:gd name="T90" fmla="*/ 1459 w 1968"/>
                    <a:gd name="T91" fmla="*/ 441 h 1195"/>
                    <a:gd name="T92" fmla="*/ 1063 w 1968"/>
                    <a:gd name="T93" fmla="*/ 56 h 1195"/>
                    <a:gd name="T94" fmla="*/ 1046 w 1968"/>
                    <a:gd name="T95" fmla="*/ 48 h 1195"/>
                    <a:gd name="T96" fmla="*/ 1025 w 1968"/>
                    <a:gd name="T97" fmla="*/ 39 h 1195"/>
                    <a:gd name="T98" fmla="*/ 995 w 1968"/>
                    <a:gd name="T99" fmla="*/ 28 h 1195"/>
                    <a:gd name="T100" fmla="*/ 981 w 1968"/>
                    <a:gd name="T101" fmla="*/ 23 h 1195"/>
                    <a:gd name="T102" fmla="*/ 950 w 1968"/>
                    <a:gd name="T103" fmla="*/ 15 h 1195"/>
                    <a:gd name="T104" fmla="*/ 924 w 1968"/>
                    <a:gd name="T105" fmla="*/ 10 h 1195"/>
                    <a:gd name="T106" fmla="*/ 884 w 1968"/>
                    <a:gd name="T107" fmla="*/ 3 h 1195"/>
                    <a:gd name="T108" fmla="*/ 857 w 1968"/>
                    <a:gd name="T109" fmla="*/ 1 h 1195"/>
                    <a:gd name="T110" fmla="*/ 823 w 1968"/>
                    <a:gd name="T111" fmla="*/ 0 h 1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968" h="1195">
                      <a:moveTo>
                        <a:pt x="823" y="13"/>
                      </a:moveTo>
                      <a:cubicBezTo>
                        <a:pt x="831" y="13"/>
                        <a:pt x="840" y="13"/>
                        <a:pt x="848" y="14"/>
                      </a:cubicBezTo>
                      <a:cubicBezTo>
                        <a:pt x="851" y="14"/>
                        <a:pt x="853" y="14"/>
                        <a:pt x="856" y="14"/>
                      </a:cubicBezTo>
                      <a:cubicBezTo>
                        <a:pt x="862" y="15"/>
                        <a:pt x="867" y="15"/>
                        <a:pt x="873" y="15"/>
                      </a:cubicBezTo>
                      <a:cubicBezTo>
                        <a:pt x="876" y="16"/>
                        <a:pt x="879" y="16"/>
                        <a:pt x="882" y="16"/>
                      </a:cubicBezTo>
                      <a:cubicBezTo>
                        <a:pt x="887" y="17"/>
                        <a:pt x="892" y="18"/>
                        <a:pt x="897" y="18"/>
                      </a:cubicBezTo>
                      <a:cubicBezTo>
                        <a:pt x="901" y="19"/>
                        <a:pt x="904" y="19"/>
                        <a:pt x="907" y="20"/>
                      </a:cubicBezTo>
                      <a:cubicBezTo>
                        <a:pt x="912" y="21"/>
                        <a:pt x="917" y="22"/>
                        <a:pt x="922" y="22"/>
                      </a:cubicBezTo>
                      <a:cubicBezTo>
                        <a:pt x="925" y="23"/>
                        <a:pt x="928" y="24"/>
                        <a:pt x="932" y="24"/>
                      </a:cubicBezTo>
                      <a:cubicBezTo>
                        <a:pt x="937" y="25"/>
                        <a:pt x="942" y="27"/>
                        <a:pt x="946" y="28"/>
                      </a:cubicBezTo>
                      <a:cubicBezTo>
                        <a:pt x="951" y="29"/>
                        <a:pt x="956" y="30"/>
                        <a:pt x="961" y="31"/>
                      </a:cubicBezTo>
                      <a:cubicBezTo>
                        <a:pt x="966" y="33"/>
                        <a:pt x="971" y="34"/>
                        <a:pt x="977" y="36"/>
                      </a:cubicBezTo>
                      <a:cubicBezTo>
                        <a:pt x="981" y="37"/>
                        <a:pt x="985" y="39"/>
                        <a:pt x="989" y="40"/>
                      </a:cubicBezTo>
                      <a:cubicBezTo>
                        <a:pt x="993" y="41"/>
                        <a:pt x="996" y="42"/>
                        <a:pt x="999" y="43"/>
                      </a:cubicBezTo>
                      <a:cubicBezTo>
                        <a:pt x="1003" y="45"/>
                        <a:pt x="1008" y="47"/>
                        <a:pt x="1012" y="48"/>
                      </a:cubicBezTo>
                      <a:cubicBezTo>
                        <a:pt x="1015" y="49"/>
                        <a:pt x="1018" y="50"/>
                        <a:pt x="1020" y="51"/>
                      </a:cubicBezTo>
                      <a:cubicBezTo>
                        <a:pt x="1025" y="53"/>
                        <a:pt x="1030" y="55"/>
                        <a:pt x="1034" y="57"/>
                      </a:cubicBezTo>
                      <a:cubicBezTo>
                        <a:pt x="1036" y="58"/>
                        <a:pt x="1038" y="59"/>
                        <a:pt x="1040" y="60"/>
                      </a:cubicBezTo>
                      <a:cubicBezTo>
                        <a:pt x="1046" y="63"/>
                        <a:pt x="1051" y="65"/>
                        <a:pt x="1056" y="67"/>
                      </a:cubicBezTo>
                      <a:cubicBezTo>
                        <a:pt x="1056" y="68"/>
                        <a:pt x="1057" y="68"/>
                        <a:pt x="1057" y="68"/>
                      </a:cubicBezTo>
                      <a:cubicBezTo>
                        <a:pt x="1209" y="144"/>
                        <a:pt x="1320" y="292"/>
                        <a:pt x="1344" y="467"/>
                      </a:cubicBezTo>
                      <a:cubicBezTo>
                        <a:pt x="1374" y="458"/>
                        <a:pt x="1407" y="453"/>
                        <a:pt x="1441" y="453"/>
                      </a:cubicBezTo>
                      <a:cubicBezTo>
                        <a:pt x="1446" y="453"/>
                        <a:pt x="1452" y="453"/>
                        <a:pt x="1458" y="454"/>
                      </a:cubicBezTo>
                      <a:cubicBezTo>
                        <a:pt x="1461" y="454"/>
                        <a:pt x="1463" y="454"/>
                        <a:pt x="1466" y="454"/>
                      </a:cubicBezTo>
                      <a:cubicBezTo>
                        <a:pt x="1469" y="454"/>
                        <a:pt x="1472" y="455"/>
                        <a:pt x="1475" y="455"/>
                      </a:cubicBezTo>
                      <a:cubicBezTo>
                        <a:pt x="1479" y="455"/>
                        <a:pt x="1482" y="456"/>
                        <a:pt x="1485" y="456"/>
                      </a:cubicBezTo>
                      <a:cubicBezTo>
                        <a:pt x="1488" y="456"/>
                        <a:pt x="1490" y="457"/>
                        <a:pt x="1492" y="457"/>
                      </a:cubicBezTo>
                      <a:cubicBezTo>
                        <a:pt x="1496" y="458"/>
                        <a:pt x="1500" y="458"/>
                        <a:pt x="1504" y="459"/>
                      </a:cubicBezTo>
                      <a:cubicBezTo>
                        <a:pt x="1505" y="459"/>
                        <a:pt x="1507" y="459"/>
                        <a:pt x="1508" y="460"/>
                      </a:cubicBezTo>
                      <a:cubicBezTo>
                        <a:pt x="1513" y="461"/>
                        <a:pt x="1517" y="462"/>
                        <a:pt x="1522" y="463"/>
                      </a:cubicBezTo>
                      <a:cubicBezTo>
                        <a:pt x="1523" y="463"/>
                        <a:pt x="1523" y="463"/>
                        <a:pt x="1524" y="463"/>
                      </a:cubicBezTo>
                      <a:cubicBezTo>
                        <a:pt x="1682" y="501"/>
                        <a:pt x="1799" y="643"/>
                        <a:pt x="1799" y="812"/>
                      </a:cubicBezTo>
                      <a:cubicBezTo>
                        <a:pt x="1799" y="826"/>
                        <a:pt x="1798" y="840"/>
                        <a:pt x="1796" y="854"/>
                      </a:cubicBezTo>
                      <a:cubicBezTo>
                        <a:pt x="1885" y="857"/>
                        <a:pt x="1955" y="929"/>
                        <a:pt x="1955" y="1018"/>
                      </a:cubicBezTo>
                      <a:cubicBezTo>
                        <a:pt x="1955" y="1109"/>
                        <a:pt x="1882" y="1182"/>
                        <a:pt x="1791" y="1182"/>
                      </a:cubicBezTo>
                      <a:cubicBezTo>
                        <a:pt x="1787" y="1182"/>
                        <a:pt x="1782" y="1182"/>
                        <a:pt x="1777" y="1181"/>
                      </a:cubicBezTo>
                      <a:cubicBezTo>
                        <a:pt x="1777" y="1182"/>
                        <a:pt x="1777" y="1182"/>
                        <a:pt x="1777" y="1182"/>
                      </a:cubicBezTo>
                      <a:cubicBezTo>
                        <a:pt x="1488" y="1182"/>
                        <a:pt x="1488" y="1182"/>
                        <a:pt x="1488" y="1182"/>
                      </a:cubicBezTo>
                      <a:cubicBezTo>
                        <a:pt x="1032" y="1182"/>
                        <a:pt x="1032" y="1182"/>
                        <a:pt x="1032" y="1182"/>
                      </a:cubicBezTo>
                      <a:cubicBezTo>
                        <a:pt x="334" y="1182"/>
                        <a:pt x="334" y="1182"/>
                        <a:pt x="334" y="1182"/>
                      </a:cubicBezTo>
                      <a:cubicBezTo>
                        <a:pt x="169" y="1182"/>
                        <a:pt x="34" y="1058"/>
                        <a:pt x="15" y="899"/>
                      </a:cubicBezTo>
                      <a:cubicBezTo>
                        <a:pt x="15" y="898"/>
                        <a:pt x="15" y="898"/>
                        <a:pt x="15" y="898"/>
                      </a:cubicBezTo>
                      <a:cubicBezTo>
                        <a:pt x="14" y="892"/>
                        <a:pt x="14" y="887"/>
                        <a:pt x="13" y="882"/>
                      </a:cubicBezTo>
                      <a:cubicBezTo>
                        <a:pt x="13" y="881"/>
                        <a:pt x="13" y="880"/>
                        <a:pt x="13" y="879"/>
                      </a:cubicBezTo>
                      <a:cubicBezTo>
                        <a:pt x="13" y="873"/>
                        <a:pt x="13" y="867"/>
                        <a:pt x="13" y="861"/>
                      </a:cubicBezTo>
                      <a:cubicBezTo>
                        <a:pt x="13" y="856"/>
                        <a:pt x="13" y="850"/>
                        <a:pt x="13" y="845"/>
                      </a:cubicBezTo>
                      <a:cubicBezTo>
                        <a:pt x="13" y="843"/>
                        <a:pt x="13" y="842"/>
                        <a:pt x="13" y="840"/>
                      </a:cubicBezTo>
                      <a:cubicBezTo>
                        <a:pt x="14" y="836"/>
                        <a:pt x="14" y="833"/>
                        <a:pt x="14" y="829"/>
                      </a:cubicBezTo>
                      <a:cubicBezTo>
                        <a:pt x="14" y="827"/>
                        <a:pt x="15" y="825"/>
                        <a:pt x="15" y="823"/>
                      </a:cubicBezTo>
                      <a:cubicBezTo>
                        <a:pt x="15" y="820"/>
                        <a:pt x="16" y="817"/>
                        <a:pt x="16" y="814"/>
                      </a:cubicBezTo>
                      <a:cubicBezTo>
                        <a:pt x="16" y="812"/>
                        <a:pt x="17" y="809"/>
                        <a:pt x="17" y="807"/>
                      </a:cubicBezTo>
                      <a:cubicBezTo>
                        <a:pt x="18" y="804"/>
                        <a:pt x="18" y="801"/>
                        <a:pt x="19" y="799"/>
                      </a:cubicBezTo>
                      <a:cubicBezTo>
                        <a:pt x="19" y="796"/>
                        <a:pt x="20" y="794"/>
                        <a:pt x="20" y="792"/>
                      </a:cubicBezTo>
                      <a:cubicBezTo>
                        <a:pt x="21" y="789"/>
                        <a:pt x="21" y="786"/>
                        <a:pt x="22" y="784"/>
                      </a:cubicBezTo>
                      <a:cubicBezTo>
                        <a:pt x="23" y="781"/>
                        <a:pt x="23" y="779"/>
                        <a:pt x="24" y="776"/>
                      </a:cubicBezTo>
                      <a:cubicBezTo>
                        <a:pt x="25" y="774"/>
                        <a:pt x="25" y="772"/>
                        <a:pt x="26" y="769"/>
                      </a:cubicBezTo>
                      <a:cubicBezTo>
                        <a:pt x="27" y="767"/>
                        <a:pt x="28" y="764"/>
                        <a:pt x="28" y="762"/>
                      </a:cubicBezTo>
                      <a:cubicBezTo>
                        <a:pt x="29" y="759"/>
                        <a:pt x="30" y="757"/>
                        <a:pt x="31" y="755"/>
                      </a:cubicBezTo>
                      <a:cubicBezTo>
                        <a:pt x="32" y="752"/>
                        <a:pt x="33" y="750"/>
                        <a:pt x="34" y="747"/>
                      </a:cubicBezTo>
                      <a:cubicBezTo>
                        <a:pt x="34" y="745"/>
                        <a:pt x="35" y="743"/>
                        <a:pt x="36" y="741"/>
                      </a:cubicBezTo>
                      <a:cubicBezTo>
                        <a:pt x="37" y="738"/>
                        <a:pt x="38" y="736"/>
                        <a:pt x="39" y="733"/>
                      </a:cubicBezTo>
                      <a:cubicBezTo>
                        <a:pt x="40" y="731"/>
                        <a:pt x="41" y="729"/>
                        <a:pt x="42" y="728"/>
                      </a:cubicBezTo>
                      <a:cubicBezTo>
                        <a:pt x="43" y="725"/>
                        <a:pt x="44" y="722"/>
                        <a:pt x="46" y="719"/>
                      </a:cubicBezTo>
                      <a:cubicBezTo>
                        <a:pt x="46" y="718"/>
                        <a:pt x="47" y="716"/>
                        <a:pt x="48" y="715"/>
                      </a:cubicBezTo>
                      <a:cubicBezTo>
                        <a:pt x="50" y="712"/>
                        <a:pt x="51" y="709"/>
                        <a:pt x="53" y="706"/>
                      </a:cubicBezTo>
                      <a:cubicBezTo>
                        <a:pt x="53" y="705"/>
                        <a:pt x="54" y="704"/>
                        <a:pt x="54" y="703"/>
                      </a:cubicBezTo>
                      <a:cubicBezTo>
                        <a:pt x="56" y="699"/>
                        <a:pt x="58" y="696"/>
                        <a:pt x="60" y="693"/>
                      </a:cubicBezTo>
                      <a:cubicBezTo>
                        <a:pt x="61" y="692"/>
                        <a:pt x="61" y="692"/>
                        <a:pt x="61" y="692"/>
                      </a:cubicBezTo>
                      <a:cubicBezTo>
                        <a:pt x="111" y="611"/>
                        <a:pt x="197" y="554"/>
                        <a:pt x="297" y="542"/>
                      </a:cubicBezTo>
                      <a:cubicBezTo>
                        <a:pt x="297" y="541"/>
                        <a:pt x="297" y="540"/>
                        <a:pt x="297" y="539"/>
                      </a:cubicBezTo>
                      <a:cubicBezTo>
                        <a:pt x="297" y="249"/>
                        <a:pt x="532" y="13"/>
                        <a:pt x="823" y="13"/>
                      </a:cubicBezTo>
                      <a:moveTo>
                        <a:pt x="823" y="0"/>
                      </a:moveTo>
                      <a:cubicBezTo>
                        <a:pt x="528" y="0"/>
                        <a:pt x="288" y="237"/>
                        <a:pt x="284" y="531"/>
                      </a:cubicBezTo>
                      <a:cubicBezTo>
                        <a:pt x="187" y="545"/>
                        <a:pt x="102" y="601"/>
                        <a:pt x="50" y="685"/>
                      </a:cubicBezTo>
                      <a:cubicBezTo>
                        <a:pt x="50" y="685"/>
                        <a:pt x="49" y="686"/>
                        <a:pt x="49" y="686"/>
                      </a:cubicBezTo>
                      <a:cubicBezTo>
                        <a:pt x="47" y="690"/>
                        <a:pt x="45" y="693"/>
                        <a:pt x="43" y="696"/>
                      </a:cubicBezTo>
                      <a:cubicBezTo>
                        <a:pt x="43" y="696"/>
                        <a:pt x="43" y="696"/>
                        <a:pt x="43" y="696"/>
                      </a:cubicBezTo>
                      <a:cubicBezTo>
                        <a:pt x="42" y="697"/>
                        <a:pt x="42" y="698"/>
                        <a:pt x="41" y="700"/>
                      </a:cubicBezTo>
                      <a:cubicBezTo>
                        <a:pt x="40" y="702"/>
                        <a:pt x="38" y="705"/>
                        <a:pt x="36" y="709"/>
                      </a:cubicBezTo>
                      <a:cubicBezTo>
                        <a:pt x="36" y="710"/>
                        <a:pt x="35" y="712"/>
                        <a:pt x="34" y="713"/>
                      </a:cubicBezTo>
                      <a:cubicBezTo>
                        <a:pt x="33" y="716"/>
                        <a:pt x="31" y="719"/>
                        <a:pt x="30" y="722"/>
                      </a:cubicBezTo>
                      <a:cubicBezTo>
                        <a:pt x="29" y="724"/>
                        <a:pt x="28" y="726"/>
                        <a:pt x="27" y="728"/>
                      </a:cubicBezTo>
                      <a:cubicBezTo>
                        <a:pt x="26" y="731"/>
                        <a:pt x="25" y="733"/>
                        <a:pt x="24" y="736"/>
                      </a:cubicBezTo>
                      <a:cubicBezTo>
                        <a:pt x="23" y="738"/>
                        <a:pt x="22" y="740"/>
                        <a:pt x="21" y="742"/>
                      </a:cubicBezTo>
                      <a:cubicBezTo>
                        <a:pt x="21" y="744"/>
                        <a:pt x="21" y="744"/>
                        <a:pt x="21" y="744"/>
                      </a:cubicBezTo>
                      <a:cubicBezTo>
                        <a:pt x="20" y="746"/>
                        <a:pt x="19" y="748"/>
                        <a:pt x="18" y="750"/>
                      </a:cubicBezTo>
                      <a:cubicBezTo>
                        <a:pt x="18" y="753"/>
                        <a:pt x="17" y="755"/>
                        <a:pt x="16" y="758"/>
                      </a:cubicBezTo>
                      <a:cubicBezTo>
                        <a:pt x="15" y="760"/>
                        <a:pt x="14" y="763"/>
                        <a:pt x="14" y="765"/>
                      </a:cubicBezTo>
                      <a:cubicBezTo>
                        <a:pt x="13" y="768"/>
                        <a:pt x="12" y="770"/>
                        <a:pt x="11" y="773"/>
                      </a:cubicBezTo>
                      <a:cubicBezTo>
                        <a:pt x="11" y="775"/>
                        <a:pt x="10" y="778"/>
                        <a:pt x="9" y="781"/>
                      </a:cubicBezTo>
                      <a:cubicBezTo>
                        <a:pt x="9" y="783"/>
                        <a:pt x="8" y="785"/>
                        <a:pt x="8" y="787"/>
                      </a:cubicBezTo>
                      <a:cubicBezTo>
                        <a:pt x="8" y="789"/>
                        <a:pt x="8" y="789"/>
                        <a:pt x="8" y="789"/>
                      </a:cubicBezTo>
                      <a:cubicBezTo>
                        <a:pt x="7" y="791"/>
                        <a:pt x="6" y="794"/>
                        <a:pt x="6" y="796"/>
                      </a:cubicBezTo>
                      <a:cubicBezTo>
                        <a:pt x="5" y="798"/>
                        <a:pt x="5" y="800"/>
                        <a:pt x="5" y="802"/>
                      </a:cubicBezTo>
                      <a:cubicBezTo>
                        <a:pt x="4" y="805"/>
                        <a:pt x="4" y="805"/>
                        <a:pt x="4" y="805"/>
                      </a:cubicBezTo>
                      <a:cubicBezTo>
                        <a:pt x="4" y="807"/>
                        <a:pt x="4" y="807"/>
                        <a:pt x="4" y="807"/>
                      </a:cubicBezTo>
                      <a:cubicBezTo>
                        <a:pt x="4" y="809"/>
                        <a:pt x="3" y="811"/>
                        <a:pt x="3" y="812"/>
                      </a:cubicBezTo>
                      <a:cubicBezTo>
                        <a:pt x="3" y="815"/>
                        <a:pt x="2" y="818"/>
                        <a:pt x="2" y="822"/>
                      </a:cubicBezTo>
                      <a:cubicBezTo>
                        <a:pt x="2" y="822"/>
                        <a:pt x="2" y="822"/>
                        <a:pt x="2" y="822"/>
                      </a:cubicBezTo>
                      <a:cubicBezTo>
                        <a:pt x="2" y="824"/>
                        <a:pt x="1" y="826"/>
                        <a:pt x="1" y="828"/>
                      </a:cubicBezTo>
                      <a:cubicBezTo>
                        <a:pt x="1" y="832"/>
                        <a:pt x="1" y="835"/>
                        <a:pt x="0" y="839"/>
                      </a:cubicBezTo>
                      <a:cubicBezTo>
                        <a:pt x="0" y="841"/>
                        <a:pt x="0" y="841"/>
                        <a:pt x="0" y="841"/>
                      </a:cubicBezTo>
                      <a:cubicBezTo>
                        <a:pt x="0" y="842"/>
                        <a:pt x="0" y="843"/>
                        <a:pt x="0" y="845"/>
                      </a:cubicBezTo>
                      <a:cubicBezTo>
                        <a:pt x="0" y="850"/>
                        <a:pt x="0" y="855"/>
                        <a:pt x="0" y="861"/>
                      </a:cubicBezTo>
                      <a:cubicBezTo>
                        <a:pt x="0" y="867"/>
                        <a:pt x="0" y="874"/>
                        <a:pt x="0" y="880"/>
                      </a:cubicBezTo>
                      <a:cubicBezTo>
                        <a:pt x="0" y="880"/>
                        <a:pt x="0" y="881"/>
                        <a:pt x="0" y="882"/>
                      </a:cubicBezTo>
                      <a:cubicBezTo>
                        <a:pt x="0" y="883"/>
                        <a:pt x="0" y="883"/>
                        <a:pt x="0" y="883"/>
                      </a:cubicBezTo>
                      <a:cubicBezTo>
                        <a:pt x="1" y="888"/>
                        <a:pt x="1" y="894"/>
                        <a:pt x="2" y="899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" y="900"/>
                        <a:pt x="2" y="900"/>
                        <a:pt x="2" y="900"/>
                      </a:cubicBezTo>
                      <a:cubicBezTo>
                        <a:pt x="22" y="1068"/>
                        <a:pt x="164" y="1195"/>
                        <a:pt x="334" y="1195"/>
                      </a:cubicBezTo>
                      <a:cubicBezTo>
                        <a:pt x="1032" y="1195"/>
                        <a:pt x="1032" y="1195"/>
                        <a:pt x="1032" y="1195"/>
                      </a:cubicBezTo>
                      <a:cubicBezTo>
                        <a:pt x="1488" y="1195"/>
                        <a:pt x="1488" y="1195"/>
                        <a:pt x="1488" y="1195"/>
                      </a:cubicBezTo>
                      <a:cubicBezTo>
                        <a:pt x="1777" y="1195"/>
                        <a:pt x="1777" y="1195"/>
                        <a:pt x="1777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6" y="1195"/>
                        <a:pt x="1786" y="1195"/>
                        <a:pt x="1786" y="1195"/>
                      </a:cubicBezTo>
                      <a:cubicBezTo>
                        <a:pt x="1787" y="1195"/>
                        <a:pt x="1789" y="1195"/>
                        <a:pt x="1791" y="1195"/>
                      </a:cubicBezTo>
                      <a:cubicBezTo>
                        <a:pt x="1889" y="1195"/>
                        <a:pt x="1968" y="1116"/>
                        <a:pt x="1968" y="1018"/>
                      </a:cubicBezTo>
                      <a:cubicBezTo>
                        <a:pt x="1968" y="926"/>
                        <a:pt x="1900" y="852"/>
                        <a:pt x="1811" y="842"/>
                      </a:cubicBezTo>
                      <a:cubicBezTo>
                        <a:pt x="1812" y="832"/>
                        <a:pt x="1812" y="822"/>
                        <a:pt x="1812" y="812"/>
                      </a:cubicBezTo>
                      <a:cubicBezTo>
                        <a:pt x="1812" y="726"/>
                        <a:pt x="1784" y="646"/>
                        <a:pt x="1731" y="580"/>
                      </a:cubicBezTo>
                      <a:cubicBezTo>
                        <a:pt x="1679" y="515"/>
                        <a:pt x="1607" y="469"/>
                        <a:pt x="1527" y="450"/>
                      </a:cubicBezTo>
                      <a:cubicBezTo>
                        <a:pt x="1527" y="450"/>
                        <a:pt x="1526" y="450"/>
                        <a:pt x="1526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5" y="450"/>
                        <a:pt x="1525" y="450"/>
                        <a:pt x="1525" y="450"/>
                      </a:cubicBezTo>
                      <a:cubicBezTo>
                        <a:pt x="1520" y="449"/>
                        <a:pt x="1516" y="448"/>
                        <a:pt x="1511" y="447"/>
                      </a:cubicBezTo>
                      <a:cubicBezTo>
                        <a:pt x="1510" y="447"/>
                        <a:pt x="1509" y="446"/>
                        <a:pt x="1507" y="446"/>
                      </a:cubicBezTo>
                      <a:cubicBezTo>
                        <a:pt x="1506" y="446"/>
                        <a:pt x="1506" y="446"/>
                        <a:pt x="1506" y="446"/>
                      </a:cubicBezTo>
                      <a:cubicBezTo>
                        <a:pt x="1502" y="445"/>
                        <a:pt x="1498" y="445"/>
                        <a:pt x="1494" y="444"/>
                      </a:cubicBezTo>
                      <a:cubicBezTo>
                        <a:pt x="1492" y="444"/>
                        <a:pt x="1489" y="443"/>
                        <a:pt x="1487" y="443"/>
                      </a:cubicBezTo>
                      <a:cubicBezTo>
                        <a:pt x="1485" y="443"/>
                        <a:pt x="1485" y="443"/>
                        <a:pt x="1485" y="443"/>
                      </a:cubicBezTo>
                      <a:cubicBezTo>
                        <a:pt x="1482" y="443"/>
                        <a:pt x="1479" y="442"/>
                        <a:pt x="1477" y="442"/>
                      </a:cubicBezTo>
                      <a:cubicBezTo>
                        <a:pt x="1474" y="442"/>
                        <a:pt x="1471" y="441"/>
                        <a:pt x="1469" y="441"/>
                      </a:cubicBezTo>
                      <a:cubicBezTo>
                        <a:pt x="1467" y="441"/>
                        <a:pt x="1467" y="441"/>
                        <a:pt x="1467" y="441"/>
                      </a:cubicBezTo>
                      <a:cubicBezTo>
                        <a:pt x="1464" y="441"/>
                        <a:pt x="1464" y="441"/>
                        <a:pt x="1464" y="441"/>
                      </a:cubicBezTo>
                      <a:cubicBezTo>
                        <a:pt x="1462" y="441"/>
                        <a:pt x="1461" y="441"/>
                        <a:pt x="1459" y="441"/>
                      </a:cubicBezTo>
                      <a:cubicBezTo>
                        <a:pt x="1453" y="440"/>
                        <a:pt x="1447" y="440"/>
                        <a:pt x="1441" y="440"/>
                      </a:cubicBezTo>
                      <a:cubicBezTo>
                        <a:pt x="1412" y="440"/>
                        <a:pt x="1383" y="444"/>
                        <a:pt x="1354" y="450"/>
                      </a:cubicBezTo>
                      <a:cubicBezTo>
                        <a:pt x="1326" y="280"/>
                        <a:pt x="1218" y="134"/>
                        <a:pt x="1063" y="56"/>
                      </a:cubicBezTo>
                      <a:cubicBezTo>
                        <a:pt x="1063" y="56"/>
                        <a:pt x="1063" y="56"/>
                        <a:pt x="1063" y="56"/>
                      </a:cubicBezTo>
                      <a:cubicBezTo>
                        <a:pt x="1062" y="56"/>
                        <a:pt x="1062" y="56"/>
                        <a:pt x="1062" y="56"/>
                      </a:cubicBezTo>
                      <a:cubicBezTo>
                        <a:pt x="1056" y="53"/>
                        <a:pt x="1050" y="50"/>
                        <a:pt x="1046" y="48"/>
                      </a:cubicBezTo>
                      <a:cubicBezTo>
                        <a:pt x="1045" y="48"/>
                        <a:pt x="1045" y="48"/>
                        <a:pt x="1045" y="48"/>
                      </a:cubicBezTo>
                      <a:cubicBezTo>
                        <a:pt x="1043" y="47"/>
                        <a:pt x="1042" y="46"/>
                        <a:pt x="1040" y="45"/>
                      </a:cubicBezTo>
                      <a:cubicBezTo>
                        <a:pt x="1035" y="43"/>
                        <a:pt x="1030" y="41"/>
                        <a:pt x="1025" y="39"/>
                      </a:cubicBezTo>
                      <a:cubicBezTo>
                        <a:pt x="1022" y="38"/>
                        <a:pt x="1020" y="37"/>
                        <a:pt x="1017" y="36"/>
                      </a:cubicBezTo>
                      <a:cubicBezTo>
                        <a:pt x="1013" y="34"/>
                        <a:pt x="1008" y="33"/>
                        <a:pt x="1003" y="31"/>
                      </a:cubicBezTo>
                      <a:cubicBezTo>
                        <a:pt x="1000" y="30"/>
                        <a:pt x="998" y="29"/>
                        <a:pt x="995" y="28"/>
                      </a:cubicBezTo>
                      <a:cubicBezTo>
                        <a:pt x="993" y="28"/>
                        <a:pt x="993" y="28"/>
                        <a:pt x="993" y="28"/>
                      </a:cubicBezTo>
                      <a:cubicBezTo>
                        <a:pt x="990" y="27"/>
                        <a:pt x="990" y="27"/>
                        <a:pt x="990" y="27"/>
                      </a:cubicBezTo>
                      <a:cubicBezTo>
                        <a:pt x="987" y="26"/>
                        <a:pt x="984" y="24"/>
                        <a:pt x="981" y="23"/>
                      </a:cubicBezTo>
                      <a:cubicBezTo>
                        <a:pt x="976" y="22"/>
                        <a:pt x="971" y="21"/>
                        <a:pt x="966" y="19"/>
                      </a:cubicBezTo>
                      <a:cubicBezTo>
                        <a:pt x="964" y="19"/>
                        <a:pt x="964" y="19"/>
                        <a:pt x="964" y="19"/>
                      </a:cubicBezTo>
                      <a:cubicBezTo>
                        <a:pt x="959" y="17"/>
                        <a:pt x="954" y="16"/>
                        <a:pt x="950" y="15"/>
                      </a:cubicBezTo>
                      <a:cubicBezTo>
                        <a:pt x="945" y="14"/>
                        <a:pt x="940" y="13"/>
                        <a:pt x="934" y="12"/>
                      </a:cubicBezTo>
                      <a:cubicBezTo>
                        <a:pt x="931" y="11"/>
                        <a:pt x="929" y="10"/>
                        <a:pt x="926" y="10"/>
                      </a:cubicBezTo>
                      <a:cubicBezTo>
                        <a:pt x="924" y="10"/>
                        <a:pt x="924" y="10"/>
                        <a:pt x="924" y="10"/>
                      </a:cubicBezTo>
                      <a:cubicBezTo>
                        <a:pt x="919" y="8"/>
                        <a:pt x="914" y="8"/>
                        <a:pt x="909" y="7"/>
                      </a:cubicBezTo>
                      <a:cubicBezTo>
                        <a:pt x="906" y="6"/>
                        <a:pt x="903" y="6"/>
                        <a:pt x="899" y="5"/>
                      </a:cubicBezTo>
                      <a:cubicBezTo>
                        <a:pt x="894" y="5"/>
                        <a:pt x="889" y="4"/>
                        <a:pt x="884" y="3"/>
                      </a:cubicBezTo>
                      <a:cubicBezTo>
                        <a:pt x="881" y="3"/>
                        <a:pt x="881" y="3"/>
                        <a:pt x="881" y="3"/>
                      </a:cubicBezTo>
                      <a:cubicBezTo>
                        <a:pt x="879" y="3"/>
                        <a:pt x="876" y="3"/>
                        <a:pt x="874" y="2"/>
                      </a:cubicBezTo>
                      <a:cubicBezTo>
                        <a:pt x="868" y="2"/>
                        <a:pt x="862" y="1"/>
                        <a:pt x="857" y="1"/>
                      </a:cubicBezTo>
                      <a:cubicBezTo>
                        <a:pt x="856" y="1"/>
                        <a:pt x="855" y="1"/>
                        <a:pt x="854" y="1"/>
                      </a:cubicBezTo>
                      <a:cubicBezTo>
                        <a:pt x="852" y="1"/>
                        <a:pt x="850" y="1"/>
                        <a:pt x="849" y="1"/>
                      </a:cubicBezTo>
                      <a:cubicBezTo>
                        <a:pt x="839" y="0"/>
                        <a:pt x="831" y="0"/>
                        <a:pt x="823" y="0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2" name="Freeform 632">
                  <a:extLst>
                    <a:ext uri="{FF2B5EF4-FFF2-40B4-BE49-F238E27FC236}">
                      <a16:creationId xmlns:a16="http://schemas.microsoft.com/office/drawing/2014/main" id="{CDE24169-3664-4BA7-B5A1-8CC028DDB76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1" y="2578"/>
                  <a:ext cx="371" cy="542"/>
                </a:xfrm>
                <a:custGeom>
                  <a:avLst/>
                  <a:gdLst>
                    <a:gd name="T0" fmla="*/ 342 w 371"/>
                    <a:gd name="T1" fmla="*/ 91 h 542"/>
                    <a:gd name="T2" fmla="*/ 105 w 371"/>
                    <a:gd name="T3" fmla="*/ 0 h 542"/>
                    <a:gd name="T4" fmla="*/ 8 w 371"/>
                    <a:gd name="T5" fmla="*/ 14 h 542"/>
                    <a:gd name="T6" fmla="*/ 13 w 371"/>
                    <a:gd name="T7" fmla="*/ 86 h 542"/>
                    <a:gd name="T8" fmla="*/ 0 w 371"/>
                    <a:gd name="T9" fmla="*/ 199 h 542"/>
                    <a:gd name="T10" fmla="*/ 193 w 371"/>
                    <a:gd name="T11" fmla="*/ 542 h 542"/>
                    <a:gd name="T12" fmla="*/ 371 w 371"/>
                    <a:gd name="T13" fmla="*/ 232 h 542"/>
                    <a:gd name="T14" fmla="*/ 342 w 371"/>
                    <a:gd name="T15" fmla="*/ 91 h 5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1" h="542">
                      <a:moveTo>
                        <a:pt x="342" y="91"/>
                      </a:moveTo>
                      <a:cubicBezTo>
                        <a:pt x="279" y="35"/>
                        <a:pt x="196" y="0"/>
                        <a:pt x="105" y="0"/>
                      </a:cubicBezTo>
                      <a:cubicBezTo>
                        <a:pt x="71" y="0"/>
                        <a:pt x="38" y="5"/>
                        <a:pt x="8" y="14"/>
                      </a:cubicBezTo>
                      <a:cubicBezTo>
                        <a:pt x="11" y="37"/>
                        <a:pt x="13" y="61"/>
                        <a:pt x="13" y="86"/>
                      </a:cubicBezTo>
                      <a:cubicBezTo>
                        <a:pt x="13" y="125"/>
                        <a:pt x="8" y="163"/>
                        <a:pt x="0" y="199"/>
                      </a:cubicBezTo>
                      <a:cubicBezTo>
                        <a:pt x="114" y="271"/>
                        <a:pt x="191" y="398"/>
                        <a:pt x="193" y="542"/>
                      </a:cubicBezTo>
                      <a:cubicBezTo>
                        <a:pt x="300" y="480"/>
                        <a:pt x="371" y="365"/>
                        <a:pt x="371" y="232"/>
                      </a:cubicBezTo>
                      <a:cubicBezTo>
                        <a:pt x="371" y="182"/>
                        <a:pt x="361" y="134"/>
                        <a:pt x="342" y="91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3" name="Freeform 633">
                  <a:extLst>
                    <a:ext uri="{FF2B5EF4-FFF2-40B4-BE49-F238E27FC236}">
                      <a16:creationId xmlns:a16="http://schemas.microsoft.com/office/drawing/2014/main" id="{0D55D979-474B-492D-8396-2C29EB05392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788" y="2139"/>
                  <a:ext cx="1186" cy="1007"/>
                </a:xfrm>
                <a:custGeom>
                  <a:avLst/>
                  <a:gdLst>
                    <a:gd name="T0" fmla="*/ 661 w 1186"/>
                    <a:gd name="T1" fmla="*/ 868 h 1008"/>
                    <a:gd name="T2" fmla="*/ 1186 w 1186"/>
                    <a:gd name="T3" fmla="*/ 342 h 1008"/>
                    <a:gd name="T4" fmla="*/ 1133 w 1186"/>
                    <a:gd name="T5" fmla="*/ 111 h 1008"/>
                    <a:gd name="T6" fmla="*/ 810 w 1186"/>
                    <a:gd name="T7" fmla="*/ 0 h 1008"/>
                    <a:gd name="T8" fmla="*/ 284 w 1186"/>
                    <a:gd name="T9" fmla="*/ 526 h 1008"/>
                    <a:gd name="T10" fmla="*/ 284 w 1186"/>
                    <a:gd name="T11" fmla="*/ 529 h 1008"/>
                    <a:gd name="T12" fmla="*/ 0 w 1186"/>
                    <a:gd name="T13" fmla="*/ 848 h 1008"/>
                    <a:gd name="T14" fmla="*/ 32 w 1186"/>
                    <a:gd name="T15" fmla="*/ 987 h 1008"/>
                    <a:gd name="T16" fmla="*/ 131 w 1186"/>
                    <a:gd name="T17" fmla="*/ 1008 h 1008"/>
                    <a:gd name="T18" fmla="*/ 376 w 1186"/>
                    <a:gd name="T19" fmla="*/ 785 h 1008"/>
                    <a:gd name="T20" fmla="*/ 661 w 1186"/>
                    <a:gd name="T21" fmla="*/ 868 h 10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86" h="1008">
                      <a:moveTo>
                        <a:pt x="661" y="868"/>
                      </a:moveTo>
                      <a:cubicBezTo>
                        <a:pt x="951" y="868"/>
                        <a:pt x="1186" y="633"/>
                        <a:pt x="1186" y="342"/>
                      </a:cubicBezTo>
                      <a:cubicBezTo>
                        <a:pt x="1186" y="259"/>
                        <a:pt x="1167" y="181"/>
                        <a:pt x="1133" y="111"/>
                      </a:cubicBezTo>
                      <a:cubicBezTo>
                        <a:pt x="1044" y="42"/>
                        <a:pt x="932" y="0"/>
                        <a:pt x="810" y="0"/>
                      </a:cubicBezTo>
                      <a:cubicBezTo>
                        <a:pt x="519" y="0"/>
                        <a:pt x="284" y="236"/>
                        <a:pt x="284" y="526"/>
                      </a:cubicBezTo>
                      <a:cubicBezTo>
                        <a:pt x="284" y="527"/>
                        <a:pt x="284" y="528"/>
                        <a:pt x="284" y="529"/>
                      </a:cubicBezTo>
                      <a:cubicBezTo>
                        <a:pt x="124" y="548"/>
                        <a:pt x="0" y="683"/>
                        <a:pt x="0" y="848"/>
                      </a:cubicBezTo>
                      <a:cubicBezTo>
                        <a:pt x="0" y="898"/>
                        <a:pt x="11" y="945"/>
                        <a:pt x="32" y="987"/>
                      </a:cubicBezTo>
                      <a:cubicBezTo>
                        <a:pt x="62" y="1001"/>
                        <a:pt x="96" y="1008"/>
                        <a:pt x="131" y="1008"/>
                      </a:cubicBezTo>
                      <a:cubicBezTo>
                        <a:pt x="260" y="1008"/>
                        <a:pt x="365" y="910"/>
                        <a:pt x="376" y="785"/>
                      </a:cubicBezTo>
                      <a:cubicBezTo>
                        <a:pt x="458" y="837"/>
                        <a:pt x="556" y="868"/>
                        <a:pt x="661" y="868"/>
                      </a:cubicBezTo>
                    </a:path>
                  </a:pathLst>
                </a:cu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4" name="Freeform 634">
                  <a:extLst>
                    <a:ext uri="{FF2B5EF4-FFF2-40B4-BE49-F238E27FC236}">
                      <a16:creationId xmlns:a16="http://schemas.microsoft.com/office/drawing/2014/main" id="{02B62F97-8DEF-4351-8EB2-DB1D1289F05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32" y="2934"/>
                  <a:ext cx="710" cy="1055"/>
                </a:xfrm>
                <a:custGeom>
                  <a:avLst/>
                  <a:gdLst>
                    <a:gd name="T0" fmla="*/ 710 w 710"/>
                    <a:gd name="T1" fmla="*/ 1012 h 1056"/>
                    <a:gd name="T2" fmla="*/ 666 w 710"/>
                    <a:gd name="T3" fmla="*/ 1056 h 1056"/>
                    <a:gd name="T4" fmla="*/ 45 w 710"/>
                    <a:gd name="T5" fmla="*/ 1056 h 1056"/>
                    <a:gd name="T6" fmla="*/ 0 w 710"/>
                    <a:gd name="T7" fmla="*/ 1012 h 1056"/>
                    <a:gd name="T8" fmla="*/ 0 w 710"/>
                    <a:gd name="T9" fmla="*/ 45 h 1056"/>
                    <a:gd name="T10" fmla="*/ 45 w 710"/>
                    <a:gd name="T11" fmla="*/ 0 h 1056"/>
                    <a:gd name="T12" fmla="*/ 666 w 710"/>
                    <a:gd name="T13" fmla="*/ 0 h 1056"/>
                    <a:gd name="T14" fmla="*/ 710 w 710"/>
                    <a:gd name="T15" fmla="*/ 45 h 1056"/>
                    <a:gd name="T16" fmla="*/ 710 w 710"/>
                    <a:gd name="T17" fmla="*/ 1012 h 10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10" h="1056">
                      <a:moveTo>
                        <a:pt x="710" y="1012"/>
                      </a:moveTo>
                      <a:cubicBezTo>
                        <a:pt x="710" y="1036"/>
                        <a:pt x="690" y="1056"/>
                        <a:pt x="666" y="1056"/>
                      </a:cubicBezTo>
                      <a:cubicBezTo>
                        <a:pt x="45" y="1056"/>
                        <a:pt x="45" y="1056"/>
                        <a:pt x="45" y="1056"/>
                      </a:cubicBezTo>
                      <a:cubicBezTo>
                        <a:pt x="20" y="1056"/>
                        <a:pt x="0" y="1036"/>
                        <a:pt x="0" y="1012"/>
                      </a:cubicBezTo>
                      <a:cubicBezTo>
                        <a:pt x="0" y="45"/>
                        <a:pt x="0" y="45"/>
                        <a:pt x="0" y="45"/>
                      </a:cubicBezTo>
                      <a:cubicBezTo>
                        <a:pt x="0" y="20"/>
                        <a:pt x="20" y="0"/>
                        <a:pt x="45" y="0"/>
                      </a:cubicBezTo>
                      <a:cubicBezTo>
                        <a:pt x="666" y="0"/>
                        <a:pt x="666" y="0"/>
                        <a:pt x="666" y="0"/>
                      </a:cubicBezTo>
                      <a:cubicBezTo>
                        <a:pt x="690" y="0"/>
                        <a:pt x="710" y="20"/>
                        <a:pt x="710" y="45"/>
                      </a:cubicBezTo>
                      <a:cubicBezTo>
                        <a:pt x="710" y="1012"/>
                        <a:pt x="710" y="1012"/>
                        <a:pt x="710" y="1012"/>
                      </a:cubicBezTo>
                    </a:path>
                  </a:pathLst>
                </a:cu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5" name="Freeform 635">
                  <a:extLst>
                    <a:ext uri="{FF2B5EF4-FFF2-40B4-BE49-F238E27FC236}">
                      <a16:creationId xmlns:a16="http://schemas.microsoft.com/office/drawing/2014/main" id="{6170C36A-5B6C-488B-9EDB-2C2C89C421C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8" y="2930"/>
                  <a:ext cx="718" cy="1063"/>
                </a:xfrm>
                <a:custGeom>
                  <a:avLst/>
                  <a:gdLst>
                    <a:gd name="T0" fmla="*/ 714 w 718"/>
                    <a:gd name="T1" fmla="*/ 1016 h 1064"/>
                    <a:gd name="T2" fmla="*/ 710 w 718"/>
                    <a:gd name="T3" fmla="*/ 1016 h 1064"/>
                    <a:gd name="T4" fmla="*/ 698 w 718"/>
                    <a:gd name="T5" fmla="*/ 1044 h 1064"/>
                    <a:gd name="T6" fmla="*/ 670 w 718"/>
                    <a:gd name="T7" fmla="*/ 1056 h 1064"/>
                    <a:gd name="T8" fmla="*/ 49 w 718"/>
                    <a:gd name="T9" fmla="*/ 1056 h 1064"/>
                    <a:gd name="T10" fmla="*/ 20 w 718"/>
                    <a:gd name="T11" fmla="*/ 1044 h 1064"/>
                    <a:gd name="T12" fmla="*/ 8 w 718"/>
                    <a:gd name="T13" fmla="*/ 1016 h 1064"/>
                    <a:gd name="T14" fmla="*/ 8 w 718"/>
                    <a:gd name="T15" fmla="*/ 49 h 1064"/>
                    <a:gd name="T16" fmla="*/ 20 w 718"/>
                    <a:gd name="T17" fmla="*/ 20 h 1064"/>
                    <a:gd name="T18" fmla="*/ 49 w 718"/>
                    <a:gd name="T19" fmla="*/ 8 h 1064"/>
                    <a:gd name="T20" fmla="*/ 670 w 718"/>
                    <a:gd name="T21" fmla="*/ 8 h 1064"/>
                    <a:gd name="T22" fmla="*/ 698 w 718"/>
                    <a:gd name="T23" fmla="*/ 20 h 1064"/>
                    <a:gd name="T24" fmla="*/ 710 w 718"/>
                    <a:gd name="T25" fmla="*/ 49 h 1064"/>
                    <a:gd name="T26" fmla="*/ 710 w 718"/>
                    <a:gd name="T27" fmla="*/ 1016 h 1064"/>
                    <a:gd name="T28" fmla="*/ 714 w 718"/>
                    <a:gd name="T29" fmla="*/ 1016 h 1064"/>
                    <a:gd name="T30" fmla="*/ 718 w 718"/>
                    <a:gd name="T31" fmla="*/ 1016 h 1064"/>
                    <a:gd name="T32" fmla="*/ 718 w 718"/>
                    <a:gd name="T33" fmla="*/ 49 h 1064"/>
                    <a:gd name="T34" fmla="*/ 670 w 718"/>
                    <a:gd name="T35" fmla="*/ 0 h 1064"/>
                    <a:gd name="T36" fmla="*/ 49 w 718"/>
                    <a:gd name="T37" fmla="*/ 0 h 1064"/>
                    <a:gd name="T38" fmla="*/ 0 w 718"/>
                    <a:gd name="T39" fmla="*/ 49 h 1064"/>
                    <a:gd name="T40" fmla="*/ 0 w 718"/>
                    <a:gd name="T41" fmla="*/ 1016 h 1064"/>
                    <a:gd name="T42" fmla="*/ 49 w 718"/>
                    <a:gd name="T43" fmla="*/ 1064 h 1064"/>
                    <a:gd name="T44" fmla="*/ 670 w 718"/>
                    <a:gd name="T45" fmla="*/ 1064 h 1064"/>
                    <a:gd name="T46" fmla="*/ 718 w 718"/>
                    <a:gd name="T47" fmla="*/ 1016 h 1064"/>
                    <a:gd name="T48" fmla="*/ 714 w 718"/>
                    <a:gd name="T49" fmla="*/ 1016 h 10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18" h="1064">
                      <a:moveTo>
                        <a:pt x="714" y="1016"/>
                      </a:move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0" y="1027"/>
                        <a:pt x="706" y="1037"/>
                        <a:pt x="698" y="1044"/>
                      </a:cubicBezTo>
                      <a:cubicBezTo>
                        <a:pt x="691" y="1052"/>
                        <a:pt x="681" y="1056"/>
                        <a:pt x="670" y="1056"/>
                      </a:cubicBezTo>
                      <a:cubicBezTo>
                        <a:pt x="49" y="1056"/>
                        <a:pt x="49" y="1056"/>
                        <a:pt x="49" y="1056"/>
                      </a:cubicBezTo>
                      <a:cubicBezTo>
                        <a:pt x="38" y="1056"/>
                        <a:pt x="28" y="1052"/>
                        <a:pt x="20" y="1044"/>
                      </a:cubicBezTo>
                      <a:cubicBezTo>
                        <a:pt x="13" y="1037"/>
                        <a:pt x="8" y="1027"/>
                        <a:pt x="8" y="1016"/>
                      </a:cubicBezTo>
                      <a:cubicBezTo>
                        <a:pt x="8" y="49"/>
                        <a:pt x="8" y="49"/>
                        <a:pt x="8" y="49"/>
                      </a:cubicBezTo>
                      <a:cubicBezTo>
                        <a:pt x="8" y="38"/>
                        <a:pt x="13" y="27"/>
                        <a:pt x="20" y="20"/>
                      </a:cubicBezTo>
                      <a:cubicBezTo>
                        <a:pt x="28" y="13"/>
                        <a:pt x="38" y="8"/>
                        <a:pt x="49" y="8"/>
                      </a:cubicBezTo>
                      <a:cubicBezTo>
                        <a:pt x="670" y="8"/>
                        <a:pt x="670" y="8"/>
                        <a:pt x="670" y="8"/>
                      </a:cubicBezTo>
                      <a:cubicBezTo>
                        <a:pt x="681" y="8"/>
                        <a:pt x="691" y="13"/>
                        <a:pt x="698" y="20"/>
                      </a:cubicBezTo>
                      <a:cubicBezTo>
                        <a:pt x="706" y="27"/>
                        <a:pt x="710" y="38"/>
                        <a:pt x="710" y="49"/>
                      </a:cubicBezTo>
                      <a:cubicBezTo>
                        <a:pt x="710" y="1016"/>
                        <a:pt x="710" y="1016"/>
                        <a:pt x="710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  <a:cubicBezTo>
                        <a:pt x="718" y="1016"/>
                        <a:pt x="718" y="1016"/>
                        <a:pt x="718" y="1016"/>
                      </a:cubicBezTo>
                      <a:cubicBezTo>
                        <a:pt x="718" y="49"/>
                        <a:pt x="718" y="49"/>
                        <a:pt x="718" y="49"/>
                      </a:cubicBezTo>
                      <a:cubicBezTo>
                        <a:pt x="718" y="22"/>
                        <a:pt x="697" y="0"/>
                        <a:pt x="670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22" y="0"/>
                        <a:pt x="0" y="22"/>
                        <a:pt x="0" y="49"/>
                      </a:cubicBezTo>
                      <a:cubicBezTo>
                        <a:pt x="0" y="1016"/>
                        <a:pt x="0" y="1016"/>
                        <a:pt x="0" y="1016"/>
                      </a:cubicBezTo>
                      <a:cubicBezTo>
                        <a:pt x="0" y="1043"/>
                        <a:pt x="22" y="1064"/>
                        <a:pt x="49" y="1064"/>
                      </a:cubicBezTo>
                      <a:cubicBezTo>
                        <a:pt x="670" y="1064"/>
                        <a:pt x="670" y="1064"/>
                        <a:pt x="670" y="1064"/>
                      </a:cubicBezTo>
                      <a:cubicBezTo>
                        <a:pt x="697" y="1064"/>
                        <a:pt x="718" y="1043"/>
                        <a:pt x="718" y="1016"/>
                      </a:cubicBezTo>
                      <a:cubicBezTo>
                        <a:pt x="714" y="1016"/>
                        <a:pt x="714" y="1016"/>
                        <a:pt x="714" y="1016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6" name="Oval 636">
                  <a:extLst>
                    <a:ext uri="{FF2B5EF4-FFF2-40B4-BE49-F238E27FC236}">
                      <a16:creationId xmlns:a16="http://schemas.microsoft.com/office/drawing/2014/main" id="{1245532F-F6ED-4B0E-B156-A233BF7888C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981" y="2969"/>
                  <a:ext cx="13" cy="13"/>
                </a:xfrm>
                <a:prstGeom prst="ellipse">
                  <a:avLst/>
                </a:pr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7" name="Freeform 637">
                  <a:extLst>
                    <a:ext uri="{FF2B5EF4-FFF2-40B4-BE49-F238E27FC236}">
                      <a16:creationId xmlns:a16="http://schemas.microsoft.com/office/drawing/2014/main" id="{21F8DF6A-9CB7-4090-80CC-1D7A6479819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948" y="3916"/>
                  <a:ext cx="79" cy="34"/>
                </a:xfrm>
                <a:custGeom>
                  <a:avLst/>
                  <a:gdLst>
                    <a:gd name="T0" fmla="*/ 79 w 79"/>
                    <a:gd name="T1" fmla="*/ 25 h 34"/>
                    <a:gd name="T2" fmla="*/ 70 w 79"/>
                    <a:gd name="T3" fmla="*/ 34 h 34"/>
                    <a:gd name="T4" fmla="*/ 8 w 79"/>
                    <a:gd name="T5" fmla="*/ 34 h 34"/>
                    <a:gd name="T6" fmla="*/ 0 w 79"/>
                    <a:gd name="T7" fmla="*/ 25 h 34"/>
                    <a:gd name="T8" fmla="*/ 0 w 79"/>
                    <a:gd name="T9" fmla="*/ 8 h 34"/>
                    <a:gd name="T10" fmla="*/ 8 w 79"/>
                    <a:gd name="T11" fmla="*/ 0 h 34"/>
                    <a:gd name="T12" fmla="*/ 70 w 79"/>
                    <a:gd name="T13" fmla="*/ 0 h 34"/>
                    <a:gd name="T14" fmla="*/ 79 w 79"/>
                    <a:gd name="T15" fmla="*/ 8 h 34"/>
                    <a:gd name="T16" fmla="*/ 79 w 79"/>
                    <a:gd name="T17" fmla="*/ 25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9" h="34">
                      <a:moveTo>
                        <a:pt x="79" y="25"/>
                      </a:moveTo>
                      <a:cubicBezTo>
                        <a:pt x="79" y="30"/>
                        <a:pt x="75" y="34"/>
                        <a:pt x="70" y="34"/>
                      </a:cubicBezTo>
                      <a:cubicBezTo>
                        <a:pt x="8" y="34"/>
                        <a:pt x="8" y="34"/>
                        <a:pt x="8" y="34"/>
                      </a:cubicBezTo>
                      <a:cubicBezTo>
                        <a:pt x="4" y="34"/>
                        <a:pt x="0" y="30"/>
                        <a:pt x="0" y="25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8" y="0"/>
                      </a:cubicBezTo>
                      <a:cubicBezTo>
                        <a:pt x="70" y="0"/>
                        <a:pt x="70" y="0"/>
                        <a:pt x="70" y="0"/>
                      </a:cubicBezTo>
                      <a:cubicBezTo>
                        <a:pt x="75" y="0"/>
                        <a:pt x="79" y="4"/>
                        <a:pt x="79" y="8"/>
                      </a:cubicBezTo>
                      <a:cubicBezTo>
                        <a:pt x="79" y="25"/>
                        <a:pt x="79" y="25"/>
                        <a:pt x="79" y="25"/>
                      </a:cubicBezTo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8" name="Rectangle 638">
                  <a:extLst>
                    <a:ext uri="{FF2B5EF4-FFF2-40B4-BE49-F238E27FC236}">
                      <a16:creationId xmlns:a16="http://schemas.microsoft.com/office/drawing/2014/main" id="{0ED23B1F-520D-422C-8B24-840939CD24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solidFill>
                  <a:srgbClr val="59B3C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89" name="Rectangle 639">
                  <a:extLst>
                    <a:ext uri="{FF2B5EF4-FFF2-40B4-BE49-F238E27FC236}">
                      <a16:creationId xmlns:a16="http://schemas.microsoft.com/office/drawing/2014/main" id="{3CFFD64D-DC39-4F07-982C-52E4872D1F0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3"/>
                  <a:ext cx="639" cy="8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0" name="Freeform 640">
                  <a:extLst>
                    <a:ext uri="{FF2B5EF4-FFF2-40B4-BE49-F238E27FC236}">
                      <a16:creationId xmlns:a16="http://schemas.microsoft.com/office/drawing/2014/main" id="{3CFFFFB5-0CDE-412B-A81B-233A6C7C5A5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1" name="Freeform 641">
                  <a:extLst>
                    <a:ext uri="{FF2B5EF4-FFF2-40B4-BE49-F238E27FC236}">
                      <a16:creationId xmlns:a16="http://schemas.microsoft.com/office/drawing/2014/main" id="{08DD2360-51FC-472A-945A-0FC646F4C4A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299" cy="485"/>
                </a:xfrm>
                <a:custGeom>
                  <a:avLst/>
                  <a:gdLst>
                    <a:gd name="T0" fmla="*/ 0 w 299"/>
                    <a:gd name="T1" fmla="*/ 243 h 485"/>
                    <a:gd name="T2" fmla="*/ 0 w 299"/>
                    <a:gd name="T3" fmla="*/ 485 h 485"/>
                    <a:gd name="T4" fmla="*/ 299 w 299"/>
                    <a:gd name="T5" fmla="*/ 0 h 485"/>
                    <a:gd name="T6" fmla="*/ 149 w 299"/>
                    <a:gd name="T7" fmla="*/ 0 h 485"/>
                    <a:gd name="T8" fmla="*/ 0 w 299"/>
                    <a:gd name="T9" fmla="*/ 243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9" h="485">
                      <a:moveTo>
                        <a:pt x="0" y="243"/>
                      </a:moveTo>
                      <a:lnTo>
                        <a:pt x="0" y="485"/>
                      </a:lnTo>
                      <a:lnTo>
                        <a:pt x="299" y="0"/>
                      </a:lnTo>
                      <a:lnTo>
                        <a:pt x="149" y="0"/>
                      </a:lnTo>
                      <a:lnTo>
                        <a:pt x="0" y="243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2" name="Freeform 642">
                  <a:extLst>
                    <a:ext uri="{FF2B5EF4-FFF2-40B4-BE49-F238E27FC236}">
                      <a16:creationId xmlns:a16="http://schemas.microsoft.com/office/drawing/2014/main" id="{5938D590-BF55-4D0D-95AA-EDF53D54C4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  <a:close/>
                    </a:path>
                  </a:pathLst>
                </a:custGeom>
                <a:solidFill>
                  <a:srgbClr val="66CD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3" name="Freeform 643">
                  <a:extLst>
                    <a:ext uri="{FF2B5EF4-FFF2-40B4-BE49-F238E27FC236}">
                      <a16:creationId xmlns:a16="http://schemas.microsoft.com/office/drawing/2014/main" id="{908A794E-034C-4D02-B7DC-9F5F81BFF53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68" y="3033"/>
                  <a:ext cx="382" cy="620"/>
                </a:xfrm>
                <a:custGeom>
                  <a:avLst/>
                  <a:gdLst>
                    <a:gd name="T0" fmla="*/ 0 w 382"/>
                    <a:gd name="T1" fmla="*/ 620 h 620"/>
                    <a:gd name="T2" fmla="*/ 382 w 382"/>
                    <a:gd name="T3" fmla="*/ 0 h 620"/>
                    <a:gd name="T4" fmla="*/ 325 w 382"/>
                    <a:gd name="T5" fmla="*/ 0 h 620"/>
                    <a:gd name="T6" fmla="*/ 0 w 382"/>
                    <a:gd name="T7" fmla="*/ 527 h 620"/>
                    <a:gd name="T8" fmla="*/ 0 w 382"/>
                    <a:gd name="T9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82" h="620">
                      <a:moveTo>
                        <a:pt x="0" y="620"/>
                      </a:moveTo>
                      <a:lnTo>
                        <a:pt x="382" y="0"/>
                      </a:lnTo>
                      <a:lnTo>
                        <a:pt x="325" y="0"/>
                      </a:lnTo>
                      <a:lnTo>
                        <a:pt x="0" y="527"/>
                      </a:lnTo>
                      <a:lnTo>
                        <a:pt x="0" y="62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4" name="Rectangle 644">
                  <a:extLst>
                    <a:ext uri="{FF2B5EF4-FFF2-40B4-BE49-F238E27FC236}">
                      <a16:creationId xmlns:a16="http://schemas.microsoft.com/office/drawing/2014/main" id="{41832731-751C-4176-AA58-F0F4B76563A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solidFill>
                  <a:srgbClr val="F6FA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5" name="Rectangle 645">
                  <a:extLst>
                    <a:ext uri="{FF2B5EF4-FFF2-40B4-BE49-F238E27FC236}">
                      <a16:creationId xmlns:a16="http://schemas.microsoft.com/office/drawing/2014/main" id="{449B01C1-DB80-47A2-BFA9-DD009F517E0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1" y="3029"/>
                  <a:ext cx="650" cy="8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6" name="Freeform 646">
                  <a:extLst>
                    <a:ext uri="{FF2B5EF4-FFF2-40B4-BE49-F238E27FC236}">
                      <a16:creationId xmlns:a16="http://schemas.microsoft.com/office/drawing/2014/main" id="{4FF3405F-093B-43F2-9833-729AB6D35CA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close/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  <a:close/>
                    </a:path>
                  </a:pathLst>
                </a:custGeom>
                <a:solidFill>
                  <a:srgbClr val="368CB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7" name="Freeform 647">
                  <a:extLst>
                    <a:ext uri="{FF2B5EF4-FFF2-40B4-BE49-F238E27FC236}">
                      <a16:creationId xmlns:a16="http://schemas.microsoft.com/office/drawing/2014/main" id="{0D4CC9D5-F079-4E3D-B42F-7ADFD322EF0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655" y="3022"/>
                  <a:ext cx="662" cy="876"/>
                </a:xfrm>
                <a:custGeom>
                  <a:avLst/>
                  <a:gdLst>
                    <a:gd name="T0" fmla="*/ 649 w 662"/>
                    <a:gd name="T1" fmla="*/ 13 h 876"/>
                    <a:gd name="T2" fmla="*/ 649 w 662"/>
                    <a:gd name="T3" fmla="*/ 863 h 876"/>
                    <a:gd name="T4" fmla="*/ 13 w 662"/>
                    <a:gd name="T5" fmla="*/ 863 h 876"/>
                    <a:gd name="T6" fmla="*/ 13 w 662"/>
                    <a:gd name="T7" fmla="*/ 13 h 876"/>
                    <a:gd name="T8" fmla="*/ 649 w 662"/>
                    <a:gd name="T9" fmla="*/ 13 h 876"/>
                    <a:gd name="T10" fmla="*/ 662 w 662"/>
                    <a:gd name="T11" fmla="*/ 0 h 876"/>
                    <a:gd name="T12" fmla="*/ 649 w 662"/>
                    <a:gd name="T13" fmla="*/ 0 h 876"/>
                    <a:gd name="T14" fmla="*/ 13 w 662"/>
                    <a:gd name="T15" fmla="*/ 0 h 876"/>
                    <a:gd name="T16" fmla="*/ 0 w 662"/>
                    <a:gd name="T17" fmla="*/ 0 h 876"/>
                    <a:gd name="T18" fmla="*/ 0 w 662"/>
                    <a:gd name="T19" fmla="*/ 13 h 876"/>
                    <a:gd name="T20" fmla="*/ 0 w 662"/>
                    <a:gd name="T21" fmla="*/ 863 h 876"/>
                    <a:gd name="T22" fmla="*/ 0 w 662"/>
                    <a:gd name="T23" fmla="*/ 876 h 876"/>
                    <a:gd name="T24" fmla="*/ 13 w 662"/>
                    <a:gd name="T25" fmla="*/ 876 h 876"/>
                    <a:gd name="T26" fmla="*/ 649 w 662"/>
                    <a:gd name="T27" fmla="*/ 876 h 876"/>
                    <a:gd name="T28" fmla="*/ 662 w 662"/>
                    <a:gd name="T29" fmla="*/ 876 h 876"/>
                    <a:gd name="T30" fmla="*/ 662 w 662"/>
                    <a:gd name="T31" fmla="*/ 863 h 876"/>
                    <a:gd name="T32" fmla="*/ 662 w 662"/>
                    <a:gd name="T33" fmla="*/ 13 h 876"/>
                    <a:gd name="T34" fmla="*/ 662 w 662"/>
                    <a:gd name="T35" fmla="*/ 0 h 8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62" h="876">
                      <a:moveTo>
                        <a:pt x="649" y="13"/>
                      </a:moveTo>
                      <a:lnTo>
                        <a:pt x="649" y="863"/>
                      </a:lnTo>
                      <a:lnTo>
                        <a:pt x="13" y="863"/>
                      </a:lnTo>
                      <a:lnTo>
                        <a:pt x="13" y="13"/>
                      </a:lnTo>
                      <a:lnTo>
                        <a:pt x="649" y="13"/>
                      </a:lnTo>
                      <a:moveTo>
                        <a:pt x="662" y="0"/>
                      </a:moveTo>
                      <a:lnTo>
                        <a:pt x="649" y="0"/>
                      </a:lnTo>
                      <a:lnTo>
                        <a:pt x="13" y="0"/>
                      </a:lnTo>
                      <a:lnTo>
                        <a:pt x="0" y="0"/>
                      </a:lnTo>
                      <a:lnTo>
                        <a:pt x="0" y="13"/>
                      </a:lnTo>
                      <a:lnTo>
                        <a:pt x="0" y="863"/>
                      </a:lnTo>
                      <a:lnTo>
                        <a:pt x="0" y="876"/>
                      </a:lnTo>
                      <a:lnTo>
                        <a:pt x="13" y="876"/>
                      </a:lnTo>
                      <a:lnTo>
                        <a:pt x="649" y="876"/>
                      </a:lnTo>
                      <a:lnTo>
                        <a:pt x="662" y="876"/>
                      </a:lnTo>
                      <a:lnTo>
                        <a:pt x="662" y="863"/>
                      </a:lnTo>
                      <a:lnTo>
                        <a:pt x="662" y="13"/>
                      </a:lnTo>
                      <a:lnTo>
                        <a:pt x="6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8" name="Rectangle 648">
                  <a:extLst>
                    <a:ext uri="{FF2B5EF4-FFF2-40B4-BE49-F238E27FC236}">
                      <a16:creationId xmlns:a16="http://schemas.microsoft.com/office/drawing/2014/main" id="{6EB5692A-E128-4DD3-812C-F3D2E28F18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solidFill>
                  <a:srgbClr val="BAE5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99" name="Rectangle 649">
                  <a:extLst>
                    <a:ext uri="{FF2B5EF4-FFF2-40B4-BE49-F238E27FC236}">
                      <a16:creationId xmlns:a16="http://schemas.microsoft.com/office/drawing/2014/main" id="{10E68BB3-C54E-4CA0-B48C-9598F94DAB9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68" y="3035"/>
                  <a:ext cx="636" cy="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0" name="Rectangle 650">
                  <a:extLst>
                    <a:ext uri="{FF2B5EF4-FFF2-40B4-BE49-F238E27FC236}">
                      <a16:creationId xmlns:a16="http://schemas.microsoft.com/office/drawing/2014/main" id="{F70584BB-47E0-413D-97DC-22F38C85B30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1" name="Rectangle 651">
                  <a:extLst>
                    <a:ext uri="{FF2B5EF4-FFF2-40B4-BE49-F238E27FC236}">
                      <a16:creationId xmlns:a16="http://schemas.microsoft.com/office/drawing/2014/main" id="{C4904C62-1E6A-40BD-BBB5-D461789606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29" y="3051"/>
                  <a:ext cx="445" cy="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2" name="Oval 652">
                  <a:extLst>
                    <a:ext uri="{FF2B5EF4-FFF2-40B4-BE49-F238E27FC236}">
                      <a16:creationId xmlns:a16="http://schemas.microsoft.com/office/drawing/2014/main" id="{A88870E0-4668-4AC0-BE0F-C16638F036A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88" y="3054"/>
                  <a:ext cx="25" cy="24"/>
                </a:xfrm>
                <a:prstGeom prst="ellipse">
                  <a:avLst/>
                </a:prstGeom>
                <a:solidFill>
                  <a:srgbClr val="41A9D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3" name="Oval 653">
                  <a:extLst>
                    <a:ext uri="{FF2B5EF4-FFF2-40B4-BE49-F238E27FC236}">
                      <a16:creationId xmlns:a16="http://schemas.microsoft.com/office/drawing/2014/main" id="{25C91BDF-4A81-4C52-8190-DD27F3A69C3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27" y="3054"/>
                  <a:ext cx="24" cy="24"/>
                </a:xfrm>
                <a:prstGeom prst="ellipse">
                  <a:avLst/>
                </a:prstGeom>
                <a:solidFill>
                  <a:srgbClr val="88D8F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" name="Oval 654">
                  <a:extLst>
                    <a:ext uri="{FF2B5EF4-FFF2-40B4-BE49-F238E27FC236}">
                      <a16:creationId xmlns:a16="http://schemas.microsoft.com/office/drawing/2014/main" id="{A64E679B-A584-499D-BD2A-583A60D2567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766" y="3054"/>
                  <a:ext cx="24" cy="24"/>
                </a:xfrm>
                <a:prstGeom prst="ellipse">
                  <a:avLst/>
                </a:prstGeom>
                <a:solidFill>
                  <a:srgbClr val="81CDE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5" name="Rectangle 655">
                  <a:extLst>
                    <a:ext uri="{FF2B5EF4-FFF2-40B4-BE49-F238E27FC236}">
                      <a16:creationId xmlns:a16="http://schemas.microsoft.com/office/drawing/2014/main" id="{7DBAE8CA-0E94-443D-B00E-1C55667DB4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698" y="3130"/>
                  <a:ext cx="575" cy="291"/>
                </a:xfrm>
                <a:prstGeom prst="rect">
                  <a:avLst/>
                </a:prstGeom>
                <a:solidFill>
                  <a:srgbClr val="7DE4A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2" name="Group 1058">
                <a:extLst>
                  <a:ext uri="{FF2B5EF4-FFF2-40B4-BE49-F238E27FC236}">
                    <a16:creationId xmlns:a16="http://schemas.microsoft.com/office/drawing/2014/main" id="{11C8CF73-3E24-481D-98ED-3385EB631F4A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>
                <a:off x="2346325" y="3505201"/>
                <a:ext cx="7226300" cy="2997200"/>
                <a:chOff x="1478" y="2208"/>
                <a:chExt cx="4552" cy="1888"/>
              </a:xfrm>
            </p:grpSpPr>
            <p:sp>
              <p:nvSpPr>
                <p:cNvPr id="606" name="Rectangle 858">
                  <a:extLst>
                    <a:ext uri="{FF2B5EF4-FFF2-40B4-BE49-F238E27FC236}">
                      <a16:creationId xmlns:a16="http://schemas.microsoft.com/office/drawing/2014/main" id="{26C456FC-BFC9-43C4-99C7-B80ABFE52D8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7" name="Rectangle 859">
                  <a:extLst>
                    <a:ext uri="{FF2B5EF4-FFF2-40B4-BE49-F238E27FC236}">
                      <a16:creationId xmlns:a16="http://schemas.microsoft.com/office/drawing/2014/main" id="{DF68ED97-418F-4AE0-91CE-1DCBC971C37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61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8" name="Freeform 860">
                  <a:extLst>
                    <a:ext uri="{FF2B5EF4-FFF2-40B4-BE49-F238E27FC236}">
                      <a16:creationId xmlns:a16="http://schemas.microsoft.com/office/drawing/2014/main" id="{86DB8164-71CA-40D8-840B-FECC0C744CB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09" name="Freeform 861">
                  <a:extLst>
                    <a:ext uri="{FF2B5EF4-FFF2-40B4-BE49-F238E27FC236}">
                      <a16:creationId xmlns:a16="http://schemas.microsoft.com/office/drawing/2014/main" id="{43346D8F-90E9-46E7-87B1-9549D0DF9DA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53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0" name="Rectangle 862">
                  <a:extLst>
                    <a:ext uri="{FF2B5EF4-FFF2-40B4-BE49-F238E27FC236}">
                      <a16:creationId xmlns:a16="http://schemas.microsoft.com/office/drawing/2014/main" id="{70260969-F5D5-4C58-A2F7-848DE046849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1" name="Rectangle 863">
                  <a:extLst>
                    <a:ext uri="{FF2B5EF4-FFF2-40B4-BE49-F238E27FC236}">
                      <a16:creationId xmlns:a16="http://schemas.microsoft.com/office/drawing/2014/main" id="{80AD405C-46E6-4883-BF36-4F07E1996CB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61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2" name="Freeform 864">
                  <a:extLst>
                    <a:ext uri="{FF2B5EF4-FFF2-40B4-BE49-F238E27FC236}">
                      <a16:creationId xmlns:a16="http://schemas.microsoft.com/office/drawing/2014/main" id="{7AB3C627-E385-48D7-98B6-33CE8A9F414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3" name="Freeform 865">
                  <a:extLst>
                    <a:ext uri="{FF2B5EF4-FFF2-40B4-BE49-F238E27FC236}">
                      <a16:creationId xmlns:a16="http://schemas.microsoft.com/office/drawing/2014/main" id="{CFF15BDA-CC22-442B-BE9C-34FDD3ACFB4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53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4" name="Freeform 866">
                  <a:extLst>
                    <a:ext uri="{FF2B5EF4-FFF2-40B4-BE49-F238E27FC236}">
                      <a16:creationId xmlns:a16="http://schemas.microsoft.com/office/drawing/2014/main" id="{62CF18F2-4A48-4C59-BE40-B96AAF95BFD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62" y="2391"/>
                  <a:ext cx="68" cy="23"/>
                </a:xfrm>
                <a:custGeom>
                  <a:avLst/>
                  <a:gdLst>
                    <a:gd name="T0" fmla="*/ 68 w 68"/>
                    <a:gd name="T1" fmla="*/ 0 h 23"/>
                    <a:gd name="T2" fmla="*/ 0 w 68"/>
                    <a:gd name="T3" fmla="*/ 0 h 23"/>
                    <a:gd name="T4" fmla="*/ 13 w 68"/>
                    <a:gd name="T5" fmla="*/ 23 h 23"/>
                    <a:gd name="T6" fmla="*/ 68 w 68"/>
                    <a:gd name="T7" fmla="*/ 23 h 23"/>
                    <a:gd name="T8" fmla="*/ 68 w 68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8" h="23">
                      <a:moveTo>
                        <a:pt x="6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8"/>
                        <a:pt x="9" y="15"/>
                        <a:pt x="13" y="23"/>
                      </a:cubicBezTo>
                      <a:cubicBezTo>
                        <a:pt x="68" y="23"/>
                        <a:pt x="68" y="23"/>
                        <a:pt x="68" y="23"/>
                      </a:cubicBezTo>
                      <a:cubicBezTo>
                        <a:pt x="68" y="0"/>
                        <a:pt x="68" y="0"/>
                        <a:pt x="68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5" name="Freeform 867">
                  <a:extLst>
                    <a:ext uri="{FF2B5EF4-FFF2-40B4-BE49-F238E27FC236}">
                      <a16:creationId xmlns:a16="http://schemas.microsoft.com/office/drawing/2014/main" id="{B12C96E6-C162-409D-A4F2-8BC9DAC5371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57" y="2383"/>
                  <a:ext cx="73" cy="31"/>
                </a:xfrm>
                <a:custGeom>
                  <a:avLst/>
                  <a:gdLst>
                    <a:gd name="T0" fmla="*/ 73 w 73"/>
                    <a:gd name="T1" fmla="*/ 31 h 31"/>
                    <a:gd name="T2" fmla="*/ 18 w 73"/>
                    <a:gd name="T3" fmla="*/ 31 h 31"/>
                    <a:gd name="T4" fmla="*/ 18 w 73"/>
                    <a:gd name="T5" fmla="*/ 31 h 31"/>
                    <a:gd name="T6" fmla="*/ 73 w 73"/>
                    <a:gd name="T7" fmla="*/ 31 h 31"/>
                    <a:gd name="T8" fmla="*/ 73 w 73"/>
                    <a:gd name="T9" fmla="*/ 31 h 31"/>
                    <a:gd name="T10" fmla="*/ 73 w 73"/>
                    <a:gd name="T11" fmla="*/ 0 h 31"/>
                    <a:gd name="T12" fmla="*/ 73 w 73"/>
                    <a:gd name="T13" fmla="*/ 0 h 31"/>
                    <a:gd name="T14" fmla="*/ 0 w 73"/>
                    <a:gd name="T15" fmla="*/ 0 h 31"/>
                    <a:gd name="T16" fmla="*/ 5 w 73"/>
                    <a:gd name="T17" fmla="*/ 8 h 31"/>
                    <a:gd name="T18" fmla="*/ 73 w 73"/>
                    <a:gd name="T19" fmla="*/ 8 h 31"/>
                    <a:gd name="T20" fmla="*/ 73 w 73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3" h="31">
                      <a:moveTo>
                        <a:pt x="73" y="31"/>
                      </a:move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18" y="31"/>
                        <a:pt x="18" y="31"/>
                        <a:pt x="18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cubicBezTo>
                        <a:pt x="73" y="31"/>
                        <a:pt x="73" y="31"/>
                        <a:pt x="73" y="31"/>
                      </a:cubicBezTo>
                      <a:moveTo>
                        <a:pt x="7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3"/>
                        <a:pt x="4" y="6"/>
                        <a:pt x="5" y="8"/>
                      </a:cubicBez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73" y="0"/>
                        <a:pt x="73" y="0"/>
                        <a:pt x="7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6" name="Rectangle 868">
                  <a:extLst>
                    <a:ext uri="{FF2B5EF4-FFF2-40B4-BE49-F238E27FC236}">
                      <a16:creationId xmlns:a16="http://schemas.microsoft.com/office/drawing/2014/main" id="{B6DDC135-3CED-4992-9139-1EE3E82CFAB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7" name="Rectangle 869">
                  <a:extLst>
                    <a:ext uri="{FF2B5EF4-FFF2-40B4-BE49-F238E27FC236}">
                      <a16:creationId xmlns:a16="http://schemas.microsoft.com/office/drawing/2014/main" id="{681C1928-912D-431A-9953-92703C4F059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391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8" name="Freeform 870">
                  <a:extLst>
                    <a:ext uri="{FF2B5EF4-FFF2-40B4-BE49-F238E27FC236}">
                      <a16:creationId xmlns:a16="http://schemas.microsoft.com/office/drawing/2014/main" id="{9EF1DBEB-7AD7-4609-90AA-86216939E09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19" name="Freeform 871">
                  <a:extLst>
                    <a:ext uri="{FF2B5EF4-FFF2-40B4-BE49-F238E27FC236}">
                      <a16:creationId xmlns:a16="http://schemas.microsoft.com/office/drawing/2014/main" id="{C9F16AA6-A74A-4FEE-B9B2-97578333F3C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383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0 w 165"/>
                    <a:gd name="T13" fmla="*/ 31 h 31"/>
                    <a:gd name="T14" fmla="*/ 8 w 165"/>
                    <a:gd name="T15" fmla="*/ 31 h 31"/>
                    <a:gd name="T16" fmla="*/ 8 w 165"/>
                    <a:gd name="T17" fmla="*/ 8 h 31"/>
                    <a:gd name="T18" fmla="*/ 165 w 165"/>
                    <a:gd name="T19" fmla="*/ 8 h 31"/>
                    <a:gd name="T20" fmla="*/ 165 w 165"/>
                    <a:gd name="T2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0" name="Rectangle 872">
                  <a:extLst>
                    <a:ext uri="{FF2B5EF4-FFF2-40B4-BE49-F238E27FC236}">
                      <a16:creationId xmlns:a16="http://schemas.microsoft.com/office/drawing/2014/main" id="{28DD5125-592D-4FCB-AE74-2BCE75574E3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1" name="Rectangle 873">
                  <a:extLst>
                    <a:ext uri="{FF2B5EF4-FFF2-40B4-BE49-F238E27FC236}">
                      <a16:creationId xmlns:a16="http://schemas.microsoft.com/office/drawing/2014/main" id="{76C8EB6C-BC59-4491-920E-A4243CBD06A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391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2" name="Freeform 874">
                  <a:extLst>
                    <a:ext uri="{FF2B5EF4-FFF2-40B4-BE49-F238E27FC236}">
                      <a16:creationId xmlns:a16="http://schemas.microsoft.com/office/drawing/2014/main" id="{8CBE569B-70A8-4E00-82E4-966C4735D6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3" name="Freeform 875">
                  <a:extLst>
                    <a:ext uri="{FF2B5EF4-FFF2-40B4-BE49-F238E27FC236}">
                      <a16:creationId xmlns:a16="http://schemas.microsoft.com/office/drawing/2014/main" id="{9B4FC48C-B0BB-43F4-A089-98962F9243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383"/>
                  <a:ext cx="131" cy="31"/>
                </a:xfrm>
                <a:custGeom>
                  <a:avLst/>
                  <a:gdLst>
                    <a:gd name="T0" fmla="*/ 8 w 131"/>
                    <a:gd name="T1" fmla="*/ 31 h 31"/>
                    <a:gd name="T2" fmla="*/ 8 w 131"/>
                    <a:gd name="T3" fmla="*/ 8 h 31"/>
                    <a:gd name="T4" fmla="*/ 123 w 131"/>
                    <a:gd name="T5" fmla="*/ 8 h 31"/>
                    <a:gd name="T6" fmla="*/ 123 w 131"/>
                    <a:gd name="T7" fmla="*/ 31 h 31"/>
                    <a:gd name="T8" fmla="*/ 8 w 131"/>
                    <a:gd name="T9" fmla="*/ 31 h 31"/>
                    <a:gd name="T10" fmla="*/ 123 w 131"/>
                    <a:gd name="T11" fmla="*/ 4 h 31"/>
                    <a:gd name="T12" fmla="*/ 127 w 131"/>
                    <a:gd name="T13" fmla="*/ 4 h 31"/>
                    <a:gd name="T14" fmla="*/ 123 w 131"/>
                    <a:gd name="T15" fmla="*/ 4 h 31"/>
                    <a:gd name="T16" fmla="*/ 131 w 131"/>
                    <a:gd name="T17" fmla="*/ 0 h 31"/>
                    <a:gd name="T18" fmla="*/ 131 w 131"/>
                    <a:gd name="T19" fmla="*/ 0 h 31"/>
                    <a:gd name="T20" fmla="*/ 127 w 131"/>
                    <a:gd name="T21" fmla="*/ 0 h 31"/>
                    <a:gd name="T22" fmla="*/ 123 w 131"/>
                    <a:gd name="T23" fmla="*/ 0 h 31"/>
                    <a:gd name="T24" fmla="*/ 8 w 131"/>
                    <a:gd name="T25" fmla="*/ 0 h 31"/>
                    <a:gd name="T26" fmla="*/ 0 w 131"/>
                    <a:gd name="T27" fmla="*/ 0 h 31"/>
                    <a:gd name="T28" fmla="*/ 0 w 131"/>
                    <a:gd name="T29" fmla="*/ 8 h 31"/>
                    <a:gd name="T30" fmla="*/ 0 w 131"/>
                    <a:gd name="T31" fmla="*/ 31 h 31"/>
                    <a:gd name="T32" fmla="*/ 127 w 131"/>
                    <a:gd name="T33" fmla="*/ 31 h 31"/>
                    <a:gd name="T34" fmla="*/ 131 w 131"/>
                    <a:gd name="T35" fmla="*/ 31 h 31"/>
                    <a:gd name="T36" fmla="*/ 131 w 131"/>
                    <a:gd name="T37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1" h="31">
                      <a:moveTo>
                        <a:pt x="8" y="31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8" y="31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4" name="Freeform 876">
                  <a:extLst>
                    <a:ext uri="{FF2B5EF4-FFF2-40B4-BE49-F238E27FC236}">
                      <a16:creationId xmlns:a16="http://schemas.microsoft.com/office/drawing/2014/main" id="{8E4C4F04-2501-445A-8C05-775C9A3B13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79" y="2422"/>
                  <a:ext cx="51" cy="22"/>
                </a:xfrm>
                <a:custGeom>
                  <a:avLst/>
                  <a:gdLst>
                    <a:gd name="T0" fmla="*/ 51 w 51"/>
                    <a:gd name="T1" fmla="*/ 0 h 22"/>
                    <a:gd name="T2" fmla="*/ 0 w 51"/>
                    <a:gd name="T3" fmla="*/ 0 h 22"/>
                    <a:gd name="T4" fmla="*/ 11 w 51"/>
                    <a:gd name="T5" fmla="*/ 22 h 22"/>
                    <a:gd name="T6" fmla="*/ 51 w 51"/>
                    <a:gd name="T7" fmla="*/ 22 h 22"/>
                    <a:gd name="T8" fmla="*/ 51 w 51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" h="22">
                      <a:moveTo>
                        <a:pt x="5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7"/>
                        <a:pt x="7" y="14"/>
                        <a:pt x="11" y="22"/>
                      </a:cubicBezTo>
                      <a:cubicBezTo>
                        <a:pt x="51" y="22"/>
                        <a:pt x="51" y="22"/>
                        <a:pt x="51" y="22"/>
                      </a:cubicBezTo>
                      <a:cubicBezTo>
                        <a:pt x="51" y="0"/>
                        <a:pt x="51" y="0"/>
                        <a:pt x="5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5" name="Freeform 877">
                  <a:extLst>
                    <a:ext uri="{FF2B5EF4-FFF2-40B4-BE49-F238E27FC236}">
                      <a16:creationId xmlns:a16="http://schemas.microsoft.com/office/drawing/2014/main" id="{A12C3E24-2465-454D-AB07-DD5702564D5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75" y="2414"/>
                  <a:ext cx="55" cy="30"/>
                </a:xfrm>
                <a:custGeom>
                  <a:avLst/>
                  <a:gdLst>
                    <a:gd name="T0" fmla="*/ 55 w 55"/>
                    <a:gd name="T1" fmla="*/ 30 h 30"/>
                    <a:gd name="T2" fmla="*/ 15 w 55"/>
                    <a:gd name="T3" fmla="*/ 30 h 30"/>
                    <a:gd name="T4" fmla="*/ 15 w 55"/>
                    <a:gd name="T5" fmla="*/ 30 h 30"/>
                    <a:gd name="T6" fmla="*/ 55 w 55"/>
                    <a:gd name="T7" fmla="*/ 30 h 30"/>
                    <a:gd name="T8" fmla="*/ 55 w 55"/>
                    <a:gd name="T9" fmla="*/ 30 h 30"/>
                    <a:gd name="T10" fmla="*/ 55 w 55"/>
                    <a:gd name="T11" fmla="*/ 0 h 30"/>
                    <a:gd name="T12" fmla="*/ 55 w 55"/>
                    <a:gd name="T13" fmla="*/ 0 h 30"/>
                    <a:gd name="T14" fmla="*/ 0 w 55"/>
                    <a:gd name="T15" fmla="*/ 0 h 30"/>
                    <a:gd name="T16" fmla="*/ 4 w 55"/>
                    <a:gd name="T17" fmla="*/ 8 h 30"/>
                    <a:gd name="T18" fmla="*/ 55 w 55"/>
                    <a:gd name="T19" fmla="*/ 8 h 30"/>
                    <a:gd name="T20" fmla="*/ 55 w 5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55" h="30">
                      <a:moveTo>
                        <a:pt x="55" y="30"/>
                      </a:move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cubicBezTo>
                        <a:pt x="55" y="30"/>
                        <a:pt x="55" y="30"/>
                        <a:pt x="55" y="30"/>
                      </a:cubicBezTo>
                      <a:moveTo>
                        <a:pt x="55" y="0"/>
                      </a:moveTo>
                      <a:cubicBezTo>
                        <a:pt x="55" y="0"/>
                        <a:pt x="55" y="0"/>
                        <a:pt x="5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2"/>
                        <a:pt x="2" y="5"/>
                        <a:pt x="4" y="8"/>
                      </a:cubicBezTo>
                      <a:cubicBezTo>
                        <a:pt x="55" y="8"/>
                        <a:pt x="55" y="8"/>
                        <a:pt x="55" y="8"/>
                      </a:cubicBezTo>
                      <a:cubicBezTo>
                        <a:pt x="55" y="0"/>
                        <a:pt x="5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6" name="Rectangle 878">
                  <a:extLst>
                    <a:ext uri="{FF2B5EF4-FFF2-40B4-BE49-F238E27FC236}">
                      <a16:creationId xmlns:a16="http://schemas.microsoft.com/office/drawing/2014/main" id="{2170C9EB-69DE-49F7-8FD6-77B50E9FF9F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7" name="Rectangle 879">
                  <a:extLst>
                    <a:ext uri="{FF2B5EF4-FFF2-40B4-BE49-F238E27FC236}">
                      <a16:creationId xmlns:a16="http://schemas.microsoft.com/office/drawing/2014/main" id="{3EB86FAF-813C-4CD6-B349-5571B480073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2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8" name="Freeform 880">
                  <a:extLst>
                    <a:ext uri="{FF2B5EF4-FFF2-40B4-BE49-F238E27FC236}">
                      <a16:creationId xmlns:a16="http://schemas.microsoft.com/office/drawing/2014/main" id="{C5B40CCA-AB96-404A-B246-4FB3BD98ED2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29" name="Freeform 881">
                  <a:extLst>
                    <a:ext uri="{FF2B5EF4-FFF2-40B4-BE49-F238E27FC236}">
                      <a16:creationId xmlns:a16="http://schemas.microsoft.com/office/drawing/2014/main" id="{B78472CD-A0AD-4E6F-AC9E-0A8D9DFE8C1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1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0" name="Rectangle 882">
                  <a:extLst>
                    <a:ext uri="{FF2B5EF4-FFF2-40B4-BE49-F238E27FC236}">
                      <a16:creationId xmlns:a16="http://schemas.microsoft.com/office/drawing/2014/main" id="{79C23639-845F-492A-9B58-2B495BCF12B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1" name="Rectangle 883">
                  <a:extLst>
                    <a:ext uri="{FF2B5EF4-FFF2-40B4-BE49-F238E27FC236}">
                      <a16:creationId xmlns:a16="http://schemas.microsoft.com/office/drawing/2014/main" id="{F8B5FC54-E0DB-40CC-B2EA-93B3BC6889F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2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2" name="Freeform 884">
                  <a:extLst>
                    <a:ext uri="{FF2B5EF4-FFF2-40B4-BE49-F238E27FC236}">
                      <a16:creationId xmlns:a16="http://schemas.microsoft.com/office/drawing/2014/main" id="{C550F12A-C515-41E9-A9AA-2E70FDCCDEC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3" name="Freeform 885">
                  <a:extLst>
                    <a:ext uri="{FF2B5EF4-FFF2-40B4-BE49-F238E27FC236}">
                      <a16:creationId xmlns:a16="http://schemas.microsoft.com/office/drawing/2014/main" id="{645A3181-C83F-4262-BF93-CCF52EDC5F5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1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4" name="Freeform 886">
                  <a:extLst>
                    <a:ext uri="{FF2B5EF4-FFF2-40B4-BE49-F238E27FC236}">
                      <a16:creationId xmlns:a16="http://schemas.microsoft.com/office/drawing/2014/main" id="{DDD003CB-D5B4-42EA-A4FD-E37873BACA3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093" y="2452"/>
                  <a:ext cx="37" cy="22"/>
                </a:xfrm>
                <a:custGeom>
                  <a:avLst/>
                  <a:gdLst>
                    <a:gd name="T0" fmla="*/ 37 w 37"/>
                    <a:gd name="T1" fmla="*/ 0 h 22"/>
                    <a:gd name="T2" fmla="*/ 0 w 37"/>
                    <a:gd name="T3" fmla="*/ 0 h 22"/>
                    <a:gd name="T4" fmla="*/ 9 w 37"/>
                    <a:gd name="T5" fmla="*/ 22 h 22"/>
                    <a:gd name="T6" fmla="*/ 37 w 37"/>
                    <a:gd name="T7" fmla="*/ 22 h 22"/>
                    <a:gd name="T8" fmla="*/ 37 w 37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2">
                      <a:moveTo>
                        <a:pt x="3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7"/>
                        <a:pt x="6" y="15"/>
                        <a:pt x="9" y="22"/>
                      </a:cubicBezTo>
                      <a:cubicBezTo>
                        <a:pt x="37" y="22"/>
                        <a:pt x="37" y="22"/>
                        <a:pt x="37" y="22"/>
                      </a:cubicBezTo>
                      <a:cubicBezTo>
                        <a:pt x="37" y="0"/>
                        <a:pt x="37" y="0"/>
                        <a:pt x="3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5" name="Freeform 887">
                  <a:extLst>
                    <a:ext uri="{FF2B5EF4-FFF2-40B4-BE49-F238E27FC236}">
                      <a16:creationId xmlns:a16="http://schemas.microsoft.com/office/drawing/2014/main" id="{C0B020EB-4E39-4B3D-9ABA-A70CB2C1A28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0" y="2444"/>
                  <a:ext cx="40" cy="30"/>
                </a:xfrm>
                <a:custGeom>
                  <a:avLst/>
                  <a:gdLst>
                    <a:gd name="T0" fmla="*/ 40 w 40"/>
                    <a:gd name="T1" fmla="*/ 30 h 30"/>
                    <a:gd name="T2" fmla="*/ 12 w 40"/>
                    <a:gd name="T3" fmla="*/ 30 h 30"/>
                    <a:gd name="T4" fmla="*/ 12 w 40"/>
                    <a:gd name="T5" fmla="*/ 30 h 30"/>
                    <a:gd name="T6" fmla="*/ 40 w 40"/>
                    <a:gd name="T7" fmla="*/ 30 h 30"/>
                    <a:gd name="T8" fmla="*/ 40 w 40"/>
                    <a:gd name="T9" fmla="*/ 30 h 30"/>
                    <a:gd name="T10" fmla="*/ 40 w 40"/>
                    <a:gd name="T11" fmla="*/ 0 h 30"/>
                    <a:gd name="T12" fmla="*/ 40 w 40"/>
                    <a:gd name="T13" fmla="*/ 0 h 30"/>
                    <a:gd name="T14" fmla="*/ 0 w 40"/>
                    <a:gd name="T15" fmla="*/ 0 h 30"/>
                    <a:gd name="T16" fmla="*/ 3 w 40"/>
                    <a:gd name="T17" fmla="*/ 8 h 30"/>
                    <a:gd name="T18" fmla="*/ 40 w 40"/>
                    <a:gd name="T19" fmla="*/ 8 h 30"/>
                    <a:gd name="T20" fmla="*/ 40 w 40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0" h="30">
                      <a:moveTo>
                        <a:pt x="40" y="30"/>
                      </a:move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cubicBezTo>
                        <a:pt x="40" y="30"/>
                        <a:pt x="40" y="30"/>
                        <a:pt x="40" y="30"/>
                      </a:cubicBezTo>
                      <a:moveTo>
                        <a:pt x="40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5"/>
                        <a:pt x="3" y="8"/>
                      </a:cubicBezTo>
                      <a:cubicBezTo>
                        <a:pt x="40" y="8"/>
                        <a:pt x="40" y="8"/>
                        <a:pt x="40" y="8"/>
                      </a:cubicBezTo>
                      <a:cubicBezTo>
                        <a:pt x="40" y="0"/>
                        <a:pt x="40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6" name="Rectangle 888">
                  <a:extLst>
                    <a:ext uri="{FF2B5EF4-FFF2-40B4-BE49-F238E27FC236}">
                      <a16:creationId xmlns:a16="http://schemas.microsoft.com/office/drawing/2014/main" id="{915EDD03-B27E-47DB-9D14-5A702EA83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7" name="Rectangle 889">
                  <a:extLst>
                    <a:ext uri="{FF2B5EF4-FFF2-40B4-BE49-F238E27FC236}">
                      <a16:creationId xmlns:a16="http://schemas.microsoft.com/office/drawing/2014/main" id="{0401BB6F-B848-4C47-844D-56C540FDD16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52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8" name="Freeform 890">
                  <a:extLst>
                    <a:ext uri="{FF2B5EF4-FFF2-40B4-BE49-F238E27FC236}">
                      <a16:creationId xmlns:a16="http://schemas.microsoft.com/office/drawing/2014/main" id="{E64D6869-1CBA-430F-927F-DC4A942F57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39" name="Freeform 891">
                  <a:extLst>
                    <a:ext uri="{FF2B5EF4-FFF2-40B4-BE49-F238E27FC236}">
                      <a16:creationId xmlns:a16="http://schemas.microsoft.com/office/drawing/2014/main" id="{B90F58B4-939E-4684-B0B9-0C7777DF40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44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0 w 165"/>
                    <a:gd name="T13" fmla="*/ 30 h 30"/>
                    <a:gd name="T14" fmla="*/ 8 w 165"/>
                    <a:gd name="T15" fmla="*/ 30 h 30"/>
                    <a:gd name="T16" fmla="*/ 8 w 165"/>
                    <a:gd name="T17" fmla="*/ 8 h 30"/>
                    <a:gd name="T18" fmla="*/ 165 w 165"/>
                    <a:gd name="T19" fmla="*/ 8 h 30"/>
                    <a:gd name="T20" fmla="*/ 165 w 165"/>
                    <a:gd name="T2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0" name="Rectangle 892">
                  <a:extLst>
                    <a:ext uri="{FF2B5EF4-FFF2-40B4-BE49-F238E27FC236}">
                      <a16:creationId xmlns:a16="http://schemas.microsoft.com/office/drawing/2014/main" id="{88A7CD1E-D727-4D3B-B849-5E46A24D9EA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1" name="Rectangle 893">
                  <a:extLst>
                    <a:ext uri="{FF2B5EF4-FFF2-40B4-BE49-F238E27FC236}">
                      <a16:creationId xmlns:a16="http://schemas.microsoft.com/office/drawing/2014/main" id="{550B6238-B4B4-4AA8-A687-B0A0B311F2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52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2" name="Freeform 894">
                  <a:extLst>
                    <a:ext uri="{FF2B5EF4-FFF2-40B4-BE49-F238E27FC236}">
                      <a16:creationId xmlns:a16="http://schemas.microsoft.com/office/drawing/2014/main" id="{A302B56B-4FF9-4006-BC6E-932037E7ED3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close/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3" name="Freeform 895">
                  <a:extLst>
                    <a:ext uri="{FF2B5EF4-FFF2-40B4-BE49-F238E27FC236}">
                      <a16:creationId xmlns:a16="http://schemas.microsoft.com/office/drawing/2014/main" id="{C906CA2E-5A91-4955-B6A2-3641FB6FFA0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44"/>
                  <a:ext cx="131" cy="30"/>
                </a:xfrm>
                <a:custGeom>
                  <a:avLst/>
                  <a:gdLst>
                    <a:gd name="T0" fmla="*/ 8 w 131"/>
                    <a:gd name="T1" fmla="*/ 30 h 30"/>
                    <a:gd name="T2" fmla="*/ 8 w 131"/>
                    <a:gd name="T3" fmla="*/ 8 h 30"/>
                    <a:gd name="T4" fmla="*/ 123 w 131"/>
                    <a:gd name="T5" fmla="*/ 8 h 30"/>
                    <a:gd name="T6" fmla="*/ 123 w 131"/>
                    <a:gd name="T7" fmla="*/ 30 h 30"/>
                    <a:gd name="T8" fmla="*/ 8 w 131"/>
                    <a:gd name="T9" fmla="*/ 30 h 30"/>
                    <a:gd name="T10" fmla="*/ 123 w 131"/>
                    <a:gd name="T11" fmla="*/ 4 h 30"/>
                    <a:gd name="T12" fmla="*/ 127 w 131"/>
                    <a:gd name="T13" fmla="*/ 4 h 30"/>
                    <a:gd name="T14" fmla="*/ 123 w 131"/>
                    <a:gd name="T15" fmla="*/ 4 h 30"/>
                    <a:gd name="T16" fmla="*/ 131 w 131"/>
                    <a:gd name="T17" fmla="*/ 0 h 30"/>
                    <a:gd name="T18" fmla="*/ 131 w 131"/>
                    <a:gd name="T19" fmla="*/ 0 h 30"/>
                    <a:gd name="T20" fmla="*/ 127 w 131"/>
                    <a:gd name="T21" fmla="*/ 0 h 30"/>
                    <a:gd name="T22" fmla="*/ 0 w 131"/>
                    <a:gd name="T23" fmla="*/ 0 h 30"/>
                    <a:gd name="T24" fmla="*/ 0 w 131"/>
                    <a:gd name="T25" fmla="*/ 8 h 30"/>
                    <a:gd name="T26" fmla="*/ 0 w 131"/>
                    <a:gd name="T27" fmla="*/ 30 h 30"/>
                    <a:gd name="T28" fmla="*/ 127 w 131"/>
                    <a:gd name="T29" fmla="*/ 30 h 30"/>
                    <a:gd name="T30" fmla="*/ 131 w 131"/>
                    <a:gd name="T31" fmla="*/ 30 h 30"/>
                    <a:gd name="T32" fmla="*/ 131 w 131"/>
                    <a:gd name="T33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31" h="30">
                      <a:moveTo>
                        <a:pt x="8" y="30"/>
                      </a:move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8" y="30"/>
                      </a:lnTo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4" name="Freeform 896">
                  <a:extLst>
                    <a:ext uri="{FF2B5EF4-FFF2-40B4-BE49-F238E27FC236}">
                      <a16:creationId xmlns:a16="http://schemas.microsoft.com/office/drawing/2014/main" id="{239EB542-F148-4AA7-9D78-890386526DC0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5" y="2482"/>
                  <a:ext cx="25" cy="23"/>
                </a:xfrm>
                <a:custGeom>
                  <a:avLst/>
                  <a:gdLst>
                    <a:gd name="T0" fmla="*/ 25 w 25"/>
                    <a:gd name="T1" fmla="*/ 0 h 23"/>
                    <a:gd name="T2" fmla="*/ 0 w 25"/>
                    <a:gd name="T3" fmla="*/ 0 h 23"/>
                    <a:gd name="T4" fmla="*/ 8 w 25"/>
                    <a:gd name="T5" fmla="*/ 23 h 23"/>
                    <a:gd name="T6" fmla="*/ 25 w 25"/>
                    <a:gd name="T7" fmla="*/ 23 h 23"/>
                    <a:gd name="T8" fmla="*/ 25 w 25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23">
                      <a:moveTo>
                        <a:pt x="2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8"/>
                        <a:pt x="5" y="15"/>
                        <a:pt x="8" y="23"/>
                      </a:cubicBezTo>
                      <a:cubicBezTo>
                        <a:pt x="25" y="23"/>
                        <a:pt x="25" y="23"/>
                        <a:pt x="25" y="23"/>
                      </a:cubicBezTo>
                      <a:cubicBezTo>
                        <a:pt x="25" y="0"/>
                        <a:pt x="25" y="0"/>
                        <a:pt x="2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5" name="Freeform 897">
                  <a:extLst>
                    <a:ext uri="{FF2B5EF4-FFF2-40B4-BE49-F238E27FC236}">
                      <a16:creationId xmlns:a16="http://schemas.microsoft.com/office/drawing/2014/main" id="{D543F5A9-8034-4E1C-AF39-38EF6B97913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02" y="2474"/>
                  <a:ext cx="28" cy="8"/>
                </a:xfrm>
                <a:custGeom>
                  <a:avLst/>
                  <a:gdLst>
                    <a:gd name="T0" fmla="*/ 28 w 28"/>
                    <a:gd name="T1" fmla="*/ 0 h 8"/>
                    <a:gd name="T2" fmla="*/ 28 w 28"/>
                    <a:gd name="T3" fmla="*/ 0 h 8"/>
                    <a:gd name="T4" fmla="*/ 0 w 28"/>
                    <a:gd name="T5" fmla="*/ 0 h 8"/>
                    <a:gd name="T6" fmla="*/ 3 w 28"/>
                    <a:gd name="T7" fmla="*/ 8 h 8"/>
                    <a:gd name="T8" fmla="*/ 28 w 28"/>
                    <a:gd name="T9" fmla="*/ 8 h 8"/>
                    <a:gd name="T10" fmla="*/ 28 w 28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" h="8">
                      <a:moveTo>
                        <a:pt x="28" y="0"/>
                      </a:move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2" y="6"/>
                        <a:pt x="3" y="8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0"/>
                        <a:pt x="28" y="0"/>
                        <a:pt x="2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6" name="Rectangle 898">
                  <a:extLst>
                    <a:ext uri="{FF2B5EF4-FFF2-40B4-BE49-F238E27FC236}">
                      <a16:creationId xmlns:a16="http://schemas.microsoft.com/office/drawing/2014/main" id="{CEE86486-2ED2-4F72-ADD3-2CEEA1B880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7" name="Rectangle 899">
                  <a:extLst>
                    <a:ext uri="{FF2B5EF4-FFF2-40B4-BE49-F238E27FC236}">
                      <a16:creationId xmlns:a16="http://schemas.microsoft.com/office/drawing/2014/main" id="{FE3E9943-8F18-4222-AC50-065665D5A79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482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8" name="Freeform 900">
                  <a:extLst>
                    <a:ext uri="{FF2B5EF4-FFF2-40B4-BE49-F238E27FC236}">
                      <a16:creationId xmlns:a16="http://schemas.microsoft.com/office/drawing/2014/main" id="{73FF45C1-884B-41C7-B2BC-34D879BF181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9" name="Freeform 901">
                  <a:extLst>
                    <a:ext uri="{FF2B5EF4-FFF2-40B4-BE49-F238E27FC236}">
                      <a16:creationId xmlns:a16="http://schemas.microsoft.com/office/drawing/2014/main" id="{C71A1D56-D015-4214-B809-CFFE6B85451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474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0" name="Rectangle 902">
                  <a:extLst>
                    <a:ext uri="{FF2B5EF4-FFF2-40B4-BE49-F238E27FC236}">
                      <a16:creationId xmlns:a16="http://schemas.microsoft.com/office/drawing/2014/main" id="{448AD1C4-0C81-43DC-867D-DF8FE6CD1DD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1" name="Rectangle 903">
                  <a:extLst>
                    <a:ext uri="{FF2B5EF4-FFF2-40B4-BE49-F238E27FC236}">
                      <a16:creationId xmlns:a16="http://schemas.microsoft.com/office/drawing/2014/main" id="{2794622F-21AF-4AC1-9133-D4B15344150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482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2" name="Freeform 904">
                  <a:extLst>
                    <a:ext uri="{FF2B5EF4-FFF2-40B4-BE49-F238E27FC236}">
                      <a16:creationId xmlns:a16="http://schemas.microsoft.com/office/drawing/2014/main" id="{FC10EA1E-D8F8-47E2-877F-F0CF592FB03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3" name="Freeform 905">
                  <a:extLst>
                    <a:ext uri="{FF2B5EF4-FFF2-40B4-BE49-F238E27FC236}">
                      <a16:creationId xmlns:a16="http://schemas.microsoft.com/office/drawing/2014/main" id="{6CC328F7-A6CA-4EAC-BB54-D8FF7183707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474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0 w 131"/>
                    <a:gd name="T13" fmla="*/ 0 h 31"/>
                    <a:gd name="T14" fmla="*/ 0 w 131"/>
                    <a:gd name="T15" fmla="*/ 8 h 31"/>
                    <a:gd name="T16" fmla="*/ 0 w 131"/>
                    <a:gd name="T17" fmla="*/ 31 h 31"/>
                    <a:gd name="T18" fmla="*/ 8 w 131"/>
                    <a:gd name="T19" fmla="*/ 31 h 31"/>
                    <a:gd name="T20" fmla="*/ 8 w 131"/>
                    <a:gd name="T21" fmla="*/ 8 h 31"/>
                    <a:gd name="T22" fmla="*/ 123 w 131"/>
                    <a:gd name="T23" fmla="*/ 8 h 31"/>
                    <a:gd name="T24" fmla="*/ 123 w 131"/>
                    <a:gd name="T25" fmla="*/ 31 h 31"/>
                    <a:gd name="T26" fmla="*/ 127 w 131"/>
                    <a:gd name="T27" fmla="*/ 31 h 31"/>
                    <a:gd name="T28" fmla="*/ 131 w 131"/>
                    <a:gd name="T29" fmla="*/ 31 h 31"/>
                    <a:gd name="T30" fmla="*/ 131 w 131"/>
                    <a:gd name="T31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4" name="Freeform 906">
                  <a:extLst>
                    <a:ext uri="{FF2B5EF4-FFF2-40B4-BE49-F238E27FC236}">
                      <a16:creationId xmlns:a16="http://schemas.microsoft.com/office/drawing/2014/main" id="{D7B5FF43-EABF-45EE-AD11-6116FC157C2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5" y="2513"/>
                  <a:ext cx="15" cy="22"/>
                </a:xfrm>
                <a:custGeom>
                  <a:avLst/>
                  <a:gdLst>
                    <a:gd name="T0" fmla="*/ 15 w 15"/>
                    <a:gd name="T1" fmla="*/ 0 h 22"/>
                    <a:gd name="T2" fmla="*/ 0 w 15"/>
                    <a:gd name="T3" fmla="*/ 0 h 22"/>
                    <a:gd name="T4" fmla="*/ 6 w 15"/>
                    <a:gd name="T5" fmla="*/ 22 h 22"/>
                    <a:gd name="T6" fmla="*/ 15 w 15"/>
                    <a:gd name="T7" fmla="*/ 22 h 22"/>
                    <a:gd name="T8" fmla="*/ 15 w 15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7"/>
                        <a:pt x="4" y="15"/>
                        <a:pt x="6" y="22"/>
                      </a:cubicBez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0"/>
                        <a:pt x="15" y="0"/>
                        <a:pt x="15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5" name="Freeform 907">
                  <a:extLst>
                    <a:ext uri="{FF2B5EF4-FFF2-40B4-BE49-F238E27FC236}">
                      <a16:creationId xmlns:a16="http://schemas.microsoft.com/office/drawing/2014/main" id="{8EF0D255-B57B-496E-A8D5-1F3B8A6CFE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13" y="2505"/>
                  <a:ext cx="17" cy="8"/>
                </a:xfrm>
                <a:custGeom>
                  <a:avLst/>
                  <a:gdLst>
                    <a:gd name="T0" fmla="*/ 17 w 17"/>
                    <a:gd name="T1" fmla="*/ 0 h 8"/>
                    <a:gd name="T2" fmla="*/ 17 w 17"/>
                    <a:gd name="T3" fmla="*/ 0 h 8"/>
                    <a:gd name="T4" fmla="*/ 0 w 17"/>
                    <a:gd name="T5" fmla="*/ 0 h 8"/>
                    <a:gd name="T6" fmla="*/ 2 w 17"/>
                    <a:gd name="T7" fmla="*/ 8 h 8"/>
                    <a:gd name="T8" fmla="*/ 17 w 17"/>
                    <a:gd name="T9" fmla="*/ 8 h 8"/>
                    <a:gd name="T10" fmla="*/ 17 w 17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8">
                      <a:moveTo>
                        <a:pt x="17" y="0"/>
                      </a:move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2" y="8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6" name="Rectangle 908">
                  <a:extLst>
                    <a:ext uri="{FF2B5EF4-FFF2-40B4-BE49-F238E27FC236}">
                      <a16:creationId xmlns:a16="http://schemas.microsoft.com/office/drawing/2014/main" id="{1FB4BD8A-2493-4B11-A3A9-8473DD0F11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7" name="Rectangle 909">
                  <a:extLst>
                    <a:ext uri="{FF2B5EF4-FFF2-40B4-BE49-F238E27FC236}">
                      <a16:creationId xmlns:a16="http://schemas.microsoft.com/office/drawing/2014/main" id="{43378AF8-E849-44E9-8DCC-C9D14DD5BC9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13"/>
                  <a:ext cx="157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8" name="Freeform 910">
                  <a:extLst>
                    <a:ext uri="{FF2B5EF4-FFF2-40B4-BE49-F238E27FC236}">
                      <a16:creationId xmlns:a16="http://schemas.microsoft.com/office/drawing/2014/main" id="{77BBBBAA-08CB-4A9F-8891-04CEDA3E079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9" name="Freeform 911">
                  <a:extLst>
                    <a:ext uri="{FF2B5EF4-FFF2-40B4-BE49-F238E27FC236}">
                      <a16:creationId xmlns:a16="http://schemas.microsoft.com/office/drawing/2014/main" id="{52833FFC-E74A-41FD-A6AB-0410927ECD9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05"/>
                  <a:ext cx="165" cy="30"/>
                </a:xfrm>
                <a:custGeom>
                  <a:avLst/>
                  <a:gdLst>
                    <a:gd name="T0" fmla="*/ 165 w 165"/>
                    <a:gd name="T1" fmla="*/ 0 h 30"/>
                    <a:gd name="T2" fmla="*/ 165 w 165"/>
                    <a:gd name="T3" fmla="*/ 0 h 30"/>
                    <a:gd name="T4" fmla="*/ 8 w 165"/>
                    <a:gd name="T5" fmla="*/ 0 h 30"/>
                    <a:gd name="T6" fmla="*/ 0 w 165"/>
                    <a:gd name="T7" fmla="*/ 0 h 30"/>
                    <a:gd name="T8" fmla="*/ 0 w 165"/>
                    <a:gd name="T9" fmla="*/ 8 h 30"/>
                    <a:gd name="T10" fmla="*/ 0 w 165"/>
                    <a:gd name="T11" fmla="*/ 30 h 30"/>
                    <a:gd name="T12" fmla="*/ 8 w 165"/>
                    <a:gd name="T13" fmla="*/ 30 h 30"/>
                    <a:gd name="T14" fmla="*/ 8 w 165"/>
                    <a:gd name="T15" fmla="*/ 8 h 30"/>
                    <a:gd name="T16" fmla="*/ 165 w 165"/>
                    <a:gd name="T17" fmla="*/ 8 h 30"/>
                    <a:gd name="T18" fmla="*/ 165 w 165"/>
                    <a:gd name="T19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0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0" name="Rectangle 912">
                  <a:extLst>
                    <a:ext uri="{FF2B5EF4-FFF2-40B4-BE49-F238E27FC236}">
                      <a16:creationId xmlns:a16="http://schemas.microsoft.com/office/drawing/2014/main" id="{82E4C623-04EE-4EA5-BB8E-2C6C8BD032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1" name="Rectangle 913">
                  <a:extLst>
                    <a:ext uri="{FF2B5EF4-FFF2-40B4-BE49-F238E27FC236}">
                      <a16:creationId xmlns:a16="http://schemas.microsoft.com/office/drawing/2014/main" id="{23FEEA23-5B6D-4619-ACCC-7C3264785B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13"/>
                  <a:ext cx="115" cy="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2" name="Freeform 914">
                  <a:extLst>
                    <a:ext uri="{FF2B5EF4-FFF2-40B4-BE49-F238E27FC236}">
                      <a16:creationId xmlns:a16="http://schemas.microsoft.com/office/drawing/2014/main" id="{841CCC96-EEFE-4B2C-9C87-FE3ED029D4B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3" name="Freeform 915">
                  <a:extLst>
                    <a:ext uri="{FF2B5EF4-FFF2-40B4-BE49-F238E27FC236}">
                      <a16:creationId xmlns:a16="http://schemas.microsoft.com/office/drawing/2014/main" id="{9F921CA9-E04C-42FB-9052-6A2BF00ADA2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05"/>
                  <a:ext cx="131" cy="30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30 h 30"/>
                    <a:gd name="T22" fmla="*/ 8 w 131"/>
                    <a:gd name="T23" fmla="*/ 30 h 30"/>
                    <a:gd name="T24" fmla="*/ 8 w 131"/>
                    <a:gd name="T25" fmla="*/ 8 h 30"/>
                    <a:gd name="T26" fmla="*/ 123 w 131"/>
                    <a:gd name="T27" fmla="*/ 8 h 30"/>
                    <a:gd name="T28" fmla="*/ 123 w 131"/>
                    <a:gd name="T29" fmla="*/ 30 h 30"/>
                    <a:gd name="T30" fmla="*/ 127 w 131"/>
                    <a:gd name="T31" fmla="*/ 30 h 30"/>
                    <a:gd name="T32" fmla="*/ 131 w 131"/>
                    <a:gd name="T33" fmla="*/ 30 h 30"/>
                    <a:gd name="T34" fmla="*/ 131 w 131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0"/>
                      </a:lnTo>
                      <a:lnTo>
                        <a:pt x="8" y="30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0"/>
                      </a:lnTo>
                      <a:lnTo>
                        <a:pt x="127" y="30"/>
                      </a:lnTo>
                      <a:lnTo>
                        <a:pt x="131" y="30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4" name="Freeform 916">
                  <a:extLst>
                    <a:ext uri="{FF2B5EF4-FFF2-40B4-BE49-F238E27FC236}">
                      <a16:creationId xmlns:a16="http://schemas.microsoft.com/office/drawing/2014/main" id="{EDBF81D4-701B-47A2-AE2B-5E797210573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3" y="2543"/>
                  <a:ext cx="7" cy="23"/>
                </a:xfrm>
                <a:custGeom>
                  <a:avLst/>
                  <a:gdLst>
                    <a:gd name="T0" fmla="*/ 7 w 7"/>
                    <a:gd name="T1" fmla="*/ 0 h 23"/>
                    <a:gd name="T2" fmla="*/ 0 w 7"/>
                    <a:gd name="T3" fmla="*/ 0 h 23"/>
                    <a:gd name="T4" fmla="*/ 5 w 7"/>
                    <a:gd name="T5" fmla="*/ 23 h 23"/>
                    <a:gd name="T6" fmla="*/ 7 w 7"/>
                    <a:gd name="T7" fmla="*/ 23 h 23"/>
                    <a:gd name="T8" fmla="*/ 7 w 7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23">
                      <a:moveTo>
                        <a:pt x="7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8"/>
                        <a:pt x="3" y="15"/>
                        <a:pt x="5" y="23"/>
                      </a:cubicBezTo>
                      <a:cubicBezTo>
                        <a:pt x="7" y="23"/>
                        <a:pt x="7" y="23"/>
                        <a:pt x="7" y="23"/>
                      </a:cubicBezTo>
                      <a:cubicBezTo>
                        <a:pt x="7" y="0"/>
                        <a:pt x="7" y="0"/>
                        <a:pt x="7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5" name="Freeform 917">
                  <a:extLst>
                    <a:ext uri="{FF2B5EF4-FFF2-40B4-BE49-F238E27FC236}">
                      <a16:creationId xmlns:a16="http://schemas.microsoft.com/office/drawing/2014/main" id="{DDBB8508-C001-44B2-88BA-B09E053351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1" y="2535"/>
                  <a:ext cx="9" cy="8"/>
                </a:xfrm>
                <a:custGeom>
                  <a:avLst/>
                  <a:gdLst>
                    <a:gd name="T0" fmla="*/ 9 w 9"/>
                    <a:gd name="T1" fmla="*/ 0 h 8"/>
                    <a:gd name="T2" fmla="*/ 9 w 9"/>
                    <a:gd name="T3" fmla="*/ 0 h 8"/>
                    <a:gd name="T4" fmla="*/ 0 w 9"/>
                    <a:gd name="T5" fmla="*/ 0 h 8"/>
                    <a:gd name="T6" fmla="*/ 2 w 9"/>
                    <a:gd name="T7" fmla="*/ 8 h 8"/>
                    <a:gd name="T8" fmla="*/ 9 w 9"/>
                    <a:gd name="T9" fmla="*/ 8 h 8"/>
                    <a:gd name="T10" fmla="*/ 9 w 9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9" h="8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3"/>
                        <a:pt x="1" y="6"/>
                        <a:pt x="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9" y="0"/>
                        <a:pt x="9" y="0"/>
                        <a:pt x="9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6" name="Rectangle 918">
                  <a:extLst>
                    <a:ext uri="{FF2B5EF4-FFF2-40B4-BE49-F238E27FC236}">
                      <a16:creationId xmlns:a16="http://schemas.microsoft.com/office/drawing/2014/main" id="{BC63AE56-83BA-440A-8E91-62342F60CF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7" name="Rectangle 919">
                  <a:extLst>
                    <a:ext uri="{FF2B5EF4-FFF2-40B4-BE49-F238E27FC236}">
                      <a16:creationId xmlns:a16="http://schemas.microsoft.com/office/drawing/2014/main" id="{26D328FA-2683-4ADC-B30A-91AED48367E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138" y="2543"/>
                  <a:ext cx="157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8" name="Freeform 920">
                  <a:extLst>
                    <a:ext uri="{FF2B5EF4-FFF2-40B4-BE49-F238E27FC236}">
                      <a16:creationId xmlns:a16="http://schemas.microsoft.com/office/drawing/2014/main" id="{435BE277-5544-4DFF-BD36-B46F0A78E16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9" name="Freeform 921">
                  <a:extLst>
                    <a:ext uri="{FF2B5EF4-FFF2-40B4-BE49-F238E27FC236}">
                      <a16:creationId xmlns:a16="http://schemas.microsoft.com/office/drawing/2014/main" id="{BC960B6A-ABEC-429C-BF8D-67C3331E4155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35"/>
                  <a:ext cx="165" cy="31"/>
                </a:xfrm>
                <a:custGeom>
                  <a:avLst/>
                  <a:gdLst>
                    <a:gd name="T0" fmla="*/ 165 w 165"/>
                    <a:gd name="T1" fmla="*/ 0 h 31"/>
                    <a:gd name="T2" fmla="*/ 165 w 165"/>
                    <a:gd name="T3" fmla="*/ 0 h 31"/>
                    <a:gd name="T4" fmla="*/ 8 w 165"/>
                    <a:gd name="T5" fmla="*/ 0 h 31"/>
                    <a:gd name="T6" fmla="*/ 0 w 165"/>
                    <a:gd name="T7" fmla="*/ 0 h 31"/>
                    <a:gd name="T8" fmla="*/ 0 w 165"/>
                    <a:gd name="T9" fmla="*/ 8 h 31"/>
                    <a:gd name="T10" fmla="*/ 0 w 165"/>
                    <a:gd name="T11" fmla="*/ 31 h 31"/>
                    <a:gd name="T12" fmla="*/ 8 w 165"/>
                    <a:gd name="T13" fmla="*/ 31 h 31"/>
                    <a:gd name="T14" fmla="*/ 8 w 165"/>
                    <a:gd name="T15" fmla="*/ 8 h 31"/>
                    <a:gd name="T16" fmla="*/ 165 w 165"/>
                    <a:gd name="T17" fmla="*/ 8 h 31"/>
                    <a:gd name="T18" fmla="*/ 165 w 165"/>
                    <a:gd name="T19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65" h="31">
                      <a:moveTo>
                        <a:pt x="165" y="0"/>
                      </a:moveTo>
                      <a:lnTo>
                        <a:pt x="165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65" y="8"/>
                      </a:lnTo>
                      <a:lnTo>
                        <a:pt x="16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0" name="Rectangle 922">
                  <a:extLst>
                    <a:ext uri="{FF2B5EF4-FFF2-40B4-BE49-F238E27FC236}">
                      <a16:creationId xmlns:a16="http://schemas.microsoft.com/office/drawing/2014/main" id="{0EC0EA57-EE94-440E-9F26-5A04707E1CC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1" name="Rectangle 923">
                  <a:extLst>
                    <a:ext uri="{FF2B5EF4-FFF2-40B4-BE49-F238E27FC236}">
                      <a16:creationId xmlns:a16="http://schemas.microsoft.com/office/drawing/2014/main" id="{CE6E2E71-C360-46A7-94DD-5435B2560FA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303" y="2543"/>
                  <a:ext cx="115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2" name="Freeform 924">
                  <a:extLst>
                    <a:ext uri="{FF2B5EF4-FFF2-40B4-BE49-F238E27FC236}">
                      <a16:creationId xmlns:a16="http://schemas.microsoft.com/office/drawing/2014/main" id="{A9B36D85-16D0-41CC-9245-348CC261F08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close/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3" name="Freeform 925">
                  <a:extLst>
                    <a:ext uri="{FF2B5EF4-FFF2-40B4-BE49-F238E27FC236}">
                      <a16:creationId xmlns:a16="http://schemas.microsoft.com/office/drawing/2014/main" id="{0FB36AD0-AD9F-4F77-A447-A43DE0E2F52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35"/>
                  <a:ext cx="131" cy="31"/>
                </a:xfrm>
                <a:custGeom>
                  <a:avLst/>
                  <a:gdLst>
                    <a:gd name="T0" fmla="*/ 123 w 131"/>
                    <a:gd name="T1" fmla="*/ 4 h 31"/>
                    <a:gd name="T2" fmla="*/ 127 w 131"/>
                    <a:gd name="T3" fmla="*/ 4 h 31"/>
                    <a:gd name="T4" fmla="*/ 123 w 131"/>
                    <a:gd name="T5" fmla="*/ 4 h 31"/>
                    <a:gd name="T6" fmla="*/ 131 w 131"/>
                    <a:gd name="T7" fmla="*/ 0 h 31"/>
                    <a:gd name="T8" fmla="*/ 131 w 131"/>
                    <a:gd name="T9" fmla="*/ 0 h 31"/>
                    <a:gd name="T10" fmla="*/ 127 w 131"/>
                    <a:gd name="T11" fmla="*/ 0 h 31"/>
                    <a:gd name="T12" fmla="*/ 123 w 131"/>
                    <a:gd name="T13" fmla="*/ 0 h 31"/>
                    <a:gd name="T14" fmla="*/ 8 w 131"/>
                    <a:gd name="T15" fmla="*/ 0 h 31"/>
                    <a:gd name="T16" fmla="*/ 0 w 131"/>
                    <a:gd name="T17" fmla="*/ 0 h 31"/>
                    <a:gd name="T18" fmla="*/ 0 w 131"/>
                    <a:gd name="T19" fmla="*/ 8 h 31"/>
                    <a:gd name="T20" fmla="*/ 0 w 131"/>
                    <a:gd name="T21" fmla="*/ 31 h 31"/>
                    <a:gd name="T22" fmla="*/ 8 w 131"/>
                    <a:gd name="T23" fmla="*/ 31 h 31"/>
                    <a:gd name="T24" fmla="*/ 8 w 131"/>
                    <a:gd name="T25" fmla="*/ 8 h 31"/>
                    <a:gd name="T26" fmla="*/ 123 w 131"/>
                    <a:gd name="T27" fmla="*/ 8 h 31"/>
                    <a:gd name="T28" fmla="*/ 123 w 131"/>
                    <a:gd name="T29" fmla="*/ 31 h 31"/>
                    <a:gd name="T30" fmla="*/ 127 w 131"/>
                    <a:gd name="T31" fmla="*/ 31 h 31"/>
                    <a:gd name="T32" fmla="*/ 131 w 131"/>
                    <a:gd name="T33" fmla="*/ 31 h 31"/>
                    <a:gd name="T34" fmla="*/ 131 w 131"/>
                    <a:gd name="T35" fmla="*/ 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31" h="31">
                      <a:moveTo>
                        <a:pt x="123" y="4"/>
                      </a:moveTo>
                      <a:lnTo>
                        <a:pt x="127" y="4"/>
                      </a:lnTo>
                      <a:lnTo>
                        <a:pt x="123" y="4"/>
                      </a:lnTo>
                      <a:moveTo>
                        <a:pt x="131" y="0"/>
                      </a:moveTo>
                      <a:lnTo>
                        <a:pt x="131" y="0"/>
                      </a:lnTo>
                      <a:lnTo>
                        <a:pt x="127" y="0"/>
                      </a:lnTo>
                      <a:lnTo>
                        <a:pt x="12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0" y="31"/>
                      </a:lnTo>
                      <a:lnTo>
                        <a:pt x="8" y="31"/>
                      </a:lnTo>
                      <a:lnTo>
                        <a:pt x="8" y="8"/>
                      </a:lnTo>
                      <a:lnTo>
                        <a:pt x="123" y="8"/>
                      </a:lnTo>
                      <a:lnTo>
                        <a:pt x="123" y="31"/>
                      </a:lnTo>
                      <a:lnTo>
                        <a:pt x="127" y="31"/>
                      </a:lnTo>
                      <a:lnTo>
                        <a:pt x="131" y="31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4" name="Freeform 926">
                  <a:extLst>
                    <a:ext uri="{FF2B5EF4-FFF2-40B4-BE49-F238E27FC236}">
                      <a16:creationId xmlns:a16="http://schemas.microsoft.com/office/drawing/2014/main" id="{AF2C9680-73A9-459D-B987-C34F287ED9C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9" y="2573"/>
                  <a:ext cx="1" cy="2"/>
                </a:xfrm>
                <a:custGeom>
                  <a:avLst/>
                  <a:gdLst>
                    <a:gd name="T0" fmla="*/ 1 w 1"/>
                    <a:gd name="T1" fmla="*/ 0 h 2"/>
                    <a:gd name="T2" fmla="*/ 0 w 1"/>
                    <a:gd name="T3" fmla="*/ 0 h 2"/>
                    <a:gd name="T4" fmla="*/ 0 w 1"/>
                    <a:gd name="T5" fmla="*/ 2 h 2"/>
                    <a:gd name="T6" fmla="*/ 1 w 1"/>
                    <a:gd name="T7" fmla="*/ 2 h 2"/>
                    <a:gd name="T8" fmla="*/ 1 w 1"/>
                    <a:gd name="T9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2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1"/>
                        <a:pt x="0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E5F9F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5" name="Freeform 927">
                  <a:extLst>
                    <a:ext uri="{FF2B5EF4-FFF2-40B4-BE49-F238E27FC236}">
                      <a16:creationId xmlns:a16="http://schemas.microsoft.com/office/drawing/2014/main" id="{0A6286AC-1D1D-443D-B893-4AC630BD15BC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28" y="2566"/>
                  <a:ext cx="2" cy="7"/>
                </a:xfrm>
                <a:custGeom>
                  <a:avLst/>
                  <a:gdLst>
                    <a:gd name="T0" fmla="*/ 2 w 2"/>
                    <a:gd name="T1" fmla="*/ 0 h 8"/>
                    <a:gd name="T2" fmla="*/ 2 w 2"/>
                    <a:gd name="T3" fmla="*/ 0 h 8"/>
                    <a:gd name="T4" fmla="*/ 0 w 2"/>
                    <a:gd name="T5" fmla="*/ 0 h 8"/>
                    <a:gd name="T6" fmla="*/ 1 w 2"/>
                    <a:gd name="T7" fmla="*/ 8 h 8"/>
                    <a:gd name="T8" fmla="*/ 2 w 2"/>
                    <a:gd name="T9" fmla="*/ 8 h 8"/>
                    <a:gd name="T10" fmla="*/ 2 w 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" h="8">
                      <a:moveTo>
                        <a:pt x="2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1" y="5"/>
                        <a:pt x="1" y="8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2" y="0"/>
                        <a:pt x="2" y="0"/>
                        <a:pt x="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6" name="Freeform 928">
                  <a:extLst>
                    <a:ext uri="{FF2B5EF4-FFF2-40B4-BE49-F238E27FC236}">
                      <a16:creationId xmlns:a16="http://schemas.microsoft.com/office/drawing/2014/main" id="{75742031-B1D9-4EAF-B4CC-1792E68B452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38" y="2573"/>
                  <a:ext cx="157" cy="1"/>
                </a:xfrm>
                <a:custGeom>
                  <a:avLst/>
                  <a:gdLst>
                    <a:gd name="T0" fmla="*/ 3 w 157"/>
                    <a:gd name="T1" fmla="*/ 0 h 1"/>
                    <a:gd name="T2" fmla="*/ 0 w 157"/>
                    <a:gd name="T3" fmla="*/ 0 h 1"/>
                    <a:gd name="T4" fmla="*/ 0 w 157"/>
                    <a:gd name="T5" fmla="*/ 0 h 1"/>
                    <a:gd name="T6" fmla="*/ 3 w 157"/>
                    <a:gd name="T7" fmla="*/ 0 h 1"/>
                    <a:gd name="T8" fmla="*/ 157 w 157"/>
                    <a:gd name="T9" fmla="*/ 0 h 1"/>
                    <a:gd name="T10" fmla="*/ 152 w 157"/>
                    <a:gd name="T11" fmla="*/ 0 h 1"/>
                    <a:gd name="T12" fmla="*/ 157 w 157"/>
                    <a:gd name="T13" fmla="*/ 1 h 1"/>
                    <a:gd name="T14" fmla="*/ 157 w 157"/>
                    <a:gd name="T1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57" h="1">
                      <a:moveTo>
                        <a:pt x="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2" y="0"/>
                        <a:pt x="3" y="0"/>
                      </a:cubicBezTo>
                      <a:moveTo>
                        <a:pt x="157" y="0"/>
                      </a:moveTo>
                      <a:cubicBezTo>
                        <a:pt x="152" y="0"/>
                        <a:pt x="152" y="0"/>
                        <a:pt x="152" y="0"/>
                      </a:cubicBezTo>
                      <a:cubicBezTo>
                        <a:pt x="153" y="0"/>
                        <a:pt x="155" y="0"/>
                        <a:pt x="157" y="1"/>
                      </a:cubicBezTo>
                      <a:cubicBezTo>
                        <a:pt x="157" y="0"/>
                        <a:pt x="157" y="0"/>
                        <a:pt x="15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7" name="Freeform 929">
                  <a:extLst>
                    <a:ext uri="{FF2B5EF4-FFF2-40B4-BE49-F238E27FC236}">
                      <a16:creationId xmlns:a16="http://schemas.microsoft.com/office/drawing/2014/main" id="{D88B0C2F-A122-4DCB-B4A8-16BAB93E1A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30" y="2566"/>
                  <a:ext cx="165" cy="9"/>
                </a:xfrm>
                <a:custGeom>
                  <a:avLst/>
                  <a:gdLst>
                    <a:gd name="T0" fmla="*/ 165 w 165"/>
                    <a:gd name="T1" fmla="*/ 0 h 10"/>
                    <a:gd name="T2" fmla="*/ 165 w 165"/>
                    <a:gd name="T3" fmla="*/ 0 h 10"/>
                    <a:gd name="T4" fmla="*/ 8 w 165"/>
                    <a:gd name="T5" fmla="*/ 0 h 10"/>
                    <a:gd name="T6" fmla="*/ 0 w 165"/>
                    <a:gd name="T7" fmla="*/ 0 h 10"/>
                    <a:gd name="T8" fmla="*/ 0 w 165"/>
                    <a:gd name="T9" fmla="*/ 8 h 10"/>
                    <a:gd name="T10" fmla="*/ 0 w 165"/>
                    <a:gd name="T11" fmla="*/ 10 h 10"/>
                    <a:gd name="T12" fmla="*/ 8 w 165"/>
                    <a:gd name="T13" fmla="*/ 8 h 10"/>
                    <a:gd name="T14" fmla="*/ 8 w 165"/>
                    <a:gd name="T15" fmla="*/ 8 h 10"/>
                    <a:gd name="T16" fmla="*/ 11 w 165"/>
                    <a:gd name="T17" fmla="*/ 8 h 10"/>
                    <a:gd name="T18" fmla="*/ 86 w 165"/>
                    <a:gd name="T19" fmla="*/ 0 h 10"/>
                    <a:gd name="T20" fmla="*/ 104 w 165"/>
                    <a:gd name="T21" fmla="*/ 1 h 10"/>
                    <a:gd name="T22" fmla="*/ 109 w 165"/>
                    <a:gd name="T23" fmla="*/ 1 h 10"/>
                    <a:gd name="T24" fmla="*/ 112 w 165"/>
                    <a:gd name="T25" fmla="*/ 1 h 10"/>
                    <a:gd name="T26" fmla="*/ 114 w 165"/>
                    <a:gd name="T27" fmla="*/ 1 h 10"/>
                    <a:gd name="T28" fmla="*/ 122 w 165"/>
                    <a:gd name="T29" fmla="*/ 2 h 10"/>
                    <a:gd name="T30" fmla="*/ 130 w 165"/>
                    <a:gd name="T31" fmla="*/ 3 h 10"/>
                    <a:gd name="T32" fmla="*/ 132 w 165"/>
                    <a:gd name="T33" fmla="*/ 3 h 10"/>
                    <a:gd name="T34" fmla="*/ 139 w 165"/>
                    <a:gd name="T35" fmla="*/ 4 h 10"/>
                    <a:gd name="T36" fmla="*/ 151 w 165"/>
                    <a:gd name="T37" fmla="*/ 6 h 10"/>
                    <a:gd name="T38" fmla="*/ 152 w 165"/>
                    <a:gd name="T39" fmla="*/ 6 h 10"/>
                    <a:gd name="T40" fmla="*/ 156 w 165"/>
                    <a:gd name="T41" fmla="*/ 7 h 10"/>
                    <a:gd name="T42" fmla="*/ 160 w 165"/>
                    <a:gd name="T43" fmla="*/ 8 h 10"/>
                    <a:gd name="T44" fmla="*/ 165 w 165"/>
                    <a:gd name="T45" fmla="*/ 8 h 10"/>
                    <a:gd name="T46" fmla="*/ 165 w 165"/>
                    <a:gd name="T47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65" h="10">
                      <a:moveTo>
                        <a:pt x="165" y="0"/>
                      </a:move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3" y="10"/>
                        <a:pt x="5" y="9"/>
                        <a:pt x="8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1" y="8"/>
                        <a:pt x="11" y="8"/>
                        <a:pt x="11" y="8"/>
                      </a:cubicBezTo>
                      <a:cubicBezTo>
                        <a:pt x="36" y="3"/>
                        <a:pt x="61" y="0"/>
                        <a:pt x="86" y="0"/>
                      </a:cubicBezTo>
                      <a:cubicBezTo>
                        <a:pt x="92" y="0"/>
                        <a:pt x="98" y="0"/>
                        <a:pt x="104" y="1"/>
                      </a:cubicBezTo>
                      <a:cubicBezTo>
                        <a:pt x="106" y="1"/>
                        <a:pt x="107" y="1"/>
                        <a:pt x="109" y="1"/>
                      </a:cubicBezTo>
                      <a:cubicBezTo>
                        <a:pt x="112" y="1"/>
                        <a:pt x="112" y="1"/>
                        <a:pt x="112" y="1"/>
                      </a:cubicBezTo>
                      <a:cubicBezTo>
                        <a:pt x="114" y="1"/>
                        <a:pt x="114" y="1"/>
                        <a:pt x="114" y="1"/>
                      </a:cubicBezTo>
                      <a:cubicBezTo>
                        <a:pt x="116" y="1"/>
                        <a:pt x="119" y="2"/>
                        <a:pt x="122" y="2"/>
                      </a:cubicBezTo>
                      <a:cubicBezTo>
                        <a:pt x="124" y="2"/>
                        <a:pt x="127" y="3"/>
                        <a:pt x="130" y="3"/>
                      </a:cubicBezTo>
                      <a:cubicBezTo>
                        <a:pt x="132" y="3"/>
                        <a:pt x="132" y="3"/>
                        <a:pt x="132" y="3"/>
                      </a:cubicBezTo>
                      <a:cubicBezTo>
                        <a:pt x="134" y="3"/>
                        <a:pt x="137" y="4"/>
                        <a:pt x="139" y="4"/>
                      </a:cubicBezTo>
                      <a:cubicBezTo>
                        <a:pt x="143" y="5"/>
                        <a:pt x="147" y="5"/>
                        <a:pt x="151" y="6"/>
                      </a:cubicBezTo>
                      <a:cubicBezTo>
                        <a:pt x="152" y="6"/>
                        <a:pt x="152" y="6"/>
                        <a:pt x="152" y="6"/>
                      </a:cubicBezTo>
                      <a:cubicBezTo>
                        <a:pt x="154" y="6"/>
                        <a:pt x="155" y="7"/>
                        <a:pt x="156" y="7"/>
                      </a:cubicBezTo>
                      <a:cubicBezTo>
                        <a:pt x="157" y="7"/>
                        <a:pt x="158" y="7"/>
                        <a:pt x="160" y="8"/>
                      </a:cubicBezTo>
                      <a:cubicBezTo>
                        <a:pt x="165" y="8"/>
                        <a:pt x="165" y="8"/>
                        <a:pt x="165" y="8"/>
                      </a:cubicBezTo>
                      <a:cubicBezTo>
                        <a:pt x="165" y="0"/>
                        <a:pt x="165" y="0"/>
                        <a:pt x="1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8" name="Freeform 930">
                  <a:extLst>
                    <a:ext uri="{FF2B5EF4-FFF2-40B4-BE49-F238E27FC236}">
                      <a16:creationId xmlns:a16="http://schemas.microsoft.com/office/drawing/2014/main" id="{6681927D-E030-4515-87E3-5F55BCFE0F0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03" y="2573"/>
                  <a:ext cx="115" cy="22"/>
                </a:xfrm>
                <a:custGeom>
                  <a:avLst/>
                  <a:gdLst>
                    <a:gd name="T0" fmla="*/ 115 w 115"/>
                    <a:gd name="T1" fmla="*/ 0 h 22"/>
                    <a:gd name="T2" fmla="*/ 0 w 115"/>
                    <a:gd name="T3" fmla="*/ 0 h 22"/>
                    <a:gd name="T4" fmla="*/ 0 w 115"/>
                    <a:gd name="T5" fmla="*/ 3 h 22"/>
                    <a:gd name="T6" fmla="*/ 58 w 115"/>
                    <a:gd name="T7" fmla="*/ 22 h 22"/>
                    <a:gd name="T8" fmla="*/ 115 w 115"/>
                    <a:gd name="T9" fmla="*/ 22 h 22"/>
                    <a:gd name="T10" fmla="*/ 115 w 115"/>
                    <a:gd name="T11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5" h="22">
                      <a:moveTo>
                        <a:pt x="115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20" y="7"/>
                        <a:pt x="40" y="14"/>
                        <a:pt x="58" y="22"/>
                      </a:cubicBezTo>
                      <a:cubicBezTo>
                        <a:pt x="115" y="22"/>
                        <a:pt x="115" y="22"/>
                        <a:pt x="115" y="22"/>
                      </a:cubicBezTo>
                      <a:cubicBezTo>
                        <a:pt x="115" y="0"/>
                        <a:pt x="115" y="0"/>
                        <a:pt x="115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9" name="Freeform 931">
                  <a:extLst>
                    <a:ext uri="{FF2B5EF4-FFF2-40B4-BE49-F238E27FC236}">
                      <a16:creationId xmlns:a16="http://schemas.microsoft.com/office/drawing/2014/main" id="{C7B06CC7-514A-403C-8A20-7F7485E7D85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95" y="2566"/>
                  <a:ext cx="131" cy="29"/>
                </a:xfrm>
                <a:custGeom>
                  <a:avLst/>
                  <a:gdLst>
                    <a:gd name="T0" fmla="*/ 123 w 131"/>
                    <a:gd name="T1" fmla="*/ 4 h 30"/>
                    <a:gd name="T2" fmla="*/ 127 w 131"/>
                    <a:gd name="T3" fmla="*/ 4 h 30"/>
                    <a:gd name="T4" fmla="*/ 123 w 131"/>
                    <a:gd name="T5" fmla="*/ 4 h 30"/>
                    <a:gd name="T6" fmla="*/ 131 w 131"/>
                    <a:gd name="T7" fmla="*/ 0 h 30"/>
                    <a:gd name="T8" fmla="*/ 131 w 131"/>
                    <a:gd name="T9" fmla="*/ 0 h 30"/>
                    <a:gd name="T10" fmla="*/ 127 w 131"/>
                    <a:gd name="T11" fmla="*/ 0 h 30"/>
                    <a:gd name="T12" fmla="*/ 123 w 131"/>
                    <a:gd name="T13" fmla="*/ 0 h 30"/>
                    <a:gd name="T14" fmla="*/ 8 w 131"/>
                    <a:gd name="T15" fmla="*/ 0 h 30"/>
                    <a:gd name="T16" fmla="*/ 0 w 131"/>
                    <a:gd name="T17" fmla="*/ 0 h 30"/>
                    <a:gd name="T18" fmla="*/ 0 w 131"/>
                    <a:gd name="T19" fmla="*/ 8 h 30"/>
                    <a:gd name="T20" fmla="*/ 0 w 131"/>
                    <a:gd name="T21" fmla="*/ 9 h 30"/>
                    <a:gd name="T22" fmla="*/ 5 w 131"/>
                    <a:gd name="T23" fmla="*/ 10 h 30"/>
                    <a:gd name="T24" fmla="*/ 5 w 131"/>
                    <a:gd name="T25" fmla="*/ 10 h 30"/>
                    <a:gd name="T26" fmla="*/ 5 w 131"/>
                    <a:gd name="T27" fmla="*/ 10 h 30"/>
                    <a:gd name="T28" fmla="*/ 6 w 131"/>
                    <a:gd name="T29" fmla="*/ 10 h 30"/>
                    <a:gd name="T30" fmla="*/ 7 w 131"/>
                    <a:gd name="T31" fmla="*/ 10 h 30"/>
                    <a:gd name="T32" fmla="*/ 8 w 131"/>
                    <a:gd name="T33" fmla="*/ 11 h 30"/>
                    <a:gd name="T34" fmla="*/ 8 w 131"/>
                    <a:gd name="T35" fmla="*/ 8 h 30"/>
                    <a:gd name="T36" fmla="*/ 123 w 131"/>
                    <a:gd name="T37" fmla="*/ 8 h 30"/>
                    <a:gd name="T38" fmla="*/ 123 w 131"/>
                    <a:gd name="T39" fmla="*/ 30 h 30"/>
                    <a:gd name="T40" fmla="*/ 127 w 131"/>
                    <a:gd name="T41" fmla="*/ 30 h 30"/>
                    <a:gd name="T42" fmla="*/ 131 w 131"/>
                    <a:gd name="T43" fmla="*/ 30 h 30"/>
                    <a:gd name="T44" fmla="*/ 131 w 131"/>
                    <a:gd name="T4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1" h="30">
                      <a:moveTo>
                        <a:pt x="123" y="4"/>
                      </a:moveTo>
                      <a:cubicBezTo>
                        <a:pt x="127" y="4"/>
                        <a:pt x="127" y="4"/>
                        <a:pt x="127" y="4"/>
                      </a:cubicBezTo>
                      <a:cubicBezTo>
                        <a:pt x="123" y="4"/>
                        <a:pt x="123" y="4"/>
                        <a:pt x="123" y="4"/>
                      </a:cubicBezTo>
                      <a:moveTo>
                        <a:pt x="131" y="0"/>
                      </a:moveTo>
                      <a:cubicBezTo>
                        <a:pt x="131" y="0"/>
                        <a:pt x="131" y="0"/>
                        <a:pt x="131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23" y="0"/>
                        <a:pt x="123" y="0"/>
                        <a:pt x="123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9"/>
                        <a:pt x="3" y="9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6" y="10"/>
                        <a:pt x="7" y="10"/>
                        <a:pt x="7" y="10"/>
                      </a:cubicBezTo>
                      <a:cubicBezTo>
                        <a:pt x="7" y="10"/>
                        <a:pt x="8" y="11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123" y="8"/>
                        <a:pt x="123" y="8"/>
                        <a:pt x="123" y="8"/>
                      </a:cubicBezTo>
                      <a:cubicBezTo>
                        <a:pt x="123" y="30"/>
                        <a:pt x="123" y="30"/>
                        <a:pt x="123" y="30"/>
                      </a:cubicBezTo>
                      <a:cubicBezTo>
                        <a:pt x="127" y="30"/>
                        <a:pt x="127" y="30"/>
                        <a:pt x="127" y="30"/>
                      </a:cubicBezTo>
                      <a:cubicBezTo>
                        <a:pt x="131" y="30"/>
                        <a:pt x="131" y="30"/>
                        <a:pt x="131" y="30"/>
                      </a:cubicBezTo>
                      <a:cubicBezTo>
                        <a:pt x="131" y="0"/>
                        <a:pt x="131" y="0"/>
                        <a:pt x="1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0" name="Freeform 932">
                  <a:extLst>
                    <a:ext uri="{FF2B5EF4-FFF2-40B4-BE49-F238E27FC236}">
                      <a16:creationId xmlns:a16="http://schemas.microsoft.com/office/drawing/2014/main" id="{C1BD5DBE-430E-411C-9064-CC9F773BF49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379" y="2603"/>
                  <a:ext cx="39" cy="22"/>
                </a:xfrm>
                <a:custGeom>
                  <a:avLst/>
                  <a:gdLst>
                    <a:gd name="T0" fmla="*/ 39 w 39"/>
                    <a:gd name="T1" fmla="*/ 0 h 22"/>
                    <a:gd name="T2" fmla="*/ 0 w 39"/>
                    <a:gd name="T3" fmla="*/ 0 h 22"/>
                    <a:gd name="T4" fmla="*/ 39 w 39"/>
                    <a:gd name="T5" fmla="*/ 22 h 22"/>
                    <a:gd name="T6" fmla="*/ 39 w 39"/>
                    <a:gd name="T7" fmla="*/ 22 h 22"/>
                    <a:gd name="T8" fmla="*/ 39 w 39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22">
                      <a:moveTo>
                        <a:pt x="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7"/>
                        <a:pt x="26" y="14"/>
                        <a:pt x="39" y="22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cubicBezTo>
                        <a:pt x="39" y="0"/>
                        <a:pt x="39" y="0"/>
                        <a:pt x="39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1" name="Freeform 933">
                  <a:extLst>
                    <a:ext uri="{FF2B5EF4-FFF2-40B4-BE49-F238E27FC236}">
                      <a16:creationId xmlns:a16="http://schemas.microsoft.com/office/drawing/2014/main" id="{728DA2B2-9912-4DBC-A368-D51B1153570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361" y="2595"/>
                  <a:ext cx="65" cy="30"/>
                </a:xfrm>
                <a:custGeom>
                  <a:avLst/>
                  <a:gdLst>
                    <a:gd name="T0" fmla="*/ 57 w 65"/>
                    <a:gd name="T1" fmla="*/ 4 h 30"/>
                    <a:gd name="T2" fmla="*/ 61 w 65"/>
                    <a:gd name="T3" fmla="*/ 4 h 30"/>
                    <a:gd name="T4" fmla="*/ 57 w 65"/>
                    <a:gd name="T5" fmla="*/ 4 h 30"/>
                    <a:gd name="T6" fmla="*/ 65 w 65"/>
                    <a:gd name="T7" fmla="*/ 0 h 30"/>
                    <a:gd name="T8" fmla="*/ 65 w 65"/>
                    <a:gd name="T9" fmla="*/ 0 h 30"/>
                    <a:gd name="T10" fmla="*/ 61 w 65"/>
                    <a:gd name="T11" fmla="*/ 0 h 30"/>
                    <a:gd name="T12" fmla="*/ 57 w 65"/>
                    <a:gd name="T13" fmla="*/ 0 h 30"/>
                    <a:gd name="T14" fmla="*/ 0 w 65"/>
                    <a:gd name="T15" fmla="*/ 0 h 30"/>
                    <a:gd name="T16" fmla="*/ 18 w 65"/>
                    <a:gd name="T17" fmla="*/ 8 h 30"/>
                    <a:gd name="T18" fmla="*/ 57 w 65"/>
                    <a:gd name="T19" fmla="*/ 8 h 30"/>
                    <a:gd name="T20" fmla="*/ 57 w 65"/>
                    <a:gd name="T21" fmla="*/ 30 h 30"/>
                    <a:gd name="T22" fmla="*/ 61 w 65"/>
                    <a:gd name="T23" fmla="*/ 30 h 30"/>
                    <a:gd name="T24" fmla="*/ 65 w 65"/>
                    <a:gd name="T25" fmla="*/ 30 h 30"/>
                    <a:gd name="T26" fmla="*/ 65 w 65"/>
                    <a:gd name="T2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5" h="30">
                      <a:moveTo>
                        <a:pt x="57" y="4"/>
                      </a:moveTo>
                      <a:cubicBezTo>
                        <a:pt x="61" y="4"/>
                        <a:pt x="61" y="4"/>
                        <a:pt x="61" y="4"/>
                      </a:cubicBezTo>
                      <a:cubicBezTo>
                        <a:pt x="57" y="4"/>
                        <a:pt x="57" y="4"/>
                        <a:pt x="57" y="4"/>
                      </a:cubicBezTo>
                      <a:moveTo>
                        <a:pt x="65" y="0"/>
                      </a:move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6" y="3"/>
                        <a:pt x="12" y="5"/>
                        <a:pt x="18" y="8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7" y="30"/>
                        <a:pt x="57" y="30"/>
                        <a:pt x="57" y="30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5" y="30"/>
                        <a:pt x="65" y="30"/>
                        <a:pt x="65" y="30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2" name="Freeform 934">
                  <a:extLst>
                    <a:ext uri="{FF2B5EF4-FFF2-40B4-BE49-F238E27FC236}">
                      <a16:creationId xmlns:a16="http://schemas.microsoft.com/office/drawing/2014/main" id="{EFA7B53D-D97C-4C47-904F-45ED8D96D04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418" y="2625"/>
                  <a:ext cx="8" cy="6"/>
                </a:xfrm>
                <a:custGeom>
                  <a:avLst/>
                  <a:gdLst>
                    <a:gd name="T0" fmla="*/ 8 w 8"/>
                    <a:gd name="T1" fmla="*/ 0 h 6"/>
                    <a:gd name="T2" fmla="*/ 8 w 8"/>
                    <a:gd name="T3" fmla="*/ 0 h 6"/>
                    <a:gd name="T4" fmla="*/ 4 w 8"/>
                    <a:gd name="T5" fmla="*/ 0 h 6"/>
                    <a:gd name="T6" fmla="*/ 0 w 8"/>
                    <a:gd name="T7" fmla="*/ 0 h 6"/>
                    <a:gd name="T8" fmla="*/ 0 w 8"/>
                    <a:gd name="T9" fmla="*/ 0 h 6"/>
                    <a:gd name="T10" fmla="*/ 8 w 8"/>
                    <a:gd name="T11" fmla="*/ 6 h 6"/>
                    <a:gd name="T12" fmla="*/ 8 w 8"/>
                    <a:gd name="T13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6">
                      <a:moveTo>
                        <a:pt x="8" y="0"/>
                      </a:move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2"/>
                        <a:pt x="6" y="4"/>
                        <a:pt x="8" y="6"/>
                      </a:cubicBezTo>
                      <a:cubicBezTo>
                        <a:pt x="8" y="0"/>
                        <a:pt x="8" y="0"/>
                        <a:pt x="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3" name="Freeform 935">
                  <a:extLst>
                    <a:ext uri="{FF2B5EF4-FFF2-40B4-BE49-F238E27FC236}">
                      <a16:creationId xmlns:a16="http://schemas.microsoft.com/office/drawing/2014/main" id="{0A315628-F059-46C8-8584-FFFF807D528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626" y="3984"/>
                  <a:ext cx="186" cy="32"/>
                </a:xfrm>
                <a:custGeom>
                  <a:avLst/>
                  <a:gdLst>
                    <a:gd name="T0" fmla="*/ 22 w 186"/>
                    <a:gd name="T1" fmla="*/ 0 h 33"/>
                    <a:gd name="T2" fmla="*/ 0 w 186"/>
                    <a:gd name="T3" fmla="*/ 33 h 33"/>
                    <a:gd name="T4" fmla="*/ 186 w 186"/>
                    <a:gd name="T5" fmla="*/ 33 h 33"/>
                    <a:gd name="T6" fmla="*/ 186 w 186"/>
                    <a:gd name="T7" fmla="*/ 9 h 33"/>
                    <a:gd name="T8" fmla="*/ 51 w 186"/>
                    <a:gd name="T9" fmla="*/ 9 h 33"/>
                    <a:gd name="T10" fmla="*/ 22 w 186"/>
                    <a:gd name="T11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6" h="33">
                      <a:moveTo>
                        <a:pt x="22" y="0"/>
                      </a:moveTo>
                      <a:cubicBezTo>
                        <a:pt x="15" y="12"/>
                        <a:pt x="8" y="23"/>
                        <a:pt x="0" y="33"/>
                      </a:cubicBezTo>
                      <a:cubicBezTo>
                        <a:pt x="186" y="33"/>
                        <a:pt x="186" y="33"/>
                        <a:pt x="186" y="33"/>
                      </a:cubicBezTo>
                      <a:cubicBezTo>
                        <a:pt x="186" y="9"/>
                        <a:pt x="186" y="9"/>
                        <a:pt x="186" y="9"/>
                      </a:cubicBezTo>
                      <a:cubicBezTo>
                        <a:pt x="51" y="9"/>
                        <a:pt x="51" y="9"/>
                        <a:pt x="51" y="9"/>
                      </a:cubicBezTo>
                      <a:cubicBezTo>
                        <a:pt x="40" y="9"/>
                        <a:pt x="30" y="6"/>
                        <a:pt x="22" y="0"/>
                      </a:cubicBezTo>
                    </a:path>
                  </a:pathLst>
                </a:custGeom>
                <a:solidFill>
                  <a:srgbClr val="9EE8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4" name="Rectangle 936">
                  <a:extLst>
                    <a:ext uri="{FF2B5EF4-FFF2-40B4-BE49-F238E27FC236}">
                      <a16:creationId xmlns:a16="http://schemas.microsoft.com/office/drawing/2014/main" id="{C28F8862-75CC-4FDB-A366-AD0BD8CD800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5" name="Rectangle 937">
                  <a:extLst>
                    <a:ext uri="{FF2B5EF4-FFF2-40B4-BE49-F238E27FC236}">
                      <a16:creationId xmlns:a16="http://schemas.microsoft.com/office/drawing/2014/main" id="{CA856FD0-F2BD-441D-86F5-460059DA527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2812" y="3993"/>
                  <a:ext cx="14" cy="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6" name="Freeform 938">
                  <a:extLst>
                    <a:ext uri="{FF2B5EF4-FFF2-40B4-BE49-F238E27FC236}">
                      <a16:creationId xmlns:a16="http://schemas.microsoft.com/office/drawing/2014/main" id="{B9E82F18-E05F-4D78-9814-7DE04091138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231" y="3046"/>
                  <a:ext cx="101" cy="237"/>
                </a:xfrm>
                <a:custGeom>
                  <a:avLst/>
                  <a:gdLst>
                    <a:gd name="T0" fmla="*/ 101 w 101"/>
                    <a:gd name="T1" fmla="*/ 237 h 237"/>
                    <a:gd name="T2" fmla="*/ 100 w 101"/>
                    <a:gd name="T3" fmla="*/ 237 h 237"/>
                    <a:gd name="T4" fmla="*/ 101 w 101"/>
                    <a:gd name="T5" fmla="*/ 237 h 237"/>
                    <a:gd name="T6" fmla="*/ 101 w 101"/>
                    <a:gd name="T7" fmla="*/ 237 h 237"/>
                    <a:gd name="T8" fmla="*/ 0 w 101"/>
                    <a:gd name="T9" fmla="*/ 0 h 237"/>
                    <a:gd name="T10" fmla="*/ 0 w 101"/>
                    <a:gd name="T11" fmla="*/ 0 h 237"/>
                    <a:gd name="T12" fmla="*/ 0 w 101"/>
                    <a:gd name="T13" fmla="*/ 135 h 237"/>
                    <a:gd name="T14" fmla="*/ 99 w 101"/>
                    <a:gd name="T15" fmla="*/ 237 h 237"/>
                    <a:gd name="T16" fmla="*/ 99 w 101"/>
                    <a:gd name="T17" fmla="*/ 229 h 237"/>
                    <a:gd name="T18" fmla="*/ 100 w 101"/>
                    <a:gd name="T19" fmla="*/ 229 h 237"/>
                    <a:gd name="T20" fmla="*/ 35 w 101"/>
                    <a:gd name="T21" fmla="*/ 201 h 237"/>
                    <a:gd name="T22" fmla="*/ 8 w 101"/>
                    <a:gd name="T23" fmla="*/ 135 h 237"/>
                    <a:gd name="T24" fmla="*/ 8 w 101"/>
                    <a:gd name="T25" fmla="*/ 111 h 237"/>
                    <a:gd name="T26" fmla="*/ 0 w 101"/>
                    <a:gd name="T27" fmla="*/ 111 h 237"/>
                    <a:gd name="T28" fmla="*/ 0 w 101"/>
                    <a:gd name="T29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01" h="237">
                      <a:moveTo>
                        <a:pt x="101" y="237"/>
                      </a:moveTo>
                      <a:cubicBezTo>
                        <a:pt x="101" y="237"/>
                        <a:pt x="101" y="237"/>
                        <a:pt x="100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cubicBezTo>
                        <a:pt x="101" y="237"/>
                        <a:pt x="101" y="237"/>
                        <a:pt x="101" y="237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91"/>
                        <a:pt x="44" y="236"/>
                        <a:pt x="99" y="237"/>
                      </a:cubicBezTo>
                      <a:cubicBezTo>
                        <a:pt x="99" y="229"/>
                        <a:pt x="99" y="229"/>
                        <a:pt x="99" y="229"/>
                      </a:cubicBezTo>
                      <a:cubicBezTo>
                        <a:pt x="100" y="229"/>
                        <a:pt x="100" y="229"/>
                        <a:pt x="100" y="229"/>
                      </a:cubicBezTo>
                      <a:cubicBezTo>
                        <a:pt x="75" y="229"/>
                        <a:pt x="52" y="218"/>
                        <a:pt x="35" y="201"/>
                      </a:cubicBezTo>
                      <a:cubicBezTo>
                        <a:pt x="18" y="184"/>
                        <a:pt x="8" y="161"/>
                        <a:pt x="8" y="135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7" name="Freeform 939">
                  <a:extLst>
                    <a:ext uri="{FF2B5EF4-FFF2-40B4-BE49-F238E27FC236}">
                      <a16:creationId xmlns:a16="http://schemas.microsoft.com/office/drawing/2014/main" id="{D6DF7413-159F-40B9-B106-E938BE451A0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129" y="2957"/>
                  <a:ext cx="110" cy="431"/>
                </a:xfrm>
                <a:custGeom>
                  <a:avLst/>
                  <a:gdLst>
                    <a:gd name="T0" fmla="*/ 55 w 110"/>
                    <a:gd name="T1" fmla="*/ 0 h 432"/>
                    <a:gd name="T2" fmla="*/ 0 w 110"/>
                    <a:gd name="T3" fmla="*/ 55 h 432"/>
                    <a:gd name="T4" fmla="*/ 0 w 110"/>
                    <a:gd name="T5" fmla="*/ 390 h 432"/>
                    <a:gd name="T6" fmla="*/ 8 w 110"/>
                    <a:gd name="T7" fmla="*/ 390 h 432"/>
                    <a:gd name="T8" fmla="*/ 8 w 110"/>
                    <a:gd name="T9" fmla="*/ 432 h 432"/>
                    <a:gd name="T10" fmla="*/ 8 w 110"/>
                    <a:gd name="T11" fmla="*/ 432 h 432"/>
                    <a:gd name="T12" fmla="*/ 8 w 110"/>
                    <a:gd name="T13" fmla="*/ 55 h 432"/>
                    <a:gd name="T14" fmla="*/ 21 w 110"/>
                    <a:gd name="T15" fmla="*/ 21 h 432"/>
                    <a:gd name="T16" fmla="*/ 55 w 110"/>
                    <a:gd name="T17" fmla="*/ 8 h 432"/>
                    <a:gd name="T18" fmla="*/ 88 w 110"/>
                    <a:gd name="T19" fmla="*/ 21 h 432"/>
                    <a:gd name="T20" fmla="*/ 102 w 110"/>
                    <a:gd name="T21" fmla="*/ 55 h 432"/>
                    <a:gd name="T22" fmla="*/ 102 w 110"/>
                    <a:gd name="T23" fmla="*/ 89 h 432"/>
                    <a:gd name="T24" fmla="*/ 102 w 110"/>
                    <a:gd name="T25" fmla="*/ 200 h 432"/>
                    <a:gd name="T26" fmla="*/ 110 w 110"/>
                    <a:gd name="T27" fmla="*/ 200 h 432"/>
                    <a:gd name="T28" fmla="*/ 110 w 110"/>
                    <a:gd name="T29" fmla="*/ 200 h 432"/>
                    <a:gd name="T30" fmla="*/ 110 w 110"/>
                    <a:gd name="T31" fmla="*/ 55 h 432"/>
                    <a:gd name="T32" fmla="*/ 55 w 110"/>
                    <a:gd name="T33" fmla="*/ 0 h 4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10" h="432">
                      <a:moveTo>
                        <a:pt x="55" y="0"/>
                      </a:moveTo>
                      <a:cubicBezTo>
                        <a:pt x="24" y="0"/>
                        <a:pt x="0" y="24"/>
                        <a:pt x="0" y="55"/>
                      </a:cubicBezTo>
                      <a:cubicBezTo>
                        <a:pt x="0" y="390"/>
                        <a:pt x="0" y="390"/>
                        <a:pt x="0" y="390"/>
                      </a:cubicBezTo>
                      <a:cubicBezTo>
                        <a:pt x="8" y="390"/>
                        <a:pt x="8" y="390"/>
                        <a:pt x="8" y="390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432"/>
                        <a:pt x="8" y="432"/>
                        <a:pt x="8" y="432"/>
                      </a:cubicBezTo>
                      <a:cubicBezTo>
                        <a:pt x="8" y="55"/>
                        <a:pt x="8" y="55"/>
                        <a:pt x="8" y="55"/>
                      </a:cubicBezTo>
                      <a:cubicBezTo>
                        <a:pt x="8" y="42"/>
                        <a:pt x="13" y="30"/>
                        <a:pt x="21" y="21"/>
                      </a:cubicBezTo>
                      <a:cubicBezTo>
                        <a:pt x="30" y="13"/>
                        <a:pt x="42" y="8"/>
                        <a:pt x="55" y="8"/>
                      </a:cubicBezTo>
                      <a:cubicBezTo>
                        <a:pt x="68" y="8"/>
                        <a:pt x="79" y="13"/>
                        <a:pt x="88" y="21"/>
                      </a:cubicBezTo>
                      <a:cubicBezTo>
                        <a:pt x="96" y="30"/>
                        <a:pt x="102" y="42"/>
                        <a:pt x="102" y="55"/>
                      </a:cubicBezTo>
                      <a:cubicBezTo>
                        <a:pt x="102" y="89"/>
                        <a:pt x="102" y="89"/>
                        <a:pt x="102" y="89"/>
                      </a:cubicBezTo>
                      <a:cubicBezTo>
                        <a:pt x="102" y="200"/>
                        <a:pt x="102" y="200"/>
                        <a:pt x="102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200"/>
                        <a:pt x="110" y="200"/>
                        <a:pt x="110" y="200"/>
                      </a:cubicBezTo>
                      <a:cubicBezTo>
                        <a:pt x="110" y="55"/>
                        <a:pt x="110" y="55"/>
                        <a:pt x="110" y="55"/>
                      </a:cubicBezTo>
                      <a:cubicBezTo>
                        <a:pt x="110" y="24"/>
                        <a:pt x="85" y="0"/>
                        <a:pt x="5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8" name="Freeform 940">
                  <a:extLst>
                    <a:ext uri="{FF2B5EF4-FFF2-40B4-BE49-F238E27FC236}">
                      <a16:creationId xmlns:a16="http://schemas.microsoft.com/office/drawing/2014/main" id="{ECC9A7F6-0C67-41D0-9D3B-4D69A708999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45" y="2604"/>
                  <a:ext cx="136" cy="762"/>
                </a:xfrm>
                <a:custGeom>
                  <a:avLst/>
                  <a:gdLst>
                    <a:gd name="T0" fmla="*/ 68 w 136"/>
                    <a:gd name="T1" fmla="*/ 0 h 763"/>
                    <a:gd name="T2" fmla="*/ 0 w 136"/>
                    <a:gd name="T3" fmla="*/ 68 h 763"/>
                    <a:gd name="T4" fmla="*/ 0 w 136"/>
                    <a:gd name="T5" fmla="*/ 81 h 763"/>
                    <a:gd name="T6" fmla="*/ 8 w 136"/>
                    <a:gd name="T7" fmla="*/ 81 h 763"/>
                    <a:gd name="T8" fmla="*/ 8 w 136"/>
                    <a:gd name="T9" fmla="*/ 68 h 763"/>
                    <a:gd name="T10" fmla="*/ 26 w 136"/>
                    <a:gd name="T11" fmla="*/ 26 h 763"/>
                    <a:gd name="T12" fmla="*/ 68 w 136"/>
                    <a:gd name="T13" fmla="*/ 8 h 763"/>
                    <a:gd name="T14" fmla="*/ 110 w 136"/>
                    <a:gd name="T15" fmla="*/ 26 h 763"/>
                    <a:gd name="T16" fmla="*/ 128 w 136"/>
                    <a:gd name="T17" fmla="*/ 68 h 763"/>
                    <a:gd name="T18" fmla="*/ 128 w 136"/>
                    <a:gd name="T19" fmla="*/ 743 h 763"/>
                    <a:gd name="T20" fmla="*/ 135 w 136"/>
                    <a:gd name="T21" fmla="*/ 743 h 763"/>
                    <a:gd name="T22" fmla="*/ 135 w 136"/>
                    <a:gd name="T23" fmla="*/ 763 h 763"/>
                    <a:gd name="T24" fmla="*/ 136 w 136"/>
                    <a:gd name="T25" fmla="*/ 763 h 763"/>
                    <a:gd name="T26" fmla="*/ 136 w 136"/>
                    <a:gd name="T27" fmla="*/ 68 h 763"/>
                    <a:gd name="T28" fmla="*/ 68 w 136"/>
                    <a:gd name="T29" fmla="*/ 0 h 7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6" h="763">
                      <a:moveTo>
                        <a:pt x="68" y="0"/>
                      </a:moveTo>
                      <a:cubicBezTo>
                        <a:pt x="31" y="0"/>
                        <a:pt x="0" y="30"/>
                        <a:pt x="0" y="68"/>
                      </a:cubicBezTo>
                      <a:cubicBezTo>
                        <a:pt x="0" y="81"/>
                        <a:pt x="0" y="81"/>
                        <a:pt x="0" y="81"/>
                      </a:cubicBezTo>
                      <a:cubicBezTo>
                        <a:pt x="8" y="81"/>
                        <a:pt x="8" y="81"/>
                        <a:pt x="8" y="81"/>
                      </a:cubicBezTo>
                      <a:cubicBezTo>
                        <a:pt x="8" y="68"/>
                        <a:pt x="8" y="68"/>
                        <a:pt x="8" y="68"/>
                      </a:cubicBezTo>
                      <a:cubicBezTo>
                        <a:pt x="8" y="51"/>
                        <a:pt x="15" y="36"/>
                        <a:pt x="26" y="26"/>
                      </a:cubicBezTo>
                      <a:cubicBezTo>
                        <a:pt x="37" y="15"/>
                        <a:pt x="51" y="8"/>
                        <a:pt x="68" y="8"/>
                      </a:cubicBezTo>
                      <a:cubicBezTo>
                        <a:pt x="85" y="8"/>
                        <a:pt x="100" y="15"/>
                        <a:pt x="110" y="26"/>
                      </a:cubicBezTo>
                      <a:cubicBezTo>
                        <a:pt x="121" y="36"/>
                        <a:pt x="128" y="51"/>
                        <a:pt x="128" y="68"/>
                      </a:cubicBezTo>
                      <a:cubicBezTo>
                        <a:pt x="128" y="743"/>
                        <a:pt x="128" y="743"/>
                        <a:pt x="128" y="743"/>
                      </a:cubicBezTo>
                      <a:cubicBezTo>
                        <a:pt x="135" y="743"/>
                        <a:pt x="135" y="743"/>
                        <a:pt x="135" y="743"/>
                      </a:cubicBezTo>
                      <a:cubicBezTo>
                        <a:pt x="135" y="763"/>
                        <a:pt x="135" y="763"/>
                        <a:pt x="135" y="763"/>
                      </a:cubicBezTo>
                      <a:cubicBezTo>
                        <a:pt x="136" y="763"/>
                        <a:pt x="136" y="763"/>
                        <a:pt x="136" y="763"/>
                      </a:cubicBezTo>
                      <a:cubicBezTo>
                        <a:pt x="136" y="68"/>
                        <a:pt x="136" y="68"/>
                        <a:pt x="136" y="68"/>
                      </a:cubicBezTo>
                      <a:cubicBezTo>
                        <a:pt x="136" y="30"/>
                        <a:pt x="106" y="0"/>
                        <a:pt x="68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9" name="Freeform 941">
                  <a:extLst>
                    <a:ext uri="{FF2B5EF4-FFF2-40B4-BE49-F238E27FC236}">
                      <a16:creationId xmlns:a16="http://schemas.microsoft.com/office/drawing/2014/main" id="{4ABC1141-8551-4C37-A2B6-166E745F0AE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072" y="3346"/>
                  <a:ext cx="65" cy="101"/>
                </a:xfrm>
                <a:custGeom>
                  <a:avLst/>
                  <a:gdLst>
                    <a:gd name="T0" fmla="*/ 65 w 65"/>
                    <a:gd name="T1" fmla="*/ 0 h 101"/>
                    <a:gd name="T2" fmla="*/ 57 w 65"/>
                    <a:gd name="T3" fmla="*/ 0 h 101"/>
                    <a:gd name="T4" fmla="*/ 57 w 65"/>
                    <a:gd name="T5" fmla="*/ 0 h 101"/>
                    <a:gd name="T6" fmla="*/ 57 w 65"/>
                    <a:gd name="T7" fmla="*/ 69 h 101"/>
                    <a:gd name="T8" fmla="*/ 32 w 65"/>
                    <a:gd name="T9" fmla="*/ 93 h 101"/>
                    <a:gd name="T10" fmla="*/ 8 w 65"/>
                    <a:gd name="T11" fmla="*/ 69 h 101"/>
                    <a:gd name="T12" fmla="*/ 8 w 65"/>
                    <a:gd name="T13" fmla="*/ 20 h 101"/>
                    <a:gd name="T14" fmla="*/ 8 w 65"/>
                    <a:gd name="T15" fmla="*/ 0 h 101"/>
                    <a:gd name="T16" fmla="*/ 1 w 65"/>
                    <a:gd name="T17" fmla="*/ 0 h 101"/>
                    <a:gd name="T18" fmla="*/ 0 w 65"/>
                    <a:gd name="T19" fmla="*/ 0 h 101"/>
                    <a:gd name="T20" fmla="*/ 0 w 65"/>
                    <a:gd name="T21" fmla="*/ 69 h 101"/>
                    <a:gd name="T22" fmla="*/ 10 w 65"/>
                    <a:gd name="T23" fmla="*/ 92 h 101"/>
                    <a:gd name="T24" fmla="*/ 32 w 65"/>
                    <a:gd name="T25" fmla="*/ 101 h 101"/>
                    <a:gd name="T26" fmla="*/ 32 w 65"/>
                    <a:gd name="T27" fmla="*/ 101 h 101"/>
                    <a:gd name="T28" fmla="*/ 55 w 65"/>
                    <a:gd name="T29" fmla="*/ 92 h 101"/>
                    <a:gd name="T30" fmla="*/ 65 w 65"/>
                    <a:gd name="T31" fmla="*/ 69 h 101"/>
                    <a:gd name="T32" fmla="*/ 65 w 65"/>
                    <a:gd name="T33" fmla="*/ 42 h 101"/>
                    <a:gd name="T34" fmla="*/ 65 w 65"/>
                    <a:gd name="T35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65" h="101">
                      <a:moveTo>
                        <a:pt x="65" y="0"/>
                      </a:move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0"/>
                        <a:pt x="57" y="0"/>
                        <a:pt x="57" y="0"/>
                      </a:cubicBezTo>
                      <a:cubicBezTo>
                        <a:pt x="57" y="69"/>
                        <a:pt x="57" y="69"/>
                        <a:pt x="57" y="69"/>
                      </a:cubicBezTo>
                      <a:cubicBezTo>
                        <a:pt x="57" y="83"/>
                        <a:pt x="46" y="93"/>
                        <a:pt x="32" y="93"/>
                      </a:cubicBezTo>
                      <a:cubicBezTo>
                        <a:pt x="19" y="93"/>
                        <a:pt x="8" y="83"/>
                        <a:pt x="8" y="6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8"/>
                        <a:pt x="4" y="86"/>
                        <a:pt x="10" y="92"/>
                      </a:cubicBezTo>
                      <a:cubicBezTo>
                        <a:pt x="15" y="98"/>
                        <a:pt x="24" y="101"/>
                        <a:pt x="32" y="101"/>
                      </a:cubicBezTo>
                      <a:cubicBezTo>
                        <a:pt x="32" y="101"/>
                        <a:pt x="32" y="101"/>
                        <a:pt x="32" y="101"/>
                      </a:cubicBezTo>
                      <a:cubicBezTo>
                        <a:pt x="41" y="101"/>
                        <a:pt x="49" y="98"/>
                        <a:pt x="55" y="92"/>
                      </a:cubicBezTo>
                      <a:cubicBezTo>
                        <a:pt x="61" y="86"/>
                        <a:pt x="65" y="78"/>
                        <a:pt x="65" y="69"/>
                      </a:cubicBezTo>
                      <a:cubicBezTo>
                        <a:pt x="65" y="42"/>
                        <a:pt x="65" y="42"/>
                        <a:pt x="65" y="42"/>
                      </a:cubicBezTo>
                      <a:cubicBezTo>
                        <a:pt x="65" y="0"/>
                        <a:pt x="65" y="0"/>
                        <a:pt x="6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0" name="Freeform 942">
                  <a:extLst>
                    <a:ext uri="{FF2B5EF4-FFF2-40B4-BE49-F238E27FC236}">
                      <a16:creationId xmlns:a16="http://schemas.microsoft.com/office/drawing/2014/main" id="{EBFEBD3A-A073-4D21-ACDE-9E498DA772A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330" y="3160"/>
                  <a:ext cx="102" cy="123"/>
                </a:xfrm>
                <a:custGeom>
                  <a:avLst/>
                  <a:gdLst>
                    <a:gd name="T0" fmla="*/ 94 w 102"/>
                    <a:gd name="T1" fmla="*/ 0 h 123"/>
                    <a:gd name="T2" fmla="*/ 94 w 102"/>
                    <a:gd name="T3" fmla="*/ 21 h 123"/>
                    <a:gd name="T4" fmla="*/ 67 w 102"/>
                    <a:gd name="T5" fmla="*/ 87 h 123"/>
                    <a:gd name="T6" fmla="*/ 1 w 102"/>
                    <a:gd name="T7" fmla="*/ 115 h 123"/>
                    <a:gd name="T8" fmla="*/ 0 w 102"/>
                    <a:gd name="T9" fmla="*/ 115 h 123"/>
                    <a:gd name="T10" fmla="*/ 0 w 102"/>
                    <a:gd name="T11" fmla="*/ 123 h 123"/>
                    <a:gd name="T12" fmla="*/ 0 w 102"/>
                    <a:gd name="T13" fmla="*/ 123 h 123"/>
                    <a:gd name="T14" fmla="*/ 1 w 102"/>
                    <a:gd name="T15" fmla="*/ 123 h 123"/>
                    <a:gd name="T16" fmla="*/ 2 w 102"/>
                    <a:gd name="T17" fmla="*/ 123 h 123"/>
                    <a:gd name="T18" fmla="*/ 102 w 102"/>
                    <a:gd name="T19" fmla="*/ 21 h 123"/>
                    <a:gd name="T20" fmla="*/ 102 w 102"/>
                    <a:gd name="T21" fmla="*/ 0 h 123"/>
                    <a:gd name="T22" fmla="*/ 100 w 102"/>
                    <a:gd name="T23" fmla="*/ 0 h 123"/>
                    <a:gd name="T24" fmla="*/ 94 w 102"/>
                    <a:gd name="T25" fmla="*/ 0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2" h="123">
                      <a:moveTo>
                        <a:pt x="94" y="0"/>
                      </a:moveTo>
                      <a:cubicBezTo>
                        <a:pt x="94" y="21"/>
                        <a:pt x="94" y="21"/>
                        <a:pt x="94" y="21"/>
                      </a:cubicBezTo>
                      <a:cubicBezTo>
                        <a:pt x="94" y="47"/>
                        <a:pt x="84" y="70"/>
                        <a:pt x="67" y="87"/>
                      </a:cubicBezTo>
                      <a:cubicBezTo>
                        <a:pt x="50" y="104"/>
                        <a:pt x="27" y="115"/>
                        <a:pt x="1" y="115"/>
                      </a:cubicBezTo>
                      <a:cubicBezTo>
                        <a:pt x="1" y="115"/>
                        <a:pt x="1" y="115"/>
                        <a:pt x="0" y="115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0" y="123"/>
                        <a:pt x="0" y="123"/>
                        <a:pt x="0" y="123"/>
                      </a:cubicBezTo>
                      <a:cubicBezTo>
                        <a:pt x="1" y="123"/>
                        <a:pt x="1" y="123"/>
                        <a:pt x="1" y="123"/>
                      </a:cubicBezTo>
                      <a:cubicBezTo>
                        <a:pt x="2" y="123"/>
                        <a:pt x="2" y="123"/>
                        <a:pt x="2" y="123"/>
                      </a:cubicBezTo>
                      <a:cubicBezTo>
                        <a:pt x="58" y="122"/>
                        <a:pt x="102" y="77"/>
                        <a:pt x="102" y="21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1" y="0"/>
                        <a:pt x="100" y="0"/>
                      </a:cubicBezTo>
                      <a:cubicBezTo>
                        <a:pt x="98" y="0"/>
                        <a:pt x="96" y="0"/>
                        <a:pt x="9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1" name="Freeform 943">
                  <a:extLst>
                    <a:ext uri="{FF2B5EF4-FFF2-40B4-BE49-F238E27FC236}">
                      <a16:creationId xmlns:a16="http://schemas.microsoft.com/office/drawing/2014/main" id="{4A3D361A-3802-49BC-8176-2F4CCBF225F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4" y="2884"/>
                  <a:ext cx="367" cy="102"/>
                </a:xfrm>
                <a:custGeom>
                  <a:avLst/>
                  <a:gdLst>
                    <a:gd name="T0" fmla="*/ 367 w 367"/>
                    <a:gd name="T1" fmla="*/ 0 h 102"/>
                    <a:gd name="T2" fmla="*/ 102 w 367"/>
                    <a:gd name="T3" fmla="*/ 0 h 102"/>
                    <a:gd name="T4" fmla="*/ 0 w 367"/>
                    <a:gd name="T5" fmla="*/ 102 h 102"/>
                    <a:gd name="T6" fmla="*/ 0 w 367"/>
                    <a:gd name="T7" fmla="*/ 102 h 102"/>
                    <a:gd name="T8" fmla="*/ 6 w 367"/>
                    <a:gd name="T9" fmla="*/ 102 h 102"/>
                    <a:gd name="T10" fmla="*/ 8 w 367"/>
                    <a:gd name="T11" fmla="*/ 102 h 102"/>
                    <a:gd name="T12" fmla="*/ 8 w 367"/>
                    <a:gd name="T13" fmla="*/ 102 h 102"/>
                    <a:gd name="T14" fmla="*/ 36 w 367"/>
                    <a:gd name="T15" fmla="*/ 35 h 102"/>
                    <a:gd name="T16" fmla="*/ 102 w 367"/>
                    <a:gd name="T17" fmla="*/ 8 h 102"/>
                    <a:gd name="T18" fmla="*/ 364 w 367"/>
                    <a:gd name="T19" fmla="*/ 8 h 102"/>
                    <a:gd name="T20" fmla="*/ 365 w 367"/>
                    <a:gd name="T21" fmla="*/ 6 h 102"/>
                    <a:gd name="T22" fmla="*/ 367 w 367"/>
                    <a:gd name="T23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67" h="102">
                      <a:moveTo>
                        <a:pt x="367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2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2" y="102"/>
                        <a:pt x="4" y="102"/>
                        <a:pt x="6" y="102"/>
                      </a:cubicBezTo>
                      <a:cubicBezTo>
                        <a:pt x="7" y="102"/>
                        <a:pt x="7" y="102"/>
                        <a:pt x="8" y="102"/>
                      </a:cubicBezTo>
                      <a:cubicBezTo>
                        <a:pt x="8" y="102"/>
                        <a:pt x="8" y="102"/>
                        <a:pt x="8" y="102"/>
                      </a:cubicBezTo>
                      <a:cubicBezTo>
                        <a:pt x="8" y="76"/>
                        <a:pt x="19" y="52"/>
                        <a:pt x="36" y="35"/>
                      </a:cubicBezTo>
                      <a:cubicBezTo>
                        <a:pt x="53" y="18"/>
                        <a:pt x="76" y="8"/>
                        <a:pt x="102" y="8"/>
                      </a:cubicBezTo>
                      <a:cubicBezTo>
                        <a:pt x="364" y="8"/>
                        <a:pt x="364" y="8"/>
                        <a:pt x="364" y="8"/>
                      </a:cubicBezTo>
                      <a:cubicBezTo>
                        <a:pt x="364" y="7"/>
                        <a:pt x="364" y="7"/>
                        <a:pt x="365" y="6"/>
                      </a:cubicBezTo>
                      <a:cubicBezTo>
                        <a:pt x="365" y="4"/>
                        <a:pt x="366" y="2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2" name="Freeform 944">
                  <a:extLst>
                    <a:ext uri="{FF2B5EF4-FFF2-40B4-BE49-F238E27FC236}">
                      <a16:creationId xmlns:a16="http://schemas.microsoft.com/office/drawing/2014/main" id="{D582734D-CB69-46BE-8404-FE7ACFE77EA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478" y="2900"/>
                  <a:ext cx="471" cy="77"/>
                </a:xfrm>
                <a:custGeom>
                  <a:avLst/>
                  <a:gdLst>
                    <a:gd name="T0" fmla="*/ 471 w 471"/>
                    <a:gd name="T1" fmla="*/ 0 h 77"/>
                    <a:gd name="T2" fmla="*/ 463 w 471"/>
                    <a:gd name="T3" fmla="*/ 0 h 77"/>
                    <a:gd name="T4" fmla="*/ 439 w 471"/>
                    <a:gd name="T5" fmla="*/ 41 h 77"/>
                    <a:gd name="T6" fmla="*/ 373 w 471"/>
                    <a:gd name="T7" fmla="*/ 69 h 77"/>
                    <a:gd name="T8" fmla="*/ 0 w 471"/>
                    <a:gd name="T9" fmla="*/ 69 h 77"/>
                    <a:gd name="T10" fmla="*/ 0 w 471"/>
                    <a:gd name="T11" fmla="*/ 77 h 77"/>
                    <a:gd name="T12" fmla="*/ 373 w 471"/>
                    <a:gd name="T13" fmla="*/ 77 h 77"/>
                    <a:gd name="T14" fmla="*/ 471 w 471"/>
                    <a:gd name="T15" fmla="*/ 0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71" h="77">
                      <a:moveTo>
                        <a:pt x="471" y="0"/>
                      </a:moveTo>
                      <a:cubicBezTo>
                        <a:pt x="463" y="0"/>
                        <a:pt x="463" y="0"/>
                        <a:pt x="463" y="0"/>
                      </a:cubicBezTo>
                      <a:cubicBezTo>
                        <a:pt x="459" y="16"/>
                        <a:pt x="450" y="30"/>
                        <a:pt x="439" y="41"/>
                      </a:cubicBezTo>
                      <a:cubicBezTo>
                        <a:pt x="422" y="58"/>
                        <a:pt x="399" y="69"/>
                        <a:pt x="373" y="69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7"/>
                        <a:pt x="0" y="77"/>
                        <a:pt x="0" y="77"/>
                      </a:cubicBezTo>
                      <a:cubicBezTo>
                        <a:pt x="373" y="77"/>
                        <a:pt x="373" y="77"/>
                        <a:pt x="373" y="77"/>
                      </a:cubicBezTo>
                      <a:cubicBezTo>
                        <a:pt x="420" y="77"/>
                        <a:pt x="460" y="44"/>
                        <a:pt x="47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3" name="Freeform 945">
                  <a:extLst>
                    <a:ext uri="{FF2B5EF4-FFF2-40B4-BE49-F238E27FC236}">
                      <a16:creationId xmlns:a16="http://schemas.microsoft.com/office/drawing/2014/main" id="{BE957066-A893-4400-90F2-490C65929C4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41" y="2396"/>
                  <a:ext cx="133" cy="161"/>
                </a:xfrm>
                <a:custGeom>
                  <a:avLst/>
                  <a:gdLst>
                    <a:gd name="T0" fmla="*/ 27 w 133"/>
                    <a:gd name="T1" fmla="*/ 67 h 161"/>
                    <a:gd name="T2" fmla="*/ 27 w 133"/>
                    <a:gd name="T3" fmla="*/ 67 h 161"/>
                    <a:gd name="T4" fmla="*/ 67 w 133"/>
                    <a:gd name="T5" fmla="*/ 28 h 161"/>
                    <a:gd name="T6" fmla="*/ 106 w 133"/>
                    <a:gd name="T7" fmla="*/ 67 h 161"/>
                    <a:gd name="T8" fmla="*/ 106 w 133"/>
                    <a:gd name="T9" fmla="*/ 67 h 161"/>
                    <a:gd name="T10" fmla="*/ 106 w 133"/>
                    <a:gd name="T11" fmla="*/ 67 h 161"/>
                    <a:gd name="T12" fmla="*/ 94 w 133"/>
                    <a:gd name="T13" fmla="*/ 95 h 161"/>
                    <a:gd name="T14" fmla="*/ 67 w 133"/>
                    <a:gd name="T15" fmla="*/ 106 h 161"/>
                    <a:gd name="T16" fmla="*/ 67 w 133"/>
                    <a:gd name="T17" fmla="*/ 106 h 161"/>
                    <a:gd name="T18" fmla="*/ 27 w 133"/>
                    <a:gd name="T19" fmla="*/ 67 h 161"/>
                    <a:gd name="T20" fmla="*/ 27 w 133"/>
                    <a:gd name="T21" fmla="*/ 67 h 161"/>
                    <a:gd name="T22" fmla="*/ 67 w 133"/>
                    <a:gd name="T23" fmla="*/ 0 h 161"/>
                    <a:gd name="T24" fmla="*/ 19 w 133"/>
                    <a:gd name="T25" fmla="*/ 20 h 161"/>
                    <a:gd name="T26" fmla="*/ 0 w 133"/>
                    <a:gd name="T27" fmla="*/ 67 h 161"/>
                    <a:gd name="T28" fmla="*/ 9 w 133"/>
                    <a:gd name="T29" fmla="*/ 95 h 161"/>
                    <a:gd name="T30" fmla="*/ 31 w 133"/>
                    <a:gd name="T31" fmla="*/ 125 h 161"/>
                    <a:gd name="T32" fmla="*/ 67 w 133"/>
                    <a:gd name="T33" fmla="*/ 161 h 161"/>
                    <a:gd name="T34" fmla="*/ 70 w 133"/>
                    <a:gd name="T35" fmla="*/ 158 h 161"/>
                    <a:gd name="T36" fmla="*/ 86 w 133"/>
                    <a:gd name="T37" fmla="*/ 143 h 161"/>
                    <a:gd name="T38" fmla="*/ 123 w 133"/>
                    <a:gd name="T39" fmla="*/ 97 h 161"/>
                    <a:gd name="T40" fmla="*/ 133 w 133"/>
                    <a:gd name="T41" fmla="*/ 67 h 161"/>
                    <a:gd name="T42" fmla="*/ 114 w 133"/>
                    <a:gd name="T43" fmla="*/ 20 h 161"/>
                    <a:gd name="T44" fmla="*/ 67 w 133"/>
                    <a:gd name="T45" fmla="*/ 0 h 161"/>
                    <a:gd name="T46" fmla="*/ 67 w 133"/>
                    <a:gd name="T47" fmla="*/ 0 h 1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33" h="161">
                      <a:moveTo>
                        <a:pt x="27" y="67"/>
                      </a:moveTo>
                      <a:cubicBezTo>
                        <a:pt x="27" y="67"/>
                        <a:pt x="27" y="67"/>
                        <a:pt x="27" y="67"/>
                      </a:cubicBezTo>
                      <a:cubicBezTo>
                        <a:pt x="27" y="45"/>
                        <a:pt x="45" y="28"/>
                        <a:pt x="67" y="28"/>
                      </a:cubicBezTo>
                      <a:cubicBezTo>
                        <a:pt x="88" y="28"/>
                        <a:pt x="106" y="45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67"/>
                        <a:pt x="106" y="67"/>
                        <a:pt x="106" y="67"/>
                      </a:cubicBezTo>
                      <a:cubicBezTo>
                        <a:pt x="106" y="78"/>
                        <a:pt x="101" y="88"/>
                        <a:pt x="94" y="95"/>
                      </a:cubicBezTo>
                      <a:cubicBezTo>
                        <a:pt x="87" y="102"/>
                        <a:pt x="77" y="106"/>
                        <a:pt x="67" y="106"/>
                      </a:cubicBezTo>
                      <a:cubicBezTo>
                        <a:pt x="67" y="106"/>
                        <a:pt x="67" y="106"/>
                        <a:pt x="67" y="106"/>
                      </a:cubicBezTo>
                      <a:cubicBezTo>
                        <a:pt x="45" y="106"/>
                        <a:pt x="27" y="89"/>
                        <a:pt x="27" y="67"/>
                      </a:cubicBezTo>
                      <a:cubicBezTo>
                        <a:pt x="27" y="67"/>
                        <a:pt x="27" y="67"/>
                        <a:pt x="27" y="67"/>
                      </a:cubicBezTo>
                      <a:moveTo>
                        <a:pt x="67" y="0"/>
                      </a:moveTo>
                      <a:cubicBezTo>
                        <a:pt x="48" y="0"/>
                        <a:pt x="31" y="8"/>
                        <a:pt x="19" y="20"/>
                      </a:cubicBezTo>
                      <a:cubicBezTo>
                        <a:pt x="7" y="32"/>
                        <a:pt x="0" y="48"/>
                        <a:pt x="0" y="67"/>
                      </a:cubicBezTo>
                      <a:cubicBezTo>
                        <a:pt x="0" y="75"/>
                        <a:pt x="3" y="85"/>
                        <a:pt x="9" y="95"/>
                      </a:cubicBezTo>
                      <a:cubicBezTo>
                        <a:pt x="15" y="105"/>
                        <a:pt x="23" y="115"/>
                        <a:pt x="31" y="125"/>
                      </a:cubicBezTo>
                      <a:cubicBezTo>
                        <a:pt x="45" y="142"/>
                        <a:pt x="61" y="156"/>
                        <a:pt x="67" y="161"/>
                      </a:cubicBezTo>
                      <a:cubicBezTo>
                        <a:pt x="68" y="160"/>
                        <a:pt x="69" y="159"/>
                        <a:pt x="70" y="158"/>
                      </a:cubicBezTo>
                      <a:cubicBezTo>
                        <a:pt x="74" y="154"/>
                        <a:pt x="80" y="149"/>
                        <a:pt x="86" y="143"/>
                      </a:cubicBezTo>
                      <a:cubicBezTo>
                        <a:pt x="98" y="130"/>
                        <a:pt x="113" y="113"/>
                        <a:pt x="123" y="97"/>
                      </a:cubicBezTo>
                      <a:cubicBezTo>
                        <a:pt x="129" y="86"/>
                        <a:pt x="133" y="76"/>
                        <a:pt x="133" y="67"/>
                      </a:cubicBezTo>
                      <a:cubicBezTo>
                        <a:pt x="133" y="48"/>
                        <a:pt x="126" y="32"/>
                        <a:pt x="114" y="20"/>
                      </a:cubicBezTo>
                      <a:cubicBezTo>
                        <a:pt x="102" y="8"/>
                        <a:pt x="85" y="0"/>
                        <a:pt x="67" y="0"/>
                      </a:cubicBezTo>
                      <a:cubicBezTo>
                        <a:pt x="67" y="0"/>
                        <a:pt x="67" y="0"/>
                        <a:pt x="67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4" name="Freeform 946">
                  <a:extLst>
                    <a:ext uri="{FF2B5EF4-FFF2-40B4-BE49-F238E27FC236}">
                      <a16:creationId xmlns:a16="http://schemas.microsoft.com/office/drawing/2014/main" id="{43D8766B-AA4D-4DAE-BE14-D15ABFC2CD5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33" y="2388"/>
                  <a:ext cx="149" cy="180"/>
                </a:xfrm>
                <a:custGeom>
                  <a:avLst/>
                  <a:gdLst>
                    <a:gd name="T0" fmla="*/ 114 w 149"/>
                    <a:gd name="T1" fmla="*/ 75 h 180"/>
                    <a:gd name="T2" fmla="*/ 102 w 149"/>
                    <a:gd name="T3" fmla="*/ 103 h 180"/>
                    <a:gd name="T4" fmla="*/ 75 w 149"/>
                    <a:gd name="T5" fmla="*/ 114 h 180"/>
                    <a:gd name="T6" fmla="*/ 75 w 149"/>
                    <a:gd name="T7" fmla="*/ 114 h 180"/>
                    <a:gd name="T8" fmla="*/ 35 w 149"/>
                    <a:gd name="T9" fmla="*/ 75 h 180"/>
                    <a:gd name="T10" fmla="*/ 35 w 149"/>
                    <a:gd name="T11" fmla="*/ 75 h 180"/>
                    <a:gd name="T12" fmla="*/ 75 w 149"/>
                    <a:gd name="T13" fmla="*/ 114 h 180"/>
                    <a:gd name="T14" fmla="*/ 75 w 149"/>
                    <a:gd name="T15" fmla="*/ 114 h 180"/>
                    <a:gd name="T16" fmla="*/ 102 w 149"/>
                    <a:gd name="T17" fmla="*/ 103 h 180"/>
                    <a:gd name="T18" fmla="*/ 114 w 149"/>
                    <a:gd name="T19" fmla="*/ 75 h 180"/>
                    <a:gd name="T20" fmla="*/ 114 w 149"/>
                    <a:gd name="T21" fmla="*/ 75 h 180"/>
                    <a:gd name="T22" fmla="*/ 75 w 149"/>
                    <a:gd name="T23" fmla="*/ 169 h 180"/>
                    <a:gd name="T24" fmla="*/ 39 w 149"/>
                    <a:gd name="T25" fmla="*/ 133 h 180"/>
                    <a:gd name="T26" fmla="*/ 17 w 149"/>
                    <a:gd name="T27" fmla="*/ 103 h 180"/>
                    <a:gd name="T28" fmla="*/ 8 w 149"/>
                    <a:gd name="T29" fmla="*/ 75 h 180"/>
                    <a:gd name="T30" fmla="*/ 27 w 149"/>
                    <a:gd name="T31" fmla="*/ 28 h 180"/>
                    <a:gd name="T32" fmla="*/ 75 w 149"/>
                    <a:gd name="T33" fmla="*/ 8 h 180"/>
                    <a:gd name="T34" fmla="*/ 75 w 149"/>
                    <a:gd name="T35" fmla="*/ 8 h 180"/>
                    <a:gd name="T36" fmla="*/ 122 w 149"/>
                    <a:gd name="T37" fmla="*/ 28 h 180"/>
                    <a:gd name="T38" fmla="*/ 141 w 149"/>
                    <a:gd name="T39" fmla="*/ 75 h 180"/>
                    <a:gd name="T40" fmla="*/ 131 w 149"/>
                    <a:gd name="T41" fmla="*/ 105 h 180"/>
                    <a:gd name="T42" fmla="*/ 94 w 149"/>
                    <a:gd name="T43" fmla="*/ 151 h 180"/>
                    <a:gd name="T44" fmla="*/ 78 w 149"/>
                    <a:gd name="T45" fmla="*/ 166 h 180"/>
                    <a:gd name="T46" fmla="*/ 75 w 149"/>
                    <a:gd name="T47" fmla="*/ 169 h 180"/>
                    <a:gd name="T48" fmla="*/ 75 w 149"/>
                    <a:gd name="T49" fmla="*/ 0 h 180"/>
                    <a:gd name="T50" fmla="*/ 0 w 149"/>
                    <a:gd name="T51" fmla="*/ 75 h 180"/>
                    <a:gd name="T52" fmla="*/ 11 w 149"/>
                    <a:gd name="T53" fmla="*/ 109 h 180"/>
                    <a:gd name="T54" fmla="*/ 49 w 149"/>
                    <a:gd name="T55" fmla="*/ 156 h 180"/>
                    <a:gd name="T56" fmla="*/ 72 w 149"/>
                    <a:gd name="T57" fmla="*/ 178 h 180"/>
                    <a:gd name="T58" fmla="*/ 75 w 149"/>
                    <a:gd name="T59" fmla="*/ 180 h 180"/>
                    <a:gd name="T60" fmla="*/ 77 w 149"/>
                    <a:gd name="T61" fmla="*/ 178 h 180"/>
                    <a:gd name="T62" fmla="*/ 113 w 149"/>
                    <a:gd name="T63" fmla="*/ 142 h 180"/>
                    <a:gd name="T64" fmla="*/ 138 w 149"/>
                    <a:gd name="T65" fmla="*/ 109 h 180"/>
                    <a:gd name="T66" fmla="*/ 149 w 149"/>
                    <a:gd name="T67" fmla="*/ 75 h 180"/>
                    <a:gd name="T68" fmla="*/ 75 w 149"/>
                    <a:gd name="T69" fmla="*/ 0 h 180"/>
                    <a:gd name="T70" fmla="*/ 75 w 149"/>
                    <a:gd name="T71" fmla="*/ 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9" h="180">
                      <a:moveTo>
                        <a:pt x="114" y="75"/>
                      </a:moveTo>
                      <a:cubicBezTo>
                        <a:pt x="114" y="86"/>
                        <a:pt x="109" y="96"/>
                        <a:pt x="102" y="103"/>
                      </a:cubicBezTo>
                      <a:cubicBezTo>
                        <a:pt x="95" y="110"/>
                        <a:pt x="85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53" y="114"/>
                        <a:pt x="35" y="97"/>
                        <a:pt x="35" y="75"/>
                      </a:cubicBezTo>
                      <a:cubicBezTo>
                        <a:pt x="35" y="75"/>
                        <a:pt x="35" y="75"/>
                        <a:pt x="35" y="75"/>
                      </a:cubicBezTo>
                      <a:cubicBezTo>
                        <a:pt x="35" y="97"/>
                        <a:pt x="53" y="114"/>
                        <a:pt x="75" y="114"/>
                      </a:cubicBezTo>
                      <a:cubicBezTo>
                        <a:pt x="75" y="114"/>
                        <a:pt x="75" y="114"/>
                        <a:pt x="75" y="114"/>
                      </a:cubicBezTo>
                      <a:cubicBezTo>
                        <a:pt x="85" y="114"/>
                        <a:pt x="95" y="110"/>
                        <a:pt x="102" y="103"/>
                      </a:cubicBezTo>
                      <a:cubicBezTo>
                        <a:pt x="109" y="96"/>
                        <a:pt x="114" y="86"/>
                        <a:pt x="114" y="75"/>
                      </a:cubicBezTo>
                      <a:cubicBezTo>
                        <a:pt x="114" y="75"/>
                        <a:pt x="114" y="75"/>
                        <a:pt x="114" y="75"/>
                      </a:cubicBezTo>
                      <a:moveTo>
                        <a:pt x="75" y="169"/>
                      </a:moveTo>
                      <a:cubicBezTo>
                        <a:pt x="69" y="164"/>
                        <a:pt x="53" y="150"/>
                        <a:pt x="39" y="133"/>
                      </a:cubicBezTo>
                      <a:cubicBezTo>
                        <a:pt x="31" y="123"/>
                        <a:pt x="23" y="113"/>
                        <a:pt x="17" y="103"/>
                      </a:cubicBezTo>
                      <a:cubicBezTo>
                        <a:pt x="11" y="93"/>
                        <a:pt x="8" y="83"/>
                        <a:pt x="8" y="75"/>
                      </a:cubicBezTo>
                      <a:cubicBezTo>
                        <a:pt x="8" y="56"/>
                        <a:pt x="15" y="40"/>
                        <a:pt x="27" y="28"/>
                      </a:cubicBezTo>
                      <a:cubicBezTo>
                        <a:pt x="39" y="16"/>
                        <a:pt x="56" y="8"/>
                        <a:pt x="75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93" y="8"/>
                        <a:pt x="110" y="16"/>
                        <a:pt x="122" y="28"/>
                      </a:cubicBezTo>
                      <a:cubicBezTo>
                        <a:pt x="134" y="40"/>
                        <a:pt x="141" y="56"/>
                        <a:pt x="141" y="75"/>
                      </a:cubicBezTo>
                      <a:cubicBezTo>
                        <a:pt x="141" y="84"/>
                        <a:pt x="137" y="94"/>
                        <a:pt x="131" y="105"/>
                      </a:cubicBezTo>
                      <a:cubicBezTo>
                        <a:pt x="121" y="121"/>
                        <a:pt x="106" y="138"/>
                        <a:pt x="94" y="151"/>
                      </a:cubicBezTo>
                      <a:cubicBezTo>
                        <a:pt x="88" y="157"/>
                        <a:pt x="82" y="162"/>
                        <a:pt x="78" y="166"/>
                      </a:cubicBezTo>
                      <a:cubicBezTo>
                        <a:pt x="77" y="167"/>
                        <a:pt x="76" y="168"/>
                        <a:pt x="75" y="169"/>
                      </a:cubicBezTo>
                      <a:moveTo>
                        <a:pt x="75" y="0"/>
                      </a:moveTo>
                      <a:cubicBezTo>
                        <a:pt x="33" y="0"/>
                        <a:pt x="0" y="34"/>
                        <a:pt x="0" y="75"/>
                      </a:cubicBezTo>
                      <a:cubicBezTo>
                        <a:pt x="0" y="86"/>
                        <a:pt x="5" y="98"/>
                        <a:pt x="11" y="109"/>
                      </a:cubicBezTo>
                      <a:cubicBezTo>
                        <a:pt x="22" y="126"/>
                        <a:pt x="37" y="143"/>
                        <a:pt x="49" y="156"/>
                      </a:cubicBezTo>
                      <a:cubicBezTo>
                        <a:pt x="62" y="169"/>
                        <a:pt x="72" y="177"/>
                        <a:pt x="72" y="178"/>
                      </a:cubicBezTo>
                      <a:cubicBezTo>
                        <a:pt x="75" y="180"/>
                        <a:pt x="75" y="180"/>
                        <a:pt x="75" y="180"/>
                      </a:cubicBezTo>
                      <a:cubicBezTo>
                        <a:pt x="77" y="178"/>
                        <a:pt x="77" y="178"/>
                        <a:pt x="77" y="178"/>
                      </a:cubicBezTo>
                      <a:cubicBezTo>
                        <a:pt x="77" y="177"/>
                        <a:pt x="95" y="162"/>
                        <a:pt x="113" y="142"/>
                      </a:cubicBezTo>
                      <a:cubicBezTo>
                        <a:pt x="122" y="132"/>
                        <a:pt x="131" y="121"/>
                        <a:pt x="138" y="109"/>
                      </a:cubicBezTo>
                      <a:cubicBezTo>
                        <a:pt x="145" y="98"/>
                        <a:pt x="149" y="86"/>
                        <a:pt x="149" y="75"/>
                      </a:cubicBezTo>
                      <a:cubicBezTo>
                        <a:pt x="149" y="34"/>
                        <a:pt x="116" y="0"/>
                        <a:pt x="75" y="0"/>
                      </a:cubicBezTo>
                      <a:cubicBezTo>
                        <a:pt x="75" y="0"/>
                        <a:pt x="75" y="0"/>
                        <a:pt x="75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5" name="Freeform 947">
                  <a:extLst>
                    <a:ext uri="{FF2B5EF4-FFF2-40B4-BE49-F238E27FC236}">
                      <a16:creationId xmlns:a16="http://schemas.microsoft.com/office/drawing/2014/main" id="{B98A4F75-9FC1-4178-BA2E-DA4C27F03FD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76" y="2432"/>
                  <a:ext cx="63" cy="62"/>
                </a:xfrm>
                <a:custGeom>
                  <a:avLst/>
                  <a:gdLst>
                    <a:gd name="T0" fmla="*/ 32 w 63"/>
                    <a:gd name="T1" fmla="*/ 0 h 62"/>
                    <a:gd name="T2" fmla="*/ 10 w 63"/>
                    <a:gd name="T3" fmla="*/ 9 h 62"/>
                    <a:gd name="T4" fmla="*/ 0 w 63"/>
                    <a:gd name="T5" fmla="*/ 31 h 62"/>
                    <a:gd name="T6" fmla="*/ 10 w 63"/>
                    <a:gd name="T7" fmla="*/ 53 h 62"/>
                    <a:gd name="T8" fmla="*/ 32 w 63"/>
                    <a:gd name="T9" fmla="*/ 62 h 62"/>
                    <a:gd name="T10" fmla="*/ 32 w 63"/>
                    <a:gd name="T11" fmla="*/ 62 h 62"/>
                    <a:gd name="T12" fmla="*/ 54 w 63"/>
                    <a:gd name="T13" fmla="*/ 53 h 62"/>
                    <a:gd name="T14" fmla="*/ 63 w 63"/>
                    <a:gd name="T15" fmla="*/ 31 h 62"/>
                    <a:gd name="T16" fmla="*/ 54 w 63"/>
                    <a:gd name="T17" fmla="*/ 9 h 62"/>
                    <a:gd name="T18" fmla="*/ 32 w 63"/>
                    <a:gd name="T19" fmla="*/ 0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3" h="62">
                      <a:moveTo>
                        <a:pt x="32" y="0"/>
                      </a:moveTo>
                      <a:cubicBezTo>
                        <a:pt x="23" y="0"/>
                        <a:pt x="15" y="3"/>
                        <a:pt x="10" y="9"/>
                      </a:cubicBezTo>
                      <a:cubicBezTo>
                        <a:pt x="4" y="15"/>
                        <a:pt x="0" y="22"/>
                        <a:pt x="0" y="31"/>
                      </a:cubicBezTo>
                      <a:cubicBezTo>
                        <a:pt x="0" y="40"/>
                        <a:pt x="4" y="47"/>
                        <a:pt x="10" y="53"/>
                      </a:cubicBezTo>
                      <a:cubicBezTo>
                        <a:pt x="15" y="59"/>
                        <a:pt x="23" y="62"/>
                        <a:pt x="32" y="62"/>
                      </a:cubicBezTo>
                      <a:cubicBezTo>
                        <a:pt x="32" y="62"/>
                        <a:pt x="32" y="62"/>
                        <a:pt x="32" y="62"/>
                      </a:cubicBezTo>
                      <a:cubicBezTo>
                        <a:pt x="40" y="62"/>
                        <a:pt x="48" y="59"/>
                        <a:pt x="54" y="53"/>
                      </a:cubicBezTo>
                      <a:cubicBezTo>
                        <a:pt x="59" y="47"/>
                        <a:pt x="63" y="40"/>
                        <a:pt x="63" y="31"/>
                      </a:cubicBezTo>
                      <a:cubicBezTo>
                        <a:pt x="63" y="22"/>
                        <a:pt x="59" y="15"/>
                        <a:pt x="54" y="9"/>
                      </a:cubicBezTo>
                      <a:cubicBezTo>
                        <a:pt x="48" y="3"/>
                        <a:pt x="40" y="0"/>
                        <a:pt x="3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6" name="Freeform 948">
                  <a:extLst>
                    <a:ext uri="{FF2B5EF4-FFF2-40B4-BE49-F238E27FC236}">
                      <a16:creationId xmlns:a16="http://schemas.microsoft.com/office/drawing/2014/main" id="{D35B226A-EA62-4D00-99A9-A3846D120B4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968" y="2424"/>
                  <a:ext cx="79" cy="78"/>
                </a:xfrm>
                <a:custGeom>
                  <a:avLst/>
                  <a:gdLst>
                    <a:gd name="T0" fmla="*/ 40 w 79"/>
                    <a:gd name="T1" fmla="*/ 70 h 78"/>
                    <a:gd name="T2" fmla="*/ 40 w 79"/>
                    <a:gd name="T3" fmla="*/ 70 h 78"/>
                    <a:gd name="T4" fmla="*/ 18 w 79"/>
                    <a:gd name="T5" fmla="*/ 61 h 78"/>
                    <a:gd name="T6" fmla="*/ 8 w 79"/>
                    <a:gd name="T7" fmla="*/ 39 h 78"/>
                    <a:gd name="T8" fmla="*/ 18 w 79"/>
                    <a:gd name="T9" fmla="*/ 17 h 78"/>
                    <a:gd name="T10" fmla="*/ 40 w 79"/>
                    <a:gd name="T11" fmla="*/ 8 h 78"/>
                    <a:gd name="T12" fmla="*/ 62 w 79"/>
                    <a:gd name="T13" fmla="*/ 17 h 78"/>
                    <a:gd name="T14" fmla="*/ 71 w 79"/>
                    <a:gd name="T15" fmla="*/ 39 h 78"/>
                    <a:gd name="T16" fmla="*/ 62 w 79"/>
                    <a:gd name="T17" fmla="*/ 61 h 78"/>
                    <a:gd name="T18" fmla="*/ 40 w 79"/>
                    <a:gd name="T19" fmla="*/ 70 h 78"/>
                    <a:gd name="T20" fmla="*/ 40 w 79"/>
                    <a:gd name="T21" fmla="*/ 0 h 78"/>
                    <a:gd name="T22" fmla="*/ 0 w 79"/>
                    <a:gd name="T23" fmla="*/ 39 h 78"/>
                    <a:gd name="T24" fmla="*/ 0 w 79"/>
                    <a:gd name="T25" fmla="*/ 39 h 78"/>
                    <a:gd name="T26" fmla="*/ 40 w 79"/>
                    <a:gd name="T27" fmla="*/ 78 h 78"/>
                    <a:gd name="T28" fmla="*/ 40 w 79"/>
                    <a:gd name="T29" fmla="*/ 78 h 78"/>
                    <a:gd name="T30" fmla="*/ 67 w 79"/>
                    <a:gd name="T31" fmla="*/ 67 h 78"/>
                    <a:gd name="T32" fmla="*/ 79 w 79"/>
                    <a:gd name="T33" fmla="*/ 39 h 78"/>
                    <a:gd name="T34" fmla="*/ 79 w 79"/>
                    <a:gd name="T35" fmla="*/ 39 h 78"/>
                    <a:gd name="T36" fmla="*/ 40 w 79"/>
                    <a:gd name="T3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9" h="78">
                      <a:moveTo>
                        <a:pt x="40" y="70"/>
                      </a:move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31" y="70"/>
                        <a:pt x="23" y="67"/>
                        <a:pt x="18" y="61"/>
                      </a:cubicBezTo>
                      <a:cubicBezTo>
                        <a:pt x="12" y="55"/>
                        <a:pt x="8" y="48"/>
                        <a:pt x="8" y="39"/>
                      </a:cubicBezTo>
                      <a:cubicBezTo>
                        <a:pt x="8" y="30"/>
                        <a:pt x="12" y="23"/>
                        <a:pt x="18" y="17"/>
                      </a:cubicBezTo>
                      <a:cubicBezTo>
                        <a:pt x="23" y="11"/>
                        <a:pt x="31" y="8"/>
                        <a:pt x="40" y="8"/>
                      </a:cubicBezTo>
                      <a:cubicBezTo>
                        <a:pt x="48" y="8"/>
                        <a:pt x="56" y="11"/>
                        <a:pt x="62" y="17"/>
                      </a:cubicBezTo>
                      <a:cubicBezTo>
                        <a:pt x="67" y="23"/>
                        <a:pt x="71" y="30"/>
                        <a:pt x="71" y="39"/>
                      </a:cubicBezTo>
                      <a:cubicBezTo>
                        <a:pt x="71" y="48"/>
                        <a:pt x="67" y="55"/>
                        <a:pt x="62" y="61"/>
                      </a:cubicBezTo>
                      <a:cubicBezTo>
                        <a:pt x="56" y="67"/>
                        <a:pt x="48" y="70"/>
                        <a:pt x="40" y="70"/>
                      </a:cubicBezTo>
                      <a:moveTo>
                        <a:pt x="40" y="0"/>
                      </a:moveTo>
                      <a:cubicBezTo>
                        <a:pt x="18" y="0"/>
                        <a:pt x="0" y="17"/>
                        <a:pt x="0" y="39"/>
                      </a:cubicBezTo>
                      <a:cubicBezTo>
                        <a:pt x="0" y="39"/>
                        <a:pt x="0" y="39"/>
                        <a:pt x="0" y="39"/>
                      </a:cubicBezTo>
                      <a:cubicBezTo>
                        <a:pt x="0" y="61"/>
                        <a:pt x="18" y="78"/>
                        <a:pt x="40" y="78"/>
                      </a:cubicBezTo>
                      <a:cubicBezTo>
                        <a:pt x="40" y="78"/>
                        <a:pt x="40" y="78"/>
                        <a:pt x="40" y="78"/>
                      </a:cubicBezTo>
                      <a:cubicBezTo>
                        <a:pt x="50" y="78"/>
                        <a:pt x="60" y="74"/>
                        <a:pt x="67" y="67"/>
                      </a:cubicBezTo>
                      <a:cubicBezTo>
                        <a:pt x="74" y="60"/>
                        <a:pt x="79" y="50"/>
                        <a:pt x="79" y="39"/>
                      </a:cubicBezTo>
                      <a:cubicBezTo>
                        <a:pt x="79" y="39"/>
                        <a:pt x="79" y="39"/>
                        <a:pt x="79" y="39"/>
                      </a:cubicBezTo>
                      <a:cubicBezTo>
                        <a:pt x="79" y="17"/>
                        <a:pt x="61" y="0"/>
                        <a:pt x="4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7" name="Freeform 949">
                  <a:extLst>
                    <a:ext uri="{FF2B5EF4-FFF2-40B4-BE49-F238E27FC236}">
                      <a16:creationId xmlns:a16="http://schemas.microsoft.com/office/drawing/2014/main" id="{4C08030F-C666-47BA-9E86-CE523579478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close/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  <a:close/>
                    </a:path>
                  </a:pathLst>
                </a:custGeom>
                <a:solidFill>
                  <a:srgbClr val="14EBD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8" name="Freeform 950">
                  <a:extLst>
                    <a:ext uri="{FF2B5EF4-FFF2-40B4-BE49-F238E27FC236}">
                      <a16:creationId xmlns:a16="http://schemas.microsoft.com/office/drawing/2014/main" id="{003FA5BE-67F0-4299-BC43-31EE631DA39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84" y="2654"/>
                  <a:ext cx="215" cy="187"/>
                </a:xfrm>
                <a:custGeom>
                  <a:avLst/>
                  <a:gdLst>
                    <a:gd name="T0" fmla="*/ 37 w 215"/>
                    <a:gd name="T1" fmla="*/ 97 h 187"/>
                    <a:gd name="T2" fmla="*/ 37 w 215"/>
                    <a:gd name="T3" fmla="*/ 93 h 187"/>
                    <a:gd name="T4" fmla="*/ 179 w 215"/>
                    <a:gd name="T5" fmla="*/ 93 h 187"/>
                    <a:gd name="T6" fmla="*/ 179 w 215"/>
                    <a:gd name="T7" fmla="*/ 101 h 187"/>
                    <a:gd name="T8" fmla="*/ 37 w 215"/>
                    <a:gd name="T9" fmla="*/ 101 h 187"/>
                    <a:gd name="T10" fmla="*/ 37 w 215"/>
                    <a:gd name="T11" fmla="*/ 97 h 187"/>
                    <a:gd name="T12" fmla="*/ 215 w 215"/>
                    <a:gd name="T13" fmla="*/ 0 h 187"/>
                    <a:gd name="T14" fmla="*/ 80 w 215"/>
                    <a:gd name="T15" fmla="*/ 0 h 187"/>
                    <a:gd name="T16" fmla="*/ 80 w 215"/>
                    <a:gd name="T17" fmla="*/ 53 h 187"/>
                    <a:gd name="T18" fmla="*/ 179 w 215"/>
                    <a:gd name="T19" fmla="*/ 53 h 187"/>
                    <a:gd name="T20" fmla="*/ 179 w 215"/>
                    <a:gd name="T21" fmla="*/ 61 h 187"/>
                    <a:gd name="T22" fmla="*/ 37 w 215"/>
                    <a:gd name="T23" fmla="*/ 61 h 187"/>
                    <a:gd name="T24" fmla="*/ 37 w 215"/>
                    <a:gd name="T25" fmla="*/ 60 h 187"/>
                    <a:gd name="T26" fmla="*/ 0 w 215"/>
                    <a:gd name="T27" fmla="*/ 60 h 187"/>
                    <a:gd name="T28" fmla="*/ 0 w 215"/>
                    <a:gd name="T29" fmla="*/ 150 h 187"/>
                    <a:gd name="T30" fmla="*/ 140 w 215"/>
                    <a:gd name="T31" fmla="*/ 150 h 187"/>
                    <a:gd name="T32" fmla="*/ 140 w 215"/>
                    <a:gd name="T33" fmla="*/ 187 h 187"/>
                    <a:gd name="T34" fmla="*/ 176 w 215"/>
                    <a:gd name="T35" fmla="*/ 150 h 187"/>
                    <a:gd name="T36" fmla="*/ 215 w 215"/>
                    <a:gd name="T37" fmla="*/ 150 h 187"/>
                    <a:gd name="T38" fmla="*/ 215 w 215"/>
                    <a:gd name="T39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15" h="187">
                      <a:moveTo>
                        <a:pt x="37" y="97"/>
                      </a:moveTo>
                      <a:lnTo>
                        <a:pt x="37" y="93"/>
                      </a:lnTo>
                      <a:lnTo>
                        <a:pt x="179" y="93"/>
                      </a:lnTo>
                      <a:lnTo>
                        <a:pt x="179" y="101"/>
                      </a:lnTo>
                      <a:lnTo>
                        <a:pt x="37" y="101"/>
                      </a:lnTo>
                      <a:lnTo>
                        <a:pt x="37" y="97"/>
                      </a:lnTo>
                      <a:moveTo>
                        <a:pt x="215" y="0"/>
                      </a:moveTo>
                      <a:lnTo>
                        <a:pt x="80" y="0"/>
                      </a:lnTo>
                      <a:lnTo>
                        <a:pt x="80" y="53"/>
                      </a:lnTo>
                      <a:lnTo>
                        <a:pt x="179" y="53"/>
                      </a:lnTo>
                      <a:lnTo>
                        <a:pt x="179" y="61"/>
                      </a:lnTo>
                      <a:lnTo>
                        <a:pt x="37" y="61"/>
                      </a:lnTo>
                      <a:lnTo>
                        <a:pt x="37" y="60"/>
                      </a:lnTo>
                      <a:lnTo>
                        <a:pt x="0" y="60"/>
                      </a:lnTo>
                      <a:lnTo>
                        <a:pt x="0" y="150"/>
                      </a:lnTo>
                      <a:lnTo>
                        <a:pt x="140" y="150"/>
                      </a:lnTo>
                      <a:lnTo>
                        <a:pt x="140" y="187"/>
                      </a:lnTo>
                      <a:lnTo>
                        <a:pt x="176" y="150"/>
                      </a:lnTo>
                      <a:lnTo>
                        <a:pt x="215" y="150"/>
                      </a:lnTo>
                      <a:lnTo>
                        <a:pt x="215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9" name="Freeform 951">
                  <a:extLst>
                    <a:ext uri="{FF2B5EF4-FFF2-40B4-BE49-F238E27FC236}">
                      <a16:creationId xmlns:a16="http://schemas.microsoft.com/office/drawing/2014/main" id="{9D86E3DB-1F92-485B-8C96-CA75719EFC9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close/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0" name="Freeform 952">
                  <a:extLst>
                    <a:ext uri="{FF2B5EF4-FFF2-40B4-BE49-F238E27FC236}">
                      <a16:creationId xmlns:a16="http://schemas.microsoft.com/office/drawing/2014/main" id="{F7418B9F-20CE-43AA-A711-2D24F25E7ED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376" y="2646"/>
                  <a:ext cx="231" cy="214"/>
                </a:xfrm>
                <a:custGeom>
                  <a:avLst/>
                  <a:gdLst>
                    <a:gd name="T0" fmla="*/ 223 w 231"/>
                    <a:gd name="T1" fmla="*/ 4 h 214"/>
                    <a:gd name="T2" fmla="*/ 227 w 231"/>
                    <a:gd name="T3" fmla="*/ 4 h 214"/>
                    <a:gd name="T4" fmla="*/ 223 w 231"/>
                    <a:gd name="T5" fmla="*/ 4 h 214"/>
                    <a:gd name="T6" fmla="*/ 231 w 231"/>
                    <a:gd name="T7" fmla="*/ 0 h 214"/>
                    <a:gd name="T8" fmla="*/ 227 w 231"/>
                    <a:gd name="T9" fmla="*/ 0 h 214"/>
                    <a:gd name="T10" fmla="*/ 88 w 231"/>
                    <a:gd name="T11" fmla="*/ 0 h 214"/>
                    <a:gd name="T12" fmla="*/ 88 w 231"/>
                    <a:gd name="T13" fmla="*/ 8 h 214"/>
                    <a:gd name="T14" fmla="*/ 223 w 231"/>
                    <a:gd name="T15" fmla="*/ 8 h 214"/>
                    <a:gd name="T16" fmla="*/ 223 w 231"/>
                    <a:gd name="T17" fmla="*/ 158 h 214"/>
                    <a:gd name="T18" fmla="*/ 184 w 231"/>
                    <a:gd name="T19" fmla="*/ 158 h 214"/>
                    <a:gd name="T20" fmla="*/ 148 w 231"/>
                    <a:gd name="T21" fmla="*/ 195 h 214"/>
                    <a:gd name="T22" fmla="*/ 148 w 231"/>
                    <a:gd name="T23" fmla="*/ 158 h 214"/>
                    <a:gd name="T24" fmla="*/ 8 w 231"/>
                    <a:gd name="T25" fmla="*/ 158 h 214"/>
                    <a:gd name="T26" fmla="*/ 8 w 231"/>
                    <a:gd name="T27" fmla="*/ 68 h 214"/>
                    <a:gd name="T28" fmla="*/ 0 w 231"/>
                    <a:gd name="T29" fmla="*/ 68 h 214"/>
                    <a:gd name="T30" fmla="*/ 0 w 231"/>
                    <a:gd name="T31" fmla="*/ 166 h 214"/>
                    <a:gd name="T32" fmla="*/ 140 w 231"/>
                    <a:gd name="T33" fmla="*/ 166 h 214"/>
                    <a:gd name="T34" fmla="*/ 140 w 231"/>
                    <a:gd name="T35" fmla="*/ 214 h 214"/>
                    <a:gd name="T36" fmla="*/ 187 w 231"/>
                    <a:gd name="T37" fmla="*/ 166 h 214"/>
                    <a:gd name="T38" fmla="*/ 231 w 231"/>
                    <a:gd name="T39" fmla="*/ 166 h 214"/>
                    <a:gd name="T40" fmla="*/ 231 w 231"/>
                    <a:gd name="T41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4">
                      <a:moveTo>
                        <a:pt x="223" y="4"/>
                      </a:moveTo>
                      <a:lnTo>
                        <a:pt x="227" y="4"/>
                      </a:lnTo>
                      <a:lnTo>
                        <a:pt x="223" y="4"/>
                      </a:lnTo>
                      <a:moveTo>
                        <a:pt x="231" y="0"/>
                      </a:moveTo>
                      <a:lnTo>
                        <a:pt x="227" y="0"/>
                      </a:lnTo>
                      <a:lnTo>
                        <a:pt x="88" y="0"/>
                      </a:lnTo>
                      <a:lnTo>
                        <a:pt x="88" y="8"/>
                      </a:lnTo>
                      <a:lnTo>
                        <a:pt x="223" y="8"/>
                      </a:lnTo>
                      <a:lnTo>
                        <a:pt x="223" y="158"/>
                      </a:lnTo>
                      <a:lnTo>
                        <a:pt x="184" y="158"/>
                      </a:lnTo>
                      <a:lnTo>
                        <a:pt x="148" y="195"/>
                      </a:lnTo>
                      <a:lnTo>
                        <a:pt x="148" y="158"/>
                      </a:lnTo>
                      <a:lnTo>
                        <a:pt x="8" y="158"/>
                      </a:lnTo>
                      <a:lnTo>
                        <a:pt x="8" y="68"/>
                      </a:lnTo>
                      <a:lnTo>
                        <a:pt x="0" y="68"/>
                      </a:lnTo>
                      <a:lnTo>
                        <a:pt x="0" y="166"/>
                      </a:lnTo>
                      <a:lnTo>
                        <a:pt x="140" y="166"/>
                      </a:lnTo>
                      <a:lnTo>
                        <a:pt x="140" y="214"/>
                      </a:lnTo>
                      <a:lnTo>
                        <a:pt x="187" y="166"/>
                      </a:lnTo>
                      <a:lnTo>
                        <a:pt x="231" y="166"/>
                      </a:lnTo>
                      <a:lnTo>
                        <a:pt x="231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1" name="Freeform 953">
                  <a:extLst>
                    <a:ext uri="{FF2B5EF4-FFF2-40B4-BE49-F238E27FC236}">
                      <a16:creationId xmlns:a16="http://schemas.microsoft.com/office/drawing/2014/main" id="{655BB590-1297-42BC-911D-66D998E37523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2" name="Freeform 954">
                  <a:extLst>
                    <a:ext uri="{FF2B5EF4-FFF2-40B4-BE49-F238E27FC236}">
                      <a16:creationId xmlns:a16="http://schemas.microsoft.com/office/drawing/2014/main" id="{9EAD8B39-67A5-40E7-B2E1-3E78504473D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0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43 w 142"/>
                    <a:gd name="T3" fmla="*/ 0 h 8"/>
                    <a:gd name="T4" fmla="*/ 43 w 142"/>
                    <a:gd name="T5" fmla="*/ 7 h 8"/>
                    <a:gd name="T6" fmla="*/ 0 w 142"/>
                    <a:gd name="T7" fmla="*/ 7 h 8"/>
                    <a:gd name="T8" fmla="*/ 0 w 142"/>
                    <a:gd name="T9" fmla="*/ 8 h 8"/>
                    <a:gd name="T10" fmla="*/ 142 w 142"/>
                    <a:gd name="T11" fmla="*/ 8 h 8"/>
                    <a:gd name="T12" fmla="*/ 142 w 142"/>
                    <a:gd name="T13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43" y="0"/>
                      </a:lnTo>
                      <a:lnTo>
                        <a:pt x="43" y="7"/>
                      </a:lnTo>
                      <a:lnTo>
                        <a:pt x="0" y="7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3" name="Freeform 955">
                  <a:extLst>
                    <a:ext uri="{FF2B5EF4-FFF2-40B4-BE49-F238E27FC236}">
                      <a16:creationId xmlns:a16="http://schemas.microsoft.com/office/drawing/2014/main" id="{3DA49983-1A7C-440D-AB15-E2F7171153E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4" name="Freeform 956">
                  <a:extLst>
                    <a:ext uri="{FF2B5EF4-FFF2-40B4-BE49-F238E27FC236}">
                      <a16:creationId xmlns:a16="http://schemas.microsoft.com/office/drawing/2014/main" id="{E4D31DBF-1651-419B-A3BF-43297A2DD1E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421" y="2747"/>
                  <a:ext cx="142" cy="8"/>
                </a:xfrm>
                <a:custGeom>
                  <a:avLst/>
                  <a:gdLst>
                    <a:gd name="T0" fmla="*/ 142 w 142"/>
                    <a:gd name="T1" fmla="*/ 0 h 8"/>
                    <a:gd name="T2" fmla="*/ 0 w 142"/>
                    <a:gd name="T3" fmla="*/ 0 h 8"/>
                    <a:gd name="T4" fmla="*/ 0 w 142"/>
                    <a:gd name="T5" fmla="*/ 4 h 8"/>
                    <a:gd name="T6" fmla="*/ 0 w 142"/>
                    <a:gd name="T7" fmla="*/ 8 h 8"/>
                    <a:gd name="T8" fmla="*/ 142 w 142"/>
                    <a:gd name="T9" fmla="*/ 8 h 8"/>
                    <a:gd name="T10" fmla="*/ 142 w 142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2" h="8">
                      <a:moveTo>
                        <a:pt x="142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42" y="8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5" name="Freeform 957">
                  <a:extLst>
                    <a:ext uri="{FF2B5EF4-FFF2-40B4-BE49-F238E27FC236}">
                      <a16:creationId xmlns:a16="http://schemas.microsoft.com/office/drawing/2014/main" id="{9C076298-1091-412A-A08E-B2BADFDF214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close/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close/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6" name="Freeform 958">
                  <a:extLst>
                    <a:ext uri="{FF2B5EF4-FFF2-40B4-BE49-F238E27FC236}">
                      <a16:creationId xmlns:a16="http://schemas.microsoft.com/office/drawing/2014/main" id="{C9452825-F3A2-40E7-B4FD-D3A988EB4E2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94" y="2547"/>
                  <a:ext cx="262" cy="219"/>
                </a:xfrm>
                <a:custGeom>
                  <a:avLst/>
                  <a:gdLst>
                    <a:gd name="T0" fmla="*/ 38 w 262"/>
                    <a:gd name="T1" fmla="*/ 102 h 219"/>
                    <a:gd name="T2" fmla="*/ 38 w 262"/>
                    <a:gd name="T3" fmla="*/ 98 h 219"/>
                    <a:gd name="T4" fmla="*/ 218 w 262"/>
                    <a:gd name="T5" fmla="*/ 98 h 219"/>
                    <a:gd name="T6" fmla="*/ 218 w 262"/>
                    <a:gd name="T7" fmla="*/ 106 h 219"/>
                    <a:gd name="T8" fmla="*/ 38 w 262"/>
                    <a:gd name="T9" fmla="*/ 106 h 219"/>
                    <a:gd name="T10" fmla="*/ 38 w 262"/>
                    <a:gd name="T11" fmla="*/ 102 h 219"/>
                    <a:gd name="T12" fmla="*/ 38 w 262"/>
                    <a:gd name="T13" fmla="*/ 62 h 219"/>
                    <a:gd name="T14" fmla="*/ 38 w 262"/>
                    <a:gd name="T15" fmla="*/ 58 h 219"/>
                    <a:gd name="T16" fmla="*/ 218 w 262"/>
                    <a:gd name="T17" fmla="*/ 58 h 219"/>
                    <a:gd name="T18" fmla="*/ 218 w 262"/>
                    <a:gd name="T19" fmla="*/ 66 h 219"/>
                    <a:gd name="T20" fmla="*/ 38 w 262"/>
                    <a:gd name="T21" fmla="*/ 66 h 219"/>
                    <a:gd name="T22" fmla="*/ 38 w 262"/>
                    <a:gd name="T23" fmla="*/ 62 h 219"/>
                    <a:gd name="T24" fmla="*/ 262 w 262"/>
                    <a:gd name="T25" fmla="*/ 0 h 219"/>
                    <a:gd name="T26" fmla="*/ 0 w 262"/>
                    <a:gd name="T27" fmla="*/ 0 h 219"/>
                    <a:gd name="T28" fmla="*/ 0 w 262"/>
                    <a:gd name="T29" fmla="*/ 159 h 219"/>
                    <a:gd name="T30" fmla="*/ 47 w 262"/>
                    <a:gd name="T31" fmla="*/ 159 h 219"/>
                    <a:gd name="T32" fmla="*/ 107 w 262"/>
                    <a:gd name="T33" fmla="*/ 219 h 219"/>
                    <a:gd name="T34" fmla="*/ 107 w 262"/>
                    <a:gd name="T35" fmla="*/ 159 h 219"/>
                    <a:gd name="T36" fmla="*/ 262 w 262"/>
                    <a:gd name="T37" fmla="*/ 159 h 219"/>
                    <a:gd name="T38" fmla="*/ 262 w 262"/>
                    <a:gd name="T39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62" h="219">
                      <a:moveTo>
                        <a:pt x="38" y="102"/>
                      </a:moveTo>
                      <a:lnTo>
                        <a:pt x="38" y="98"/>
                      </a:lnTo>
                      <a:lnTo>
                        <a:pt x="218" y="98"/>
                      </a:lnTo>
                      <a:lnTo>
                        <a:pt x="218" y="106"/>
                      </a:lnTo>
                      <a:lnTo>
                        <a:pt x="38" y="106"/>
                      </a:lnTo>
                      <a:lnTo>
                        <a:pt x="38" y="102"/>
                      </a:lnTo>
                      <a:moveTo>
                        <a:pt x="38" y="62"/>
                      </a:moveTo>
                      <a:lnTo>
                        <a:pt x="38" y="58"/>
                      </a:lnTo>
                      <a:lnTo>
                        <a:pt x="218" y="58"/>
                      </a:lnTo>
                      <a:lnTo>
                        <a:pt x="218" y="66"/>
                      </a:lnTo>
                      <a:lnTo>
                        <a:pt x="38" y="66"/>
                      </a:lnTo>
                      <a:lnTo>
                        <a:pt x="38" y="62"/>
                      </a:lnTo>
                      <a:moveTo>
                        <a:pt x="262" y="0"/>
                      </a:moveTo>
                      <a:lnTo>
                        <a:pt x="0" y="0"/>
                      </a:lnTo>
                      <a:lnTo>
                        <a:pt x="0" y="159"/>
                      </a:lnTo>
                      <a:lnTo>
                        <a:pt x="47" y="159"/>
                      </a:lnTo>
                      <a:lnTo>
                        <a:pt x="107" y="219"/>
                      </a:lnTo>
                      <a:lnTo>
                        <a:pt x="107" y="159"/>
                      </a:lnTo>
                      <a:lnTo>
                        <a:pt x="262" y="159"/>
                      </a:lnTo>
                      <a:lnTo>
                        <a:pt x="26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7" name="Freeform 959">
                  <a:extLst>
                    <a:ext uri="{FF2B5EF4-FFF2-40B4-BE49-F238E27FC236}">
                      <a16:creationId xmlns:a16="http://schemas.microsoft.com/office/drawing/2014/main" id="{21C7A81C-0DEB-493E-920D-12ADDAE49A8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close/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close/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8" name="Freeform 960">
                  <a:extLst>
                    <a:ext uri="{FF2B5EF4-FFF2-40B4-BE49-F238E27FC236}">
                      <a16:creationId xmlns:a16="http://schemas.microsoft.com/office/drawing/2014/main" id="{A75F037D-C5F7-4A40-BD81-64BB9B28F3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2186" y="2539"/>
                  <a:ext cx="278" cy="247"/>
                </a:xfrm>
                <a:custGeom>
                  <a:avLst/>
                  <a:gdLst>
                    <a:gd name="T0" fmla="*/ 8 w 278"/>
                    <a:gd name="T1" fmla="*/ 167 h 247"/>
                    <a:gd name="T2" fmla="*/ 8 w 278"/>
                    <a:gd name="T3" fmla="*/ 8 h 247"/>
                    <a:gd name="T4" fmla="*/ 270 w 278"/>
                    <a:gd name="T5" fmla="*/ 8 h 247"/>
                    <a:gd name="T6" fmla="*/ 270 w 278"/>
                    <a:gd name="T7" fmla="*/ 167 h 247"/>
                    <a:gd name="T8" fmla="*/ 115 w 278"/>
                    <a:gd name="T9" fmla="*/ 167 h 247"/>
                    <a:gd name="T10" fmla="*/ 115 w 278"/>
                    <a:gd name="T11" fmla="*/ 227 h 247"/>
                    <a:gd name="T12" fmla="*/ 55 w 278"/>
                    <a:gd name="T13" fmla="*/ 167 h 247"/>
                    <a:gd name="T14" fmla="*/ 8 w 278"/>
                    <a:gd name="T15" fmla="*/ 167 h 247"/>
                    <a:gd name="T16" fmla="*/ 270 w 278"/>
                    <a:gd name="T17" fmla="*/ 4 h 247"/>
                    <a:gd name="T18" fmla="*/ 274 w 278"/>
                    <a:gd name="T19" fmla="*/ 4 h 247"/>
                    <a:gd name="T20" fmla="*/ 270 w 278"/>
                    <a:gd name="T21" fmla="*/ 4 h 247"/>
                    <a:gd name="T22" fmla="*/ 278 w 278"/>
                    <a:gd name="T23" fmla="*/ 0 h 247"/>
                    <a:gd name="T24" fmla="*/ 274 w 278"/>
                    <a:gd name="T25" fmla="*/ 0 h 247"/>
                    <a:gd name="T26" fmla="*/ 0 w 278"/>
                    <a:gd name="T27" fmla="*/ 0 h 247"/>
                    <a:gd name="T28" fmla="*/ 0 w 278"/>
                    <a:gd name="T29" fmla="*/ 175 h 247"/>
                    <a:gd name="T30" fmla="*/ 51 w 278"/>
                    <a:gd name="T31" fmla="*/ 175 h 247"/>
                    <a:gd name="T32" fmla="*/ 123 w 278"/>
                    <a:gd name="T33" fmla="*/ 247 h 247"/>
                    <a:gd name="T34" fmla="*/ 123 w 278"/>
                    <a:gd name="T35" fmla="*/ 175 h 247"/>
                    <a:gd name="T36" fmla="*/ 190 w 278"/>
                    <a:gd name="T37" fmla="*/ 175 h 247"/>
                    <a:gd name="T38" fmla="*/ 198 w 278"/>
                    <a:gd name="T39" fmla="*/ 175 h 247"/>
                    <a:gd name="T40" fmla="*/ 235 w 278"/>
                    <a:gd name="T41" fmla="*/ 175 h 247"/>
                    <a:gd name="T42" fmla="*/ 278 w 278"/>
                    <a:gd name="T43" fmla="*/ 175 h 247"/>
                    <a:gd name="T44" fmla="*/ 278 w 278"/>
                    <a:gd name="T45" fmla="*/ 168 h 247"/>
                    <a:gd name="T46" fmla="*/ 278 w 278"/>
                    <a:gd name="T47" fmla="*/ 115 h 247"/>
                    <a:gd name="T48" fmla="*/ 278 w 278"/>
                    <a:gd name="T49" fmla="*/ 107 h 247"/>
                    <a:gd name="T50" fmla="*/ 278 w 278"/>
                    <a:gd name="T51" fmla="*/ 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8" h="247">
                      <a:moveTo>
                        <a:pt x="8" y="167"/>
                      </a:moveTo>
                      <a:lnTo>
                        <a:pt x="8" y="8"/>
                      </a:lnTo>
                      <a:lnTo>
                        <a:pt x="270" y="8"/>
                      </a:lnTo>
                      <a:lnTo>
                        <a:pt x="270" y="167"/>
                      </a:lnTo>
                      <a:lnTo>
                        <a:pt x="115" y="167"/>
                      </a:lnTo>
                      <a:lnTo>
                        <a:pt x="115" y="227"/>
                      </a:lnTo>
                      <a:lnTo>
                        <a:pt x="55" y="167"/>
                      </a:lnTo>
                      <a:lnTo>
                        <a:pt x="8" y="167"/>
                      </a:lnTo>
                      <a:moveTo>
                        <a:pt x="270" y="4"/>
                      </a:moveTo>
                      <a:lnTo>
                        <a:pt x="274" y="4"/>
                      </a:lnTo>
                      <a:lnTo>
                        <a:pt x="270" y="4"/>
                      </a:lnTo>
                      <a:moveTo>
                        <a:pt x="278" y="0"/>
                      </a:moveTo>
                      <a:lnTo>
                        <a:pt x="274" y="0"/>
                      </a:lnTo>
                      <a:lnTo>
                        <a:pt x="0" y="0"/>
                      </a:lnTo>
                      <a:lnTo>
                        <a:pt x="0" y="175"/>
                      </a:lnTo>
                      <a:lnTo>
                        <a:pt x="51" y="175"/>
                      </a:lnTo>
                      <a:lnTo>
                        <a:pt x="123" y="247"/>
                      </a:lnTo>
                      <a:lnTo>
                        <a:pt x="123" y="175"/>
                      </a:lnTo>
                      <a:lnTo>
                        <a:pt x="190" y="175"/>
                      </a:lnTo>
                      <a:lnTo>
                        <a:pt x="198" y="175"/>
                      </a:lnTo>
                      <a:lnTo>
                        <a:pt x="235" y="175"/>
                      </a:lnTo>
                      <a:lnTo>
                        <a:pt x="278" y="175"/>
                      </a:lnTo>
                      <a:lnTo>
                        <a:pt x="278" y="168"/>
                      </a:lnTo>
                      <a:lnTo>
                        <a:pt x="278" y="115"/>
                      </a:lnTo>
                      <a:lnTo>
                        <a:pt x="278" y="107"/>
                      </a:lnTo>
                      <a:lnTo>
                        <a:pt x="27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9" name="Freeform 961">
                  <a:extLst>
                    <a:ext uri="{FF2B5EF4-FFF2-40B4-BE49-F238E27FC236}">
                      <a16:creationId xmlns:a16="http://schemas.microsoft.com/office/drawing/2014/main" id="{27B6EF59-3CDE-4A37-8BA4-A676B8C57E0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0" name="Freeform 962">
                  <a:extLst>
                    <a:ext uri="{FF2B5EF4-FFF2-40B4-BE49-F238E27FC236}">
                      <a16:creationId xmlns:a16="http://schemas.microsoft.com/office/drawing/2014/main" id="{9E2A2985-9E46-416A-90D1-977A1FBF945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0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1" name="Freeform 963">
                  <a:extLst>
                    <a:ext uri="{FF2B5EF4-FFF2-40B4-BE49-F238E27FC236}">
                      <a16:creationId xmlns:a16="http://schemas.microsoft.com/office/drawing/2014/main" id="{59164C53-590F-4D54-9D91-D3F5FA362F7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2" name="Freeform 964">
                  <a:extLst>
                    <a:ext uri="{FF2B5EF4-FFF2-40B4-BE49-F238E27FC236}">
                      <a16:creationId xmlns:a16="http://schemas.microsoft.com/office/drawing/2014/main" id="{636023F6-F21F-4170-877E-93BF73F5903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2232" y="2645"/>
                  <a:ext cx="180" cy="8"/>
                </a:xfrm>
                <a:custGeom>
                  <a:avLst/>
                  <a:gdLst>
                    <a:gd name="T0" fmla="*/ 180 w 180"/>
                    <a:gd name="T1" fmla="*/ 0 h 8"/>
                    <a:gd name="T2" fmla="*/ 0 w 180"/>
                    <a:gd name="T3" fmla="*/ 0 h 8"/>
                    <a:gd name="T4" fmla="*/ 0 w 180"/>
                    <a:gd name="T5" fmla="*/ 4 h 8"/>
                    <a:gd name="T6" fmla="*/ 0 w 180"/>
                    <a:gd name="T7" fmla="*/ 8 h 8"/>
                    <a:gd name="T8" fmla="*/ 180 w 180"/>
                    <a:gd name="T9" fmla="*/ 8 h 8"/>
                    <a:gd name="T10" fmla="*/ 180 w 180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0" h="8">
                      <a:moveTo>
                        <a:pt x="180" y="0"/>
                      </a:move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8"/>
                      </a:lnTo>
                      <a:lnTo>
                        <a:pt x="180" y="8"/>
                      </a:lnTo>
                      <a:lnTo>
                        <a:pt x="18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3" name="Freeform 965">
                  <a:extLst>
                    <a:ext uri="{FF2B5EF4-FFF2-40B4-BE49-F238E27FC236}">
                      <a16:creationId xmlns:a16="http://schemas.microsoft.com/office/drawing/2014/main" id="{67EF22D0-240C-4479-8E8E-A759A23CB1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8" y="2697"/>
                  <a:ext cx="352" cy="195"/>
                </a:xfrm>
                <a:custGeom>
                  <a:avLst/>
                  <a:gdLst>
                    <a:gd name="T0" fmla="*/ 236 w 352"/>
                    <a:gd name="T1" fmla="*/ 99 h 195"/>
                    <a:gd name="T2" fmla="*/ 228 w 352"/>
                    <a:gd name="T3" fmla="*/ 106 h 195"/>
                    <a:gd name="T4" fmla="*/ 224 w 352"/>
                    <a:gd name="T5" fmla="*/ 110 h 195"/>
                    <a:gd name="T6" fmla="*/ 189 w 352"/>
                    <a:gd name="T7" fmla="*/ 141 h 195"/>
                    <a:gd name="T8" fmla="*/ 176 w 352"/>
                    <a:gd name="T9" fmla="*/ 146 h 195"/>
                    <a:gd name="T10" fmla="*/ 162 w 352"/>
                    <a:gd name="T11" fmla="*/ 141 h 195"/>
                    <a:gd name="T12" fmla="*/ 128 w 352"/>
                    <a:gd name="T13" fmla="*/ 110 h 195"/>
                    <a:gd name="T14" fmla="*/ 124 w 352"/>
                    <a:gd name="T15" fmla="*/ 106 h 195"/>
                    <a:gd name="T16" fmla="*/ 117 w 352"/>
                    <a:gd name="T17" fmla="*/ 100 h 195"/>
                    <a:gd name="T18" fmla="*/ 6 w 352"/>
                    <a:gd name="T19" fmla="*/ 195 h 195"/>
                    <a:gd name="T20" fmla="*/ 347 w 352"/>
                    <a:gd name="T21" fmla="*/ 195 h 195"/>
                    <a:gd name="T22" fmla="*/ 236 w 352"/>
                    <a:gd name="T23" fmla="*/ 99 h 195"/>
                    <a:gd name="T24" fmla="*/ 0 w 352"/>
                    <a:gd name="T25" fmla="*/ 0 h 195"/>
                    <a:gd name="T26" fmla="*/ 0 w 352"/>
                    <a:gd name="T27" fmla="*/ 190 h 195"/>
                    <a:gd name="T28" fmla="*/ 111 w 352"/>
                    <a:gd name="T29" fmla="*/ 95 h 195"/>
                    <a:gd name="T30" fmla="*/ 83 w 352"/>
                    <a:gd name="T31" fmla="*/ 71 h 195"/>
                    <a:gd name="T32" fmla="*/ 70 w 352"/>
                    <a:gd name="T33" fmla="*/ 60 h 195"/>
                    <a:gd name="T34" fmla="*/ 38 w 352"/>
                    <a:gd name="T35" fmla="*/ 33 h 195"/>
                    <a:gd name="T36" fmla="*/ 0 w 352"/>
                    <a:gd name="T37" fmla="*/ 0 h 195"/>
                    <a:gd name="T38" fmla="*/ 352 w 352"/>
                    <a:gd name="T39" fmla="*/ 0 h 195"/>
                    <a:gd name="T40" fmla="*/ 313 w 352"/>
                    <a:gd name="T41" fmla="*/ 33 h 195"/>
                    <a:gd name="T42" fmla="*/ 282 w 352"/>
                    <a:gd name="T43" fmla="*/ 60 h 195"/>
                    <a:gd name="T44" fmla="*/ 268 w 352"/>
                    <a:gd name="T45" fmla="*/ 71 h 195"/>
                    <a:gd name="T46" fmla="*/ 242 w 352"/>
                    <a:gd name="T47" fmla="*/ 94 h 195"/>
                    <a:gd name="T48" fmla="*/ 352 w 352"/>
                    <a:gd name="T49" fmla="*/ 189 h 195"/>
                    <a:gd name="T50" fmla="*/ 352 w 352"/>
                    <a:gd name="T51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52" h="195">
                      <a:moveTo>
                        <a:pt x="236" y="99"/>
                      </a:moveTo>
                      <a:cubicBezTo>
                        <a:pt x="228" y="106"/>
                        <a:pt x="228" y="106"/>
                        <a:pt x="228" y="106"/>
                      </a:cubicBezTo>
                      <a:cubicBezTo>
                        <a:pt x="224" y="110"/>
                        <a:pt x="224" y="110"/>
                        <a:pt x="224" y="110"/>
                      </a:cubicBezTo>
                      <a:cubicBezTo>
                        <a:pt x="189" y="141"/>
                        <a:pt x="189" y="141"/>
                        <a:pt x="189" y="141"/>
                      </a:cubicBezTo>
                      <a:cubicBezTo>
                        <a:pt x="186" y="144"/>
                        <a:pt x="181" y="146"/>
                        <a:pt x="176" y="146"/>
                      </a:cubicBezTo>
                      <a:cubicBezTo>
                        <a:pt x="171" y="146"/>
                        <a:pt x="166" y="144"/>
                        <a:pt x="162" y="141"/>
                      </a:cubicBezTo>
                      <a:cubicBezTo>
                        <a:pt x="128" y="110"/>
                        <a:pt x="128" y="110"/>
                        <a:pt x="128" y="110"/>
                      </a:cubicBezTo>
                      <a:cubicBezTo>
                        <a:pt x="124" y="106"/>
                        <a:pt x="124" y="106"/>
                        <a:pt x="124" y="106"/>
                      </a:cubicBezTo>
                      <a:cubicBezTo>
                        <a:pt x="117" y="100"/>
                        <a:pt x="117" y="100"/>
                        <a:pt x="117" y="100"/>
                      </a:cubicBezTo>
                      <a:cubicBezTo>
                        <a:pt x="6" y="195"/>
                        <a:pt x="6" y="195"/>
                        <a:pt x="6" y="195"/>
                      </a:cubicBezTo>
                      <a:cubicBezTo>
                        <a:pt x="347" y="195"/>
                        <a:pt x="347" y="195"/>
                        <a:pt x="347" y="195"/>
                      </a:cubicBezTo>
                      <a:cubicBezTo>
                        <a:pt x="236" y="99"/>
                        <a:pt x="236" y="99"/>
                        <a:pt x="236" y="99"/>
                      </a:cubicBezTo>
                      <a:moveTo>
                        <a:pt x="0" y="0"/>
                      </a:moveTo>
                      <a:cubicBezTo>
                        <a:pt x="0" y="190"/>
                        <a:pt x="0" y="190"/>
                        <a:pt x="0" y="190"/>
                      </a:cubicBezTo>
                      <a:cubicBezTo>
                        <a:pt x="111" y="95"/>
                        <a:pt x="111" y="95"/>
                        <a:pt x="111" y="95"/>
                      </a:cubicBezTo>
                      <a:cubicBezTo>
                        <a:pt x="83" y="71"/>
                        <a:pt x="83" y="71"/>
                        <a:pt x="83" y="71"/>
                      </a:cubicBezTo>
                      <a:cubicBezTo>
                        <a:pt x="78" y="67"/>
                        <a:pt x="74" y="63"/>
                        <a:pt x="70" y="6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352" y="0"/>
                      </a:moveTo>
                      <a:cubicBezTo>
                        <a:pt x="313" y="33"/>
                        <a:pt x="313" y="33"/>
                        <a:pt x="313" y="33"/>
                      </a:cubicBezTo>
                      <a:cubicBezTo>
                        <a:pt x="282" y="60"/>
                        <a:pt x="282" y="60"/>
                        <a:pt x="282" y="60"/>
                      </a:cubicBezTo>
                      <a:cubicBezTo>
                        <a:pt x="278" y="63"/>
                        <a:pt x="273" y="67"/>
                        <a:pt x="268" y="71"/>
                      </a:cubicBezTo>
                      <a:cubicBezTo>
                        <a:pt x="242" y="94"/>
                        <a:pt x="242" y="94"/>
                        <a:pt x="242" y="94"/>
                      </a:cubicBezTo>
                      <a:cubicBezTo>
                        <a:pt x="352" y="189"/>
                        <a:pt x="352" y="189"/>
                        <a:pt x="352" y="189"/>
                      </a:cubicBezTo>
                      <a:cubicBezTo>
                        <a:pt x="352" y="0"/>
                        <a:pt x="352" y="0"/>
                        <a:pt x="352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4" name="Freeform 966">
                  <a:extLst>
                    <a:ext uri="{FF2B5EF4-FFF2-40B4-BE49-F238E27FC236}">
                      <a16:creationId xmlns:a16="http://schemas.microsoft.com/office/drawing/2014/main" id="{FEB39601-5024-4486-803A-3D3503AF4E0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6"/>
                  <a:ext cx="368" cy="214"/>
                </a:xfrm>
                <a:custGeom>
                  <a:avLst/>
                  <a:gdLst>
                    <a:gd name="T0" fmla="*/ 368 w 368"/>
                    <a:gd name="T1" fmla="*/ 210 h 214"/>
                    <a:gd name="T2" fmla="*/ 368 w 368"/>
                    <a:gd name="T3" fmla="*/ 210 h 214"/>
                    <a:gd name="T4" fmla="*/ 368 w 368"/>
                    <a:gd name="T5" fmla="*/ 210 h 214"/>
                    <a:gd name="T6" fmla="*/ 0 w 368"/>
                    <a:gd name="T7" fmla="*/ 3 h 214"/>
                    <a:gd name="T8" fmla="*/ 0 w 368"/>
                    <a:gd name="T9" fmla="*/ 210 h 214"/>
                    <a:gd name="T10" fmla="*/ 1 w 368"/>
                    <a:gd name="T11" fmla="*/ 213 h 214"/>
                    <a:gd name="T12" fmla="*/ 4 w 368"/>
                    <a:gd name="T13" fmla="*/ 214 h 214"/>
                    <a:gd name="T14" fmla="*/ 281 w 368"/>
                    <a:gd name="T15" fmla="*/ 214 h 214"/>
                    <a:gd name="T16" fmla="*/ 289 w 368"/>
                    <a:gd name="T17" fmla="*/ 214 h 214"/>
                    <a:gd name="T18" fmla="*/ 364 w 368"/>
                    <a:gd name="T19" fmla="*/ 214 h 214"/>
                    <a:gd name="T20" fmla="*/ 367 w 368"/>
                    <a:gd name="T21" fmla="*/ 213 h 214"/>
                    <a:gd name="T22" fmla="*/ 368 w 368"/>
                    <a:gd name="T23" fmla="*/ 210 h 214"/>
                    <a:gd name="T24" fmla="*/ 364 w 368"/>
                    <a:gd name="T25" fmla="*/ 210 h 214"/>
                    <a:gd name="T26" fmla="*/ 364 w 368"/>
                    <a:gd name="T27" fmla="*/ 209 h 214"/>
                    <a:gd name="T28" fmla="*/ 361 w 368"/>
                    <a:gd name="T29" fmla="*/ 212 h 214"/>
                    <a:gd name="T30" fmla="*/ 355 w 368"/>
                    <a:gd name="T31" fmla="*/ 206 h 214"/>
                    <a:gd name="T32" fmla="*/ 14 w 368"/>
                    <a:gd name="T33" fmla="*/ 206 h 214"/>
                    <a:gd name="T34" fmla="*/ 8 w 368"/>
                    <a:gd name="T35" fmla="*/ 212 h 214"/>
                    <a:gd name="T36" fmla="*/ 3 w 368"/>
                    <a:gd name="T37" fmla="*/ 206 h 214"/>
                    <a:gd name="T38" fmla="*/ 8 w 368"/>
                    <a:gd name="T39" fmla="*/ 201 h 214"/>
                    <a:gd name="T40" fmla="*/ 8 w 368"/>
                    <a:gd name="T41" fmla="*/ 11 h 214"/>
                    <a:gd name="T42" fmla="*/ 1 w 368"/>
                    <a:gd name="T43" fmla="*/ 6 h 214"/>
                    <a:gd name="T44" fmla="*/ 0 w 368"/>
                    <a:gd name="T45" fmla="*/ 3 h 214"/>
                    <a:gd name="T46" fmla="*/ 367 w 368"/>
                    <a:gd name="T47" fmla="*/ 0 h 214"/>
                    <a:gd name="T48" fmla="*/ 368 w 368"/>
                    <a:gd name="T49" fmla="*/ 1 h 214"/>
                    <a:gd name="T50" fmla="*/ 366 w 368"/>
                    <a:gd name="T51" fmla="*/ 6 h 214"/>
                    <a:gd name="T52" fmla="*/ 360 w 368"/>
                    <a:gd name="T53" fmla="*/ 11 h 214"/>
                    <a:gd name="T54" fmla="*/ 360 w 368"/>
                    <a:gd name="T55" fmla="*/ 200 h 214"/>
                    <a:gd name="T56" fmla="*/ 366 w 368"/>
                    <a:gd name="T57" fmla="*/ 206 h 214"/>
                    <a:gd name="T58" fmla="*/ 364 w 368"/>
                    <a:gd name="T59" fmla="*/ 209 h 214"/>
                    <a:gd name="T60" fmla="*/ 364 w 368"/>
                    <a:gd name="T61" fmla="*/ 210 h 214"/>
                    <a:gd name="T62" fmla="*/ 368 w 368"/>
                    <a:gd name="T63" fmla="*/ 210 h 214"/>
                    <a:gd name="T64" fmla="*/ 368 w 368"/>
                    <a:gd name="T65" fmla="*/ 210 h 214"/>
                    <a:gd name="T66" fmla="*/ 368 w 368"/>
                    <a:gd name="T67" fmla="*/ 210 h 214"/>
                    <a:gd name="T68" fmla="*/ 368 w 368"/>
                    <a:gd name="T69" fmla="*/ 3 h 214"/>
                    <a:gd name="T70" fmla="*/ 367 w 368"/>
                    <a:gd name="T71" fmla="*/ 0 h 214"/>
                    <a:gd name="T72" fmla="*/ 367 w 368"/>
                    <a:gd name="T73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68" h="214">
                      <a:moveTo>
                        <a:pt x="368" y="210"/>
                      </a:move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moveTo>
                        <a:pt x="0" y="3"/>
                      </a:move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0" y="211"/>
                        <a:pt x="0" y="212"/>
                        <a:pt x="1" y="213"/>
                      </a:cubicBezTo>
                      <a:cubicBezTo>
                        <a:pt x="2" y="214"/>
                        <a:pt x="3" y="214"/>
                        <a:pt x="4" y="214"/>
                      </a:cubicBezTo>
                      <a:cubicBezTo>
                        <a:pt x="281" y="214"/>
                        <a:pt x="281" y="214"/>
                        <a:pt x="281" y="214"/>
                      </a:cubicBezTo>
                      <a:cubicBezTo>
                        <a:pt x="289" y="214"/>
                        <a:pt x="289" y="214"/>
                        <a:pt x="289" y="214"/>
                      </a:cubicBezTo>
                      <a:cubicBezTo>
                        <a:pt x="364" y="214"/>
                        <a:pt x="364" y="214"/>
                        <a:pt x="364" y="214"/>
                      </a:cubicBezTo>
                      <a:cubicBezTo>
                        <a:pt x="365" y="214"/>
                        <a:pt x="366" y="214"/>
                        <a:pt x="367" y="213"/>
                      </a:cubicBezTo>
                      <a:cubicBezTo>
                        <a:pt x="368" y="212"/>
                        <a:pt x="368" y="211"/>
                        <a:pt x="368" y="210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1" y="212"/>
                        <a:pt x="361" y="212"/>
                        <a:pt x="361" y="212"/>
                      </a:cubicBezTo>
                      <a:cubicBezTo>
                        <a:pt x="355" y="206"/>
                        <a:pt x="355" y="206"/>
                        <a:pt x="355" y="206"/>
                      </a:cubicBezTo>
                      <a:cubicBezTo>
                        <a:pt x="14" y="206"/>
                        <a:pt x="14" y="206"/>
                        <a:pt x="14" y="206"/>
                      </a:cubicBezTo>
                      <a:cubicBezTo>
                        <a:pt x="8" y="212"/>
                        <a:pt x="8" y="212"/>
                        <a:pt x="8" y="212"/>
                      </a:cubicBezTo>
                      <a:cubicBezTo>
                        <a:pt x="3" y="206"/>
                        <a:pt x="3" y="206"/>
                        <a:pt x="3" y="206"/>
                      </a:cubicBezTo>
                      <a:cubicBezTo>
                        <a:pt x="8" y="201"/>
                        <a:pt x="8" y="201"/>
                        <a:pt x="8" y="201"/>
                      </a:cubicBezTo>
                      <a:cubicBezTo>
                        <a:pt x="8" y="11"/>
                        <a:pt x="8" y="11"/>
                        <a:pt x="8" y="11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moveTo>
                        <a:pt x="367" y="0"/>
                      </a:moveTo>
                      <a:cubicBezTo>
                        <a:pt x="367" y="0"/>
                        <a:pt x="367" y="1"/>
                        <a:pt x="368" y="1"/>
                      </a:cubicBezTo>
                      <a:cubicBezTo>
                        <a:pt x="368" y="3"/>
                        <a:pt x="368" y="5"/>
                        <a:pt x="366" y="6"/>
                      </a:cubicBezTo>
                      <a:cubicBezTo>
                        <a:pt x="360" y="11"/>
                        <a:pt x="360" y="11"/>
                        <a:pt x="360" y="11"/>
                      </a:cubicBezTo>
                      <a:cubicBezTo>
                        <a:pt x="360" y="200"/>
                        <a:pt x="360" y="200"/>
                        <a:pt x="360" y="200"/>
                      </a:cubicBezTo>
                      <a:cubicBezTo>
                        <a:pt x="366" y="206"/>
                        <a:pt x="366" y="206"/>
                        <a:pt x="366" y="206"/>
                      </a:cubicBezTo>
                      <a:cubicBezTo>
                        <a:pt x="364" y="209"/>
                        <a:pt x="364" y="209"/>
                        <a:pt x="364" y="209"/>
                      </a:cubicBezTo>
                      <a:cubicBezTo>
                        <a:pt x="364" y="210"/>
                        <a:pt x="364" y="210"/>
                        <a:pt x="364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210"/>
                        <a:pt x="368" y="210"/>
                        <a:pt x="368" y="210"/>
                      </a:cubicBezTo>
                      <a:cubicBezTo>
                        <a:pt x="368" y="3"/>
                        <a:pt x="368" y="3"/>
                        <a:pt x="368" y="3"/>
                      </a:cubicBezTo>
                      <a:cubicBezTo>
                        <a:pt x="368" y="2"/>
                        <a:pt x="368" y="1"/>
                        <a:pt x="367" y="0"/>
                      </a:cubicBezTo>
                      <a:cubicBezTo>
                        <a:pt x="367" y="0"/>
                        <a:pt x="367" y="0"/>
                        <a:pt x="36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5" name="Freeform 967">
                  <a:extLst>
                    <a:ext uri="{FF2B5EF4-FFF2-40B4-BE49-F238E27FC236}">
                      <a16:creationId xmlns:a16="http://schemas.microsoft.com/office/drawing/2014/main" id="{9294DC03-6853-47F1-B3D4-B8EAD7C0CF4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792" y="2803"/>
                  <a:ext cx="104" cy="40"/>
                </a:xfrm>
                <a:custGeom>
                  <a:avLst/>
                  <a:gdLst>
                    <a:gd name="T0" fmla="*/ 104 w 104"/>
                    <a:gd name="T1" fmla="*/ 0 h 40"/>
                    <a:gd name="T2" fmla="*/ 102 w 104"/>
                    <a:gd name="T3" fmla="*/ 1 h 40"/>
                    <a:gd name="T4" fmla="*/ 68 w 104"/>
                    <a:gd name="T5" fmla="*/ 31 h 40"/>
                    <a:gd name="T6" fmla="*/ 52 w 104"/>
                    <a:gd name="T7" fmla="*/ 36 h 40"/>
                    <a:gd name="T8" fmla="*/ 36 w 104"/>
                    <a:gd name="T9" fmla="*/ 31 h 40"/>
                    <a:gd name="T10" fmla="*/ 1 w 104"/>
                    <a:gd name="T11" fmla="*/ 1 h 40"/>
                    <a:gd name="T12" fmla="*/ 0 w 104"/>
                    <a:gd name="T13" fmla="*/ 0 h 40"/>
                    <a:gd name="T14" fmla="*/ 4 w 104"/>
                    <a:gd name="T15" fmla="*/ 4 h 40"/>
                    <a:gd name="T16" fmla="*/ 38 w 104"/>
                    <a:gd name="T17" fmla="*/ 35 h 40"/>
                    <a:gd name="T18" fmla="*/ 52 w 104"/>
                    <a:gd name="T19" fmla="*/ 40 h 40"/>
                    <a:gd name="T20" fmla="*/ 65 w 104"/>
                    <a:gd name="T21" fmla="*/ 35 h 40"/>
                    <a:gd name="T22" fmla="*/ 100 w 104"/>
                    <a:gd name="T23" fmla="*/ 4 h 40"/>
                    <a:gd name="T24" fmla="*/ 104 w 104"/>
                    <a:gd name="T25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4" h="40">
                      <a:moveTo>
                        <a:pt x="104" y="0"/>
                      </a:moveTo>
                      <a:cubicBezTo>
                        <a:pt x="102" y="1"/>
                        <a:pt x="102" y="1"/>
                        <a:pt x="102" y="1"/>
                      </a:cubicBezTo>
                      <a:cubicBezTo>
                        <a:pt x="68" y="31"/>
                        <a:pt x="68" y="31"/>
                        <a:pt x="68" y="31"/>
                      </a:cubicBezTo>
                      <a:cubicBezTo>
                        <a:pt x="63" y="35"/>
                        <a:pt x="58" y="36"/>
                        <a:pt x="52" y="36"/>
                      </a:cubicBezTo>
                      <a:cubicBezTo>
                        <a:pt x="46" y="36"/>
                        <a:pt x="40" y="35"/>
                        <a:pt x="36" y="31"/>
                      </a:cubicBezTo>
                      <a:cubicBezTo>
                        <a:pt x="1" y="1"/>
                        <a:pt x="1" y="1"/>
                        <a:pt x="1" y="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2" y="38"/>
                        <a:pt x="47" y="40"/>
                        <a:pt x="52" y="40"/>
                      </a:cubicBezTo>
                      <a:cubicBezTo>
                        <a:pt x="57" y="40"/>
                        <a:pt x="62" y="38"/>
                        <a:pt x="65" y="35"/>
                      </a:cubicBezTo>
                      <a:cubicBezTo>
                        <a:pt x="100" y="4"/>
                        <a:pt x="100" y="4"/>
                        <a:pt x="100" y="4"/>
                      </a:cubicBezTo>
                      <a:cubicBezTo>
                        <a:pt x="104" y="0"/>
                        <a:pt x="104" y="0"/>
                        <a:pt x="104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6" name="Freeform 968">
                  <a:extLst>
                    <a:ext uri="{FF2B5EF4-FFF2-40B4-BE49-F238E27FC236}">
                      <a16:creationId xmlns:a16="http://schemas.microsoft.com/office/drawing/2014/main" id="{963A7BDE-BD92-43AD-92AF-F0090C28031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75" y="2693"/>
                  <a:ext cx="338" cy="138"/>
                </a:xfrm>
                <a:custGeom>
                  <a:avLst/>
                  <a:gdLst>
                    <a:gd name="T0" fmla="*/ 338 w 338"/>
                    <a:gd name="T1" fmla="*/ 0 h 138"/>
                    <a:gd name="T2" fmla="*/ 331 w 338"/>
                    <a:gd name="T3" fmla="*/ 0 h 138"/>
                    <a:gd name="T4" fmla="*/ 187 w 338"/>
                    <a:gd name="T5" fmla="*/ 0 h 138"/>
                    <a:gd name="T6" fmla="*/ 169 w 338"/>
                    <a:gd name="T7" fmla="*/ 0 h 138"/>
                    <a:gd name="T8" fmla="*/ 151 w 338"/>
                    <a:gd name="T9" fmla="*/ 0 h 138"/>
                    <a:gd name="T10" fmla="*/ 7 w 338"/>
                    <a:gd name="T11" fmla="*/ 0 h 138"/>
                    <a:gd name="T12" fmla="*/ 0 w 338"/>
                    <a:gd name="T13" fmla="*/ 0 h 138"/>
                    <a:gd name="T14" fmla="*/ 36 w 338"/>
                    <a:gd name="T15" fmla="*/ 31 h 138"/>
                    <a:gd name="T16" fmla="*/ 68 w 338"/>
                    <a:gd name="T17" fmla="*/ 58 h 138"/>
                    <a:gd name="T18" fmla="*/ 81 w 338"/>
                    <a:gd name="T19" fmla="*/ 69 h 138"/>
                    <a:gd name="T20" fmla="*/ 123 w 338"/>
                    <a:gd name="T21" fmla="*/ 105 h 138"/>
                    <a:gd name="T22" fmla="*/ 158 w 338"/>
                    <a:gd name="T23" fmla="*/ 135 h 138"/>
                    <a:gd name="T24" fmla="*/ 169 w 338"/>
                    <a:gd name="T25" fmla="*/ 138 h 138"/>
                    <a:gd name="T26" fmla="*/ 169 w 338"/>
                    <a:gd name="T27" fmla="*/ 138 h 138"/>
                    <a:gd name="T28" fmla="*/ 180 w 338"/>
                    <a:gd name="T29" fmla="*/ 135 h 138"/>
                    <a:gd name="T30" fmla="*/ 214 w 338"/>
                    <a:gd name="T31" fmla="*/ 105 h 138"/>
                    <a:gd name="T32" fmla="*/ 256 w 338"/>
                    <a:gd name="T33" fmla="*/ 69 h 138"/>
                    <a:gd name="T34" fmla="*/ 270 w 338"/>
                    <a:gd name="T35" fmla="*/ 58 h 138"/>
                    <a:gd name="T36" fmla="*/ 301 w 338"/>
                    <a:gd name="T37" fmla="*/ 31 h 138"/>
                    <a:gd name="T38" fmla="*/ 338 w 338"/>
                    <a:gd name="T39" fmla="*/ 0 h 1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338" h="138">
                      <a:moveTo>
                        <a:pt x="338" y="0"/>
                      </a:moveTo>
                      <a:cubicBezTo>
                        <a:pt x="331" y="0"/>
                        <a:pt x="331" y="0"/>
                        <a:pt x="331" y="0"/>
                      </a:cubicBezTo>
                      <a:cubicBezTo>
                        <a:pt x="187" y="0"/>
                        <a:pt x="187" y="0"/>
                        <a:pt x="187" y="0"/>
                      </a:cubicBezTo>
                      <a:cubicBezTo>
                        <a:pt x="182" y="0"/>
                        <a:pt x="175" y="0"/>
                        <a:pt x="169" y="0"/>
                      </a:cubicBezTo>
                      <a:cubicBezTo>
                        <a:pt x="162" y="0"/>
                        <a:pt x="156" y="0"/>
                        <a:pt x="15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68" y="58"/>
                        <a:pt x="68" y="58"/>
                        <a:pt x="68" y="58"/>
                      </a:cubicBezTo>
                      <a:cubicBezTo>
                        <a:pt x="72" y="61"/>
                        <a:pt x="77" y="65"/>
                        <a:pt x="81" y="69"/>
                      </a:cubicBezTo>
                      <a:cubicBezTo>
                        <a:pt x="123" y="105"/>
                        <a:pt x="123" y="105"/>
                        <a:pt x="123" y="105"/>
                      </a:cubicBezTo>
                      <a:cubicBezTo>
                        <a:pt x="158" y="135"/>
                        <a:pt x="158" y="135"/>
                        <a:pt x="158" y="135"/>
                      </a:cubicBezTo>
                      <a:cubicBezTo>
                        <a:pt x="161" y="137"/>
                        <a:pt x="165" y="138"/>
                        <a:pt x="169" y="138"/>
                      </a:cubicBezTo>
                      <a:cubicBezTo>
                        <a:pt x="169" y="138"/>
                        <a:pt x="169" y="138"/>
                        <a:pt x="169" y="138"/>
                      </a:cubicBezTo>
                      <a:cubicBezTo>
                        <a:pt x="173" y="138"/>
                        <a:pt x="177" y="137"/>
                        <a:pt x="180" y="135"/>
                      </a:cubicBezTo>
                      <a:cubicBezTo>
                        <a:pt x="214" y="105"/>
                        <a:pt x="214" y="105"/>
                        <a:pt x="214" y="105"/>
                      </a:cubicBezTo>
                      <a:cubicBezTo>
                        <a:pt x="256" y="69"/>
                        <a:pt x="256" y="69"/>
                        <a:pt x="256" y="69"/>
                      </a:cubicBezTo>
                      <a:cubicBezTo>
                        <a:pt x="261" y="65"/>
                        <a:pt x="266" y="61"/>
                        <a:pt x="270" y="58"/>
                      </a:cubicBezTo>
                      <a:cubicBezTo>
                        <a:pt x="301" y="31"/>
                        <a:pt x="301" y="31"/>
                        <a:pt x="301" y="31"/>
                      </a:cubicBezTo>
                      <a:cubicBezTo>
                        <a:pt x="338" y="0"/>
                        <a:pt x="338" y="0"/>
                        <a:pt x="338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7" name="Freeform 969">
                  <a:extLst>
                    <a:ext uri="{FF2B5EF4-FFF2-40B4-BE49-F238E27FC236}">
                      <a16:creationId xmlns:a16="http://schemas.microsoft.com/office/drawing/2014/main" id="{298B52CE-4C04-4C50-9D4B-BE5842E3FF1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1660" y="2685"/>
                  <a:ext cx="368" cy="154"/>
                </a:xfrm>
                <a:custGeom>
                  <a:avLst/>
                  <a:gdLst>
                    <a:gd name="T0" fmla="*/ 173 w 368"/>
                    <a:gd name="T1" fmla="*/ 143 h 154"/>
                    <a:gd name="T2" fmla="*/ 96 w 368"/>
                    <a:gd name="T3" fmla="*/ 77 h 154"/>
                    <a:gd name="T4" fmla="*/ 51 w 368"/>
                    <a:gd name="T5" fmla="*/ 39 h 154"/>
                    <a:gd name="T6" fmla="*/ 22 w 368"/>
                    <a:gd name="T7" fmla="*/ 8 h 154"/>
                    <a:gd name="T8" fmla="*/ 184 w 368"/>
                    <a:gd name="T9" fmla="*/ 8 h 154"/>
                    <a:gd name="T10" fmla="*/ 346 w 368"/>
                    <a:gd name="T11" fmla="*/ 8 h 154"/>
                    <a:gd name="T12" fmla="*/ 316 w 368"/>
                    <a:gd name="T13" fmla="*/ 39 h 154"/>
                    <a:gd name="T14" fmla="*/ 271 w 368"/>
                    <a:gd name="T15" fmla="*/ 77 h 154"/>
                    <a:gd name="T16" fmla="*/ 195 w 368"/>
                    <a:gd name="T17" fmla="*/ 143 h 154"/>
                    <a:gd name="T18" fmla="*/ 184 w 368"/>
                    <a:gd name="T19" fmla="*/ 146 h 154"/>
                    <a:gd name="T20" fmla="*/ 184 w 368"/>
                    <a:gd name="T21" fmla="*/ 0 h 154"/>
                    <a:gd name="T22" fmla="*/ 166 w 368"/>
                    <a:gd name="T23" fmla="*/ 0 h 154"/>
                    <a:gd name="T24" fmla="*/ 4 w 368"/>
                    <a:gd name="T25" fmla="*/ 0 h 154"/>
                    <a:gd name="T26" fmla="*/ 0 w 368"/>
                    <a:gd name="T27" fmla="*/ 4 h 154"/>
                    <a:gd name="T28" fmla="*/ 8 w 368"/>
                    <a:gd name="T29" fmla="*/ 12 h 154"/>
                    <a:gd name="T30" fmla="*/ 78 w 368"/>
                    <a:gd name="T31" fmla="*/ 72 h 154"/>
                    <a:gd name="T32" fmla="*/ 119 w 368"/>
                    <a:gd name="T33" fmla="*/ 107 h 154"/>
                    <a:gd name="T34" fmla="*/ 128 w 368"/>
                    <a:gd name="T35" fmla="*/ 109 h 154"/>
                    <a:gd name="T36" fmla="*/ 132 w 368"/>
                    <a:gd name="T37" fmla="*/ 118 h 154"/>
                    <a:gd name="T38" fmla="*/ 168 w 368"/>
                    <a:gd name="T39" fmla="*/ 149 h 154"/>
                    <a:gd name="T40" fmla="*/ 200 w 368"/>
                    <a:gd name="T41" fmla="*/ 149 h 154"/>
                    <a:gd name="T42" fmla="*/ 236 w 368"/>
                    <a:gd name="T43" fmla="*/ 118 h 154"/>
                    <a:gd name="T44" fmla="*/ 241 w 368"/>
                    <a:gd name="T45" fmla="*/ 109 h 154"/>
                    <a:gd name="T46" fmla="*/ 250 w 368"/>
                    <a:gd name="T47" fmla="*/ 106 h 154"/>
                    <a:gd name="T48" fmla="*/ 290 w 368"/>
                    <a:gd name="T49" fmla="*/ 72 h 154"/>
                    <a:gd name="T50" fmla="*/ 360 w 368"/>
                    <a:gd name="T51" fmla="*/ 12 h 154"/>
                    <a:gd name="T52" fmla="*/ 368 w 368"/>
                    <a:gd name="T53" fmla="*/ 2 h 154"/>
                    <a:gd name="T54" fmla="*/ 364 w 368"/>
                    <a:gd name="T55" fmla="*/ 0 h 154"/>
                    <a:gd name="T56" fmla="*/ 364 w 368"/>
                    <a:gd name="T57" fmla="*/ 4 h 154"/>
                    <a:gd name="T58" fmla="*/ 364 w 368"/>
                    <a:gd name="T59" fmla="*/ 0 h 154"/>
                    <a:gd name="T60" fmla="*/ 293 w 368"/>
                    <a:gd name="T61" fmla="*/ 0 h 154"/>
                    <a:gd name="T62" fmla="*/ 202 w 368"/>
                    <a:gd name="T63" fmla="*/ 0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368" h="154">
                      <a:moveTo>
                        <a:pt x="184" y="146"/>
                      </a:moveTo>
                      <a:cubicBezTo>
                        <a:pt x="180" y="146"/>
                        <a:pt x="176" y="145"/>
                        <a:pt x="173" y="143"/>
                      </a:cubicBezTo>
                      <a:cubicBezTo>
                        <a:pt x="138" y="113"/>
                        <a:pt x="138" y="113"/>
                        <a:pt x="138" y="113"/>
                      </a:cubicBezTo>
                      <a:cubicBezTo>
                        <a:pt x="96" y="77"/>
                        <a:pt x="96" y="77"/>
                        <a:pt x="96" y="77"/>
                      </a:cubicBezTo>
                      <a:cubicBezTo>
                        <a:pt x="92" y="73"/>
                        <a:pt x="87" y="69"/>
                        <a:pt x="83" y="66"/>
                      </a:cubicBezTo>
                      <a:cubicBezTo>
                        <a:pt x="51" y="39"/>
                        <a:pt x="51" y="39"/>
                        <a:pt x="51" y="39"/>
                      </a:cubicBezTo>
                      <a:cubicBezTo>
                        <a:pt x="15" y="8"/>
                        <a:pt x="15" y="8"/>
                        <a:pt x="15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166" y="8"/>
                        <a:pt x="166" y="8"/>
                        <a:pt x="166" y="8"/>
                      </a:cubicBezTo>
                      <a:cubicBezTo>
                        <a:pt x="171" y="8"/>
                        <a:pt x="177" y="8"/>
                        <a:pt x="184" y="8"/>
                      </a:cubicBezTo>
                      <a:cubicBezTo>
                        <a:pt x="190" y="8"/>
                        <a:pt x="197" y="8"/>
                        <a:pt x="202" y="8"/>
                      </a:cubicBezTo>
                      <a:cubicBezTo>
                        <a:pt x="346" y="8"/>
                        <a:pt x="346" y="8"/>
                        <a:pt x="346" y="8"/>
                      </a:cubicBezTo>
                      <a:cubicBezTo>
                        <a:pt x="353" y="8"/>
                        <a:pt x="353" y="8"/>
                        <a:pt x="353" y="8"/>
                      </a:cubicBezTo>
                      <a:cubicBezTo>
                        <a:pt x="316" y="39"/>
                        <a:pt x="316" y="39"/>
                        <a:pt x="316" y="39"/>
                      </a:cubicBezTo>
                      <a:cubicBezTo>
                        <a:pt x="285" y="66"/>
                        <a:pt x="285" y="66"/>
                        <a:pt x="285" y="66"/>
                      </a:cubicBezTo>
                      <a:cubicBezTo>
                        <a:pt x="281" y="69"/>
                        <a:pt x="276" y="73"/>
                        <a:pt x="271" y="77"/>
                      </a:cubicBezTo>
                      <a:cubicBezTo>
                        <a:pt x="229" y="113"/>
                        <a:pt x="229" y="113"/>
                        <a:pt x="229" y="113"/>
                      </a:cubicBezTo>
                      <a:cubicBezTo>
                        <a:pt x="195" y="143"/>
                        <a:pt x="195" y="143"/>
                        <a:pt x="195" y="143"/>
                      </a:cubicBezTo>
                      <a:cubicBezTo>
                        <a:pt x="192" y="145"/>
                        <a:pt x="188" y="146"/>
                        <a:pt x="184" y="146"/>
                      </a:cubicBezTo>
                      <a:cubicBezTo>
                        <a:pt x="184" y="146"/>
                        <a:pt x="184" y="146"/>
                        <a:pt x="184" y="146"/>
                      </a:cubicBezTo>
                      <a:moveTo>
                        <a:pt x="193" y="0"/>
                      </a:moveTo>
                      <a:cubicBezTo>
                        <a:pt x="190" y="0"/>
                        <a:pt x="187" y="0"/>
                        <a:pt x="184" y="0"/>
                      </a:cubicBezTo>
                      <a:cubicBezTo>
                        <a:pt x="181" y="0"/>
                        <a:pt x="177" y="0"/>
                        <a:pt x="174" y="0"/>
                      </a:cubicBezTo>
                      <a:cubicBezTo>
                        <a:pt x="171" y="0"/>
                        <a:pt x="169" y="0"/>
                        <a:pt x="16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0" y="4"/>
                        <a:pt x="0" y="4"/>
                      </a:cubicBezTo>
                      <a:cubicBezTo>
                        <a:pt x="0" y="5"/>
                        <a:pt x="1" y="6"/>
                        <a:pt x="1" y="7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46" y="45"/>
                        <a:pt x="46" y="45"/>
                        <a:pt x="46" y="45"/>
                      </a:cubicBezTo>
                      <a:cubicBezTo>
                        <a:pt x="78" y="72"/>
                        <a:pt x="78" y="72"/>
                        <a:pt x="78" y="72"/>
                      </a:cubicBezTo>
                      <a:cubicBezTo>
                        <a:pt x="82" y="75"/>
                        <a:pt x="86" y="79"/>
                        <a:pt x="91" y="83"/>
                      </a:cubicBezTo>
                      <a:cubicBezTo>
                        <a:pt x="119" y="107"/>
                        <a:pt x="119" y="107"/>
                        <a:pt x="119" y="107"/>
                      </a:cubicBezTo>
                      <a:cubicBezTo>
                        <a:pt x="123" y="103"/>
                        <a:pt x="123" y="103"/>
                        <a:pt x="123" y="103"/>
                      </a:cubicBezTo>
                      <a:cubicBezTo>
                        <a:pt x="128" y="109"/>
                        <a:pt x="128" y="109"/>
                        <a:pt x="128" y="109"/>
                      </a:cubicBezTo>
                      <a:cubicBezTo>
                        <a:pt x="125" y="112"/>
                        <a:pt x="125" y="112"/>
                        <a:pt x="125" y="112"/>
                      </a:cubicBezTo>
                      <a:cubicBezTo>
                        <a:pt x="132" y="118"/>
                        <a:pt x="132" y="118"/>
                        <a:pt x="132" y="118"/>
                      </a:cubicBezTo>
                      <a:cubicBezTo>
                        <a:pt x="133" y="119"/>
                        <a:pt x="133" y="119"/>
                        <a:pt x="133" y="119"/>
                      </a:cubicBezTo>
                      <a:cubicBezTo>
                        <a:pt x="168" y="149"/>
                        <a:pt x="168" y="149"/>
                        <a:pt x="168" y="149"/>
                      </a:cubicBezTo>
                      <a:cubicBezTo>
                        <a:pt x="172" y="153"/>
                        <a:pt x="178" y="154"/>
                        <a:pt x="184" y="154"/>
                      </a:cubicBezTo>
                      <a:cubicBezTo>
                        <a:pt x="190" y="154"/>
                        <a:pt x="195" y="153"/>
                        <a:pt x="200" y="149"/>
                      </a:cubicBezTo>
                      <a:cubicBezTo>
                        <a:pt x="234" y="119"/>
                        <a:pt x="234" y="119"/>
                        <a:pt x="234" y="119"/>
                      </a:cubicBezTo>
                      <a:cubicBezTo>
                        <a:pt x="236" y="118"/>
                        <a:pt x="236" y="118"/>
                        <a:pt x="236" y="118"/>
                      </a:cubicBezTo>
                      <a:cubicBezTo>
                        <a:pt x="244" y="111"/>
                        <a:pt x="244" y="111"/>
                        <a:pt x="244" y="111"/>
                      </a:cubicBezTo>
                      <a:cubicBezTo>
                        <a:pt x="241" y="109"/>
                        <a:pt x="241" y="109"/>
                        <a:pt x="241" y="109"/>
                      </a:cubicBezTo>
                      <a:cubicBezTo>
                        <a:pt x="247" y="103"/>
                        <a:pt x="247" y="103"/>
                        <a:pt x="247" y="103"/>
                      </a:cubicBezTo>
                      <a:cubicBezTo>
                        <a:pt x="250" y="106"/>
                        <a:pt x="250" y="106"/>
                        <a:pt x="250" y="106"/>
                      </a:cubicBezTo>
                      <a:cubicBezTo>
                        <a:pt x="276" y="83"/>
                        <a:pt x="276" y="83"/>
                        <a:pt x="276" y="83"/>
                      </a:cubicBezTo>
                      <a:cubicBezTo>
                        <a:pt x="281" y="79"/>
                        <a:pt x="286" y="75"/>
                        <a:pt x="290" y="72"/>
                      </a:cubicBezTo>
                      <a:cubicBezTo>
                        <a:pt x="321" y="45"/>
                        <a:pt x="321" y="45"/>
                        <a:pt x="321" y="45"/>
                      </a:cubicBezTo>
                      <a:cubicBezTo>
                        <a:pt x="360" y="12"/>
                        <a:pt x="360" y="12"/>
                        <a:pt x="360" y="12"/>
                      </a:cubicBezTo>
                      <a:cubicBezTo>
                        <a:pt x="366" y="7"/>
                        <a:pt x="366" y="7"/>
                        <a:pt x="366" y="7"/>
                      </a:cubicBezTo>
                      <a:cubicBezTo>
                        <a:pt x="368" y="6"/>
                        <a:pt x="368" y="4"/>
                        <a:pt x="368" y="2"/>
                      </a:cubicBezTo>
                      <a:cubicBezTo>
                        <a:pt x="367" y="2"/>
                        <a:pt x="367" y="1"/>
                        <a:pt x="367" y="1"/>
                      </a:cubicBezTo>
                      <a:cubicBezTo>
                        <a:pt x="366" y="0"/>
                        <a:pt x="365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4"/>
                        <a:pt x="364" y="4"/>
                        <a:pt x="364" y="4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64" y="0"/>
                        <a:pt x="364" y="0"/>
                        <a:pt x="364" y="0"/>
                      </a:cubicBezTo>
                      <a:cubicBezTo>
                        <a:pt x="346" y="0"/>
                        <a:pt x="346" y="0"/>
                        <a:pt x="346" y="0"/>
                      </a:cubicBezTo>
                      <a:cubicBezTo>
                        <a:pt x="293" y="0"/>
                        <a:pt x="293" y="0"/>
                        <a:pt x="293" y="0"/>
                      </a:cubicBezTo>
                      <a:cubicBezTo>
                        <a:pt x="285" y="0"/>
                        <a:pt x="285" y="0"/>
                        <a:pt x="285" y="0"/>
                      </a:cubicBezTo>
                      <a:cubicBezTo>
                        <a:pt x="202" y="0"/>
                        <a:pt x="202" y="0"/>
                        <a:pt x="202" y="0"/>
                      </a:cubicBezTo>
                      <a:cubicBezTo>
                        <a:pt x="199" y="0"/>
                        <a:pt x="196" y="0"/>
                        <a:pt x="1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8" name="Freeform 970">
                  <a:extLst>
                    <a:ext uri="{FF2B5EF4-FFF2-40B4-BE49-F238E27FC236}">
                      <a16:creationId xmlns:a16="http://schemas.microsoft.com/office/drawing/2014/main" id="{2ED9F910-8198-4661-92D3-877FC54F59A7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19" name="Freeform 971">
                  <a:extLst>
                    <a:ext uri="{FF2B5EF4-FFF2-40B4-BE49-F238E27FC236}">
                      <a16:creationId xmlns:a16="http://schemas.microsoft.com/office/drawing/2014/main" id="{EB02E94F-7204-4AB6-82E9-D66884C7271B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663" y="2788"/>
                  <a:ext cx="125" cy="110"/>
                </a:xfrm>
                <a:custGeom>
                  <a:avLst/>
                  <a:gdLst>
                    <a:gd name="T0" fmla="*/ 120 w 125"/>
                    <a:gd name="T1" fmla="*/ 0 h 110"/>
                    <a:gd name="T2" fmla="*/ 116 w 125"/>
                    <a:gd name="T3" fmla="*/ 4 h 110"/>
                    <a:gd name="T4" fmla="*/ 5 w 125"/>
                    <a:gd name="T5" fmla="*/ 99 h 110"/>
                    <a:gd name="T6" fmla="*/ 0 w 125"/>
                    <a:gd name="T7" fmla="*/ 104 h 110"/>
                    <a:gd name="T8" fmla="*/ 5 w 125"/>
                    <a:gd name="T9" fmla="*/ 110 h 110"/>
                    <a:gd name="T10" fmla="*/ 11 w 125"/>
                    <a:gd name="T11" fmla="*/ 104 h 110"/>
                    <a:gd name="T12" fmla="*/ 122 w 125"/>
                    <a:gd name="T13" fmla="*/ 9 h 110"/>
                    <a:gd name="T14" fmla="*/ 125 w 125"/>
                    <a:gd name="T15" fmla="*/ 6 h 110"/>
                    <a:gd name="T16" fmla="*/ 120 w 125"/>
                    <a:gd name="T17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5" h="110">
                      <a:moveTo>
                        <a:pt x="120" y="0"/>
                      </a:moveTo>
                      <a:lnTo>
                        <a:pt x="116" y="4"/>
                      </a:lnTo>
                      <a:lnTo>
                        <a:pt x="5" y="99"/>
                      </a:lnTo>
                      <a:lnTo>
                        <a:pt x="0" y="104"/>
                      </a:lnTo>
                      <a:lnTo>
                        <a:pt x="5" y="110"/>
                      </a:lnTo>
                      <a:lnTo>
                        <a:pt x="11" y="104"/>
                      </a:lnTo>
                      <a:lnTo>
                        <a:pt x="122" y="9"/>
                      </a:lnTo>
                      <a:lnTo>
                        <a:pt x="125" y="6"/>
                      </a:lnTo>
                      <a:lnTo>
                        <a:pt x="12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0" name="Freeform 972">
                  <a:extLst>
                    <a:ext uri="{FF2B5EF4-FFF2-40B4-BE49-F238E27FC236}">
                      <a16:creationId xmlns:a16="http://schemas.microsoft.com/office/drawing/2014/main" id="{17981AD0-2F69-47BE-B650-E00840E45B39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1" name="Freeform 973">
                  <a:extLst>
                    <a:ext uri="{FF2B5EF4-FFF2-40B4-BE49-F238E27FC236}">
                      <a16:creationId xmlns:a16="http://schemas.microsoft.com/office/drawing/2014/main" id="{C705A016-E457-4A1C-AE65-984DDB3D61B1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1901" y="2788"/>
                  <a:ext cx="125" cy="110"/>
                </a:xfrm>
                <a:custGeom>
                  <a:avLst/>
                  <a:gdLst>
                    <a:gd name="T0" fmla="*/ 6 w 125"/>
                    <a:gd name="T1" fmla="*/ 0 h 110"/>
                    <a:gd name="T2" fmla="*/ 0 w 125"/>
                    <a:gd name="T3" fmla="*/ 6 h 110"/>
                    <a:gd name="T4" fmla="*/ 3 w 125"/>
                    <a:gd name="T5" fmla="*/ 8 h 110"/>
                    <a:gd name="T6" fmla="*/ 114 w 125"/>
                    <a:gd name="T7" fmla="*/ 104 h 110"/>
                    <a:gd name="T8" fmla="*/ 120 w 125"/>
                    <a:gd name="T9" fmla="*/ 110 h 110"/>
                    <a:gd name="T10" fmla="*/ 123 w 125"/>
                    <a:gd name="T11" fmla="*/ 107 h 110"/>
                    <a:gd name="T12" fmla="*/ 125 w 125"/>
                    <a:gd name="T13" fmla="*/ 104 h 110"/>
                    <a:gd name="T14" fmla="*/ 119 w 125"/>
                    <a:gd name="T15" fmla="*/ 98 h 110"/>
                    <a:gd name="T16" fmla="*/ 9 w 125"/>
                    <a:gd name="T17" fmla="*/ 3 h 110"/>
                    <a:gd name="T18" fmla="*/ 6 w 125"/>
                    <a:gd name="T1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5" h="110">
                      <a:moveTo>
                        <a:pt x="6" y="0"/>
                      </a:moveTo>
                      <a:lnTo>
                        <a:pt x="0" y="6"/>
                      </a:lnTo>
                      <a:lnTo>
                        <a:pt x="3" y="8"/>
                      </a:lnTo>
                      <a:lnTo>
                        <a:pt x="114" y="104"/>
                      </a:lnTo>
                      <a:lnTo>
                        <a:pt x="120" y="110"/>
                      </a:lnTo>
                      <a:lnTo>
                        <a:pt x="123" y="107"/>
                      </a:lnTo>
                      <a:lnTo>
                        <a:pt x="125" y="104"/>
                      </a:lnTo>
                      <a:lnTo>
                        <a:pt x="119" y="98"/>
                      </a:lnTo>
                      <a:lnTo>
                        <a:pt x="9" y="3"/>
                      </a:lnTo>
                      <a:lnTo>
                        <a:pt x="6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2" name="Freeform 974">
                  <a:extLst>
                    <a:ext uri="{FF2B5EF4-FFF2-40B4-BE49-F238E27FC236}">
                      <a16:creationId xmlns:a16="http://schemas.microsoft.com/office/drawing/2014/main" id="{F0358A34-D747-45A6-8820-0BB2A26B3A4D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70" y="2216"/>
                  <a:ext cx="204" cy="205"/>
                </a:xfrm>
                <a:custGeom>
                  <a:avLst/>
                  <a:gdLst>
                    <a:gd name="T0" fmla="*/ 147 w 204"/>
                    <a:gd name="T1" fmla="*/ 107 h 205"/>
                    <a:gd name="T2" fmla="*/ 147 w 204"/>
                    <a:gd name="T3" fmla="*/ 107 h 205"/>
                    <a:gd name="T4" fmla="*/ 147 w 204"/>
                    <a:gd name="T5" fmla="*/ 107 h 205"/>
                    <a:gd name="T6" fmla="*/ 147 w 204"/>
                    <a:gd name="T7" fmla="*/ 107 h 205"/>
                    <a:gd name="T8" fmla="*/ 69 w 204"/>
                    <a:gd name="T9" fmla="*/ 60 h 205"/>
                    <a:gd name="T10" fmla="*/ 70 w 204"/>
                    <a:gd name="T11" fmla="*/ 55 h 205"/>
                    <a:gd name="T12" fmla="*/ 74 w 204"/>
                    <a:gd name="T13" fmla="*/ 56 h 205"/>
                    <a:gd name="T14" fmla="*/ 75 w 204"/>
                    <a:gd name="T15" fmla="*/ 57 h 205"/>
                    <a:gd name="T16" fmla="*/ 77 w 204"/>
                    <a:gd name="T17" fmla="*/ 57 h 205"/>
                    <a:gd name="T18" fmla="*/ 147 w 204"/>
                    <a:gd name="T19" fmla="*/ 98 h 205"/>
                    <a:gd name="T20" fmla="*/ 147 w 204"/>
                    <a:gd name="T21" fmla="*/ 98 h 205"/>
                    <a:gd name="T22" fmla="*/ 148 w 204"/>
                    <a:gd name="T23" fmla="*/ 99 h 205"/>
                    <a:gd name="T24" fmla="*/ 152 w 204"/>
                    <a:gd name="T25" fmla="*/ 101 h 205"/>
                    <a:gd name="T26" fmla="*/ 149 w 204"/>
                    <a:gd name="T27" fmla="*/ 105 h 205"/>
                    <a:gd name="T28" fmla="*/ 147 w 204"/>
                    <a:gd name="T29" fmla="*/ 107 h 205"/>
                    <a:gd name="T30" fmla="*/ 147 w 204"/>
                    <a:gd name="T31" fmla="*/ 107 h 205"/>
                    <a:gd name="T32" fmla="*/ 77 w 204"/>
                    <a:gd name="T33" fmla="*/ 148 h 205"/>
                    <a:gd name="T34" fmla="*/ 77 w 204"/>
                    <a:gd name="T35" fmla="*/ 148 h 205"/>
                    <a:gd name="T36" fmla="*/ 74 w 204"/>
                    <a:gd name="T37" fmla="*/ 149 h 205"/>
                    <a:gd name="T38" fmla="*/ 70 w 204"/>
                    <a:gd name="T39" fmla="*/ 149 h 205"/>
                    <a:gd name="T40" fmla="*/ 69 w 204"/>
                    <a:gd name="T41" fmla="*/ 146 h 205"/>
                    <a:gd name="T42" fmla="*/ 69 w 204"/>
                    <a:gd name="T43" fmla="*/ 143 h 205"/>
                    <a:gd name="T44" fmla="*/ 69 w 204"/>
                    <a:gd name="T45" fmla="*/ 61 h 205"/>
                    <a:gd name="T46" fmla="*/ 69 w 204"/>
                    <a:gd name="T47" fmla="*/ 61 h 205"/>
                    <a:gd name="T48" fmla="*/ 69 w 204"/>
                    <a:gd name="T49" fmla="*/ 60 h 205"/>
                    <a:gd name="T50" fmla="*/ 102 w 204"/>
                    <a:gd name="T51" fmla="*/ 0 h 205"/>
                    <a:gd name="T52" fmla="*/ 102 w 204"/>
                    <a:gd name="T53" fmla="*/ 0 h 205"/>
                    <a:gd name="T54" fmla="*/ 0 w 204"/>
                    <a:gd name="T55" fmla="*/ 103 h 205"/>
                    <a:gd name="T56" fmla="*/ 0 w 204"/>
                    <a:gd name="T57" fmla="*/ 103 h 205"/>
                    <a:gd name="T58" fmla="*/ 0 w 204"/>
                    <a:gd name="T59" fmla="*/ 103 h 205"/>
                    <a:gd name="T60" fmla="*/ 102 w 204"/>
                    <a:gd name="T61" fmla="*/ 205 h 205"/>
                    <a:gd name="T62" fmla="*/ 102 w 204"/>
                    <a:gd name="T63" fmla="*/ 205 h 205"/>
                    <a:gd name="T64" fmla="*/ 102 w 204"/>
                    <a:gd name="T65" fmla="*/ 205 h 205"/>
                    <a:gd name="T66" fmla="*/ 102 w 204"/>
                    <a:gd name="T67" fmla="*/ 205 h 205"/>
                    <a:gd name="T68" fmla="*/ 204 w 204"/>
                    <a:gd name="T69" fmla="*/ 103 h 205"/>
                    <a:gd name="T70" fmla="*/ 204 w 204"/>
                    <a:gd name="T71" fmla="*/ 102 h 205"/>
                    <a:gd name="T72" fmla="*/ 102 w 204"/>
                    <a:gd name="T73" fmla="*/ 0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204" h="205">
                      <a:moveTo>
                        <a:pt x="147" y="107"/>
                      </a:move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moveTo>
                        <a:pt x="69" y="60"/>
                      </a:move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4" y="56"/>
                        <a:pt x="74" y="56"/>
                        <a:pt x="74" y="56"/>
                      </a:cubicBezTo>
                      <a:cubicBezTo>
                        <a:pt x="74" y="56"/>
                        <a:pt x="75" y="57"/>
                        <a:pt x="75" y="57"/>
                      </a:cubicBezTo>
                      <a:cubicBezTo>
                        <a:pt x="76" y="57"/>
                        <a:pt x="76" y="57"/>
                        <a:pt x="77" y="57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7" y="98"/>
                        <a:pt x="147" y="98"/>
                        <a:pt x="147" y="98"/>
                      </a:cubicBezTo>
                      <a:cubicBezTo>
                        <a:pt x="148" y="99"/>
                        <a:pt x="148" y="99"/>
                        <a:pt x="148" y="99"/>
                      </a:cubicBezTo>
                      <a:cubicBezTo>
                        <a:pt x="152" y="101"/>
                        <a:pt x="152" y="101"/>
                        <a:pt x="152" y="101"/>
                      </a:cubicBezTo>
                      <a:cubicBezTo>
                        <a:pt x="149" y="105"/>
                        <a:pt x="149" y="105"/>
                        <a:pt x="149" y="105"/>
                      </a:cubicBezTo>
                      <a:cubicBezTo>
                        <a:pt x="149" y="106"/>
                        <a:pt x="148" y="106"/>
                        <a:pt x="147" y="107"/>
                      </a:cubicBezTo>
                      <a:cubicBezTo>
                        <a:pt x="147" y="107"/>
                        <a:pt x="147" y="107"/>
                        <a:pt x="147" y="107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7" y="148"/>
                        <a:pt x="77" y="148"/>
                        <a:pt x="77" y="148"/>
                      </a:cubicBezTo>
                      <a:cubicBezTo>
                        <a:pt x="76" y="148"/>
                        <a:pt x="75" y="149"/>
                        <a:pt x="74" y="149"/>
                      </a:cubicBezTo>
                      <a:cubicBezTo>
                        <a:pt x="70" y="149"/>
                        <a:pt x="70" y="149"/>
                        <a:pt x="70" y="149"/>
                      </a:cubicBezTo>
                      <a:cubicBezTo>
                        <a:pt x="69" y="146"/>
                        <a:pt x="69" y="146"/>
                        <a:pt x="69" y="146"/>
                      </a:cubicBezTo>
                      <a:cubicBezTo>
                        <a:pt x="69" y="145"/>
                        <a:pt x="69" y="144"/>
                        <a:pt x="69" y="143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1"/>
                        <a:pt x="69" y="61"/>
                      </a:cubicBezTo>
                      <a:cubicBezTo>
                        <a:pt x="69" y="61"/>
                        <a:pt x="69" y="60"/>
                        <a:pt x="69" y="60"/>
                      </a:cubicBezTo>
                      <a:moveTo>
                        <a:pt x="102" y="0"/>
                      </a:move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46" y="0"/>
                        <a:pt x="0" y="46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03"/>
                        <a:pt x="0" y="103"/>
                        <a:pt x="0" y="103"/>
                      </a:cubicBezTo>
                      <a:cubicBezTo>
                        <a:pt x="0" y="159"/>
                        <a:pt x="46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02" y="205"/>
                        <a:pt x="102" y="205"/>
                        <a:pt x="102" y="205"/>
                      </a:cubicBezTo>
                      <a:cubicBezTo>
                        <a:pt x="158" y="205"/>
                        <a:pt x="204" y="159"/>
                        <a:pt x="204" y="103"/>
                      </a:cubicBezTo>
                      <a:cubicBezTo>
                        <a:pt x="204" y="102"/>
                        <a:pt x="204" y="102"/>
                        <a:pt x="204" y="102"/>
                      </a:cubicBezTo>
                      <a:cubicBezTo>
                        <a:pt x="204" y="46"/>
                        <a:pt x="158" y="0"/>
                        <a:pt x="102" y="0"/>
                      </a:cubicBezTo>
                    </a:path>
                  </a:pathLst>
                </a:custGeom>
                <a:solidFill>
                  <a:srgbClr val="FF82C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3" name="Freeform 975">
                  <a:extLst>
                    <a:ext uri="{FF2B5EF4-FFF2-40B4-BE49-F238E27FC236}">
                      <a16:creationId xmlns:a16="http://schemas.microsoft.com/office/drawing/2014/main" id="{0959C543-EB5A-45DD-AB19-FF819211EF9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2" y="2208"/>
                  <a:ext cx="220" cy="221"/>
                </a:xfrm>
                <a:custGeom>
                  <a:avLst/>
                  <a:gdLst>
                    <a:gd name="T0" fmla="*/ 8 w 220"/>
                    <a:gd name="T1" fmla="*/ 111 h 221"/>
                    <a:gd name="T2" fmla="*/ 8 w 220"/>
                    <a:gd name="T3" fmla="*/ 111 h 221"/>
                    <a:gd name="T4" fmla="*/ 110 w 220"/>
                    <a:gd name="T5" fmla="*/ 8 h 221"/>
                    <a:gd name="T6" fmla="*/ 110 w 220"/>
                    <a:gd name="T7" fmla="*/ 8 h 221"/>
                    <a:gd name="T8" fmla="*/ 212 w 220"/>
                    <a:gd name="T9" fmla="*/ 110 h 221"/>
                    <a:gd name="T10" fmla="*/ 212 w 220"/>
                    <a:gd name="T11" fmla="*/ 111 h 221"/>
                    <a:gd name="T12" fmla="*/ 110 w 220"/>
                    <a:gd name="T13" fmla="*/ 213 h 221"/>
                    <a:gd name="T14" fmla="*/ 110 w 220"/>
                    <a:gd name="T15" fmla="*/ 213 h 221"/>
                    <a:gd name="T16" fmla="*/ 110 w 220"/>
                    <a:gd name="T17" fmla="*/ 213 h 221"/>
                    <a:gd name="T18" fmla="*/ 110 w 220"/>
                    <a:gd name="T19" fmla="*/ 213 h 221"/>
                    <a:gd name="T20" fmla="*/ 8 w 220"/>
                    <a:gd name="T21" fmla="*/ 111 h 221"/>
                    <a:gd name="T22" fmla="*/ 8 w 220"/>
                    <a:gd name="T23" fmla="*/ 111 h 221"/>
                    <a:gd name="T24" fmla="*/ 110 w 220"/>
                    <a:gd name="T25" fmla="*/ 8 h 221"/>
                    <a:gd name="T26" fmla="*/ 110 w 220"/>
                    <a:gd name="T27" fmla="*/ 8 h 221"/>
                    <a:gd name="T28" fmla="*/ 110 w 220"/>
                    <a:gd name="T29" fmla="*/ 8 h 221"/>
                    <a:gd name="T30" fmla="*/ 110 w 220"/>
                    <a:gd name="T31" fmla="*/ 8 h 221"/>
                    <a:gd name="T32" fmla="*/ 110 w 220"/>
                    <a:gd name="T33" fmla="*/ 5 h 221"/>
                    <a:gd name="T34" fmla="*/ 110 w 220"/>
                    <a:gd name="T35" fmla="*/ 5 h 221"/>
                    <a:gd name="T36" fmla="*/ 110 w 220"/>
                    <a:gd name="T37" fmla="*/ 0 h 221"/>
                    <a:gd name="T38" fmla="*/ 110 w 220"/>
                    <a:gd name="T39" fmla="*/ 0 h 221"/>
                    <a:gd name="T40" fmla="*/ 110 w 220"/>
                    <a:gd name="T41" fmla="*/ 0 h 221"/>
                    <a:gd name="T42" fmla="*/ 110 w 220"/>
                    <a:gd name="T43" fmla="*/ 0 h 221"/>
                    <a:gd name="T44" fmla="*/ 110 w 220"/>
                    <a:gd name="T45" fmla="*/ 0 h 221"/>
                    <a:gd name="T46" fmla="*/ 110 w 220"/>
                    <a:gd name="T47" fmla="*/ 0 h 221"/>
                    <a:gd name="T48" fmla="*/ 110 w 220"/>
                    <a:gd name="T49" fmla="*/ 0 h 221"/>
                    <a:gd name="T50" fmla="*/ 110 w 220"/>
                    <a:gd name="T51" fmla="*/ 0 h 221"/>
                    <a:gd name="T52" fmla="*/ 110 w 220"/>
                    <a:gd name="T53" fmla="*/ 0 h 221"/>
                    <a:gd name="T54" fmla="*/ 110 w 220"/>
                    <a:gd name="T55" fmla="*/ 0 h 221"/>
                    <a:gd name="T56" fmla="*/ 0 w 220"/>
                    <a:gd name="T57" fmla="*/ 110 h 221"/>
                    <a:gd name="T58" fmla="*/ 0 w 220"/>
                    <a:gd name="T59" fmla="*/ 111 h 221"/>
                    <a:gd name="T60" fmla="*/ 0 w 220"/>
                    <a:gd name="T61" fmla="*/ 111 h 221"/>
                    <a:gd name="T62" fmla="*/ 0 w 220"/>
                    <a:gd name="T63" fmla="*/ 111 h 221"/>
                    <a:gd name="T64" fmla="*/ 0 w 220"/>
                    <a:gd name="T65" fmla="*/ 111 h 221"/>
                    <a:gd name="T66" fmla="*/ 0 w 220"/>
                    <a:gd name="T67" fmla="*/ 111 h 221"/>
                    <a:gd name="T68" fmla="*/ 0 w 220"/>
                    <a:gd name="T69" fmla="*/ 111 h 221"/>
                    <a:gd name="T70" fmla="*/ 0 w 220"/>
                    <a:gd name="T71" fmla="*/ 111 h 221"/>
                    <a:gd name="T72" fmla="*/ 0 w 220"/>
                    <a:gd name="T73" fmla="*/ 118 h 221"/>
                    <a:gd name="T74" fmla="*/ 0 w 220"/>
                    <a:gd name="T75" fmla="*/ 119 h 221"/>
                    <a:gd name="T76" fmla="*/ 110 w 220"/>
                    <a:gd name="T77" fmla="*/ 221 h 221"/>
                    <a:gd name="T78" fmla="*/ 110 w 220"/>
                    <a:gd name="T79" fmla="*/ 221 h 221"/>
                    <a:gd name="T80" fmla="*/ 110 w 220"/>
                    <a:gd name="T81" fmla="*/ 221 h 221"/>
                    <a:gd name="T82" fmla="*/ 220 w 220"/>
                    <a:gd name="T83" fmla="*/ 119 h 221"/>
                    <a:gd name="T84" fmla="*/ 220 w 220"/>
                    <a:gd name="T85" fmla="*/ 118 h 221"/>
                    <a:gd name="T86" fmla="*/ 220 w 220"/>
                    <a:gd name="T87" fmla="*/ 111 h 221"/>
                    <a:gd name="T88" fmla="*/ 220 w 220"/>
                    <a:gd name="T89" fmla="*/ 111 h 221"/>
                    <a:gd name="T90" fmla="*/ 220 w 220"/>
                    <a:gd name="T91" fmla="*/ 110 h 221"/>
                    <a:gd name="T92" fmla="*/ 220 w 220"/>
                    <a:gd name="T93" fmla="*/ 110 h 221"/>
                    <a:gd name="T94" fmla="*/ 110 w 220"/>
                    <a:gd name="T95" fmla="*/ 0 h 221"/>
                    <a:gd name="T96" fmla="*/ 110 w 220"/>
                    <a:gd name="T97" fmla="*/ 0 h 2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20" h="221">
                      <a:moveTo>
                        <a:pt x="8" y="111"/>
                      </a:move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8" y="54"/>
                        <a:pt x="54" y="8"/>
                        <a:pt x="110" y="8"/>
                      </a:cubicBezTo>
                      <a:cubicBezTo>
                        <a:pt x="110" y="8"/>
                        <a:pt x="110" y="8"/>
                        <a:pt x="110" y="8"/>
                      </a:cubicBezTo>
                      <a:cubicBezTo>
                        <a:pt x="166" y="8"/>
                        <a:pt x="212" y="54"/>
                        <a:pt x="212" y="110"/>
                      </a:cubicBezTo>
                      <a:cubicBezTo>
                        <a:pt x="212" y="111"/>
                        <a:pt x="212" y="111"/>
                        <a:pt x="212" y="111"/>
                      </a:cubicBezTo>
                      <a:cubicBezTo>
                        <a:pt x="212" y="167"/>
                        <a:pt x="166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110" y="213"/>
                        <a:pt x="110" y="213"/>
                        <a:pt x="110" y="213"/>
                      </a:cubicBezTo>
                      <a:cubicBezTo>
                        <a:pt x="54" y="213"/>
                        <a:pt x="8" y="167"/>
                        <a:pt x="8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8"/>
                      </a:moveTo>
                      <a:cubicBezTo>
                        <a:pt x="110" y="8"/>
                        <a:pt x="110" y="8"/>
                        <a:pt x="110" y="8"/>
                      </a:cubicBezTo>
                      <a:moveTo>
                        <a:pt x="110" y="5"/>
                      </a:moveTo>
                      <a:cubicBezTo>
                        <a:pt x="110" y="5"/>
                        <a:pt x="110" y="5"/>
                        <a:pt x="110" y="5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moveTo>
                        <a:pt x="110" y="0"/>
                      </a:move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49" y="0"/>
                        <a:pt x="0" y="49"/>
                        <a:pt x="0" y="110"/>
                      </a:cubicBezTo>
                      <a:cubicBezTo>
                        <a:pt x="0" y="110"/>
                        <a:pt x="0" y="110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1"/>
                        <a:pt x="0" y="111"/>
                        <a:pt x="0" y="111"/>
                      </a:cubicBezTo>
                      <a:cubicBezTo>
                        <a:pt x="0" y="113"/>
                        <a:pt x="0" y="115"/>
                        <a:pt x="0" y="118"/>
                      </a:cubicBezTo>
                      <a:cubicBezTo>
                        <a:pt x="0" y="118"/>
                        <a:pt x="0" y="118"/>
                        <a:pt x="0" y="119"/>
                      </a:cubicBezTo>
                      <a:cubicBezTo>
                        <a:pt x="5" y="176"/>
                        <a:pt x="52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10" y="221"/>
                        <a:pt x="110" y="221"/>
                        <a:pt x="110" y="221"/>
                      </a:cubicBezTo>
                      <a:cubicBezTo>
                        <a:pt x="168" y="221"/>
                        <a:pt x="215" y="176"/>
                        <a:pt x="220" y="119"/>
                      </a:cubicBezTo>
                      <a:cubicBezTo>
                        <a:pt x="220" y="118"/>
                        <a:pt x="220" y="118"/>
                        <a:pt x="220" y="118"/>
                      </a:cubicBezTo>
                      <a:cubicBezTo>
                        <a:pt x="220" y="115"/>
                        <a:pt x="220" y="113"/>
                        <a:pt x="220" y="111"/>
                      </a:cubicBezTo>
                      <a:cubicBezTo>
                        <a:pt x="220" y="111"/>
                        <a:pt x="220" y="111"/>
                        <a:pt x="220" y="111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20" y="110"/>
                        <a:pt x="220" y="110"/>
                        <a:pt x="220" y="110"/>
                      </a:cubicBezTo>
                      <a:cubicBezTo>
                        <a:pt x="219" y="49"/>
                        <a:pt x="170" y="0"/>
                        <a:pt x="110" y="0"/>
                      </a:cubicBezTo>
                      <a:cubicBezTo>
                        <a:pt x="110" y="0"/>
                        <a:pt x="110" y="0"/>
                        <a:pt x="110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4" name="Freeform 976">
                  <a:extLst>
                    <a:ext uri="{FF2B5EF4-FFF2-40B4-BE49-F238E27FC236}">
                      <a16:creationId xmlns:a16="http://schemas.microsoft.com/office/drawing/2014/main" id="{C1DC9D43-34F7-4F0E-B317-5A5312B84A4A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5" name="Freeform 977">
                  <a:extLst>
                    <a:ext uri="{FF2B5EF4-FFF2-40B4-BE49-F238E27FC236}">
                      <a16:creationId xmlns:a16="http://schemas.microsoft.com/office/drawing/2014/main" id="{863B8FE4-95B6-48AB-8FD8-B29A1F8E280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847" y="2283"/>
                  <a:ext cx="61" cy="71"/>
                </a:xfrm>
                <a:custGeom>
                  <a:avLst/>
                  <a:gdLst>
                    <a:gd name="T0" fmla="*/ 0 w 61"/>
                    <a:gd name="T1" fmla="*/ 0 h 71"/>
                    <a:gd name="T2" fmla="*/ 0 w 61"/>
                    <a:gd name="T3" fmla="*/ 71 h 71"/>
                    <a:gd name="T4" fmla="*/ 61 w 61"/>
                    <a:gd name="T5" fmla="*/ 36 h 71"/>
                    <a:gd name="T6" fmla="*/ 0 w 61"/>
                    <a:gd name="T7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71">
                      <a:moveTo>
                        <a:pt x="0" y="0"/>
                      </a:moveTo>
                      <a:lnTo>
                        <a:pt x="0" y="71"/>
                      </a:lnTo>
                      <a:lnTo>
                        <a:pt x="61" y="3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6" name="Freeform 978">
                  <a:extLst>
                    <a:ext uri="{FF2B5EF4-FFF2-40B4-BE49-F238E27FC236}">
                      <a16:creationId xmlns:a16="http://schemas.microsoft.com/office/drawing/2014/main" id="{0E069E81-5E86-4414-91FE-FD7138D815AA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839" y="2271"/>
                  <a:ext cx="83" cy="94"/>
                </a:xfrm>
                <a:custGeom>
                  <a:avLst/>
                  <a:gdLst>
                    <a:gd name="T0" fmla="*/ 78 w 83"/>
                    <a:gd name="T1" fmla="*/ 52 h 94"/>
                    <a:gd name="T2" fmla="*/ 78 w 83"/>
                    <a:gd name="T3" fmla="*/ 52 h 94"/>
                    <a:gd name="T4" fmla="*/ 78 w 83"/>
                    <a:gd name="T5" fmla="*/ 52 h 94"/>
                    <a:gd name="T6" fmla="*/ 78 w 83"/>
                    <a:gd name="T7" fmla="*/ 52 h 94"/>
                    <a:gd name="T8" fmla="*/ 8 w 83"/>
                    <a:gd name="T9" fmla="*/ 83 h 94"/>
                    <a:gd name="T10" fmla="*/ 8 w 83"/>
                    <a:gd name="T11" fmla="*/ 12 h 94"/>
                    <a:gd name="T12" fmla="*/ 69 w 83"/>
                    <a:gd name="T13" fmla="*/ 48 h 94"/>
                    <a:gd name="T14" fmla="*/ 8 w 83"/>
                    <a:gd name="T15" fmla="*/ 83 h 94"/>
                    <a:gd name="T16" fmla="*/ 1 w 83"/>
                    <a:gd name="T17" fmla="*/ 0 h 94"/>
                    <a:gd name="T18" fmla="*/ 0 w 83"/>
                    <a:gd name="T19" fmla="*/ 5 h 94"/>
                    <a:gd name="T20" fmla="*/ 0 w 83"/>
                    <a:gd name="T21" fmla="*/ 6 h 94"/>
                    <a:gd name="T22" fmla="*/ 0 w 83"/>
                    <a:gd name="T23" fmla="*/ 6 h 94"/>
                    <a:gd name="T24" fmla="*/ 0 w 83"/>
                    <a:gd name="T25" fmla="*/ 88 h 94"/>
                    <a:gd name="T26" fmla="*/ 0 w 83"/>
                    <a:gd name="T27" fmla="*/ 91 h 94"/>
                    <a:gd name="T28" fmla="*/ 1 w 83"/>
                    <a:gd name="T29" fmla="*/ 94 h 94"/>
                    <a:gd name="T30" fmla="*/ 5 w 83"/>
                    <a:gd name="T31" fmla="*/ 94 h 94"/>
                    <a:gd name="T32" fmla="*/ 8 w 83"/>
                    <a:gd name="T33" fmla="*/ 93 h 94"/>
                    <a:gd name="T34" fmla="*/ 8 w 83"/>
                    <a:gd name="T35" fmla="*/ 93 h 94"/>
                    <a:gd name="T36" fmla="*/ 78 w 83"/>
                    <a:gd name="T37" fmla="*/ 52 h 94"/>
                    <a:gd name="T38" fmla="*/ 78 w 83"/>
                    <a:gd name="T39" fmla="*/ 52 h 94"/>
                    <a:gd name="T40" fmla="*/ 80 w 83"/>
                    <a:gd name="T41" fmla="*/ 50 h 94"/>
                    <a:gd name="T42" fmla="*/ 83 w 83"/>
                    <a:gd name="T43" fmla="*/ 46 h 94"/>
                    <a:gd name="T44" fmla="*/ 79 w 83"/>
                    <a:gd name="T45" fmla="*/ 44 h 94"/>
                    <a:gd name="T46" fmla="*/ 78 w 83"/>
                    <a:gd name="T47" fmla="*/ 43 h 94"/>
                    <a:gd name="T48" fmla="*/ 78 w 83"/>
                    <a:gd name="T49" fmla="*/ 43 h 94"/>
                    <a:gd name="T50" fmla="*/ 8 w 83"/>
                    <a:gd name="T51" fmla="*/ 2 h 94"/>
                    <a:gd name="T52" fmla="*/ 6 w 83"/>
                    <a:gd name="T53" fmla="*/ 2 h 94"/>
                    <a:gd name="T54" fmla="*/ 5 w 83"/>
                    <a:gd name="T55" fmla="*/ 1 h 94"/>
                    <a:gd name="T56" fmla="*/ 1 w 83"/>
                    <a:gd name="T57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83" h="94">
                      <a:moveTo>
                        <a:pt x="78" y="52"/>
                      </a:move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moveTo>
                        <a:pt x="8" y="83"/>
                      </a:move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9" y="48"/>
                        <a:pt x="69" y="48"/>
                        <a:pt x="69" y="48"/>
                      </a:cubicBezTo>
                      <a:cubicBezTo>
                        <a:pt x="8" y="83"/>
                        <a:pt x="8" y="83"/>
                        <a:pt x="8" y="83"/>
                      </a:cubicBezTo>
                      <a:moveTo>
                        <a:pt x="1" y="0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5"/>
                        <a:pt x="0" y="6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88"/>
                        <a:pt x="0" y="88"/>
                        <a:pt x="0" y="88"/>
                      </a:cubicBezTo>
                      <a:cubicBezTo>
                        <a:pt x="0" y="89"/>
                        <a:pt x="0" y="90"/>
                        <a:pt x="0" y="91"/>
                      </a:cubicBezTo>
                      <a:cubicBezTo>
                        <a:pt x="1" y="94"/>
                        <a:pt x="1" y="94"/>
                        <a:pt x="1" y="94"/>
                      </a:cubicBezTo>
                      <a:cubicBezTo>
                        <a:pt x="5" y="94"/>
                        <a:pt x="5" y="94"/>
                        <a:pt x="5" y="94"/>
                      </a:cubicBezTo>
                      <a:cubicBezTo>
                        <a:pt x="6" y="94"/>
                        <a:pt x="7" y="93"/>
                        <a:pt x="8" y="93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8" y="52"/>
                        <a:pt x="78" y="52"/>
                        <a:pt x="78" y="52"/>
                      </a:cubicBezTo>
                      <a:cubicBezTo>
                        <a:pt x="79" y="51"/>
                        <a:pt x="80" y="51"/>
                        <a:pt x="80" y="50"/>
                      </a:cubicBezTo>
                      <a:cubicBezTo>
                        <a:pt x="83" y="46"/>
                        <a:pt x="83" y="46"/>
                        <a:pt x="83" y="46"/>
                      </a:cubicBezTo>
                      <a:cubicBezTo>
                        <a:pt x="79" y="44"/>
                        <a:pt x="79" y="44"/>
                        <a:pt x="79" y="44"/>
                      </a:cubicBezTo>
                      <a:cubicBezTo>
                        <a:pt x="79" y="44"/>
                        <a:pt x="79" y="44"/>
                        <a:pt x="78" y="43"/>
                      </a:cubicBezTo>
                      <a:cubicBezTo>
                        <a:pt x="78" y="43"/>
                        <a:pt x="78" y="43"/>
                        <a:pt x="78" y="43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6" y="2"/>
                      </a:cubicBezTo>
                      <a:cubicBezTo>
                        <a:pt x="6" y="2"/>
                        <a:pt x="5" y="1"/>
                        <a:pt x="5" y="1"/>
                      </a:cubicBezTo>
                      <a:cubicBezTo>
                        <a:pt x="1" y="0"/>
                        <a:pt x="1" y="0"/>
                        <a:pt x="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7" name="Freeform 979">
                  <a:extLst>
                    <a:ext uri="{FF2B5EF4-FFF2-40B4-BE49-F238E27FC236}">
                      <a16:creationId xmlns:a16="http://schemas.microsoft.com/office/drawing/2014/main" id="{6B815F46-6DCB-447D-A7B9-945F8B07BA5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31" y="2233"/>
                  <a:ext cx="174" cy="171"/>
                </a:xfrm>
                <a:custGeom>
                  <a:avLst/>
                  <a:gdLst>
                    <a:gd name="T0" fmla="*/ 85 w 174"/>
                    <a:gd name="T1" fmla="*/ 158 h 171"/>
                    <a:gd name="T2" fmla="*/ 13 w 174"/>
                    <a:gd name="T3" fmla="*/ 86 h 171"/>
                    <a:gd name="T4" fmla="*/ 85 w 174"/>
                    <a:gd name="T5" fmla="*/ 13 h 171"/>
                    <a:gd name="T6" fmla="*/ 157 w 174"/>
                    <a:gd name="T7" fmla="*/ 86 h 171"/>
                    <a:gd name="T8" fmla="*/ 157 w 174"/>
                    <a:gd name="T9" fmla="*/ 86 h 171"/>
                    <a:gd name="T10" fmla="*/ 157 w 174"/>
                    <a:gd name="T11" fmla="*/ 86 h 171"/>
                    <a:gd name="T12" fmla="*/ 85 w 174"/>
                    <a:gd name="T13" fmla="*/ 158 h 171"/>
                    <a:gd name="T14" fmla="*/ 85 w 174"/>
                    <a:gd name="T15" fmla="*/ 0 h 171"/>
                    <a:gd name="T16" fmla="*/ 25 w 174"/>
                    <a:gd name="T17" fmla="*/ 25 h 171"/>
                    <a:gd name="T18" fmla="*/ 0 w 174"/>
                    <a:gd name="T19" fmla="*/ 86 h 171"/>
                    <a:gd name="T20" fmla="*/ 25 w 174"/>
                    <a:gd name="T21" fmla="*/ 146 h 171"/>
                    <a:gd name="T22" fmla="*/ 85 w 174"/>
                    <a:gd name="T23" fmla="*/ 171 h 171"/>
                    <a:gd name="T24" fmla="*/ 145 w 174"/>
                    <a:gd name="T25" fmla="*/ 146 h 171"/>
                    <a:gd name="T26" fmla="*/ 170 w 174"/>
                    <a:gd name="T27" fmla="*/ 86 h 171"/>
                    <a:gd name="T28" fmla="*/ 174 w 174"/>
                    <a:gd name="T29" fmla="*/ 86 h 171"/>
                    <a:gd name="T30" fmla="*/ 174 w 174"/>
                    <a:gd name="T31" fmla="*/ 86 h 171"/>
                    <a:gd name="T32" fmla="*/ 170 w 174"/>
                    <a:gd name="T33" fmla="*/ 86 h 171"/>
                    <a:gd name="T34" fmla="*/ 145 w 174"/>
                    <a:gd name="T35" fmla="*/ 25 h 171"/>
                    <a:gd name="T36" fmla="*/ 85 w 174"/>
                    <a:gd name="T37" fmla="*/ 0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74" h="171">
                      <a:moveTo>
                        <a:pt x="85" y="158"/>
                      </a:moveTo>
                      <a:cubicBezTo>
                        <a:pt x="45" y="158"/>
                        <a:pt x="13" y="125"/>
                        <a:pt x="13" y="86"/>
                      </a:cubicBezTo>
                      <a:cubicBezTo>
                        <a:pt x="13" y="46"/>
                        <a:pt x="45" y="13"/>
                        <a:pt x="85" y="13"/>
                      </a:cubicBezTo>
                      <a:cubicBezTo>
                        <a:pt x="125" y="13"/>
                        <a:pt x="157" y="4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86"/>
                        <a:pt x="157" y="86"/>
                        <a:pt x="157" y="86"/>
                      </a:cubicBezTo>
                      <a:cubicBezTo>
                        <a:pt x="157" y="125"/>
                        <a:pt x="125" y="158"/>
                        <a:pt x="85" y="158"/>
                      </a:cubicBezTo>
                      <a:moveTo>
                        <a:pt x="85" y="0"/>
                      </a:moveTo>
                      <a:cubicBezTo>
                        <a:pt x="62" y="0"/>
                        <a:pt x="40" y="10"/>
                        <a:pt x="25" y="25"/>
                      </a:cubicBezTo>
                      <a:cubicBezTo>
                        <a:pt x="10" y="41"/>
                        <a:pt x="0" y="62"/>
                        <a:pt x="0" y="86"/>
                      </a:cubicBezTo>
                      <a:cubicBezTo>
                        <a:pt x="0" y="109"/>
                        <a:pt x="10" y="130"/>
                        <a:pt x="25" y="146"/>
                      </a:cubicBezTo>
                      <a:cubicBezTo>
                        <a:pt x="40" y="161"/>
                        <a:pt x="62" y="171"/>
                        <a:pt x="85" y="171"/>
                      </a:cubicBezTo>
                      <a:cubicBezTo>
                        <a:pt x="109" y="171"/>
                        <a:pt x="130" y="161"/>
                        <a:pt x="145" y="146"/>
                      </a:cubicBezTo>
                      <a:cubicBezTo>
                        <a:pt x="161" y="130"/>
                        <a:pt x="170" y="109"/>
                        <a:pt x="170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4" y="86"/>
                        <a:pt x="174" y="86"/>
                        <a:pt x="174" y="86"/>
                      </a:cubicBezTo>
                      <a:cubicBezTo>
                        <a:pt x="170" y="86"/>
                        <a:pt x="170" y="86"/>
                        <a:pt x="170" y="86"/>
                      </a:cubicBezTo>
                      <a:cubicBezTo>
                        <a:pt x="170" y="62"/>
                        <a:pt x="161" y="41"/>
                        <a:pt x="145" y="25"/>
                      </a:cubicBezTo>
                      <a:cubicBezTo>
                        <a:pt x="130" y="10"/>
                        <a:pt x="109" y="0"/>
                        <a:pt x="85" y="0"/>
                      </a:cubicBezTo>
                    </a:path>
                  </a:pathLst>
                </a:custGeom>
                <a:solidFill>
                  <a:srgbClr val="F8C2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8" name="Freeform 980">
                  <a:extLst>
                    <a:ext uri="{FF2B5EF4-FFF2-40B4-BE49-F238E27FC236}">
                      <a16:creationId xmlns:a16="http://schemas.microsoft.com/office/drawing/2014/main" id="{8C8682E2-04AA-4F44-AC51-B6616CE5EABD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123" y="2225"/>
                  <a:ext cx="186" cy="187"/>
                </a:xfrm>
                <a:custGeom>
                  <a:avLst/>
                  <a:gdLst>
                    <a:gd name="T0" fmla="*/ 93 w 186"/>
                    <a:gd name="T1" fmla="*/ 0 h 187"/>
                    <a:gd name="T2" fmla="*/ 0 w 186"/>
                    <a:gd name="T3" fmla="*/ 93 h 187"/>
                    <a:gd name="T4" fmla="*/ 0 w 186"/>
                    <a:gd name="T5" fmla="*/ 94 h 187"/>
                    <a:gd name="T6" fmla="*/ 0 w 186"/>
                    <a:gd name="T7" fmla="*/ 101 h 187"/>
                    <a:gd name="T8" fmla="*/ 0 w 186"/>
                    <a:gd name="T9" fmla="*/ 102 h 187"/>
                    <a:gd name="T10" fmla="*/ 93 w 186"/>
                    <a:gd name="T11" fmla="*/ 187 h 187"/>
                    <a:gd name="T12" fmla="*/ 186 w 186"/>
                    <a:gd name="T13" fmla="*/ 102 h 187"/>
                    <a:gd name="T14" fmla="*/ 186 w 186"/>
                    <a:gd name="T15" fmla="*/ 94 h 187"/>
                    <a:gd name="T16" fmla="*/ 186 w 186"/>
                    <a:gd name="T17" fmla="*/ 94 h 187"/>
                    <a:gd name="T18" fmla="*/ 182 w 186"/>
                    <a:gd name="T19" fmla="*/ 94 h 187"/>
                    <a:gd name="T20" fmla="*/ 178 w 186"/>
                    <a:gd name="T21" fmla="*/ 94 h 187"/>
                    <a:gd name="T22" fmla="*/ 153 w 186"/>
                    <a:gd name="T23" fmla="*/ 154 h 187"/>
                    <a:gd name="T24" fmla="*/ 93 w 186"/>
                    <a:gd name="T25" fmla="*/ 179 h 187"/>
                    <a:gd name="T26" fmla="*/ 33 w 186"/>
                    <a:gd name="T27" fmla="*/ 154 h 187"/>
                    <a:gd name="T28" fmla="*/ 8 w 186"/>
                    <a:gd name="T29" fmla="*/ 94 h 187"/>
                    <a:gd name="T30" fmla="*/ 33 w 186"/>
                    <a:gd name="T31" fmla="*/ 33 h 187"/>
                    <a:gd name="T32" fmla="*/ 93 w 186"/>
                    <a:gd name="T33" fmla="*/ 8 h 187"/>
                    <a:gd name="T34" fmla="*/ 153 w 186"/>
                    <a:gd name="T35" fmla="*/ 33 h 187"/>
                    <a:gd name="T36" fmla="*/ 178 w 186"/>
                    <a:gd name="T37" fmla="*/ 94 h 187"/>
                    <a:gd name="T38" fmla="*/ 182 w 186"/>
                    <a:gd name="T39" fmla="*/ 94 h 187"/>
                    <a:gd name="T40" fmla="*/ 186 w 186"/>
                    <a:gd name="T41" fmla="*/ 94 h 187"/>
                    <a:gd name="T42" fmla="*/ 186 w 186"/>
                    <a:gd name="T43" fmla="*/ 94 h 187"/>
                    <a:gd name="T44" fmla="*/ 93 w 186"/>
                    <a:gd name="T45" fmla="*/ 0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6" h="187">
                      <a:moveTo>
                        <a:pt x="93" y="0"/>
                      </a:moveTo>
                      <a:cubicBezTo>
                        <a:pt x="42" y="0"/>
                        <a:pt x="0" y="42"/>
                        <a:pt x="0" y="93"/>
                      </a:cubicBezTo>
                      <a:cubicBezTo>
                        <a:pt x="0" y="93"/>
                        <a:pt x="0" y="93"/>
                        <a:pt x="0" y="94"/>
                      </a:cubicBezTo>
                      <a:cubicBezTo>
                        <a:pt x="0" y="96"/>
                        <a:pt x="0" y="98"/>
                        <a:pt x="0" y="101"/>
                      </a:cubicBezTo>
                      <a:cubicBezTo>
                        <a:pt x="0" y="101"/>
                        <a:pt x="0" y="101"/>
                        <a:pt x="0" y="102"/>
                      </a:cubicBezTo>
                      <a:cubicBezTo>
                        <a:pt x="5" y="149"/>
                        <a:pt x="45" y="187"/>
                        <a:pt x="93" y="187"/>
                      </a:cubicBezTo>
                      <a:cubicBezTo>
                        <a:pt x="142" y="187"/>
                        <a:pt x="182" y="149"/>
                        <a:pt x="186" y="102"/>
                      </a:cubicBezTo>
                      <a:cubicBezTo>
                        <a:pt x="186" y="99"/>
                        <a:pt x="186" y="97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78" y="94"/>
                        <a:pt x="178" y="94"/>
                        <a:pt x="178" y="94"/>
                      </a:cubicBezTo>
                      <a:cubicBezTo>
                        <a:pt x="178" y="117"/>
                        <a:pt x="169" y="138"/>
                        <a:pt x="153" y="154"/>
                      </a:cubicBezTo>
                      <a:cubicBezTo>
                        <a:pt x="138" y="169"/>
                        <a:pt x="117" y="179"/>
                        <a:pt x="93" y="179"/>
                      </a:cubicBezTo>
                      <a:cubicBezTo>
                        <a:pt x="70" y="179"/>
                        <a:pt x="48" y="169"/>
                        <a:pt x="33" y="154"/>
                      </a:cubicBezTo>
                      <a:cubicBezTo>
                        <a:pt x="18" y="138"/>
                        <a:pt x="8" y="117"/>
                        <a:pt x="8" y="94"/>
                      </a:cubicBezTo>
                      <a:cubicBezTo>
                        <a:pt x="8" y="70"/>
                        <a:pt x="18" y="49"/>
                        <a:pt x="33" y="33"/>
                      </a:cubicBezTo>
                      <a:cubicBezTo>
                        <a:pt x="48" y="18"/>
                        <a:pt x="70" y="8"/>
                        <a:pt x="93" y="8"/>
                      </a:cubicBezTo>
                      <a:cubicBezTo>
                        <a:pt x="117" y="8"/>
                        <a:pt x="138" y="18"/>
                        <a:pt x="153" y="33"/>
                      </a:cubicBezTo>
                      <a:cubicBezTo>
                        <a:pt x="169" y="49"/>
                        <a:pt x="178" y="70"/>
                        <a:pt x="178" y="94"/>
                      </a:cubicBezTo>
                      <a:cubicBezTo>
                        <a:pt x="182" y="94"/>
                        <a:pt x="182" y="94"/>
                        <a:pt x="182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94"/>
                        <a:pt x="186" y="94"/>
                        <a:pt x="186" y="94"/>
                      </a:cubicBezTo>
                      <a:cubicBezTo>
                        <a:pt x="186" y="42"/>
                        <a:pt x="145" y="0"/>
                        <a:pt x="93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29" name="Freeform 981">
                  <a:extLst>
                    <a:ext uri="{FF2B5EF4-FFF2-40B4-BE49-F238E27FC236}">
                      <a16:creationId xmlns:a16="http://schemas.microsoft.com/office/drawing/2014/main" id="{8F58C13F-EBDC-4941-ADE1-0C1D8CD9103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52" y="2254"/>
                  <a:ext cx="132" cy="129"/>
                </a:xfrm>
                <a:custGeom>
                  <a:avLst/>
                  <a:gdLst>
                    <a:gd name="T0" fmla="*/ 69 w 132"/>
                    <a:gd name="T1" fmla="*/ 99 h 129"/>
                    <a:gd name="T2" fmla="*/ 80 w 132"/>
                    <a:gd name="T3" fmla="*/ 88 h 129"/>
                    <a:gd name="T4" fmla="*/ 79 w 132"/>
                    <a:gd name="T5" fmla="*/ 74 h 129"/>
                    <a:gd name="T6" fmla="*/ 69 w 132"/>
                    <a:gd name="T7" fmla="*/ 68 h 129"/>
                    <a:gd name="T8" fmla="*/ 58 w 132"/>
                    <a:gd name="T9" fmla="*/ 26 h 129"/>
                    <a:gd name="T10" fmla="*/ 47 w 132"/>
                    <a:gd name="T11" fmla="*/ 46 h 129"/>
                    <a:gd name="T12" fmla="*/ 53 w 132"/>
                    <a:gd name="T13" fmla="*/ 54 h 129"/>
                    <a:gd name="T14" fmla="*/ 61 w 132"/>
                    <a:gd name="T15" fmla="*/ 26 h 129"/>
                    <a:gd name="T16" fmla="*/ 61 w 132"/>
                    <a:gd name="T17" fmla="*/ 13 h 129"/>
                    <a:gd name="T18" fmla="*/ 69 w 132"/>
                    <a:gd name="T19" fmla="*/ 18 h 129"/>
                    <a:gd name="T20" fmla="*/ 88 w 132"/>
                    <a:gd name="T21" fmla="*/ 36 h 129"/>
                    <a:gd name="T22" fmla="*/ 88 w 132"/>
                    <a:gd name="T23" fmla="*/ 41 h 129"/>
                    <a:gd name="T24" fmla="*/ 80 w 132"/>
                    <a:gd name="T25" fmla="*/ 41 h 129"/>
                    <a:gd name="T26" fmla="*/ 70 w 132"/>
                    <a:gd name="T27" fmla="*/ 26 h 129"/>
                    <a:gd name="T28" fmla="*/ 69 w 132"/>
                    <a:gd name="T29" fmla="*/ 60 h 129"/>
                    <a:gd name="T30" fmla="*/ 75 w 132"/>
                    <a:gd name="T31" fmla="*/ 62 h 129"/>
                    <a:gd name="T32" fmla="*/ 78 w 132"/>
                    <a:gd name="T33" fmla="*/ 63 h 129"/>
                    <a:gd name="T34" fmla="*/ 88 w 132"/>
                    <a:gd name="T35" fmla="*/ 78 h 129"/>
                    <a:gd name="T36" fmla="*/ 70 w 132"/>
                    <a:gd name="T37" fmla="*/ 107 h 129"/>
                    <a:gd name="T38" fmla="*/ 69 w 132"/>
                    <a:gd name="T39" fmla="*/ 112 h 129"/>
                    <a:gd name="T40" fmla="*/ 61 w 132"/>
                    <a:gd name="T41" fmla="*/ 107 h 129"/>
                    <a:gd name="T42" fmla="*/ 39 w 132"/>
                    <a:gd name="T43" fmla="*/ 88 h 129"/>
                    <a:gd name="T44" fmla="*/ 47 w 132"/>
                    <a:gd name="T45" fmla="*/ 84 h 129"/>
                    <a:gd name="T46" fmla="*/ 58 w 132"/>
                    <a:gd name="T47" fmla="*/ 99 h 129"/>
                    <a:gd name="T48" fmla="*/ 61 w 132"/>
                    <a:gd name="T49" fmla="*/ 65 h 129"/>
                    <a:gd name="T50" fmla="*/ 53 w 132"/>
                    <a:gd name="T51" fmla="*/ 62 h 129"/>
                    <a:gd name="T52" fmla="*/ 50 w 132"/>
                    <a:gd name="T53" fmla="*/ 61 h 129"/>
                    <a:gd name="T54" fmla="*/ 39 w 132"/>
                    <a:gd name="T55" fmla="*/ 46 h 129"/>
                    <a:gd name="T56" fmla="*/ 58 w 132"/>
                    <a:gd name="T57" fmla="*/ 18 h 129"/>
                    <a:gd name="T58" fmla="*/ 64 w 132"/>
                    <a:gd name="T59" fmla="*/ 0 h 129"/>
                    <a:gd name="T60" fmla="*/ 0 w 132"/>
                    <a:gd name="T61" fmla="*/ 65 h 129"/>
                    <a:gd name="T62" fmla="*/ 64 w 132"/>
                    <a:gd name="T63" fmla="*/ 129 h 129"/>
                    <a:gd name="T64" fmla="*/ 128 w 132"/>
                    <a:gd name="T65" fmla="*/ 65 h 129"/>
                    <a:gd name="T66" fmla="*/ 132 w 132"/>
                    <a:gd name="T67" fmla="*/ 65 h 129"/>
                    <a:gd name="T68" fmla="*/ 110 w 132"/>
                    <a:gd name="T69" fmla="*/ 1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32" h="129">
                      <a:moveTo>
                        <a:pt x="69" y="68"/>
                      </a:moveTo>
                      <a:cubicBezTo>
                        <a:pt x="69" y="99"/>
                        <a:pt x="69" y="99"/>
                        <a:pt x="69" y="99"/>
                      </a:cubicBezTo>
                      <a:cubicBezTo>
                        <a:pt x="70" y="99"/>
                        <a:pt x="70" y="99"/>
                        <a:pt x="70" y="99"/>
                      </a:cubicBezTo>
                      <a:cubicBezTo>
                        <a:pt x="75" y="99"/>
                        <a:pt x="80" y="94"/>
                        <a:pt x="80" y="88"/>
                      </a:cubicBezTo>
                      <a:cubicBezTo>
                        <a:pt x="80" y="78"/>
                        <a:pt x="80" y="78"/>
                        <a:pt x="80" y="78"/>
                      </a:cubicBezTo>
                      <a:cubicBezTo>
                        <a:pt x="80" y="77"/>
                        <a:pt x="80" y="76"/>
                        <a:pt x="79" y="74"/>
                      </a:cubicBezTo>
                      <a:cubicBezTo>
                        <a:pt x="77" y="73"/>
                        <a:pt x="76" y="72"/>
                        <a:pt x="74" y="70"/>
                      </a:cubicBezTo>
                      <a:cubicBezTo>
                        <a:pt x="69" y="68"/>
                        <a:pt x="69" y="68"/>
                        <a:pt x="69" y="68"/>
                      </a:cubicBezTo>
                      <a:moveTo>
                        <a:pt x="61" y="26"/>
                      </a:moveTo>
                      <a:cubicBezTo>
                        <a:pt x="58" y="26"/>
                        <a:pt x="58" y="26"/>
                        <a:pt x="58" y="26"/>
                      </a:cubicBezTo>
                      <a:cubicBezTo>
                        <a:pt x="52" y="26"/>
                        <a:pt x="47" y="30"/>
                        <a:pt x="47" y="36"/>
                      </a:cubicBezTo>
                      <a:cubicBezTo>
                        <a:pt x="47" y="46"/>
                        <a:pt x="47" y="46"/>
                        <a:pt x="47" y="46"/>
                      </a:cubicBezTo>
                      <a:cubicBezTo>
                        <a:pt x="47" y="47"/>
                        <a:pt x="48" y="49"/>
                        <a:pt x="49" y="50"/>
                      </a:cubicBezTo>
                      <a:cubicBezTo>
                        <a:pt x="50" y="51"/>
                        <a:pt x="52" y="53"/>
                        <a:pt x="53" y="54"/>
                      </a:cubicBezTo>
                      <a:cubicBezTo>
                        <a:pt x="61" y="57"/>
                        <a:pt x="61" y="57"/>
                        <a:pt x="61" y="57"/>
                      </a:cubicBezTo>
                      <a:cubicBezTo>
                        <a:pt x="61" y="26"/>
                        <a:pt x="61" y="26"/>
                        <a:pt x="61" y="26"/>
                      </a:cubicBezTo>
                      <a:moveTo>
                        <a:pt x="61" y="18"/>
                      </a:move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69" y="13"/>
                        <a:pt x="69" y="13"/>
                        <a:pt x="69" y="13"/>
                      </a:cubicBezTo>
                      <a:cubicBezTo>
                        <a:pt x="69" y="18"/>
                        <a:pt x="69" y="18"/>
                        <a:pt x="69" y="18"/>
                      </a:cubicBezTo>
                      <a:cubicBezTo>
                        <a:pt x="70" y="18"/>
                        <a:pt x="70" y="18"/>
                        <a:pt x="70" y="18"/>
                      </a:cubicBezTo>
                      <a:cubicBezTo>
                        <a:pt x="80" y="18"/>
                        <a:pt x="88" y="26"/>
                        <a:pt x="88" y="36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8" y="41"/>
                        <a:pt x="88" y="41"/>
                        <a:pt x="88" y="41"/>
                      </a:cubicBezTo>
                      <a:cubicBezTo>
                        <a:pt x="80" y="41"/>
                        <a:pt x="80" y="41"/>
                        <a:pt x="80" y="41"/>
                      </a:cubicBezTo>
                      <a:cubicBezTo>
                        <a:pt x="80" y="36"/>
                        <a:pt x="80" y="36"/>
                        <a:pt x="80" y="36"/>
                      </a:cubicBezTo>
                      <a:cubicBezTo>
                        <a:pt x="80" y="30"/>
                        <a:pt x="75" y="26"/>
                        <a:pt x="70" y="26"/>
                      </a:cubicBezTo>
                      <a:cubicBezTo>
                        <a:pt x="69" y="26"/>
                        <a:pt x="69" y="26"/>
                        <a:pt x="69" y="26"/>
                      </a:cubicBezTo>
                      <a:cubicBezTo>
                        <a:pt x="69" y="60"/>
                        <a:pt x="69" y="60"/>
                        <a:pt x="69" y="60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5" y="62"/>
                        <a:pt x="75" y="62"/>
                        <a:pt x="75" y="62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78" y="63"/>
                        <a:pt x="78" y="63"/>
                        <a:pt x="78" y="63"/>
                      </a:cubicBezTo>
                      <a:cubicBezTo>
                        <a:pt x="80" y="65"/>
                        <a:pt x="83" y="67"/>
                        <a:pt x="85" y="69"/>
                      </a:cubicBezTo>
                      <a:cubicBezTo>
                        <a:pt x="87" y="72"/>
                        <a:pt x="88" y="75"/>
                        <a:pt x="88" y="78"/>
                      </a:cubicBezTo>
                      <a:cubicBezTo>
                        <a:pt x="88" y="88"/>
                        <a:pt x="88" y="88"/>
                        <a:pt x="88" y="88"/>
                      </a:cubicBezTo>
                      <a:cubicBezTo>
                        <a:pt x="88" y="98"/>
                        <a:pt x="80" y="107"/>
                        <a:pt x="70" y="107"/>
                      </a:cubicBezTo>
                      <a:cubicBezTo>
                        <a:pt x="69" y="107"/>
                        <a:pt x="69" y="107"/>
                        <a:pt x="69" y="107"/>
                      </a:cubicBezTo>
                      <a:cubicBezTo>
                        <a:pt x="69" y="112"/>
                        <a:pt x="69" y="112"/>
                        <a:pt x="69" y="112"/>
                      </a:cubicBezTo>
                      <a:cubicBezTo>
                        <a:pt x="61" y="112"/>
                        <a:pt x="61" y="112"/>
                        <a:pt x="61" y="112"/>
                      </a:cubicBezTo>
                      <a:cubicBezTo>
                        <a:pt x="61" y="107"/>
                        <a:pt x="61" y="107"/>
                        <a:pt x="61" y="107"/>
                      </a:cubicBezTo>
                      <a:cubicBezTo>
                        <a:pt x="58" y="107"/>
                        <a:pt x="58" y="107"/>
                        <a:pt x="58" y="107"/>
                      </a:cubicBezTo>
                      <a:cubicBezTo>
                        <a:pt x="48" y="107"/>
                        <a:pt x="39" y="98"/>
                        <a:pt x="39" y="88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47" y="84"/>
                        <a:pt x="47" y="84"/>
                        <a:pt x="47" y="84"/>
                      </a:cubicBezTo>
                      <a:cubicBezTo>
                        <a:pt x="47" y="88"/>
                        <a:pt x="47" y="88"/>
                        <a:pt x="47" y="88"/>
                      </a:cubicBezTo>
                      <a:cubicBezTo>
                        <a:pt x="47" y="94"/>
                        <a:pt x="52" y="99"/>
                        <a:pt x="58" y="99"/>
                      </a:cubicBezTo>
                      <a:cubicBezTo>
                        <a:pt x="61" y="99"/>
                        <a:pt x="61" y="99"/>
                        <a:pt x="61" y="99"/>
                      </a:cubicBezTo>
                      <a:cubicBezTo>
                        <a:pt x="61" y="65"/>
                        <a:pt x="61" y="65"/>
                        <a:pt x="61" y="65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3" y="62"/>
                        <a:pt x="53" y="62"/>
                        <a:pt x="53" y="62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50" y="61"/>
                        <a:pt x="50" y="61"/>
                        <a:pt x="50" y="61"/>
                      </a:cubicBezTo>
                      <a:cubicBezTo>
                        <a:pt x="47" y="59"/>
                        <a:pt x="45" y="57"/>
                        <a:pt x="43" y="55"/>
                      </a:cubicBezTo>
                      <a:cubicBezTo>
                        <a:pt x="41" y="53"/>
                        <a:pt x="39" y="50"/>
                        <a:pt x="39" y="46"/>
                      </a:cubicBezTo>
                      <a:cubicBezTo>
                        <a:pt x="39" y="36"/>
                        <a:pt x="39" y="36"/>
                        <a:pt x="39" y="36"/>
                      </a:cubicBezTo>
                      <a:cubicBezTo>
                        <a:pt x="39" y="26"/>
                        <a:pt x="48" y="18"/>
                        <a:pt x="58" y="18"/>
                      </a:cubicBezTo>
                      <a:cubicBezTo>
                        <a:pt x="61" y="18"/>
                        <a:pt x="61" y="18"/>
                        <a:pt x="61" y="18"/>
                      </a:cubicBezTo>
                      <a:moveTo>
                        <a:pt x="64" y="0"/>
                      </a:moveTo>
                      <a:cubicBezTo>
                        <a:pt x="46" y="0"/>
                        <a:pt x="31" y="8"/>
                        <a:pt x="19" y="19"/>
                      </a:cubicBezTo>
                      <a:cubicBezTo>
                        <a:pt x="7" y="31"/>
                        <a:pt x="0" y="47"/>
                        <a:pt x="0" y="65"/>
                      </a:cubicBezTo>
                      <a:cubicBezTo>
                        <a:pt x="0" y="82"/>
                        <a:pt x="7" y="98"/>
                        <a:pt x="19" y="110"/>
                      </a:cubicBezTo>
                      <a:cubicBezTo>
                        <a:pt x="31" y="121"/>
                        <a:pt x="46" y="129"/>
                        <a:pt x="64" y="129"/>
                      </a:cubicBezTo>
                      <a:cubicBezTo>
                        <a:pt x="82" y="129"/>
                        <a:pt x="98" y="121"/>
                        <a:pt x="110" y="110"/>
                      </a:cubicBezTo>
                      <a:cubicBezTo>
                        <a:pt x="121" y="98"/>
                        <a:pt x="128" y="82"/>
                        <a:pt x="128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32" y="65"/>
                        <a:pt x="132" y="65"/>
                        <a:pt x="132" y="65"/>
                      </a:cubicBezTo>
                      <a:cubicBezTo>
                        <a:pt x="128" y="65"/>
                        <a:pt x="128" y="65"/>
                        <a:pt x="128" y="65"/>
                      </a:cubicBezTo>
                      <a:cubicBezTo>
                        <a:pt x="128" y="47"/>
                        <a:pt x="121" y="31"/>
                        <a:pt x="110" y="19"/>
                      </a:cubicBezTo>
                      <a:cubicBezTo>
                        <a:pt x="98" y="8"/>
                        <a:pt x="82" y="0"/>
                        <a:pt x="64" y="0"/>
                      </a:cubicBezTo>
                    </a:path>
                  </a:pathLst>
                </a:custGeom>
                <a:solidFill>
                  <a:srgbClr val="E3B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0" name="Freeform 982">
                  <a:extLst>
                    <a:ext uri="{FF2B5EF4-FFF2-40B4-BE49-F238E27FC236}">
                      <a16:creationId xmlns:a16="http://schemas.microsoft.com/office/drawing/2014/main" id="{176A2684-92AA-4418-ABEF-26D804CEC03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44" y="2246"/>
                  <a:ext cx="144" cy="145"/>
                </a:xfrm>
                <a:custGeom>
                  <a:avLst/>
                  <a:gdLst>
                    <a:gd name="T0" fmla="*/ 144 w 144"/>
                    <a:gd name="T1" fmla="*/ 73 h 145"/>
                    <a:gd name="T2" fmla="*/ 144 w 144"/>
                    <a:gd name="T3" fmla="*/ 73 h 145"/>
                    <a:gd name="T4" fmla="*/ 144 w 144"/>
                    <a:gd name="T5" fmla="*/ 73 h 145"/>
                    <a:gd name="T6" fmla="*/ 72 w 144"/>
                    <a:gd name="T7" fmla="*/ 0 h 145"/>
                    <a:gd name="T8" fmla="*/ 0 w 144"/>
                    <a:gd name="T9" fmla="*/ 73 h 145"/>
                    <a:gd name="T10" fmla="*/ 72 w 144"/>
                    <a:gd name="T11" fmla="*/ 145 h 145"/>
                    <a:gd name="T12" fmla="*/ 144 w 144"/>
                    <a:gd name="T13" fmla="*/ 73 h 145"/>
                    <a:gd name="T14" fmla="*/ 140 w 144"/>
                    <a:gd name="T15" fmla="*/ 73 h 145"/>
                    <a:gd name="T16" fmla="*/ 136 w 144"/>
                    <a:gd name="T17" fmla="*/ 73 h 145"/>
                    <a:gd name="T18" fmla="*/ 118 w 144"/>
                    <a:gd name="T19" fmla="*/ 118 h 145"/>
                    <a:gd name="T20" fmla="*/ 72 w 144"/>
                    <a:gd name="T21" fmla="*/ 137 h 145"/>
                    <a:gd name="T22" fmla="*/ 27 w 144"/>
                    <a:gd name="T23" fmla="*/ 118 h 145"/>
                    <a:gd name="T24" fmla="*/ 8 w 144"/>
                    <a:gd name="T25" fmla="*/ 73 h 145"/>
                    <a:gd name="T26" fmla="*/ 27 w 144"/>
                    <a:gd name="T27" fmla="*/ 27 h 145"/>
                    <a:gd name="T28" fmla="*/ 72 w 144"/>
                    <a:gd name="T29" fmla="*/ 8 h 145"/>
                    <a:gd name="T30" fmla="*/ 118 w 144"/>
                    <a:gd name="T31" fmla="*/ 27 h 145"/>
                    <a:gd name="T32" fmla="*/ 136 w 144"/>
                    <a:gd name="T33" fmla="*/ 73 h 145"/>
                    <a:gd name="T34" fmla="*/ 140 w 144"/>
                    <a:gd name="T35" fmla="*/ 73 h 145"/>
                    <a:gd name="T36" fmla="*/ 144 w 144"/>
                    <a:gd name="T37" fmla="*/ 73 h 145"/>
                    <a:gd name="T38" fmla="*/ 144 w 144"/>
                    <a:gd name="T39" fmla="*/ 73 h 145"/>
                    <a:gd name="T40" fmla="*/ 72 w 144"/>
                    <a:gd name="T41" fmla="*/ 0 h 1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5">
                      <a:moveTo>
                        <a:pt x="144" y="73"/>
                      </a:move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moveTo>
                        <a:pt x="72" y="0"/>
                      </a:moveTo>
                      <a:cubicBezTo>
                        <a:pt x="32" y="0"/>
                        <a:pt x="0" y="33"/>
                        <a:pt x="0" y="73"/>
                      </a:cubicBezTo>
                      <a:cubicBezTo>
                        <a:pt x="0" y="112"/>
                        <a:pt x="32" y="145"/>
                        <a:pt x="72" y="145"/>
                      </a:cubicBezTo>
                      <a:cubicBezTo>
                        <a:pt x="112" y="145"/>
                        <a:pt x="144" y="112"/>
                        <a:pt x="144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36" y="73"/>
                        <a:pt x="136" y="73"/>
                        <a:pt x="136" y="73"/>
                      </a:cubicBezTo>
                      <a:cubicBezTo>
                        <a:pt x="136" y="90"/>
                        <a:pt x="129" y="106"/>
                        <a:pt x="118" y="118"/>
                      </a:cubicBezTo>
                      <a:cubicBezTo>
                        <a:pt x="106" y="129"/>
                        <a:pt x="90" y="137"/>
                        <a:pt x="72" y="137"/>
                      </a:cubicBezTo>
                      <a:cubicBezTo>
                        <a:pt x="54" y="137"/>
                        <a:pt x="39" y="129"/>
                        <a:pt x="27" y="118"/>
                      </a:cubicBezTo>
                      <a:cubicBezTo>
                        <a:pt x="15" y="106"/>
                        <a:pt x="8" y="90"/>
                        <a:pt x="8" y="73"/>
                      </a:cubicBezTo>
                      <a:cubicBezTo>
                        <a:pt x="8" y="55"/>
                        <a:pt x="15" y="39"/>
                        <a:pt x="27" y="27"/>
                      </a:cubicBezTo>
                      <a:cubicBezTo>
                        <a:pt x="39" y="16"/>
                        <a:pt x="54" y="8"/>
                        <a:pt x="72" y="8"/>
                      </a:cubicBezTo>
                      <a:cubicBezTo>
                        <a:pt x="90" y="8"/>
                        <a:pt x="106" y="16"/>
                        <a:pt x="118" y="27"/>
                      </a:cubicBezTo>
                      <a:cubicBezTo>
                        <a:pt x="129" y="39"/>
                        <a:pt x="136" y="55"/>
                        <a:pt x="136" y="73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73"/>
                        <a:pt x="144" y="73"/>
                        <a:pt x="144" y="73"/>
                      </a:cubicBezTo>
                      <a:cubicBezTo>
                        <a:pt x="144" y="33"/>
                        <a:pt x="112" y="0"/>
                        <a:pt x="7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1" name="Freeform 983">
                  <a:extLst>
                    <a:ext uri="{FF2B5EF4-FFF2-40B4-BE49-F238E27FC236}">
                      <a16:creationId xmlns:a16="http://schemas.microsoft.com/office/drawing/2014/main" id="{08FAFB59-B989-41E6-B97F-0272DE7B7978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272"/>
                  <a:ext cx="49" cy="44"/>
                </a:xfrm>
                <a:custGeom>
                  <a:avLst/>
                  <a:gdLst>
                    <a:gd name="T0" fmla="*/ 30 w 49"/>
                    <a:gd name="T1" fmla="*/ 42 h 44"/>
                    <a:gd name="T2" fmla="*/ 30 w 49"/>
                    <a:gd name="T3" fmla="*/ 42 h 44"/>
                    <a:gd name="T4" fmla="*/ 36 w 49"/>
                    <a:gd name="T5" fmla="*/ 44 h 44"/>
                    <a:gd name="T6" fmla="*/ 36 w 49"/>
                    <a:gd name="T7" fmla="*/ 44 h 44"/>
                    <a:gd name="T8" fmla="*/ 30 w 49"/>
                    <a:gd name="T9" fmla="*/ 42 h 44"/>
                    <a:gd name="T10" fmla="*/ 49 w 49"/>
                    <a:gd name="T11" fmla="*/ 23 h 44"/>
                    <a:gd name="T12" fmla="*/ 49 w 49"/>
                    <a:gd name="T13" fmla="*/ 23 h 44"/>
                    <a:gd name="T14" fmla="*/ 49 w 49"/>
                    <a:gd name="T15" fmla="*/ 23 h 44"/>
                    <a:gd name="T16" fmla="*/ 22 w 49"/>
                    <a:gd name="T17" fmla="*/ 0 h 44"/>
                    <a:gd name="T18" fmla="*/ 19 w 49"/>
                    <a:gd name="T19" fmla="*/ 0 h 44"/>
                    <a:gd name="T20" fmla="*/ 0 w 49"/>
                    <a:gd name="T21" fmla="*/ 18 h 44"/>
                    <a:gd name="T22" fmla="*/ 0 w 49"/>
                    <a:gd name="T23" fmla="*/ 28 h 44"/>
                    <a:gd name="T24" fmla="*/ 4 w 49"/>
                    <a:gd name="T25" fmla="*/ 37 h 44"/>
                    <a:gd name="T26" fmla="*/ 11 w 49"/>
                    <a:gd name="T27" fmla="*/ 43 h 44"/>
                    <a:gd name="T28" fmla="*/ 11 w 49"/>
                    <a:gd name="T29" fmla="*/ 43 h 44"/>
                    <a:gd name="T30" fmla="*/ 14 w 49"/>
                    <a:gd name="T31" fmla="*/ 44 h 44"/>
                    <a:gd name="T32" fmla="*/ 17 w 49"/>
                    <a:gd name="T33" fmla="*/ 37 h 44"/>
                    <a:gd name="T34" fmla="*/ 22 w 49"/>
                    <a:gd name="T35" fmla="*/ 39 h 44"/>
                    <a:gd name="T36" fmla="*/ 22 w 49"/>
                    <a:gd name="T37" fmla="*/ 39 h 44"/>
                    <a:gd name="T38" fmla="*/ 14 w 49"/>
                    <a:gd name="T39" fmla="*/ 36 h 44"/>
                    <a:gd name="T40" fmla="*/ 10 w 49"/>
                    <a:gd name="T41" fmla="*/ 32 h 44"/>
                    <a:gd name="T42" fmla="*/ 8 w 49"/>
                    <a:gd name="T43" fmla="*/ 28 h 44"/>
                    <a:gd name="T44" fmla="*/ 8 w 49"/>
                    <a:gd name="T45" fmla="*/ 18 h 44"/>
                    <a:gd name="T46" fmla="*/ 19 w 49"/>
                    <a:gd name="T47" fmla="*/ 8 h 44"/>
                    <a:gd name="T48" fmla="*/ 22 w 49"/>
                    <a:gd name="T49" fmla="*/ 8 h 44"/>
                    <a:gd name="T50" fmla="*/ 22 w 49"/>
                    <a:gd name="T51" fmla="*/ 0 h 44"/>
                    <a:gd name="T52" fmla="*/ 31 w 49"/>
                    <a:gd name="T53" fmla="*/ 0 h 44"/>
                    <a:gd name="T54" fmla="*/ 30 w 49"/>
                    <a:gd name="T55" fmla="*/ 0 h 44"/>
                    <a:gd name="T56" fmla="*/ 30 w 49"/>
                    <a:gd name="T57" fmla="*/ 8 h 44"/>
                    <a:gd name="T58" fmla="*/ 31 w 49"/>
                    <a:gd name="T59" fmla="*/ 8 h 44"/>
                    <a:gd name="T60" fmla="*/ 41 w 49"/>
                    <a:gd name="T61" fmla="*/ 18 h 44"/>
                    <a:gd name="T62" fmla="*/ 41 w 49"/>
                    <a:gd name="T63" fmla="*/ 23 h 44"/>
                    <a:gd name="T64" fmla="*/ 49 w 49"/>
                    <a:gd name="T65" fmla="*/ 23 h 44"/>
                    <a:gd name="T66" fmla="*/ 49 w 49"/>
                    <a:gd name="T67" fmla="*/ 18 h 44"/>
                    <a:gd name="T68" fmla="*/ 31 w 49"/>
                    <a:gd name="T6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49" h="44">
                      <a:moveTo>
                        <a:pt x="30" y="42"/>
                      </a:moveTo>
                      <a:cubicBezTo>
                        <a:pt x="30" y="42"/>
                        <a:pt x="30" y="42"/>
                        <a:pt x="30" y="42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6" y="44"/>
                        <a:pt x="36" y="44"/>
                        <a:pt x="36" y="44"/>
                      </a:cubicBezTo>
                      <a:cubicBezTo>
                        <a:pt x="30" y="42"/>
                        <a:pt x="30" y="42"/>
                        <a:pt x="30" y="42"/>
                      </a:cubicBezTo>
                      <a:moveTo>
                        <a:pt x="49" y="23"/>
                      </a:move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moveTo>
                        <a:pt x="22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9" y="0"/>
                        <a:pt x="0" y="8"/>
                        <a:pt x="0" y="1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2"/>
                        <a:pt x="2" y="35"/>
                        <a:pt x="4" y="37"/>
                      </a:cubicBezTo>
                      <a:cubicBezTo>
                        <a:pt x="6" y="39"/>
                        <a:pt x="8" y="41"/>
                        <a:pt x="11" y="43"/>
                      </a:cubicBezTo>
                      <a:cubicBezTo>
                        <a:pt x="11" y="43"/>
                        <a:pt x="11" y="43"/>
                        <a:pt x="11" y="43"/>
                      </a:cubicBezTo>
                      <a:cubicBezTo>
                        <a:pt x="14" y="44"/>
                        <a:pt x="14" y="44"/>
                        <a:pt x="14" y="44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14" y="36"/>
                        <a:pt x="14" y="36"/>
                        <a:pt x="14" y="36"/>
                      </a:cubicBezTo>
                      <a:cubicBezTo>
                        <a:pt x="13" y="35"/>
                        <a:pt x="11" y="33"/>
                        <a:pt x="10" y="32"/>
                      </a:cubicBezTo>
                      <a:cubicBezTo>
                        <a:pt x="9" y="31"/>
                        <a:pt x="8" y="29"/>
                        <a:pt x="8" y="28"/>
                      </a:cubicBezTo>
                      <a:cubicBezTo>
                        <a:pt x="8" y="18"/>
                        <a:pt x="8" y="18"/>
                        <a:pt x="8" y="18"/>
                      </a:cubicBezTo>
                      <a:cubicBezTo>
                        <a:pt x="8" y="12"/>
                        <a:pt x="13" y="8"/>
                        <a:pt x="19" y="8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2" y="0"/>
                        <a:pt x="22" y="0"/>
                        <a:pt x="22" y="0"/>
                      </a:cubicBezTo>
                      <a:moveTo>
                        <a:pt x="31" y="0"/>
                      </a:move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31" y="8"/>
                        <a:pt x="31" y="8"/>
                        <a:pt x="31" y="8"/>
                      </a:cubicBezTo>
                      <a:cubicBezTo>
                        <a:pt x="36" y="8"/>
                        <a:pt x="41" y="12"/>
                        <a:pt x="41" y="18"/>
                      </a:cubicBezTo>
                      <a:cubicBezTo>
                        <a:pt x="41" y="23"/>
                        <a:pt x="41" y="23"/>
                        <a:pt x="41" y="2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8"/>
                        <a:pt x="41" y="0"/>
                        <a:pt x="31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2" name="Freeform 984">
                  <a:extLst>
                    <a:ext uri="{FF2B5EF4-FFF2-40B4-BE49-F238E27FC236}">
                      <a16:creationId xmlns:a16="http://schemas.microsoft.com/office/drawing/2014/main" id="{4EE26643-7F03-4EDF-823C-74A0844C310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191" y="2309"/>
                  <a:ext cx="49" cy="52"/>
                </a:xfrm>
                <a:custGeom>
                  <a:avLst/>
                  <a:gdLst>
                    <a:gd name="T0" fmla="*/ 8 w 49"/>
                    <a:gd name="T1" fmla="*/ 29 h 52"/>
                    <a:gd name="T2" fmla="*/ 0 w 49"/>
                    <a:gd name="T3" fmla="*/ 29 h 52"/>
                    <a:gd name="T4" fmla="*/ 0 w 49"/>
                    <a:gd name="T5" fmla="*/ 33 h 52"/>
                    <a:gd name="T6" fmla="*/ 19 w 49"/>
                    <a:gd name="T7" fmla="*/ 52 h 52"/>
                    <a:gd name="T8" fmla="*/ 22 w 49"/>
                    <a:gd name="T9" fmla="*/ 52 h 52"/>
                    <a:gd name="T10" fmla="*/ 22 w 49"/>
                    <a:gd name="T11" fmla="*/ 44 h 52"/>
                    <a:gd name="T12" fmla="*/ 19 w 49"/>
                    <a:gd name="T13" fmla="*/ 44 h 52"/>
                    <a:gd name="T14" fmla="*/ 8 w 49"/>
                    <a:gd name="T15" fmla="*/ 33 h 52"/>
                    <a:gd name="T16" fmla="*/ 8 w 49"/>
                    <a:gd name="T17" fmla="*/ 29 h 52"/>
                    <a:gd name="T18" fmla="*/ 30 w 49"/>
                    <a:gd name="T19" fmla="*/ 5 h 52"/>
                    <a:gd name="T20" fmla="*/ 30 w 49"/>
                    <a:gd name="T21" fmla="*/ 13 h 52"/>
                    <a:gd name="T22" fmla="*/ 35 w 49"/>
                    <a:gd name="T23" fmla="*/ 15 h 52"/>
                    <a:gd name="T24" fmla="*/ 40 w 49"/>
                    <a:gd name="T25" fmla="*/ 19 h 52"/>
                    <a:gd name="T26" fmla="*/ 41 w 49"/>
                    <a:gd name="T27" fmla="*/ 23 h 52"/>
                    <a:gd name="T28" fmla="*/ 41 w 49"/>
                    <a:gd name="T29" fmla="*/ 33 h 52"/>
                    <a:gd name="T30" fmla="*/ 31 w 49"/>
                    <a:gd name="T31" fmla="*/ 44 h 52"/>
                    <a:gd name="T32" fmla="*/ 30 w 49"/>
                    <a:gd name="T33" fmla="*/ 44 h 52"/>
                    <a:gd name="T34" fmla="*/ 30 w 49"/>
                    <a:gd name="T35" fmla="*/ 52 h 52"/>
                    <a:gd name="T36" fmla="*/ 31 w 49"/>
                    <a:gd name="T37" fmla="*/ 52 h 52"/>
                    <a:gd name="T38" fmla="*/ 49 w 49"/>
                    <a:gd name="T39" fmla="*/ 33 h 52"/>
                    <a:gd name="T40" fmla="*/ 49 w 49"/>
                    <a:gd name="T41" fmla="*/ 23 h 52"/>
                    <a:gd name="T42" fmla="*/ 46 w 49"/>
                    <a:gd name="T43" fmla="*/ 14 h 52"/>
                    <a:gd name="T44" fmla="*/ 39 w 49"/>
                    <a:gd name="T45" fmla="*/ 8 h 52"/>
                    <a:gd name="T46" fmla="*/ 39 w 49"/>
                    <a:gd name="T47" fmla="*/ 8 h 52"/>
                    <a:gd name="T48" fmla="*/ 36 w 49"/>
                    <a:gd name="T49" fmla="*/ 7 h 52"/>
                    <a:gd name="T50" fmla="*/ 30 w 49"/>
                    <a:gd name="T51" fmla="*/ 5 h 52"/>
                    <a:gd name="T52" fmla="*/ 17 w 49"/>
                    <a:gd name="T53" fmla="*/ 0 h 52"/>
                    <a:gd name="T54" fmla="*/ 14 w 49"/>
                    <a:gd name="T55" fmla="*/ 7 h 52"/>
                    <a:gd name="T56" fmla="*/ 14 w 49"/>
                    <a:gd name="T57" fmla="*/ 7 h 52"/>
                    <a:gd name="T58" fmla="*/ 22 w 49"/>
                    <a:gd name="T59" fmla="*/ 10 h 52"/>
                    <a:gd name="T60" fmla="*/ 22 w 49"/>
                    <a:gd name="T61" fmla="*/ 2 h 52"/>
                    <a:gd name="T62" fmla="*/ 17 w 49"/>
                    <a:gd name="T6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9" h="52">
                      <a:moveTo>
                        <a:pt x="8" y="29"/>
                      </a:moveTo>
                      <a:cubicBezTo>
                        <a:pt x="0" y="29"/>
                        <a:pt x="0" y="29"/>
                        <a:pt x="0" y="29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43"/>
                        <a:pt x="9" y="52"/>
                        <a:pt x="19" y="52"/>
                      </a:cubicBezTo>
                      <a:cubicBezTo>
                        <a:pt x="22" y="52"/>
                        <a:pt x="22" y="52"/>
                        <a:pt x="22" y="52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3" y="44"/>
                        <a:pt x="8" y="39"/>
                        <a:pt x="8" y="33"/>
                      </a:cubicBezTo>
                      <a:cubicBezTo>
                        <a:pt x="8" y="29"/>
                        <a:pt x="8" y="29"/>
                        <a:pt x="8" y="29"/>
                      </a:cubicBezTo>
                      <a:moveTo>
                        <a:pt x="30" y="5"/>
                      </a:move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37" y="17"/>
                        <a:pt x="38" y="18"/>
                        <a:pt x="40" y="19"/>
                      </a:cubicBezTo>
                      <a:cubicBezTo>
                        <a:pt x="41" y="21"/>
                        <a:pt x="41" y="22"/>
                        <a:pt x="41" y="23"/>
                      </a:cubicBezTo>
                      <a:cubicBezTo>
                        <a:pt x="41" y="33"/>
                        <a:pt x="41" y="33"/>
                        <a:pt x="41" y="33"/>
                      </a:cubicBezTo>
                      <a:cubicBezTo>
                        <a:pt x="41" y="39"/>
                        <a:pt x="36" y="44"/>
                        <a:pt x="31" y="44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0" y="52"/>
                        <a:pt x="30" y="52"/>
                        <a:pt x="30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41" y="52"/>
                        <a:pt x="49" y="43"/>
                        <a:pt x="49" y="33"/>
                      </a:cubicBezTo>
                      <a:cubicBezTo>
                        <a:pt x="49" y="23"/>
                        <a:pt x="49" y="23"/>
                        <a:pt x="49" y="23"/>
                      </a:cubicBezTo>
                      <a:cubicBezTo>
                        <a:pt x="49" y="20"/>
                        <a:pt x="48" y="17"/>
                        <a:pt x="46" y="14"/>
                      </a:cubicBezTo>
                      <a:cubicBezTo>
                        <a:pt x="44" y="12"/>
                        <a:pt x="41" y="10"/>
                        <a:pt x="39" y="8"/>
                      </a:cubicBezTo>
                      <a:cubicBezTo>
                        <a:pt x="39" y="8"/>
                        <a:pt x="39" y="8"/>
                        <a:pt x="39" y="8"/>
                      </a:cubicBezTo>
                      <a:cubicBezTo>
                        <a:pt x="36" y="7"/>
                        <a:pt x="36" y="7"/>
                        <a:pt x="36" y="7"/>
                      </a:cubicBezTo>
                      <a:cubicBezTo>
                        <a:pt x="30" y="5"/>
                        <a:pt x="30" y="5"/>
                        <a:pt x="30" y="5"/>
                      </a:cubicBezTo>
                      <a:moveTo>
                        <a:pt x="17" y="0"/>
                      </a:move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22" y="10"/>
                        <a:pt x="22" y="10"/>
                        <a:pt x="22" y="10"/>
                      </a:cubicBezTo>
                      <a:cubicBezTo>
                        <a:pt x="22" y="2"/>
                        <a:pt x="22" y="2"/>
                        <a:pt x="22" y="2"/>
                      </a:cubicBezTo>
                      <a:cubicBezTo>
                        <a:pt x="17" y="0"/>
                        <a:pt x="17" y="0"/>
                        <a:pt x="17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3" name="Freeform 985">
                  <a:extLst>
                    <a:ext uri="{FF2B5EF4-FFF2-40B4-BE49-F238E27FC236}">
                      <a16:creationId xmlns:a16="http://schemas.microsoft.com/office/drawing/2014/main" id="{29D8A04E-76BB-4B67-B04B-77688C66A5E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4" name="Freeform 986">
                  <a:extLst>
                    <a:ext uri="{FF2B5EF4-FFF2-40B4-BE49-F238E27FC236}">
                      <a16:creationId xmlns:a16="http://schemas.microsoft.com/office/drawing/2014/main" id="{DB54E749-D287-4793-AB90-5483616E89A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5213" y="2267"/>
                  <a:ext cx="8" cy="99"/>
                </a:xfrm>
                <a:custGeom>
                  <a:avLst/>
                  <a:gdLst>
                    <a:gd name="T0" fmla="*/ 8 w 8"/>
                    <a:gd name="T1" fmla="*/ 0 h 99"/>
                    <a:gd name="T2" fmla="*/ 0 w 8"/>
                    <a:gd name="T3" fmla="*/ 0 h 99"/>
                    <a:gd name="T4" fmla="*/ 0 w 8"/>
                    <a:gd name="T5" fmla="*/ 5 h 99"/>
                    <a:gd name="T6" fmla="*/ 0 w 8"/>
                    <a:gd name="T7" fmla="*/ 13 h 99"/>
                    <a:gd name="T8" fmla="*/ 0 w 8"/>
                    <a:gd name="T9" fmla="*/ 44 h 99"/>
                    <a:gd name="T10" fmla="*/ 0 w 8"/>
                    <a:gd name="T11" fmla="*/ 44 h 99"/>
                    <a:gd name="T12" fmla="*/ 0 w 8"/>
                    <a:gd name="T13" fmla="*/ 52 h 99"/>
                    <a:gd name="T14" fmla="*/ 0 w 8"/>
                    <a:gd name="T15" fmla="*/ 86 h 99"/>
                    <a:gd name="T16" fmla="*/ 0 w 8"/>
                    <a:gd name="T17" fmla="*/ 94 h 99"/>
                    <a:gd name="T18" fmla="*/ 0 w 8"/>
                    <a:gd name="T19" fmla="*/ 99 h 99"/>
                    <a:gd name="T20" fmla="*/ 8 w 8"/>
                    <a:gd name="T21" fmla="*/ 99 h 99"/>
                    <a:gd name="T22" fmla="*/ 8 w 8"/>
                    <a:gd name="T23" fmla="*/ 94 h 99"/>
                    <a:gd name="T24" fmla="*/ 8 w 8"/>
                    <a:gd name="T25" fmla="*/ 86 h 99"/>
                    <a:gd name="T26" fmla="*/ 8 w 8"/>
                    <a:gd name="T27" fmla="*/ 55 h 99"/>
                    <a:gd name="T28" fmla="*/ 8 w 8"/>
                    <a:gd name="T29" fmla="*/ 47 h 99"/>
                    <a:gd name="T30" fmla="*/ 8 w 8"/>
                    <a:gd name="T31" fmla="*/ 47 h 99"/>
                    <a:gd name="T32" fmla="*/ 8 w 8"/>
                    <a:gd name="T33" fmla="*/ 13 h 99"/>
                    <a:gd name="T34" fmla="*/ 8 w 8"/>
                    <a:gd name="T35" fmla="*/ 5 h 99"/>
                    <a:gd name="T36" fmla="*/ 8 w 8"/>
                    <a:gd name="T37" fmla="*/ 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8" h="99">
                      <a:moveTo>
                        <a:pt x="8" y="0"/>
                      </a:moveTo>
                      <a:lnTo>
                        <a:pt x="0" y="0"/>
                      </a:lnTo>
                      <a:lnTo>
                        <a:pt x="0" y="5"/>
                      </a:lnTo>
                      <a:lnTo>
                        <a:pt x="0" y="13"/>
                      </a:lnTo>
                      <a:lnTo>
                        <a:pt x="0" y="44"/>
                      </a:lnTo>
                      <a:lnTo>
                        <a:pt x="0" y="44"/>
                      </a:lnTo>
                      <a:lnTo>
                        <a:pt x="0" y="52"/>
                      </a:lnTo>
                      <a:lnTo>
                        <a:pt x="0" y="86"/>
                      </a:lnTo>
                      <a:lnTo>
                        <a:pt x="0" y="94"/>
                      </a:lnTo>
                      <a:lnTo>
                        <a:pt x="0" y="99"/>
                      </a:lnTo>
                      <a:lnTo>
                        <a:pt x="8" y="99"/>
                      </a:lnTo>
                      <a:lnTo>
                        <a:pt x="8" y="94"/>
                      </a:lnTo>
                      <a:lnTo>
                        <a:pt x="8" y="86"/>
                      </a:lnTo>
                      <a:lnTo>
                        <a:pt x="8" y="55"/>
                      </a:lnTo>
                      <a:lnTo>
                        <a:pt x="8" y="47"/>
                      </a:lnTo>
                      <a:lnTo>
                        <a:pt x="8" y="47"/>
                      </a:lnTo>
                      <a:lnTo>
                        <a:pt x="8" y="13"/>
                      </a:lnTo>
                      <a:lnTo>
                        <a:pt x="8" y="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5" name="Freeform 987">
                  <a:extLst>
                    <a:ext uri="{FF2B5EF4-FFF2-40B4-BE49-F238E27FC236}">
                      <a16:creationId xmlns:a16="http://schemas.microsoft.com/office/drawing/2014/main" id="{A8BF83F3-12FF-47EB-BA27-738B3FB68FC1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5" y="2949"/>
                  <a:ext cx="1654" cy="1037"/>
                </a:xfrm>
                <a:custGeom>
                  <a:avLst/>
                  <a:gdLst>
                    <a:gd name="T0" fmla="*/ 1 w 1654"/>
                    <a:gd name="T1" fmla="*/ 483 h 1038"/>
                    <a:gd name="T2" fmla="*/ 0 w 1654"/>
                    <a:gd name="T3" fmla="*/ 483 h 1038"/>
                    <a:gd name="T4" fmla="*/ 0 w 1654"/>
                    <a:gd name="T5" fmla="*/ 1038 h 1038"/>
                    <a:gd name="T6" fmla="*/ 1 w 1654"/>
                    <a:gd name="T7" fmla="*/ 1038 h 1038"/>
                    <a:gd name="T8" fmla="*/ 1 w 1654"/>
                    <a:gd name="T9" fmla="*/ 483 h 1038"/>
                    <a:gd name="T10" fmla="*/ 1597 w 1654"/>
                    <a:gd name="T11" fmla="*/ 0 h 1038"/>
                    <a:gd name="T12" fmla="*/ 819 w 1654"/>
                    <a:gd name="T13" fmla="*/ 0 h 1038"/>
                    <a:gd name="T14" fmla="*/ 811 w 1654"/>
                    <a:gd name="T15" fmla="*/ 0 h 1038"/>
                    <a:gd name="T16" fmla="*/ 492 w 1654"/>
                    <a:gd name="T17" fmla="*/ 0 h 1038"/>
                    <a:gd name="T18" fmla="*/ 492 w 1654"/>
                    <a:gd name="T19" fmla="*/ 1 h 1038"/>
                    <a:gd name="T20" fmla="*/ 1597 w 1654"/>
                    <a:gd name="T21" fmla="*/ 1 h 1038"/>
                    <a:gd name="T22" fmla="*/ 1653 w 1654"/>
                    <a:gd name="T23" fmla="*/ 57 h 1038"/>
                    <a:gd name="T24" fmla="*/ 1653 w 1654"/>
                    <a:gd name="T25" fmla="*/ 1038 h 1038"/>
                    <a:gd name="T26" fmla="*/ 1654 w 1654"/>
                    <a:gd name="T27" fmla="*/ 1038 h 1038"/>
                    <a:gd name="T28" fmla="*/ 1654 w 1654"/>
                    <a:gd name="T29" fmla="*/ 57 h 1038"/>
                    <a:gd name="T30" fmla="*/ 1597 w 1654"/>
                    <a:gd name="T31" fmla="*/ 0 h 10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654" h="1038">
                      <a:moveTo>
                        <a:pt x="1" y="483"/>
                      </a:moveTo>
                      <a:cubicBezTo>
                        <a:pt x="0" y="483"/>
                        <a:pt x="0" y="483"/>
                        <a:pt x="0" y="483"/>
                      </a:cubicBezTo>
                      <a:cubicBezTo>
                        <a:pt x="0" y="1038"/>
                        <a:pt x="0" y="1038"/>
                        <a:pt x="0" y="1038"/>
                      </a:cubicBezTo>
                      <a:cubicBezTo>
                        <a:pt x="1" y="1038"/>
                        <a:pt x="1" y="1038"/>
                        <a:pt x="1" y="1038"/>
                      </a:cubicBezTo>
                      <a:cubicBezTo>
                        <a:pt x="1" y="483"/>
                        <a:pt x="1" y="483"/>
                        <a:pt x="1" y="483"/>
                      </a:cubicBezTo>
                      <a:moveTo>
                        <a:pt x="1597" y="0"/>
                      </a:moveTo>
                      <a:cubicBezTo>
                        <a:pt x="819" y="0"/>
                        <a:pt x="819" y="0"/>
                        <a:pt x="819" y="0"/>
                      </a:cubicBezTo>
                      <a:cubicBezTo>
                        <a:pt x="811" y="0"/>
                        <a:pt x="811" y="0"/>
                        <a:pt x="8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2" y="1"/>
                        <a:pt x="492" y="1"/>
                        <a:pt x="492" y="1"/>
                      </a:cubicBezTo>
                      <a:cubicBezTo>
                        <a:pt x="1597" y="1"/>
                        <a:pt x="1597" y="1"/>
                        <a:pt x="1597" y="1"/>
                      </a:cubicBezTo>
                      <a:cubicBezTo>
                        <a:pt x="1628" y="1"/>
                        <a:pt x="1653" y="26"/>
                        <a:pt x="1653" y="57"/>
                      </a:cubicBezTo>
                      <a:cubicBezTo>
                        <a:pt x="1653" y="1038"/>
                        <a:pt x="1653" y="1038"/>
                        <a:pt x="1653" y="1038"/>
                      </a:cubicBezTo>
                      <a:cubicBezTo>
                        <a:pt x="1654" y="1038"/>
                        <a:pt x="1654" y="1038"/>
                        <a:pt x="1654" y="1038"/>
                      </a:cubicBezTo>
                      <a:cubicBezTo>
                        <a:pt x="1654" y="57"/>
                        <a:pt x="1654" y="57"/>
                        <a:pt x="1654" y="57"/>
                      </a:cubicBezTo>
                      <a:cubicBezTo>
                        <a:pt x="1654" y="26"/>
                        <a:pt x="1628" y="0"/>
                        <a:pt x="1597" y="0"/>
                      </a:cubicBezTo>
                    </a:path>
                  </a:pathLst>
                </a:custGeom>
                <a:solidFill>
                  <a:srgbClr val="A0C6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6" name="Freeform 988">
                  <a:extLst>
                    <a:ext uri="{FF2B5EF4-FFF2-40B4-BE49-F238E27FC236}">
                      <a16:creationId xmlns:a16="http://schemas.microsoft.com/office/drawing/2014/main" id="{3EAD37EF-27D4-4096-8A33-06B11B14FCB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04" y="2958"/>
                  <a:ext cx="1636" cy="1028"/>
                </a:xfrm>
                <a:custGeom>
                  <a:avLst/>
                  <a:gdLst>
                    <a:gd name="T0" fmla="*/ 809 w 1636"/>
                    <a:gd name="T1" fmla="*/ 39 h 1029"/>
                    <a:gd name="T2" fmla="*/ 802 w 1636"/>
                    <a:gd name="T3" fmla="*/ 32 h 1029"/>
                    <a:gd name="T4" fmla="*/ 809 w 1636"/>
                    <a:gd name="T5" fmla="*/ 25 h 1029"/>
                    <a:gd name="T6" fmla="*/ 816 w 1636"/>
                    <a:gd name="T7" fmla="*/ 32 h 1029"/>
                    <a:gd name="T8" fmla="*/ 809 w 1636"/>
                    <a:gd name="T9" fmla="*/ 39 h 1029"/>
                    <a:gd name="T10" fmla="*/ 1588 w 1636"/>
                    <a:gd name="T11" fmla="*/ 0 h 1029"/>
                    <a:gd name="T12" fmla="*/ 482 w 1636"/>
                    <a:gd name="T13" fmla="*/ 0 h 1029"/>
                    <a:gd name="T14" fmla="*/ 482 w 1636"/>
                    <a:gd name="T15" fmla="*/ 9 h 1029"/>
                    <a:gd name="T16" fmla="*/ 585 w 1636"/>
                    <a:gd name="T17" fmla="*/ 57 h 1029"/>
                    <a:gd name="T18" fmla="*/ 1559 w 1636"/>
                    <a:gd name="T19" fmla="*/ 57 h 1029"/>
                    <a:gd name="T20" fmla="*/ 1572 w 1636"/>
                    <a:gd name="T21" fmla="*/ 70 h 1029"/>
                    <a:gd name="T22" fmla="*/ 1572 w 1636"/>
                    <a:gd name="T23" fmla="*/ 954 h 1029"/>
                    <a:gd name="T24" fmla="*/ 1559 w 1636"/>
                    <a:gd name="T25" fmla="*/ 967 h 1029"/>
                    <a:gd name="T26" fmla="*/ 77 w 1636"/>
                    <a:gd name="T27" fmla="*/ 967 h 1029"/>
                    <a:gd name="T28" fmla="*/ 63 w 1636"/>
                    <a:gd name="T29" fmla="*/ 954 h 1029"/>
                    <a:gd name="T30" fmla="*/ 63 w 1636"/>
                    <a:gd name="T31" fmla="*/ 474 h 1029"/>
                    <a:gd name="T32" fmla="*/ 0 w 1636"/>
                    <a:gd name="T33" fmla="*/ 474 h 1029"/>
                    <a:gd name="T34" fmla="*/ 0 w 1636"/>
                    <a:gd name="T35" fmla="*/ 1029 h 1029"/>
                    <a:gd name="T36" fmla="*/ 668 w 1636"/>
                    <a:gd name="T37" fmla="*/ 1029 h 1029"/>
                    <a:gd name="T38" fmla="*/ 668 w 1636"/>
                    <a:gd name="T39" fmla="*/ 1029 h 1029"/>
                    <a:gd name="T40" fmla="*/ 968 w 1636"/>
                    <a:gd name="T41" fmla="*/ 1029 h 1029"/>
                    <a:gd name="T42" fmla="*/ 968 w 1636"/>
                    <a:gd name="T43" fmla="*/ 1029 h 1029"/>
                    <a:gd name="T44" fmla="*/ 1636 w 1636"/>
                    <a:gd name="T45" fmla="*/ 1029 h 1029"/>
                    <a:gd name="T46" fmla="*/ 1636 w 1636"/>
                    <a:gd name="T47" fmla="*/ 48 h 1029"/>
                    <a:gd name="T48" fmla="*/ 1622 w 1636"/>
                    <a:gd name="T49" fmla="*/ 14 h 1029"/>
                    <a:gd name="T50" fmla="*/ 1588 w 1636"/>
                    <a:gd name="T51" fmla="*/ 0 h 10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36" h="1029">
                      <a:moveTo>
                        <a:pt x="809" y="39"/>
                      </a:moveTo>
                      <a:cubicBezTo>
                        <a:pt x="805" y="39"/>
                        <a:pt x="802" y="36"/>
                        <a:pt x="802" y="32"/>
                      </a:cubicBezTo>
                      <a:cubicBezTo>
                        <a:pt x="802" y="28"/>
                        <a:pt x="805" y="25"/>
                        <a:pt x="809" y="25"/>
                      </a:cubicBezTo>
                      <a:cubicBezTo>
                        <a:pt x="813" y="25"/>
                        <a:pt x="816" y="28"/>
                        <a:pt x="816" y="32"/>
                      </a:cubicBezTo>
                      <a:cubicBezTo>
                        <a:pt x="816" y="36"/>
                        <a:pt x="813" y="39"/>
                        <a:pt x="809" y="39"/>
                      </a:cubicBezTo>
                      <a:moveTo>
                        <a:pt x="1588" y="0"/>
                      </a:moveTo>
                      <a:cubicBezTo>
                        <a:pt x="482" y="0"/>
                        <a:pt x="482" y="0"/>
                        <a:pt x="482" y="0"/>
                      </a:cubicBezTo>
                      <a:cubicBezTo>
                        <a:pt x="482" y="3"/>
                        <a:pt x="482" y="6"/>
                        <a:pt x="482" y="9"/>
                      </a:cubicBezTo>
                      <a:cubicBezTo>
                        <a:pt x="522" y="13"/>
                        <a:pt x="558" y="31"/>
                        <a:pt x="585" y="57"/>
                      </a:cubicBezTo>
                      <a:cubicBezTo>
                        <a:pt x="1559" y="57"/>
                        <a:pt x="1559" y="57"/>
                        <a:pt x="1559" y="57"/>
                      </a:cubicBezTo>
                      <a:cubicBezTo>
                        <a:pt x="1566" y="57"/>
                        <a:pt x="1572" y="63"/>
                        <a:pt x="1572" y="70"/>
                      </a:cubicBezTo>
                      <a:cubicBezTo>
                        <a:pt x="1572" y="954"/>
                        <a:pt x="1572" y="954"/>
                        <a:pt x="1572" y="954"/>
                      </a:cubicBezTo>
                      <a:cubicBezTo>
                        <a:pt x="1572" y="962"/>
                        <a:pt x="1566" y="967"/>
                        <a:pt x="1559" y="967"/>
                      </a:cubicBezTo>
                      <a:cubicBezTo>
                        <a:pt x="77" y="967"/>
                        <a:pt x="77" y="967"/>
                        <a:pt x="77" y="967"/>
                      </a:cubicBezTo>
                      <a:cubicBezTo>
                        <a:pt x="69" y="967"/>
                        <a:pt x="63" y="962"/>
                        <a:pt x="63" y="954"/>
                      </a:cubicBezTo>
                      <a:cubicBezTo>
                        <a:pt x="63" y="474"/>
                        <a:pt x="63" y="474"/>
                        <a:pt x="63" y="474"/>
                      </a:cubicBezTo>
                      <a:cubicBezTo>
                        <a:pt x="0" y="474"/>
                        <a:pt x="0" y="474"/>
                        <a:pt x="0" y="474"/>
                      </a:cubicBezTo>
                      <a:cubicBezTo>
                        <a:pt x="0" y="1029"/>
                        <a:pt x="0" y="1029"/>
                        <a:pt x="0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668" y="1029"/>
                        <a:pt x="668" y="1029"/>
                        <a:pt x="6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968" y="1029"/>
                        <a:pt x="968" y="1029"/>
                        <a:pt x="968" y="1029"/>
                      </a:cubicBezTo>
                      <a:cubicBezTo>
                        <a:pt x="1636" y="1029"/>
                        <a:pt x="1636" y="1029"/>
                        <a:pt x="1636" y="1029"/>
                      </a:cubicBezTo>
                      <a:cubicBezTo>
                        <a:pt x="1636" y="48"/>
                        <a:pt x="1636" y="48"/>
                        <a:pt x="1636" y="48"/>
                      </a:cubicBezTo>
                      <a:cubicBezTo>
                        <a:pt x="1636" y="35"/>
                        <a:pt x="1630" y="23"/>
                        <a:pt x="1622" y="14"/>
                      </a:cubicBezTo>
                      <a:cubicBezTo>
                        <a:pt x="1613" y="6"/>
                        <a:pt x="1601" y="0"/>
                        <a:pt x="1588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7" name="Freeform 989">
                  <a:extLst>
                    <a:ext uri="{FF2B5EF4-FFF2-40B4-BE49-F238E27FC236}">
                      <a16:creationId xmlns:a16="http://schemas.microsoft.com/office/drawing/2014/main" id="{16DA9D75-A0D6-4881-9F58-55FCD49534C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096" y="2950"/>
                  <a:ext cx="1652" cy="1036"/>
                </a:xfrm>
                <a:custGeom>
                  <a:avLst/>
                  <a:gdLst>
                    <a:gd name="T0" fmla="*/ 8 w 1652"/>
                    <a:gd name="T1" fmla="*/ 482 h 1037"/>
                    <a:gd name="T2" fmla="*/ 0 w 1652"/>
                    <a:gd name="T3" fmla="*/ 482 h 1037"/>
                    <a:gd name="T4" fmla="*/ 0 w 1652"/>
                    <a:gd name="T5" fmla="*/ 1037 h 1037"/>
                    <a:gd name="T6" fmla="*/ 8 w 1652"/>
                    <a:gd name="T7" fmla="*/ 1037 h 1037"/>
                    <a:gd name="T8" fmla="*/ 8 w 1652"/>
                    <a:gd name="T9" fmla="*/ 482 h 1037"/>
                    <a:gd name="T10" fmla="*/ 1596 w 1652"/>
                    <a:gd name="T11" fmla="*/ 0 h 1037"/>
                    <a:gd name="T12" fmla="*/ 491 w 1652"/>
                    <a:gd name="T13" fmla="*/ 0 h 1037"/>
                    <a:gd name="T14" fmla="*/ 490 w 1652"/>
                    <a:gd name="T15" fmla="*/ 8 h 1037"/>
                    <a:gd name="T16" fmla="*/ 1596 w 1652"/>
                    <a:gd name="T17" fmla="*/ 8 h 1037"/>
                    <a:gd name="T18" fmla="*/ 1630 w 1652"/>
                    <a:gd name="T19" fmla="*/ 22 h 1037"/>
                    <a:gd name="T20" fmla="*/ 1644 w 1652"/>
                    <a:gd name="T21" fmla="*/ 56 h 1037"/>
                    <a:gd name="T22" fmla="*/ 1644 w 1652"/>
                    <a:gd name="T23" fmla="*/ 1037 h 1037"/>
                    <a:gd name="T24" fmla="*/ 1652 w 1652"/>
                    <a:gd name="T25" fmla="*/ 1037 h 1037"/>
                    <a:gd name="T26" fmla="*/ 1652 w 1652"/>
                    <a:gd name="T27" fmla="*/ 56 h 1037"/>
                    <a:gd name="T28" fmla="*/ 1596 w 1652"/>
                    <a:gd name="T29" fmla="*/ 0 h 10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652" h="1037">
                      <a:moveTo>
                        <a:pt x="8" y="482"/>
                      </a:moveTo>
                      <a:cubicBezTo>
                        <a:pt x="0" y="482"/>
                        <a:pt x="0" y="482"/>
                        <a:pt x="0" y="482"/>
                      </a:cubicBezTo>
                      <a:cubicBezTo>
                        <a:pt x="0" y="1037"/>
                        <a:pt x="0" y="1037"/>
                        <a:pt x="0" y="1037"/>
                      </a:cubicBezTo>
                      <a:cubicBezTo>
                        <a:pt x="8" y="1037"/>
                        <a:pt x="8" y="1037"/>
                        <a:pt x="8" y="1037"/>
                      </a:cubicBezTo>
                      <a:cubicBezTo>
                        <a:pt x="8" y="482"/>
                        <a:pt x="8" y="482"/>
                        <a:pt x="8" y="482"/>
                      </a:cubicBezTo>
                      <a:moveTo>
                        <a:pt x="1596" y="0"/>
                      </a:moveTo>
                      <a:cubicBezTo>
                        <a:pt x="491" y="0"/>
                        <a:pt x="491" y="0"/>
                        <a:pt x="491" y="0"/>
                      </a:cubicBezTo>
                      <a:cubicBezTo>
                        <a:pt x="491" y="3"/>
                        <a:pt x="491" y="6"/>
                        <a:pt x="490" y="8"/>
                      </a:cubicBezTo>
                      <a:cubicBezTo>
                        <a:pt x="1596" y="8"/>
                        <a:pt x="1596" y="8"/>
                        <a:pt x="1596" y="8"/>
                      </a:cubicBezTo>
                      <a:cubicBezTo>
                        <a:pt x="1609" y="8"/>
                        <a:pt x="1621" y="14"/>
                        <a:pt x="1630" y="22"/>
                      </a:cubicBezTo>
                      <a:cubicBezTo>
                        <a:pt x="1638" y="31"/>
                        <a:pt x="1644" y="43"/>
                        <a:pt x="1644" y="56"/>
                      </a:cubicBezTo>
                      <a:cubicBezTo>
                        <a:pt x="1644" y="1037"/>
                        <a:pt x="1644" y="1037"/>
                        <a:pt x="1644" y="1037"/>
                      </a:cubicBezTo>
                      <a:cubicBezTo>
                        <a:pt x="1652" y="1037"/>
                        <a:pt x="1652" y="1037"/>
                        <a:pt x="1652" y="1037"/>
                      </a:cubicBezTo>
                      <a:cubicBezTo>
                        <a:pt x="1652" y="56"/>
                        <a:pt x="1652" y="56"/>
                        <a:pt x="1652" y="56"/>
                      </a:cubicBezTo>
                      <a:cubicBezTo>
                        <a:pt x="1652" y="25"/>
                        <a:pt x="1627" y="0"/>
                        <a:pt x="15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Freeform 990">
                  <a:extLst>
                    <a:ext uri="{FF2B5EF4-FFF2-40B4-BE49-F238E27FC236}">
                      <a16:creationId xmlns:a16="http://schemas.microsoft.com/office/drawing/2014/main" id="{7BDBD146-B778-45B4-A0B3-27876AF9FA4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181" y="3144"/>
                  <a:ext cx="1482" cy="767"/>
                </a:xfrm>
                <a:custGeom>
                  <a:avLst/>
                  <a:gdLst>
                    <a:gd name="T0" fmla="*/ 27 w 1482"/>
                    <a:gd name="T1" fmla="*/ 525 h 768"/>
                    <a:gd name="T2" fmla="*/ 749 w 1482"/>
                    <a:gd name="T3" fmla="*/ 711 h 768"/>
                    <a:gd name="T4" fmla="*/ 763 w 1482"/>
                    <a:gd name="T5" fmla="*/ 711 h 768"/>
                    <a:gd name="T6" fmla="*/ 1102 w 1482"/>
                    <a:gd name="T7" fmla="*/ 525 h 768"/>
                    <a:gd name="T8" fmla="*/ 763 w 1482"/>
                    <a:gd name="T9" fmla="*/ 711 h 768"/>
                    <a:gd name="T10" fmla="*/ 1118 w 1482"/>
                    <a:gd name="T11" fmla="*/ 525 h 768"/>
                    <a:gd name="T12" fmla="*/ 1458 w 1482"/>
                    <a:gd name="T13" fmla="*/ 711 h 768"/>
                    <a:gd name="T14" fmla="*/ 763 w 1482"/>
                    <a:gd name="T15" fmla="*/ 522 h 768"/>
                    <a:gd name="T16" fmla="*/ 1102 w 1482"/>
                    <a:gd name="T17" fmla="*/ 324 h 768"/>
                    <a:gd name="T18" fmla="*/ 763 w 1482"/>
                    <a:gd name="T19" fmla="*/ 522 h 768"/>
                    <a:gd name="T20" fmla="*/ 1118 w 1482"/>
                    <a:gd name="T21" fmla="*/ 324 h 768"/>
                    <a:gd name="T22" fmla="*/ 1458 w 1482"/>
                    <a:gd name="T23" fmla="*/ 522 h 768"/>
                    <a:gd name="T24" fmla="*/ 763 w 1482"/>
                    <a:gd name="T25" fmla="*/ 308 h 768"/>
                    <a:gd name="T26" fmla="*/ 1457 w 1482"/>
                    <a:gd name="T27" fmla="*/ 118 h 768"/>
                    <a:gd name="T28" fmla="*/ 763 w 1482"/>
                    <a:gd name="T29" fmla="*/ 308 h 768"/>
                    <a:gd name="T30" fmla="*/ 1304 w 1482"/>
                    <a:gd name="T31" fmla="*/ 59 h 768"/>
                    <a:gd name="T32" fmla="*/ 1451 w 1482"/>
                    <a:gd name="T33" fmla="*/ 69 h 768"/>
                    <a:gd name="T34" fmla="*/ 575 w 1482"/>
                    <a:gd name="T35" fmla="*/ 70 h 768"/>
                    <a:gd name="T36" fmla="*/ 691 w 1482"/>
                    <a:gd name="T37" fmla="*/ 58 h 768"/>
                    <a:gd name="T38" fmla="*/ 575 w 1482"/>
                    <a:gd name="T39" fmla="*/ 70 h 768"/>
                    <a:gd name="T40" fmla="*/ 708 w 1482"/>
                    <a:gd name="T41" fmla="*/ 58 h 768"/>
                    <a:gd name="T42" fmla="*/ 824 w 1482"/>
                    <a:gd name="T43" fmla="*/ 70 h 768"/>
                    <a:gd name="T44" fmla="*/ 1264 w 1482"/>
                    <a:gd name="T45" fmla="*/ 46 h 768"/>
                    <a:gd name="T46" fmla="*/ 1451 w 1482"/>
                    <a:gd name="T47" fmla="*/ 37 h 768"/>
                    <a:gd name="T48" fmla="*/ 1264 w 1482"/>
                    <a:gd name="T49" fmla="*/ 46 h 768"/>
                    <a:gd name="T50" fmla="*/ 562 w 1482"/>
                    <a:gd name="T51" fmla="*/ 0 h 768"/>
                    <a:gd name="T52" fmla="*/ 558 w 1482"/>
                    <a:gd name="T53" fmla="*/ 58 h 768"/>
                    <a:gd name="T54" fmla="*/ 547 w 1482"/>
                    <a:gd name="T55" fmla="*/ 70 h 768"/>
                    <a:gd name="T56" fmla="*/ 749 w 1482"/>
                    <a:gd name="T57" fmla="*/ 118 h 768"/>
                    <a:gd name="T58" fmla="*/ 27 w 1482"/>
                    <a:gd name="T59" fmla="*/ 522 h 768"/>
                    <a:gd name="T60" fmla="*/ 0 w 1482"/>
                    <a:gd name="T61" fmla="*/ 288 h 768"/>
                    <a:gd name="T62" fmla="*/ 1482 w 1482"/>
                    <a:gd name="T63" fmla="*/ 76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482" h="768">
                      <a:moveTo>
                        <a:pt x="27" y="711"/>
                      </a:moveTo>
                      <a:cubicBezTo>
                        <a:pt x="27" y="525"/>
                        <a:pt x="27" y="525"/>
                        <a:pt x="27" y="525"/>
                      </a:cubicBezTo>
                      <a:cubicBezTo>
                        <a:pt x="749" y="525"/>
                        <a:pt x="749" y="525"/>
                        <a:pt x="749" y="525"/>
                      </a:cubicBezTo>
                      <a:cubicBezTo>
                        <a:pt x="749" y="711"/>
                        <a:pt x="749" y="711"/>
                        <a:pt x="749" y="711"/>
                      </a:cubicBezTo>
                      <a:cubicBezTo>
                        <a:pt x="27" y="711"/>
                        <a:pt x="27" y="711"/>
                        <a:pt x="27" y="711"/>
                      </a:cubicBezTo>
                      <a:moveTo>
                        <a:pt x="763" y="711"/>
                      </a:moveTo>
                      <a:cubicBezTo>
                        <a:pt x="763" y="525"/>
                        <a:pt x="763" y="525"/>
                        <a:pt x="763" y="525"/>
                      </a:cubicBezTo>
                      <a:cubicBezTo>
                        <a:pt x="1102" y="525"/>
                        <a:pt x="1102" y="525"/>
                        <a:pt x="1102" y="525"/>
                      </a:cubicBezTo>
                      <a:cubicBezTo>
                        <a:pt x="1102" y="711"/>
                        <a:pt x="1102" y="711"/>
                        <a:pt x="1102" y="711"/>
                      </a:cubicBezTo>
                      <a:cubicBezTo>
                        <a:pt x="763" y="711"/>
                        <a:pt x="763" y="711"/>
                        <a:pt x="763" y="711"/>
                      </a:cubicBezTo>
                      <a:moveTo>
                        <a:pt x="1118" y="711"/>
                      </a:moveTo>
                      <a:cubicBezTo>
                        <a:pt x="1118" y="525"/>
                        <a:pt x="1118" y="525"/>
                        <a:pt x="1118" y="525"/>
                      </a:cubicBezTo>
                      <a:cubicBezTo>
                        <a:pt x="1458" y="525"/>
                        <a:pt x="1458" y="525"/>
                        <a:pt x="1458" y="525"/>
                      </a:cubicBezTo>
                      <a:cubicBezTo>
                        <a:pt x="1458" y="711"/>
                        <a:pt x="1458" y="711"/>
                        <a:pt x="1458" y="711"/>
                      </a:cubicBezTo>
                      <a:cubicBezTo>
                        <a:pt x="1118" y="711"/>
                        <a:pt x="1118" y="711"/>
                        <a:pt x="1118" y="711"/>
                      </a:cubicBezTo>
                      <a:moveTo>
                        <a:pt x="763" y="522"/>
                      </a:moveTo>
                      <a:cubicBezTo>
                        <a:pt x="763" y="324"/>
                        <a:pt x="763" y="324"/>
                        <a:pt x="763" y="324"/>
                      </a:cubicBezTo>
                      <a:cubicBezTo>
                        <a:pt x="1102" y="324"/>
                        <a:pt x="1102" y="324"/>
                        <a:pt x="1102" y="324"/>
                      </a:cubicBezTo>
                      <a:cubicBezTo>
                        <a:pt x="1102" y="522"/>
                        <a:pt x="1102" y="522"/>
                        <a:pt x="1102" y="522"/>
                      </a:cubicBezTo>
                      <a:cubicBezTo>
                        <a:pt x="763" y="522"/>
                        <a:pt x="763" y="522"/>
                        <a:pt x="763" y="522"/>
                      </a:cubicBezTo>
                      <a:moveTo>
                        <a:pt x="1118" y="522"/>
                      </a:moveTo>
                      <a:cubicBezTo>
                        <a:pt x="1118" y="324"/>
                        <a:pt x="1118" y="324"/>
                        <a:pt x="1118" y="324"/>
                      </a:cubicBezTo>
                      <a:cubicBezTo>
                        <a:pt x="1458" y="324"/>
                        <a:pt x="1458" y="324"/>
                        <a:pt x="1458" y="324"/>
                      </a:cubicBezTo>
                      <a:cubicBezTo>
                        <a:pt x="1458" y="522"/>
                        <a:pt x="1458" y="522"/>
                        <a:pt x="1458" y="522"/>
                      </a:cubicBezTo>
                      <a:cubicBezTo>
                        <a:pt x="1118" y="522"/>
                        <a:pt x="1118" y="522"/>
                        <a:pt x="1118" y="522"/>
                      </a:cubicBezTo>
                      <a:moveTo>
                        <a:pt x="763" y="308"/>
                      </a:moveTo>
                      <a:cubicBezTo>
                        <a:pt x="763" y="118"/>
                        <a:pt x="763" y="118"/>
                        <a:pt x="763" y="118"/>
                      </a:cubicBezTo>
                      <a:cubicBezTo>
                        <a:pt x="1457" y="118"/>
                        <a:pt x="1457" y="118"/>
                        <a:pt x="1457" y="118"/>
                      </a:cubicBezTo>
                      <a:cubicBezTo>
                        <a:pt x="1457" y="308"/>
                        <a:pt x="1457" y="308"/>
                        <a:pt x="1457" y="308"/>
                      </a:cubicBezTo>
                      <a:cubicBezTo>
                        <a:pt x="763" y="308"/>
                        <a:pt x="763" y="308"/>
                        <a:pt x="763" y="308"/>
                      </a:cubicBezTo>
                      <a:moveTo>
                        <a:pt x="1304" y="69"/>
                      </a:moveTo>
                      <a:cubicBezTo>
                        <a:pt x="1304" y="59"/>
                        <a:pt x="1304" y="59"/>
                        <a:pt x="1304" y="59"/>
                      </a:cubicBezTo>
                      <a:cubicBezTo>
                        <a:pt x="1451" y="59"/>
                        <a:pt x="1451" y="59"/>
                        <a:pt x="1451" y="59"/>
                      </a:cubicBezTo>
                      <a:cubicBezTo>
                        <a:pt x="1451" y="69"/>
                        <a:pt x="1451" y="69"/>
                        <a:pt x="1451" y="69"/>
                      </a:cubicBezTo>
                      <a:cubicBezTo>
                        <a:pt x="1304" y="69"/>
                        <a:pt x="1304" y="69"/>
                        <a:pt x="1304" y="69"/>
                      </a:cubicBezTo>
                      <a:moveTo>
                        <a:pt x="575" y="70"/>
                      </a:moveTo>
                      <a:cubicBezTo>
                        <a:pt x="575" y="58"/>
                        <a:pt x="575" y="58"/>
                        <a:pt x="575" y="58"/>
                      </a:cubicBezTo>
                      <a:cubicBezTo>
                        <a:pt x="691" y="58"/>
                        <a:pt x="691" y="58"/>
                        <a:pt x="691" y="58"/>
                      </a:cubicBezTo>
                      <a:cubicBezTo>
                        <a:pt x="691" y="70"/>
                        <a:pt x="691" y="70"/>
                        <a:pt x="691" y="70"/>
                      </a:cubicBezTo>
                      <a:cubicBezTo>
                        <a:pt x="575" y="70"/>
                        <a:pt x="575" y="70"/>
                        <a:pt x="575" y="70"/>
                      </a:cubicBezTo>
                      <a:moveTo>
                        <a:pt x="708" y="70"/>
                      </a:moveTo>
                      <a:cubicBezTo>
                        <a:pt x="708" y="58"/>
                        <a:pt x="708" y="58"/>
                        <a:pt x="708" y="58"/>
                      </a:cubicBezTo>
                      <a:cubicBezTo>
                        <a:pt x="824" y="58"/>
                        <a:pt x="824" y="58"/>
                        <a:pt x="824" y="58"/>
                      </a:cubicBezTo>
                      <a:cubicBezTo>
                        <a:pt x="824" y="70"/>
                        <a:pt x="824" y="70"/>
                        <a:pt x="824" y="70"/>
                      </a:cubicBezTo>
                      <a:cubicBezTo>
                        <a:pt x="708" y="70"/>
                        <a:pt x="708" y="70"/>
                        <a:pt x="708" y="70"/>
                      </a:cubicBezTo>
                      <a:moveTo>
                        <a:pt x="1264" y="46"/>
                      </a:moveTo>
                      <a:cubicBezTo>
                        <a:pt x="1264" y="37"/>
                        <a:pt x="1264" y="37"/>
                        <a:pt x="1264" y="37"/>
                      </a:cubicBezTo>
                      <a:cubicBezTo>
                        <a:pt x="1451" y="37"/>
                        <a:pt x="1451" y="37"/>
                        <a:pt x="1451" y="37"/>
                      </a:cubicBezTo>
                      <a:cubicBezTo>
                        <a:pt x="1451" y="46"/>
                        <a:pt x="1451" y="46"/>
                        <a:pt x="1451" y="46"/>
                      </a:cubicBezTo>
                      <a:cubicBezTo>
                        <a:pt x="1264" y="46"/>
                        <a:pt x="1264" y="46"/>
                        <a:pt x="1264" y="46"/>
                      </a:cubicBezTo>
                      <a:moveTo>
                        <a:pt x="1482" y="0"/>
                      </a:moveTo>
                      <a:cubicBezTo>
                        <a:pt x="562" y="0"/>
                        <a:pt x="562" y="0"/>
                        <a:pt x="562" y="0"/>
                      </a:cubicBezTo>
                      <a:cubicBezTo>
                        <a:pt x="562" y="20"/>
                        <a:pt x="559" y="40"/>
                        <a:pt x="552" y="58"/>
                      </a:cubicBezTo>
                      <a:cubicBezTo>
                        <a:pt x="558" y="58"/>
                        <a:pt x="558" y="58"/>
                        <a:pt x="558" y="58"/>
                      </a:cubicBezTo>
                      <a:cubicBezTo>
                        <a:pt x="558" y="70"/>
                        <a:pt x="558" y="70"/>
                        <a:pt x="558" y="70"/>
                      </a:cubicBezTo>
                      <a:cubicBezTo>
                        <a:pt x="547" y="70"/>
                        <a:pt x="547" y="70"/>
                        <a:pt x="547" y="70"/>
                      </a:cubicBezTo>
                      <a:cubicBezTo>
                        <a:pt x="540" y="88"/>
                        <a:pt x="529" y="104"/>
                        <a:pt x="517" y="118"/>
                      </a:cubicBezTo>
                      <a:cubicBezTo>
                        <a:pt x="749" y="118"/>
                        <a:pt x="749" y="118"/>
                        <a:pt x="749" y="118"/>
                      </a:cubicBezTo>
                      <a:cubicBezTo>
                        <a:pt x="749" y="522"/>
                        <a:pt x="749" y="522"/>
                        <a:pt x="749" y="522"/>
                      </a:cubicBezTo>
                      <a:cubicBezTo>
                        <a:pt x="27" y="522"/>
                        <a:pt x="27" y="522"/>
                        <a:pt x="27" y="522"/>
                      </a:cubicBezTo>
                      <a:cubicBezTo>
                        <a:pt x="27" y="288"/>
                        <a:pt x="27" y="288"/>
                        <a:pt x="27" y="288"/>
                      </a:cubicBezTo>
                      <a:cubicBezTo>
                        <a:pt x="0" y="288"/>
                        <a:pt x="0" y="288"/>
                        <a:pt x="0" y="288"/>
                      </a:cubicBezTo>
                      <a:cubicBezTo>
                        <a:pt x="0" y="768"/>
                        <a:pt x="0" y="768"/>
                        <a:pt x="0" y="768"/>
                      </a:cubicBezTo>
                      <a:cubicBezTo>
                        <a:pt x="1482" y="768"/>
                        <a:pt x="1482" y="768"/>
                        <a:pt x="1482" y="768"/>
                      </a:cubicBezTo>
                      <a:cubicBezTo>
                        <a:pt x="1482" y="0"/>
                        <a:pt x="1482" y="0"/>
                        <a:pt x="1482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Freeform 991">
                  <a:extLst>
                    <a:ext uri="{FF2B5EF4-FFF2-40B4-BE49-F238E27FC236}">
                      <a16:creationId xmlns:a16="http://schemas.microsoft.com/office/drawing/2014/main" id="{FD9DC650-939A-4237-90F3-43D7A34C3DFF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167" y="3015"/>
                  <a:ext cx="1509" cy="909"/>
                </a:xfrm>
                <a:custGeom>
                  <a:avLst/>
                  <a:gdLst>
                    <a:gd name="T0" fmla="*/ 1496 w 1509"/>
                    <a:gd name="T1" fmla="*/ 0 h 910"/>
                    <a:gd name="T2" fmla="*/ 522 w 1509"/>
                    <a:gd name="T3" fmla="*/ 0 h 910"/>
                    <a:gd name="T4" fmla="*/ 535 w 1509"/>
                    <a:gd name="T5" fmla="*/ 13 h 910"/>
                    <a:gd name="T6" fmla="*/ 1496 w 1509"/>
                    <a:gd name="T7" fmla="*/ 13 h 910"/>
                    <a:gd name="T8" fmla="*/ 1496 w 1509"/>
                    <a:gd name="T9" fmla="*/ 129 h 910"/>
                    <a:gd name="T10" fmla="*/ 1496 w 1509"/>
                    <a:gd name="T11" fmla="*/ 897 h 910"/>
                    <a:gd name="T12" fmla="*/ 14 w 1509"/>
                    <a:gd name="T13" fmla="*/ 897 h 910"/>
                    <a:gd name="T14" fmla="*/ 14 w 1509"/>
                    <a:gd name="T15" fmla="*/ 417 h 910"/>
                    <a:gd name="T16" fmla="*/ 0 w 1509"/>
                    <a:gd name="T17" fmla="*/ 417 h 910"/>
                    <a:gd name="T18" fmla="*/ 0 w 1509"/>
                    <a:gd name="T19" fmla="*/ 897 h 910"/>
                    <a:gd name="T20" fmla="*/ 14 w 1509"/>
                    <a:gd name="T21" fmla="*/ 910 h 910"/>
                    <a:gd name="T22" fmla="*/ 1496 w 1509"/>
                    <a:gd name="T23" fmla="*/ 910 h 910"/>
                    <a:gd name="T24" fmla="*/ 1509 w 1509"/>
                    <a:gd name="T25" fmla="*/ 897 h 910"/>
                    <a:gd name="T26" fmla="*/ 1509 w 1509"/>
                    <a:gd name="T27" fmla="*/ 13 h 910"/>
                    <a:gd name="T28" fmla="*/ 1496 w 1509"/>
                    <a:gd name="T29" fmla="*/ 0 h 9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09" h="910">
                      <a:moveTo>
                        <a:pt x="1496" y="0"/>
                      </a:moveTo>
                      <a:cubicBezTo>
                        <a:pt x="522" y="0"/>
                        <a:pt x="522" y="0"/>
                        <a:pt x="522" y="0"/>
                      </a:cubicBezTo>
                      <a:cubicBezTo>
                        <a:pt x="527" y="4"/>
                        <a:pt x="531" y="9"/>
                        <a:pt x="535" y="13"/>
                      </a:cubicBezTo>
                      <a:cubicBezTo>
                        <a:pt x="1496" y="13"/>
                        <a:pt x="1496" y="13"/>
                        <a:pt x="1496" y="13"/>
                      </a:cubicBezTo>
                      <a:cubicBezTo>
                        <a:pt x="1496" y="129"/>
                        <a:pt x="1496" y="129"/>
                        <a:pt x="1496" y="129"/>
                      </a:cubicBezTo>
                      <a:cubicBezTo>
                        <a:pt x="1496" y="897"/>
                        <a:pt x="1496" y="897"/>
                        <a:pt x="1496" y="897"/>
                      </a:cubicBezTo>
                      <a:cubicBezTo>
                        <a:pt x="14" y="897"/>
                        <a:pt x="14" y="897"/>
                        <a:pt x="14" y="897"/>
                      </a:cubicBezTo>
                      <a:cubicBezTo>
                        <a:pt x="14" y="417"/>
                        <a:pt x="14" y="417"/>
                        <a:pt x="14" y="417"/>
                      </a:cubicBezTo>
                      <a:cubicBezTo>
                        <a:pt x="0" y="417"/>
                        <a:pt x="0" y="417"/>
                        <a:pt x="0" y="417"/>
                      </a:cubicBezTo>
                      <a:cubicBezTo>
                        <a:pt x="0" y="897"/>
                        <a:pt x="0" y="897"/>
                        <a:pt x="0" y="897"/>
                      </a:cubicBezTo>
                      <a:cubicBezTo>
                        <a:pt x="0" y="905"/>
                        <a:pt x="6" y="910"/>
                        <a:pt x="14" y="910"/>
                      </a:cubicBezTo>
                      <a:cubicBezTo>
                        <a:pt x="1496" y="910"/>
                        <a:pt x="1496" y="910"/>
                        <a:pt x="1496" y="910"/>
                      </a:cubicBezTo>
                      <a:cubicBezTo>
                        <a:pt x="1503" y="910"/>
                        <a:pt x="1509" y="905"/>
                        <a:pt x="1509" y="897"/>
                      </a:cubicBezTo>
                      <a:cubicBezTo>
                        <a:pt x="1509" y="13"/>
                        <a:pt x="1509" y="13"/>
                        <a:pt x="1509" y="13"/>
                      </a:cubicBezTo>
                      <a:cubicBezTo>
                        <a:pt x="1509" y="6"/>
                        <a:pt x="1503" y="0"/>
                        <a:pt x="149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Freeform 992">
                  <a:extLst>
                    <a:ext uri="{FF2B5EF4-FFF2-40B4-BE49-F238E27FC236}">
                      <a16:creationId xmlns:a16="http://schemas.microsoft.com/office/drawing/2014/main" id="{0385F51F-2A67-405D-BDB1-71E1BACCA58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02" y="3028"/>
                  <a:ext cx="961" cy="116"/>
                </a:xfrm>
                <a:custGeom>
                  <a:avLst/>
                  <a:gdLst>
                    <a:gd name="T0" fmla="*/ 800 w 961"/>
                    <a:gd name="T1" fmla="*/ 91 h 116"/>
                    <a:gd name="T2" fmla="*/ 800 w 961"/>
                    <a:gd name="T3" fmla="*/ 56 h 116"/>
                    <a:gd name="T4" fmla="*/ 914 w 961"/>
                    <a:gd name="T5" fmla="*/ 56 h 116"/>
                    <a:gd name="T6" fmla="*/ 914 w 961"/>
                    <a:gd name="T7" fmla="*/ 91 h 116"/>
                    <a:gd name="T8" fmla="*/ 800 w 961"/>
                    <a:gd name="T9" fmla="*/ 91 h 116"/>
                    <a:gd name="T10" fmla="*/ 961 w 961"/>
                    <a:gd name="T11" fmla="*/ 0 h 116"/>
                    <a:gd name="T12" fmla="*/ 0 w 961"/>
                    <a:gd name="T13" fmla="*/ 0 h 116"/>
                    <a:gd name="T14" fmla="*/ 32 w 961"/>
                    <a:gd name="T15" fmla="*/ 56 h 116"/>
                    <a:gd name="T16" fmla="*/ 784 w 961"/>
                    <a:gd name="T17" fmla="*/ 56 h 116"/>
                    <a:gd name="T18" fmla="*/ 784 w 961"/>
                    <a:gd name="T19" fmla="*/ 95 h 116"/>
                    <a:gd name="T20" fmla="*/ 40 w 961"/>
                    <a:gd name="T21" fmla="*/ 95 h 116"/>
                    <a:gd name="T22" fmla="*/ 41 w 961"/>
                    <a:gd name="T23" fmla="*/ 115 h 116"/>
                    <a:gd name="T24" fmla="*/ 41 w 961"/>
                    <a:gd name="T25" fmla="*/ 116 h 116"/>
                    <a:gd name="T26" fmla="*/ 961 w 961"/>
                    <a:gd name="T27" fmla="*/ 116 h 116"/>
                    <a:gd name="T28" fmla="*/ 961 w 961"/>
                    <a:gd name="T29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961" h="116">
                      <a:moveTo>
                        <a:pt x="800" y="91"/>
                      </a:moveTo>
                      <a:cubicBezTo>
                        <a:pt x="800" y="56"/>
                        <a:pt x="800" y="56"/>
                        <a:pt x="800" y="56"/>
                      </a:cubicBezTo>
                      <a:cubicBezTo>
                        <a:pt x="914" y="56"/>
                        <a:pt x="914" y="56"/>
                        <a:pt x="914" y="56"/>
                      </a:cubicBezTo>
                      <a:cubicBezTo>
                        <a:pt x="914" y="91"/>
                        <a:pt x="914" y="91"/>
                        <a:pt x="914" y="91"/>
                      </a:cubicBezTo>
                      <a:cubicBezTo>
                        <a:pt x="800" y="91"/>
                        <a:pt x="800" y="91"/>
                        <a:pt x="800" y="91"/>
                      </a:cubicBezTo>
                      <a:moveTo>
                        <a:pt x="96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3" y="17"/>
                        <a:pt x="24" y="35"/>
                        <a:pt x="32" y="56"/>
                      </a:cubicBezTo>
                      <a:cubicBezTo>
                        <a:pt x="784" y="56"/>
                        <a:pt x="784" y="56"/>
                        <a:pt x="784" y="56"/>
                      </a:cubicBezTo>
                      <a:cubicBezTo>
                        <a:pt x="784" y="95"/>
                        <a:pt x="784" y="95"/>
                        <a:pt x="784" y="95"/>
                      </a:cubicBezTo>
                      <a:cubicBezTo>
                        <a:pt x="40" y="95"/>
                        <a:pt x="40" y="95"/>
                        <a:pt x="40" y="95"/>
                      </a:cubicBezTo>
                      <a:cubicBezTo>
                        <a:pt x="41" y="102"/>
                        <a:pt x="41" y="108"/>
                        <a:pt x="41" y="115"/>
                      </a:cubicBezTo>
                      <a:cubicBezTo>
                        <a:pt x="41" y="115"/>
                        <a:pt x="41" y="116"/>
                        <a:pt x="41" y="116"/>
                      </a:cubicBezTo>
                      <a:cubicBezTo>
                        <a:pt x="961" y="116"/>
                        <a:pt x="961" y="116"/>
                        <a:pt x="961" y="116"/>
                      </a:cubicBezTo>
                      <a:cubicBezTo>
                        <a:pt x="961" y="0"/>
                        <a:pt x="961" y="0"/>
                        <a:pt x="961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Oval 993">
                  <a:extLst>
                    <a:ext uri="{FF2B5EF4-FFF2-40B4-BE49-F238E27FC236}">
                      <a16:creationId xmlns:a16="http://schemas.microsoft.com/office/drawing/2014/main" id="{EEE337A3-5B43-407F-9EAE-88A0A9DA056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06" y="2983"/>
                  <a:ext cx="14" cy="14"/>
                </a:xfrm>
                <a:prstGeom prst="ellipse">
                  <a:avLst/>
                </a:pr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2" name="Freeform 994">
                  <a:extLst>
                    <a:ext uri="{FF2B5EF4-FFF2-40B4-BE49-F238E27FC236}">
                      <a16:creationId xmlns:a16="http://schemas.microsoft.com/office/drawing/2014/main" id="{5DAC37E4-659B-4E94-AF6E-DD0453786546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22" y="3994"/>
                  <a:ext cx="2200" cy="56"/>
                </a:xfrm>
                <a:custGeom>
                  <a:avLst/>
                  <a:gdLst>
                    <a:gd name="T0" fmla="*/ 2200 w 2200"/>
                    <a:gd name="T1" fmla="*/ 0 h 57"/>
                    <a:gd name="T2" fmla="*/ 1254 w 2200"/>
                    <a:gd name="T3" fmla="*/ 0 h 57"/>
                    <a:gd name="T4" fmla="*/ 1254 w 2200"/>
                    <a:gd name="T5" fmla="*/ 3 h 57"/>
                    <a:gd name="T6" fmla="*/ 1227 w 2200"/>
                    <a:gd name="T7" fmla="*/ 30 h 57"/>
                    <a:gd name="T8" fmla="*/ 973 w 2200"/>
                    <a:gd name="T9" fmla="*/ 30 h 57"/>
                    <a:gd name="T10" fmla="*/ 946 w 2200"/>
                    <a:gd name="T11" fmla="*/ 3 h 57"/>
                    <a:gd name="T12" fmla="*/ 946 w 2200"/>
                    <a:gd name="T13" fmla="*/ 0 h 57"/>
                    <a:gd name="T14" fmla="*/ 0 w 2200"/>
                    <a:gd name="T15" fmla="*/ 0 h 57"/>
                    <a:gd name="T16" fmla="*/ 0 w 2200"/>
                    <a:gd name="T17" fmla="*/ 57 h 57"/>
                    <a:gd name="T18" fmla="*/ 2200 w 2200"/>
                    <a:gd name="T19" fmla="*/ 57 h 57"/>
                    <a:gd name="T20" fmla="*/ 2200 w 2200"/>
                    <a:gd name="T21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00" h="57">
                      <a:moveTo>
                        <a:pt x="2200" y="0"/>
                      </a:moveTo>
                      <a:cubicBezTo>
                        <a:pt x="1254" y="0"/>
                        <a:pt x="1254" y="0"/>
                        <a:pt x="1254" y="0"/>
                      </a:cubicBezTo>
                      <a:cubicBezTo>
                        <a:pt x="1254" y="3"/>
                        <a:pt x="1254" y="3"/>
                        <a:pt x="1254" y="3"/>
                      </a:cubicBezTo>
                      <a:cubicBezTo>
                        <a:pt x="1254" y="18"/>
                        <a:pt x="1242" y="30"/>
                        <a:pt x="1227" y="30"/>
                      </a:cubicBezTo>
                      <a:cubicBezTo>
                        <a:pt x="973" y="30"/>
                        <a:pt x="973" y="30"/>
                        <a:pt x="973" y="30"/>
                      </a:cubicBezTo>
                      <a:cubicBezTo>
                        <a:pt x="958" y="30"/>
                        <a:pt x="946" y="18"/>
                        <a:pt x="946" y="3"/>
                      </a:cubicBezTo>
                      <a:cubicBezTo>
                        <a:pt x="946" y="0"/>
                        <a:pt x="946" y="0"/>
                        <a:pt x="94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2200" y="57"/>
                        <a:pt x="2200" y="57"/>
                        <a:pt x="2200" y="57"/>
                      </a:cubicBezTo>
                      <a:cubicBezTo>
                        <a:pt x="2200" y="0"/>
                        <a:pt x="2200" y="0"/>
                        <a:pt x="2200" y="0"/>
                      </a:cubicBezTo>
                    </a:path>
                  </a:pathLst>
                </a:custGeom>
                <a:solidFill>
                  <a:srgbClr val="EEF9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Freeform 995">
                  <a:extLst>
                    <a:ext uri="{FF2B5EF4-FFF2-40B4-BE49-F238E27FC236}">
                      <a16:creationId xmlns:a16="http://schemas.microsoft.com/office/drawing/2014/main" id="{AA4EF639-1A62-41B9-B8FE-00B8BE6B7779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4" y="3986"/>
                  <a:ext cx="2216" cy="72"/>
                </a:xfrm>
                <a:custGeom>
                  <a:avLst/>
                  <a:gdLst>
                    <a:gd name="T0" fmla="*/ 2216 w 2216"/>
                    <a:gd name="T1" fmla="*/ 69 h 73"/>
                    <a:gd name="T2" fmla="*/ 2213 w 2216"/>
                    <a:gd name="T3" fmla="*/ 69 h 73"/>
                    <a:gd name="T4" fmla="*/ 2212 w 2216"/>
                    <a:gd name="T5" fmla="*/ 72 h 73"/>
                    <a:gd name="T6" fmla="*/ 2210 w 2216"/>
                    <a:gd name="T7" fmla="*/ 73 h 73"/>
                    <a:gd name="T8" fmla="*/ 2212 w 2216"/>
                    <a:gd name="T9" fmla="*/ 73 h 73"/>
                    <a:gd name="T10" fmla="*/ 2215 w 2216"/>
                    <a:gd name="T11" fmla="*/ 72 h 73"/>
                    <a:gd name="T12" fmla="*/ 2216 w 2216"/>
                    <a:gd name="T13" fmla="*/ 69 h 73"/>
                    <a:gd name="T14" fmla="*/ 2216 w 2216"/>
                    <a:gd name="T15" fmla="*/ 69 h 73"/>
                    <a:gd name="T16" fmla="*/ 2216 w 2216"/>
                    <a:gd name="T17" fmla="*/ 69 h 73"/>
                    <a:gd name="T18" fmla="*/ 2216 w 2216"/>
                    <a:gd name="T19" fmla="*/ 69 h 73"/>
                    <a:gd name="T20" fmla="*/ 958 w 2216"/>
                    <a:gd name="T21" fmla="*/ 0 h 73"/>
                    <a:gd name="T22" fmla="*/ 290 w 2216"/>
                    <a:gd name="T23" fmla="*/ 0 h 73"/>
                    <a:gd name="T24" fmla="*/ 282 w 2216"/>
                    <a:gd name="T25" fmla="*/ 0 h 73"/>
                    <a:gd name="T26" fmla="*/ 281 w 2216"/>
                    <a:gd name="T27" fmla="*/ 0 h 73"/>
                    <a:gd name="T28" fmla="*/ 4 w 2216"/>
                    <a:gd name="T29" fmla="*/ 0 h 73"/>
                    <a:gd name="T30" fmla="*/ 1 w 2216"/>
                    <a:gd name="T31" fmla="*/ 1 h 73"/>
                    <a:gd name="T32" fmla="*/ 0 w 2216"/>
                    <a:gd name="T33" fmla="*/ 4 h 73"/>
                    <a:gd name="T34" fmla="*/ 0 w 2216"/>
                    <a:gd name="T35" fmla="*/ 69 h 73"/>
                    <a:gd name="T36" fmla="*/ 1 w 2216"/>
                    <a:gd name="T37" fmla="*/ 72 h 73"/>
                    <a:gd name="T38" fmla="*/ 4 w 2216"/>
                    <a:gd name="T39" fmla="*/ 73 h 73"/>
                    <a:gd name="T40" fmla="*/ 5 w 2216"/>
                    <a:gd name="T41" fmla="*/ 73 h 73"/>
                    <a:gd name="T42" fmla="*/ 4 w 2216"/>
                    <a:gd name="T43" fmla="*/ 72 h 73"/>
                    <a:gd name="T44" fmla="*/ 7 w 2216"/>
                    <a:gd name="T45" fmla="*/ 69 h 73"/>
                    <a:gd name="T46" fmla="*/ 4 w 2216"/>
                    <a:gd name="T47" fmla="*/ 72 h 73"/>
                    <a:gd name="T48" fmla="*/ 3 w 2216"/>
                    <a:gd name="T49" fmla="*/ 67 h 73"/>
                    <a:gd name="T50" fmla="*/ 7 w 2216"/>
                    <a:gd name="T51" fmla="*/ 65 h 73"/>
                    <a:gd name="T52" fmla="*/ 8 w 2216"/>
                    <a:gd name="T53" fmla="*/ 65 h 73"/>
                    <a:gd name="T54" fmla="*/ 8 w 2216"/>
                    <a:gd name="T55" fmla="*/ 8 h 73"/>
                    <a:gd name="T56" fmla="*/ 954 w 2216"/>
                    <a:gd name="T57" fmla="*/ 8 h 73"/>
                    <a:gd name="T58" fmla="*/ 954 w 2216"/>
                    <a:gd name="T59" fmla="*/ 4 h 73"/>
                    <a:gd name="T60" fmla="*/ 958 w 2216"/>
                    <a:gd name="T61" fmla="*/ 4 h 73"/>
                    <a:gd name="T62" fmla="*/ 954 w 2216"/>
                    <a:gd name="T63" fmla="*/ 4 h 73"/>
                    <a:gd name="T64" fmla="*/ 955 w 2216"/>
                    <a:gd name="T65" fmla="*/ 1 h 73"/>
                    <a:gd name="T66" fmla="*/ 958 w 2216"/>
                    <a:gd name="T67" fmla="*/ 0 h 73"/>
                    <a:gd name="T68" fmla="*/ 2212 w 2216"/>
                    <a:gd name="T69" fmla="*/ 0 h 73"/>
                    <a:gd name="T70" fmla="*/ 2188 w 2216"/>
                    <a:gd name="T71" fmla="*/ 0 h 73"/>
                    <a:gd name="T72" fmla="*/ 2088 w 2216"/>
                    <a:gd name="T73" fmla="*/ 0 h 73"/>
                    <a:gd name="T74" fmla="*/ 2071 w 2216"/>
                    <a:gd name="T75" fmla="*/ 0 h 73"/>
                    <a:gd name="T76" fmla="*/ 2062 w 2216"/>
                    <a:gd name="T77" fmla="*/ 0 h 73"/>
                    <a:gd name="T78" fmla="*/ 1935 w 2216"/>
                    <a:gd name="T79" fmla="*/ 0 h 73"/>
                    <a:gd name="T80" fmla="*/ 1934 w 2216"/>
                    <a:gd name="T81" fmla="*/ 0 h 73"/>
                    <a:gd name="T82" fmla="*/ 1926 w 2216"/>
                    <a:gd name="T83" fmla="*/ 0 h 73"/>
                    <a:gd name="T84" fmla="*/ 1258 w 2216"/>
                    <a:gd name="T85" fmla="*/ 0 h 73"/>
                    <a:gd name="T86" fmla="*/ 1261 w 2216"/>
                    <a:gd name="T87" fmla="*/ 1 h 73"/>
                    <a:gd name="T88" fmla="*/ 1262 w 2216"/>
                    <a:gd name="T89" fmla="*/ 4 h 73"/>
                    <a:gd name="T90" fmla="*/ 1262 w 2216"/>
                    <a:gd name="T91" fmla="*/ 8 h 73"/>
                    <a:gd name="T92" fmla="*/ 2208 w 2216"/>
                    <a:gd name="T93" fmla="*/ 8 h 73"/>
                    <a:gd name="T94" fmla="*/ 2208 w 2216"/>
                    <a:gd name="T95" fmla="*/ 65 h 73"/>
                    <a:gd name="T96" fmla="*/ 2209 w 2216"/>
                    <a:gd name="T97" fmla="*/ 65 h 73"/>
                    <a:gd name="T98" fmla="*/ 2212 w 2216"/>
                    <a:gd name="T99" fmla="*/ 67 h 73"/>
                    <a:gd name="T100" fmla="*/ 2212 w 2216"/>
                    <a:gd name="T101" fmla="*/ 65 h 73"/>
                    <a:gd name="T102" fmla="*/ 2212 w 2216"/>
                    <a:gd name="T103" fmla="*/ 67 h 73"/>
                    <a:gd name="T104" fmla="*/ 2212 w 2216"/>
                    <a:gd name="T105" fmla="*/ 67 h 73"/>
                    <a:gd name="T106" fmla="*/ 2213 w 2216"/>
                    <a:gd name="T107" fmla="*/ 69 h 73"/>
                    <a:gd name="T108" fmla="*/ 2216 w 2216"/>
                    <a:gd name="T109" fmla="*/ 69 h 73"/>
                    <a:gd name="T110" fmla="*/ 2216 w 2216"/>
                    <a:gd name="T111" fmla="*/ 69 h 73"/>
                    <a:gd name="T112" fmla="*/ 2216 w 2216"/>
                    <a:gd name="T113" fmla="*/ 69 h 73"/>
                    <a:gd name="T114" fmla="*/ 2216 w 2216"/>
                    <a:gd name="T115" fmla="*/ 4 h 73"/>
                    <a:gd name="T116" fmla="*/ 2215 w 2216"/>
                    <a:gd name="T117" fmla="*/ 1 h 73"/>
                    <a:gd name="T118" fmla="*/ 2212 w 2216"/>
                    <a:gd name="T119" fmla="*/ 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216" h="73">
                      <a:moveTo>
                        <a:pt x="2216" y="69"/>
                      </a:moveTo>
                      <a:cubicBezTo>
                        <a:pt x="2213" y="69"/>
                        <a:pt x="2213" y="69"/>
                        <a:pt x="2213" y="69"/>
                      </a:cubicBezTo>
                      <a:cubicBezTo>
                        <a:pt x="2213" y="70"/>
                        <a:pt x="2212" y="71"/>
                        <a:pt x="2212" y="72"/>
                      </a:cubicBezTo>
                      <a:cubicBezTo>
                        <a:pt x="2211" y="72"/>
                        <a:pt x="2211" y="72"/>
                        <a:pt x="2210" y="73"/>
                      </a:cubicBezTo>
                      <a:cubicBezTo>
                        <a:pt x="2212" y="73"/>
                        <a:pt x="2212" y="73"/>
                        <a:pt x="2212" y="73"/>
                      </a:cubicBezTo>
                      <a:cubicBezTo>
                        <a:pt x="2213" y="73"/>
                        <a:pt x="2214" y="72"/>
                        <a:pt x="2215" y="72"/>
                      </a:cubicBezTo>
                      <a:cubicBezTo>
                        <a:pt x="2215" y="71"/>
                        <a:pt x="2216" y="70"/>
                        <a:pt x="2216" y="69"/>
                      </a:cubicBezTo>
                      <a:moveTo>
                        <a:pt x="2216" y="69"/>
                      </a:move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moveTo>
                        <a:pt x="958" y="0"/>
                      </a:moveTo>
                      <a:cubicBezTo>
                        <a:pt x="290" y="0"/>
                        <a:pt x="290" y="0"/>
                        <a:pt x="290" y="0"/>
                      </a:cubicBezTo>
                      <a:cubicBezTo>
                        <a:pt x="282" y="0"/>
                        <a:pt x="282" y="0"/>
                        <a:pt x="282" y="0"/>
                      </a:cubicBezTo>
                      <a:cubicBezTo>
                        <a:pt x="281" y="0"/>
                        <a:pt x="281" y="0"/>
                        <a:pt x="281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9"/>
                        <a:pt x="0" y="69"/>
                        <a:pt x="0" y="69"/>
                      </a:cubicBezTo>
                      <a:cubicBezTo>
                        <a:pt x="0" y="70"/>
                        <a:pt x="0" y="71"/>
                        <a:pt x="1" y="72"/>
                      </a:cubicBezTo>
                      <a:cubicBezTo>
                        <a:pt x="2" y="72"/>
                        <a:pt x="3" y="73"/>
                        <a:pt x="4" y="73"/>
                      </a:cubicBezTo>
                      <a:cubicBezTo>
                        <a:pt x="5" y="73"/>
                        <a:pt x="5" y="73"/>
                        <a:pt x="5" y="73"/>
                      </a:cubicBezTo>
                      <a:cubicBezTo>
                        <a:pt x="5" y="72"/>
                        <a:pt x="4" y="72"/>
                        <a:pt x="4" y="72"/>
                      </a:cubicBezTo>
                      <a:cubicBezTo>
                        <a:pt x="7" y="69"/>
                        <a:pt x="7" y="69"/>
                        <a:pt x="7" y="69"/>
                      </a:cubicBezTo>
                      <a:cubicBezTo>
                        <a:pt x="4" y="72"/>
                        <a:pt x="4" y="72"/>
                        <a:pt x="4" y="72"/>
                      </a:cubicBezTo>
                      <a:cubicBezTo>
                        <a:pt x="3" y="70"/>
                        <a:pt x="3" y="69"/>
                        <a:pt x="3" y="67"/>
                      </a:cubicBezTo>
                      <a:cubicBezTo>
                        <a:pt x="4" y="66"/>
                        <a:pt x="5" y="65"/>
                        <a:pt x="7" y="65"/>
                      </a:cubicBezTo>
                      <a:cubicBezTo>
                        <a:pt x="8" y="65"/>
                        <a:pt x="8" y="65"/>
                        <a:pt x="8" y="65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954" y="8"/>
                        <a:pt x="954" y="8"/>
                        <a:pt x="954" y="8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8" y="4"/>
                        <a:pt x="958" y="4"/>
                        <a:pt x="958" y="4"/>
                      </a:cubicBezTo>
                      <a:cubicBezTo>
                        <a:pt x="954" y="4"/>
                        <a:pt x="954" y="4"/>
                        <a:pt x="954" y="4"/>
                      </a:cubicBezTo>
                      <a:cubicBezTo>
                        <a:pt x="954" y="3"/>
                        <a:pt x="954" y="2"/>
                        <a:pt x="955" y="1"/>
                      </a:cubicBezTo>
                      <a:cubicBezTo>
                        <a:pt x="956" y="1"/>
                        <a:pt x="957" y="0"/>
                        <a:pt x="958" y="0"/>
                      </a:cubicBezTo>
                      <a:moveTo>
                        <a:pt x="2212" y="0"/>
                      </a:moveTo>
                      <a:cubicBezTo>
                        <a:pt x="2188" y="0"/>
                        <a:pt x="2188" y="0"/>
                        <a:pt x="2188" y="0"/>
                      </a:cubicBezTo>
                      <a:cubicBezTo>
                        <a:pt x="2088" y="0"/>
                        <a:pt x="2088" y="0"/>
                        <a:pt x="2088" y="0"/>
                      </a:cubicBezTo>
                      <a:cubicBezTo>
                        <a:pt x="2071" y="0"/>
                        <a:pt x="2071" y="0"/>
                        <a:pt x="2071" y="0"/>
                      </a:cubicBezTo>
                      <a:cubicBezTo>
                        <a:pt x="2062" y="0"/>
                        <a:pt x="2062" y="0"/>
                        <a:pt x="2062" y="0"/>
                      </a:cubicBezTo>
                      <a:cubicBezTo>
                        <a:pt x="1935" y="0"/>
                        <a:pt x="1935" y="0"/>
                        <a:pt x="1935" y="0"/>
                      </a:cubicBezTo>
                      <a:cubicBezTo>
                        <a:pt x="1934" y="0"/>
                        <a:pt x="1934" y="0"/>
                        <a:pt x="1934" y="0"/>
                      </a:cubicBezTo>
                      <a:cubicBezTo>
                        <a:pt x="1926" y="0"/>
                        <a:pt x="1926" y="0"/>
                        <a:pt x="1926" y="0"/>
                      </a:cubicBezTo>
                      <a:cubicBezTo>
                        <a:pt x="1258" y="0"/>
                        <a:pt x="1258" y="0"/>
                        <a:pt x="1258" y="0"/>
                      </a:cubicBezTo>
                      <a:cubicBezTo>
                        <a:pt x="1259" y="0"/>
                        <a:pt x="1260" y="1"/>
                        <a:pt x="1261" y="1"/>
                      </a:cubicBezTo>
                      <a:cubicBezTo>
                        <a:pt x="1261" y="2"/>
                        <a:pt x="1262" y="3"/>
                        <a:pt x="1262" y="4"/>
                      </a:cubicBezTo>
                      <a:cubicBezTo>
                        <a:pt x="1262" y="8"/>
                        <a:pt x="1262" y="8"/>
                        <a:pt x="1262" y="8"/>
                      </a:cubicBezTo>
                      <a:cubicBezTo>
                        <a:pt x="2208" y="8"/>
                        <a:pt x="2208" y="8"/>
                        <a:pt x="2208" y="8"/>
                      </a:cubicBezTo>
                      <a:cubicBezTo>
                        <a:pt x="2208" y="65"/>
                        <a:pt x="2208" y="65"/>
                        <a:pt x="2208" y="65"/>
                      </a:cubicBezTo>
                      <a:cubicBezTo>
                        <a:pt x="2209" y="65"/>
                        <a:pt x="2209" y="65"/>
                        <a:pt x="2209" y="65"/>
                      </a:cubicBezTo>
                      <a:cubicBezTo>
                        <a:pt x="2210" y="65"/>
                        <a:pt x="2211" y="65"/>
                        <a:pt x="2212" y="67"/>
                      </a:cubicBezTo>
                      <a:cubicBezTo>
                        <a:pt x="2212" y="65"/>
                        <a:pt x="2212" y="65"/>
                        <a:pt x="2212" y="65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2" y="67"/>
                        <a:pt x="2212" y="67"/>
                        <a:pt x="2212" y="67"/>
                      </a:cubicBezTo>
                      <a:cubicBezTo>
                        <a:pt x="2213" y="68"/>
                        <a:pt x="2213" y="68"/>
                        <a:pt x="2213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69"/>
                        <a:pt x="2216" y="69"/>
                        <a:pt x="2216" y="69"/>
                      </a:cubicBezTo>
                      <a:cubicBezTo>
                        <a:pt x="2216" y="4"/>
                        <a:pt x="2216" y="4"/>
                        <a:pt x="2216" y="4"/>
                      </a:cubicBezTo>
                      <a:cubicBezTo>
                        <a:pt x="2216" y="3"/>
                        <a:pt x="2215" y="2"/>
                        <a:pt x="2215" y="1"/>
                      </a:cubicBezTo>
                      <a:cubicBezTo>
                        <a:pt x="2214" y="1"/>
                        <a:pt x="2213" y="0"/>
                        <a:pt x="2212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Freeform 996">
                  <a:extLst>
                    <a:ext uri="{FF2B5EF4-FFF2-40B4-BE49-F238E27FC236}">
                      <a16:creationId xmlns:a16="http://schemas.microsoft.com/office/drawing/2014/main" id="{964B8FE1-EAA4-4720-8CBF-EFA3CB561F8E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3831" y="4058"/>
                  <a:ext cx="2182" cy="30"/>
                </a:xfrm>
                <a:custGeom>
                  <a:avLst/>
                  <a:gdLst>
                    <a:gd name="T0" fmla="*/ 2182 w 2182"/>
                    <a:gd name="T1" fmla="*/ 0 h 30"/>
                    <a:gd name="T2" fmla="*/ 0 w 2182"/>
                    <a:gd name="T3" fmla="*/ 0 h 30"/>
                    <a:gd name="T4" fmla="*/ 42 w 2182"/>
                    <a:gd name="T5" fmla="*/ 22 h 30"/>
                    <a:gd name="T6" fmla="*/ 97 w 2182"/>
                    <a:gd name="T7" fmla="*/ 30 h 30"/>
                    <a:gd name="T8" fmla="*/ 97 w 2182"/>
                    <a:gd name="T9" fmla="*/ 30 h 30"/>
                    <a:gd name="T10" fmla="*/ 2084 w 2182"/>
                    <a:gd name="T11" fmla="*/ 30 h 30"/>
                    <a:gd name="T12" fmla="*/ 2139 w 2182"/>
                    <a:gd name="T13" fmla="*/ 22 h 30"/>
                    <a:gd name="T14" fmla="*/ 2182 w 2182"/>
                    <a:gd name="T1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2182" h="30">
                      <a:moveTo>
                        <a:pt x="218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2" y="10"/>
                        <a:pt x="26" y="17"/>
                        <a:pt x="42" y="22"/>
                      </a:cubicBezTo>
                      <a:cubicBezTo>
                        <a:pt x="61" y="28"/>
                        <a:pt x="81" y="30"/>
                        <a:pt x="97" y="30"/>
                      </a:cubicBezTo>
                      <a:cubicBezTo>
                        <a:pt x="97" y="30"/>
                        <a:pt x="97" y="30"/>
                        <a:pt x="97" y="30"/>
                      </a:cubicBezTo>
                      <a:cubicBezTo>
                        <a:pt x="2084" y="30"/>
                        <a:pt x="2084" y="30"/>
                        <a:pt x="2084" y="30"/>
                      </a:cubicBezTo>
                      <a:cubicBezTo>
                        <a:pt x="2101" y="30"/>
                        <a:pt x="2121" y="28"/>
                        <a:pt x="2139" y="22"/>
                      </a:cubicBezTo>
                      <a:cubicBezTo>
                        <a:pt x="2155" y="17"/>
                        <a:pt x="2170" y="10"/>
                        <a:pt x="218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Freeform 997">
                  <a:extLst>
                    <a:ext uri="{FF2B5EF4-FFF2-40B4-BE49-F238E27FC236}">
                      <a16:creationId xmlns:a16="http://schemas.microsoft.com/office/drawing/2014/main" id="{F12135A8-4812-4C3B-A054-94D31F14CE17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3817" y="4050"/>
                  <a:ext cx="2210" cy="46"/>
                </a:xfrm>
                <a:custGeom>
                  <a:avLst/>
                  <a:gdLst>
                    <a:gd name="T0" fmla="*/ 14 w 2210"/>
                    <a:gd name="T1" fmla="*/ 8 h 46"/>
                    <a:gd name="T2" fmla="*/ 2196 w 2210"/>
                    <a:gd name="T3" fmla="*/ 8 h 46"/>
                    <a:gd name="T4" fmla="*/ 2153 w 2210"/>
                    <a:gd name="T5" fmla="*/ 30 h 46"/>
                    <a:gd name="T6" fmla="*/ 2098 w 2210"/>
                    <a:gd name="T7" fmla="*/ 38 h 46"/>
                    <a:gd name="T8" fmla="*/ 111 w 2210"/>
                    <a:gd name="T9" fmla="*/ 38 h 46"/>
                    <a:gd name="T10" fmla="*/ 111 w 2210"/>
                    <a:gd name="T11" fmla="*/ 38 h 46"/>
                    <a:gd name="T12" fmla="*/ 56 w 2210"/>
                    <a:gd name="T13" fmla="*/ 30 h 46"/>
                    <a:gd name="T14" fmla="*/ 14 w 2210"/>
                    <a:gd name="T15" fmla="*/ 8 h 46"/>
                    <a:gd name="T16" fmla="*/ 2206 w 2210"/>
                    <a:gd name="T17" fmla="*/ 0 h 46"/>
                    <a:gd name="T18" fmla="*/ 2205 w 2210"/>
                    <a:gd name="T19" fmla="*/ 0 h 46"/>
                    <a:gd name="T20" fmla="*/ 5 w 2210"/>
                    <a:gd name="T21" fmla="*/ 0 h 46"/>
                    <a:gd name="T22" fmla="*/ 4 w 2210"/>
                    <a:gd name="T23" fmla="*/ 0 h 46"/>
                    <a:gd name="T24" fmla="*/ 0 w 2210"/>
                    <a:gd name="T25" fmla="*/ 2 h 46"/>
                    <a:gd name="T26" fmla="*/ 1 w 2210"/>
                    <a:gd name="T27" fmla="*/ 7 h 46"/>
                    <a:gd name="T28" fmla="*/ 4 w 2210"/>
                    <a:gd name="T29" fmla="*/ 4 h 46"/>
                    <a:gd name="T30" fmla="*/ 1 w 2210"/>
                    <a:gd name="T31" fmla="*/ 7 h 46"/>
                    <a:gd name="T32" fmla="*/ 2 w 2210"/>
                    <a:gd name="T33" fmla="*/ 8 h 46"/>
                    <a:gd name="T34" fmla="*/ 54 w 2210"/>
                    <a:gd name="T35" fmla="*/ 37 h 46"/>
                    <a:gd name="T36" fmla="*/ 111 w 2210"/>
                    <a:gd name="T37" fmla="*/ 46 h 46"/>
                    <a:gd name="T38" fmla="*/ 2068 w 2210"/>
                    <a:gd name="T39" fmla="*/ 46 h 46"/>
                    <a:gd name="T40" fmla="*/ 2098 w 2210"/>
                    <a:gd name="T41" fmla="*/ 46 h 46"/>
                    <a:gd name="T42" fmla="*/ 2144 w 2210"/>
                    <a:gd name="T43" fmla="*/ 41 h 46"/>
                    <a:gd name="T44" fmla="*/ 2156 w 2210"/>
                    <a:gd name="T45" fmla="*/ 37 h 46"/>
                    <a:gd name="T46" fmla="*/ 2207 w 2210"/>
                    <a:gd name="T47" fmla="*/ 8 h 46"/>
                    <a:gd name="T48" fmla="*/ 2209 w 2210"/>
                    <a:gd name="T49" fmla="*/ 7 h 46"/>
                    <a:gd name="T50" fmla="*/ 2210 w 2210"/>
                    <a:gd name="T51" fmla="*/ 4 h 46"/>
                    <a:gd name="T52" fmla="*/ 2210 w 2210"/>
                    <a:gd name="T53" fmla="*/ 4 h 46"/>
                    <a:gd name="T54" fmla="*/ 2209 w 2210"/>
                    <a:gd name="T55" fmla="*/ 2 h 46"/>
                    <a:gd name="T56" fmla="*/ 2209 w 2210"/>
                    <a:gd name="T57" fmla="*/ 2 h 46"/>
                    <a:gd name="T58" fmla="*/ 2209 w 2210"/>
                    <a:gd name="T59" fmla="*/ 2 h 46"/>
                    <a:gd name="T60" fmla="*/ 2206 w 2210"/>
                    <a:gd name="T61" fmla="*/ 0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10" h="46">
                      <a:moveTo>
                        <a:pt x="14" y="8"/>
                      </a:moveTo>
                      <a:cubicBezTo>
                        <a:pt x="2196" y="8"/>
                        <a:pt x="2196" y="8"/>
                        <a:pt x="2196" y="8"/>
                      </a:cubicBezTo>
                      <a:cubicBezTo>
                        <a:pt x="2184" y="18"/>
                        <a:pt x="2169" y="25"/>
                        <a:pt x="2153" y="30"/>
                      </a:cubicBezTo>
                      <a:cubicBezTo>
                        <a:pt x="2135" y="36"/>
                        <a:pt x="2115" y="38"/>
                        <a:pt x="2098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111" y="38"/>
                        <a:pt x="111" y="38"/>
                        <a:pt x="111" y="38"/>
                      </a:cubicBezTo>
                      <a:cubicBezTo>
                        <a:pt x="95" y="38"/>
                        <a:pt x="75" y="36"/>
                        <a:pt x="56" y="30"/>
                      </a:cubicBezTo>
                      <a:cubicBezTo>
                        <a:pt x="40" y="25"/>
                        <a:pt x="26" y="18"/>
                        <a:pt x="14" y="8"/>
                      </a:cubicBezTo>
                      <a:moveTo>
                        <a:pt x="2206" y="0"/>
                      </a:moveTo>
                      <a:cubicBezTo>
                        <a:pt x="2205" y="0"/>
                        <a:pt x="2205" y="0"/>
                        <a:pt x="2205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4"/>
                        <a:pt x="0" y="5"/>
                        <a:pt x="1" y="7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1" y="7"/>
                        <a:pt x="2" y="7"/>
                        <a:pt x="2" y="8"/>
                      </a:cubicBezTo>
                      <a:cubicBezTo>
                        <a:pt x="16" y="22"/>
                        <a:pt x="34" y="31"/>
                        <a:pt x="54" y="37"/>
                      </a:cubicBezTo>
                      <a:cubicBezTo>
                        <a:pt x="73" y="44"/>
                        <a:pt x="94" y="46"/>
                        <a:pt x="111" y="46"/>
                      </a:cubicBezTo>
                      <a:cubicBezTo>
                        <a:pt x="2068" y="46"/>
                        <a:pt x="2068" y="46"/>
                        <a:pt x="2068" y="46"/>
                      </a:cubicBezTo>
                      <a:cubicBezTo>
                        <a:pt x="2098" y="46"/>
                        <a:pt x="2098" y="46"/>
                        <a:pt x="2098" y="46"/>
                      </a:cubicBezTo>
                      <a:cubicBezTo>
                        <a:pt x="2112" y="46"/>
                        <a:pt x="2128" y="45"/>
                        <a:pt x="2144" y="41"/>
                      </a:cubicBezTo>
                      <a:cubicBezTo>
                        <a:pt x="2148" y="40"/>
                        <a:pt x="2152" y="38"/>
                        <a:pt x="2156" y="37"/>
                      </a:cubicBezTo>
                      <a:cubicBezTo>
                        <a:pt x="2175" y="31"/>
                        <a:pt x="2194" y="22"/>
                        <a:pt x="2207" y="8"/>
                      </a:cubicBezTo>
                      <a:cubicBezTo>
                        <a:pt x="2208" y="7"/>
                        <a:pt x="2208" y="7"/>
                        <a:pt x="2209" y="7"/>
                      </a:cubicBezTo>
                      <a:cubicBezTo>
                        <a:pt x="2209" y="6"/>
                        <a:pt x="2210" y="5"/>
                        <a:pt x="2210" y="4"/>
                      </a:cubicBezTo>
                      <a:cubicBezTo>
                        <a:pt x="2210" y="4"/>
                        <a:pt x="2210" y="4"/>
                        <a:pt x="2210" y="4"/>
                      </a:cubicBezTo>
                      <a:cubicBezTo>
                        <a:pt x="2210" y="3"/>
                        <a:pt x="2210" y="3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9" y="2"/>
                        <a:pt x="2209" y="2"/>
                        <a:pt x="2209" y="2"/>
                      </a:cubicBezTo>
                      <a:cubicBezTo>
                        <a:pt x="2208" y="0"/>
                        <a:pt x="2207" y="0"/>
                        <a:pt x="2206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Freeform 998">
                  <a:extLst>
                    <a:ext uri="{FF2B5EF4-FFF2-40B4-BE49-F238E27FC236}">
                      <a16:creationId xmlns:a16="http://schemas.microsoft.com/office/drawing/2014/main" id="{1BB01CEE-0788-47C1-9076-CDA6B96CDB18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76" y="3994"/>
                  <a:ext cx="292" cy="21"/>
                </a:xfrm>
                <a:custGeom>
                  <a:avLst/>
                  <a:gdLst>
                    <a:gd name="T0" fmla="*/ 292 w 292"/>
                    <a:gd name="T1" fmla="*/ 0 h 22"/>
                    <a:gd name="T2" fmla="*/ 0 w 292"/>
                    <a:gd name="T3" fmla="*/ 0 h 22"/>
                    <a:gd name="T4" fmla="*/ 0 w 292"/>
                    <a:gd name="T5" fmla="*/ 3 h 22"/>
                    <a:gd name="T6" fmla="*/ 5 w 292"/>
                    <a:gd name="T7" fmla="*/ 17 h 22"/>
                    <a:gd name="T8" fmla="*/ 19 w 292"/>
                    <a:gd name="T9" fmla="*/ 22 h 22"/>
                    <a:gd name="T10" fmla="*/ 273 w 292"/>
                    <a:gd name="T11" fmla="*/ 22 h 22"/>
                    <a:gd name="T12" fmla="*/ 286 w 292"/>
                    <a:gd name="T13" fmla="*/ 17 h 22"/>
                    <a:gd name="T14" fmla="*/ 292 w 292"/>
                    <a:gd name="T15" fmla="*/ 3 h 22"/>
                    <a:gd name="T16" fmla="*/ 292 w 292"/>
                    <a:gd name="T17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2" h="22">
                      <a:moveTo>
                        <a:pt x="29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8"/>
                        <a:pt x="2" y="13"/>
                        <a:pt x="5" y="17"/>
                      </a:cubicBezTo>
                      <a:cubicBezTo>
                        <a:pt x="9" y="20"/>
                        <a:pt x="14" y="22"/>
                        <a:pt x="19" y="22"/>
                      </a:cubicBezTo>
                      <a:cubicBezTo>
                        <a:pt x="273" y="22"/>
                        <a:pt x="273" y="22"/>
                        <a:pt x="273" y="22"/>
                      </a:cubicBezTo>
                      <a:cubicBezTo>
                        <a:pt x="278" y="22"/>
                        <a:pt x="283" y="20"/>
                        <a:pt x="286" y="17"/>
                      </a:cubicBezTo>
                      <a:cubicBezTo>
                        <a:pt x="290" y="13"/>
                        <a:pt x="292" y="8"/>
                        <a:pt x="292" y="3"/>
                      </a:cubicBezTo>
                      <a:cubicBezTo>
                        <a:pt x="292" y="0"/>
                        <a:pt x="292" y="0"/>
                        <a:pt x="292" y="0"/>
                      </a:cubicBezTo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Freeform 999">
                  <a:extLst>
                    <a:ext uri="{FF2B5EF4-FFF2-40B4-BE49-F238E27FC236}">
                      <a16:creationId xmlns:a16="http://schemas.microsoft.com/office/drawing/2014/main" id="{924ED6FF-578D-4957-9505-DC8D8AEE190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768" y="3986"/>
                  <a:ext cx="308" cy="37"/>
                </a:xfrm>
                <a:custGeom>
                  <a:avLst/>
                  <a:gdLst>
                    <a:gd name="T0" fmla="*/ 8 w 308"/>
                    <a:gd name="T1" fmla="*/ 8 h 38"/>
                    <a:gd name="T2" fmla="*/ 300 w 308"/>
                    <a:gd name="T3" fmla="*/ 8 h 38"/>
                    <a:gd name="T4" fmla="*/ 300 w 308"/>
                    <a:gd name="T5" fmla="*/ 11 h 38"/>
                    <a:gd name="T6" fmla="*/ 294 w 308"/>
                    <a:gd name="T7" fmla="*/ 25 h 38"/>
                    <a:gd name="T8" fmla="*/ 281 w 308"/>
                    <a:gd name="T9" fmla="*/ 30 h 38"/>
                    <a:gd name="T10" fmla="*/ 27 w 308"/>
                    <a:gd name="T11" fmla="*/ 30 h 38"/>
                    <a:gd name="T12" fmla="*/ 13 w 308"/>
                    <a:gd name="T13" fmla="*/ 25 h 38"/>
                    <a:gd name="T14" fmla="*/ 8 w 308"/>
                    <a:gd name="T15" fmla="*/ 11 h 38"/>
                    <a:gd name="T16" fmla="*/ 8 w 308"/>
                    <a:gd name="T17" fmla="*/ 8 h 38"/>
                    <a:gd name="T18" fmla="*/ 304 w 308"/>
                    <a:gd name="T19" fmla="*/ 0 h 38"/>
                    <a:gd name="T20" fmla="*/ 4 w 308"/>
                    <a:gd name="T21" fmla="*/ 0 h 38"/>
                    <a:gd name="T22" fmla="*/ 4 w 308"/>
                    <a:gd name="T23" fmla="*/ 0 h 38"/>
                    <a:gd name="T24" fmla="*/ 1 w 308"/>
                    <a:gd name="T25" fmla="*/ 1 h 38"/>
                    <a:gd name="T26" fmla="*/ 0 w 308"/>
                    <a:gd name="T27" fmla="*/ 4 h 38"/>
                    <a:gd name="T28" fmla="*/ 4 w 308"/>
                    <a:gd name="T29" fmla="*/ 4 h 38"/>
                    <a:gd name="T30" fmla="*/ 0 w 308"/>
                    <a:gd name="T31" fmla="*/ 4 h 38"/>
                    <a:gd name="T32" fmla="*/ 0 w 308"/>
                    <a:gd name="T33" fmla="*/ 8 h 38"/>
                    <a:gd name="T34" fmla="*/ 0 w 308"/>
                    <a:gd name="T35" fmla="*/ 11 h 38"/>
                    <a:gd name="T36" fmla="*/ 27 w 308"/>
                    <a:gd name="T37" fmla="*/ 38 h 38"/>
                    <a:gd name="T38" fmla="*/ 281 w 308"/>
                    <a:gd name="T39" fmla="*/ 38 h 38"/>
                    <a:gd name="T40" fmla="*/ 308 w 308"/>
                    <a:gd name="T41" fmla="*/ 11 h 38"/>
                    <a:gd name="T42" fmla="*/ 308 w 308"/>
                    <a:gd name="T43" fmla="*/ 8 h 38"/>
                    <a:gd name="T44" fmla="*/ 308 w 308"/>
                    <a:gd name="T45" fmla="*/ 4 h 38"/>
                    <a:gd name="T46" fmla="*/ 307 w 308"/>
                    <a:gd name="T47" fmla="*/ 1 h 38"/>
                    <a:gd name="T48" fmla="*/ 304 w 308"/>
                    <a:gd name="T49" fmla="*/ 0 h 38"/>
                    <a:gd name="T50" fmla="*/ 304 w 308"/>
                    <a:gd name="T51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308" h="38">
                      <a:moveTo>
                        <a:pt x="8" y="8"/>
                      </a:moveTo>
                      <a:cubicBezTo>
                        <a:pt x="300" y="8"/>
                        <a:pt x="300" y="8"/>
                        <a:pt x="300" y="8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6"/>
                        <a:pt x="298" y="21"/>
                        <a:pt x="294" y="25"/>
                      </a:cubicBezTo>
                      <a:cubicBezTo>
                        <a:pt x="291" y="28"/>
                        <a:pt x="286" y="30"/>
                        <a:pt x="281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2" y="30"/>
                        <a:pt x="17" y="28"/>
                        <a:pt x="13" y="25"/>
                      </a:cubicBezTo>
                      <a:cubicBezTo>
                        <a:pt x="10" y="21"/>
                        <a:pt x="8" y="16"/>
                        <a:pt x="8" y="11"/>
                      </a:cubicBezTo>
                      <a:cubicBezTo>
                        <a:pt x="8" y="8"/>
                        <a:pt x="8" y="8"/>
                        <a:pt x="8" y="8"/>
                      </a:cubicBezTo>
                      <a:moveTo>
                        <a:pt x="304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3" y="0"/>
                        <a:pt x="2" y="1"/>
                        <a:pt x="1" y="1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26"/>
                        <a:pt x="12" y="38"/>
                        <a:pt x="27" y="38"/>
                      </a:cubicBezTo>
                      <a:cubicBezTo>
                        <a:pt x="281" y="38"/>
                        <a:pt x="281" y="38"/>
                        <a:pt x="281" y="38"/>
                      </a:cubicBezTo>
                      <a:cubicBezTo>
                        <a:pt x="296" y="38"/>
                        <a:pt x="308" y="26"/>
                        <a:pt x="308" y="11"/>
                      </a:cubicBezTo>
                      <a:cubicBezTo>
                        <a:pt x="308" y="8"/>
                        <a:pt x="308" y="8"/>
                        <a:pt x="308" y="8"/>
                      </a:cubicBezTo>
                      <a:cubicBezTo>
                        <a:pt x="308" y="4"/>
                        <a:pt x="308" y="4"/>
                        <a:pt x="308" y="4"/>
                      </a:cubicBezTo>
                      <a:cubicBezTo>
                        <a:pt x="308" y="3"/>
                        <a:pt x="307" y="2"/>
                        <a:pt x="307" y="1"/>
                      </a:cubicBezTo>
                      <a:cubicBezTo>
                        <a:pt x="306" y="1"/>
                        <a:pt x="305" y="0"/>
                        <a:pt x="304" y="0"/>
                      </a:cubicBezTo>
                      <a:cubicBezTo>
                        <a:pt x="304" y="0"/>
                        <a:pt x="304" y="0"/>
                        <a:pt x="304" y="0"/>
                      </a:cubicBezTo>
                    </a:path>
                  </a:pathLst>
                </a:custGeom>
                <a:solidFill>
                  <a:srgbClr val="0463D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Freeform 1000">
                  <a:extLst>
                    <a:ext uri="{FF2B5EF4-FFF2-40B4-BE49-F238E27FC236}">
                      <a16:creationId xmlns:a16="http://schemas.microsoft.com/office/drawing/2014/main" id="{2BF32316-C18E-48B7-8340-D896596A9BB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262"/>
                  <a:ext cx="722" cy="403"/>
                </a:xfrm>
                <a:custGeom>
                  <a:avLst/>
                  <a:gdLst>
                    <a:gd name="T0" fmla="*/ 322 w 722"/>
                    <a:gd name="T1" fmla="*/ 249 h 404"/>
                    <a:gd name="T2" fmla="*/ 317 w 722"/>
                    <a:gd name="T3" fmla="*/ 243 h 404"/>
                    <a:gd name="T4" fmla="*/ 317 w 722"/>
                    <a:gd name="T5" fmla="*/ 214 h 404"/>
                    <a:gd name="T6" fmla="*/ 317 w 722"/>
                    <a:gd name="T7" fmla="*/ 192 h 404"/>
                    <a:gd name="T8" fmla="*/ 322 w 722"/>
                    <a:gd name="T9" fmla="*/ 186 h 404"/>
                    <a:gd name="T10" fmla="*/ 403 w 722"/>
                    <a:gd name="T11" fmla="*/ 186 h 404"/>
                    <a:gd name="T12" fmla="*/ 409 w 722"/>
                    <a:gd name="T13" fmla="*/ 192 h 404"/>
                    <a:gd name="T14" fmla="*/ 409 w 722"/>
                    <a:gd name="T15" fmla="*/ 202 h 404"/>
                    <a:gd name="T16" fmla="*/ 440 w 722"/>
                    <a:gd name="T17" fmla="*/ 187 h 404"/>
                    <a:gd name="T18" fmla="*/ 440 w 722"/>
                    <a:gd name="T19" fmla="*/ 218 h 404"/>
                    <a:gd name="T20" fmla="*/ 440 w 722"/>
                    <a:gd name="T21" fmla="*/ 221 h 404"/>
                    <a:gd name="T22" fmla="*/ 440 w 722"/>
                    <a:gd name="T23" fmla="*/ 225 h 404"/>
                    <a:gd name="T24" fmla="*/ 440 w 722"/>
                    <a:gd name="T25" fmla="*/ 249 h 404"/>
                    <a:gd name="T26" fmla="*/ 409 w 722"/>
                    <a:gd name="T27" fmla="*/ 233 h 404"/>
                    <a:gd name="T28" fmla="*/ 409 w 722"/>
                    <a:gd name="T29" fmla="*/ 243 h 404"/>
                    <a:gd name="T30" fmla="*/ 403 w 722"/>
                    <a:gd name="T31" fmla="*/ 249 h 404"/>
                    <a:gd name="T32" fmla="*/ 322 w 722"/>
                    <a:gd name="T33" fmla="*/ 249 h 404"/>
                    <a:gd name="T34" fmla="*/ 339 w 722"/>
                    <a:gd name="T35" fmla="*/ 184 h 404"/>
                    <a:gd name="T36" fmla="*/ 319 w 722"/>
                    <a:gd name="T37" fmla="*/ 164 h 404"/>
                    <a:gd name="T38" fmla="*/ 339 w 722"/>
                    <a:gd name="T39" fmla="*/ 145 h 404"/>
                    <a:gd name="T40" fmla="*/ 358 w 722"/>
                    <a:gd name="T41" fmla="*/ 164 h 404"/>
                    <a:gd name="T42" fmla="*/ 339 w 722"/>
                    <a:gd name="T43" fmla="*/ 184 h 404"/>
                    <a:gd name="T44" fmla="*/ 381 w 722"/>
                    <a:gd name="T45" fmla="*/ 184 h 404"/>
                    <a:gd name="T46" fmla="*/ 361 w 722"/>
                    <a:gd name="T47" fmla="*/ 164 h 404"/>
                    <a:gd name="T48" fmla="*/ 381 w 722"/>
                    <a:gd name="T49" fmla="*/ 145 h 404"/>
                    <a:gd name="T50" fmla="*/ 400 w 722"/>
                    <a:gd name="T51" fmla="*/ 164 h 404"/>
                    <a:gd name="T52" fmla="*/ 381 w 722"/>
                    <a:gd name="T53" fmla="*/ 184 h 404"/>
                    <a:gd name="T54" fmla="*/ 722 w 722"/>
                    <a:gd name="T55" fmla="*/ 0 h 404"/>
                    <a:gd name="T56" fmla="*/ 490 w 722"/>
                    <a:gd name="T57" fmla="*/ 0 h 404"/>
                    <a:gd name="T58" fmla="*/ 358 w 722"/>
                    <a:gd name="T59" fmla="*/ 58 h 404"/>
                    <a:gd name="T60" fmla="*/ 353 w 722"/>
                    <a:gd name="T61" fmla="*/ 58 h 404"/>
                    <a:gd name="T62" fmla="*/ 353 w 722"/>
                    <a:gd name="T63" fmla="*/ 58 h 404"/>
                    <a:gd name="T64" fmla="*/ 344 w 722"/>
                    <a:gd name="T65" fmla="*/ 58 h 404"/>
                    <a:gd name="T66" fmla="*/ 182 w 722"/>
                    <a:gd name="T67" fmla="*/ 58 h 404"/>
                    <a:gd name="T68" fmla="*/ 182 w 722"/>
                    <a:gd name="T69" fmla="*/ 170 h 404"/>
                    <a:gd name="T70" fmla="*/ 0 w 722"/>
                    <a:gd name="T71" fmla="*/ 170 h 404"/>
                    <a:gd name="T72" fmla="*/ 0 w 722"/>
                    <a:gd name="T73" fmla="*/ 404 h 404"/>
                    <a:gd name="T74" fmla="*/ 722 w 722"/>
                    <a:gd name="T75" fmla="*/ 404 h 404"/>
                    <a:gd name="T76" fmla="*/ 722 w 722"/>
                    <a:gd name="T77" fmla="*/ 0 h 4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22" h="404">
                      <a:moveTo>
                        <a:pt x="322" y="249"/>
                      </a:moveTo>
                      <a:cubicBezTo>
                        <a:pt x="319" y="249"/>
                        <a:pt x="317" y="247"/>
                        <a:pt x="317" y="243"/>
                      </a:cubicBezTo>
                      <a:cubicBezTo>
                        <a:pt x="317" y="214"/>
                        <a:pt x="317" y="214"/>
                        <a:pt x="317" y="214"/>
                      </a:cubicBezTo>
                      <a:cubicBezTo>
                        <a:pt x="317" y="192"/>
                        <a:pt x="317" y="192"/>
                        <a:pt x="317" y="192"/>
                      </a:cubicBezTo>
                      <a:cubicBezTo>
                        <a:pt x="317" y="188"/>
                        <a:pt x="319" y="186"/>
                        <a:pt x="322" y="186"/>
                      </a:cubicBezTo>
                      <a:cubicBezTo>
                        <a:pt x="403" y="186"/>
                        <a:pt x="403" y="186"/>
                        <a:pt x="403" y="186"/>
                      </a:cubicBezTo>
                      <a:cubicBezTo>
                        <a:pt x="407" y="186"/>
                        <a:pt x="409" y="188"/>
                        <a:pt x="409" y="192"/>
                      </a:cubicBezTo>
                      <a:cubicBezTo>
                        <a:pt x="409" y="202"/>
                        <a:pt x="409" y="202"/>
                        <a:pt x="409" y="202"/>
                      </a:cubicBezTo>
                      <a:cubicBezTo>
                        <a:pt x="440" y="187"/>
                        <a:pt x="440" y="187"/>
                        <a:pt x="440" y="187"/>
                      </a:cubicBezTo>
                      <a:cubicBezTo>
                        <a:pt x="440" y="218"/>
                        <a:pt x="440" y="218"/>
                        <a:pt x="440" y="218"/>
                      </a:cubicBezTo>
                      <a:cubicBezTo>
                        <a:pt x="440" y="221"/>
                        <a:pt x="440" y="221"/>
                        <a:pt x="440" y="221"/>
                      </a:cubicBezTo>
                      <a:cubicBezTo>
                        <a:pt x="440" y="225"/>
                        <a:pt x="440" y="225"/>
                        <a:pt x="440" y="225"/>
                      </a:cubicBezTo>
                      <a:cubicBezTo>
                        <a:pt x="440" y="249"/>
                        <a:pt x="440" y="249"/>
                        <a:pt x="440" y="249"/>
                      </a:cubicBezTo>
                      <a:cubicBezTo>
                        <a:pt x="409" y="233"/>
                        <a:pt x="409" y="233"/>
                        <a:pt x="409" y="233"/>
                      </a:cubicBezTo>
                      <a:cubicBezTo>
                        <a:pt x="409" y="243"/>
                        <a:pt x="409" y="243"/>
                        <a:pt x="409" y="243"/>
                      </a:cubicBezTo>
                      <a:cubicBezTo>
                        <a:pt x="409" y="247"/>
                        <a:pt x="407" y="249"/>
                        <a:pt x="403" y="249"/>
                      </a:cubicBezTo>
                      <a:cubicBezTo>
                        <a:pt x="322" y="249"/>
                        <a:pt x="322" y="249"/>
                        <a:pt x="322" y="249"/>
                      </a:cubicBezTo>
                      <a:moveTo>
                        <a:pt x="339" y="184"/>
                      </a:moveTo>
                      <a:cubicBezTo>
                        <a:pt x="328" y="184"/>
                        <a:pt x="319" y="175"/>
                        <a:pt x="319" y="164"/>
                      </a:cubicBezTo>
                      <a:cubicBezTo>
                        <a:pt x="319" y="154"/>
                        <a:pt x="328" y="145"/>
                        <a:pt x="339" y="145"/>
                      </a:cubicBezTo>
                      <a:cubicBezTo>
                        <a:pt x="350" y="145"/>
                        <a:pt x="358" y="154"/>
                        <a:pt x="358" y="164"/>
                      </a:cubicBezTo>
                      <a:cubicBezTo>
                        <a:pt x="358" y="175"/>
                        <a:pt x="350" y="184"/>
                        <a:pt x="339" y="184"/>
                      </a:cubicBezTo>
                      <a:moveTo>
                        <a:pt x="381" y="184"/>
                      </a:moveTo>
                      <a:cubicBezTo>
                        <a:pt x="370" y="184"/>
                        <a:pt x="361" y="175"/>
                        <a:pt x="361" y="164"/>
                      </a:cubicBezTo>
                      <a:cubicBezTo>
                        <a:pt x="361" y="154"/>
                        <a:pt x="370" y="145"/>
                        <a:pt x="381" y="145"/>
                      </a:cubicBezTo>
                      <a:cubicBezTo>
                        <a:pt x="391" y="145"/>
                        <a:pt x="400" y="154"/>
                        <a:pt x="400" y="164"/>
                      </a:cubicBezTo>
                      <a:cubicBezTo>
                        <a:pt x="400" y="175"/>
                        <a:pt x="391" y="184"/>
                        <a:pt x="381" y="184"/>
                      </a:cubicBezTo>
                      <a:moveTo>
                        <a:pt x="722" y="0"/>
                      </a:moveTo>
                      <a:cubicBezTo>
                        <a:pt x="490" y="0"/>
                        <a:pt x="490" y="0"/>
                        <a:pt x="490" y="0"/>
                      </a:cubicBezTo>
                      <a:cubicBezTo>
                        <a:pt x="457" y="36"/>
                        <a:pt x="410" y="58"/>
                        <a:pt x="358" y="58"/>
                      </a:cubicBezTo>
                      <a:cubicBezTo>
                        <a:pt x="356" y="58"/>
                        <a:pt x="354" y="58"/>
                        <a:pt x="353" y="58"/>
                      </a:cubicBezTo>
                      <a:cubicBezTo>
                        <a:pt x="353" y="58"/>
                        <a:pt x="353" y="58"/>
                        <a:pt x="353" y="58"/>
                      </a:cubicBezTo>
                      <a:cubicBezTo>
                        <a:pt x="344" y="58"/>
                        <a:pt x="344" y="58"/>
                        <a:pt x="344" y="58"/>
                      </a:cubicBezTo>
                      <a:cubicBezTo>
                        <a:pt x="182" y="58"/>
                        <a:pt x="182" y="58"/>
                        <a:pt x="182" y="58"/>
                      </a:cubicBezTo>
                      <a:cubicBezTo>
                        <a:pt x="182" y="170"/>
                        <a:pt x="182" y="170"/>
                        <a:pt x="182" y="170"/>
                      </a:cubicBezTo>
                      <a:cubicBezTo>
                        <a:pt x="0" y="170"/>
                        <a:pt x="0" y="170"/>
                        <a:pt x="0" y="170"/>
                      </a:cubicBezTo>
                      <a:cubicBezTo>
                        <a:pt x="0" y="404"/>
                        <a:pt x="0" y="404"/>
                        <a:pt x="0" y="404"/>
                      </a:cubicBezTo>
                      <a:cubicBezTo>
                        <a:pt x="722" y="404"/>
                        <a:pt x="722" y="404"/>
                        <a:pt x="722" y="404"/>
                      </a:cubicBezTo>
                      <a:cubicBezTo>
                        <a:pt x="722" y="0"/>
                        <a:pt x="722" y="0"/>
                        <a:pt x="722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Freeform 1001">
                  <a:extLst>
                    <a:ext uri="{FF2B5EF4-FFF2-40B4-BE49-F238E27FC236}">
                      <a16:creationId xmlns:a16="http://schemas.microsoft.com/office/drawing/2014/main" id="{5BD00401-EB91-4AB9-A1FC-037260750D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close/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close/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close/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Freeform 1002">
                  <a:extLst>
                    <a:ext uri="{FF2B5EF4-FFF2-40B4-BE49-F238E27FC236}">
                      <a16:creationId xmlns:a16="http://schemas.microsoft.com/office/drawing/2014/main" id="{DC5006B8-9327-4B67-B03F-58F18223AC6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08" y="3668"/>
                  <a:ext cx="722" cy="186"/>
                </a:xfrm>
                <a:custGeom>
                  <a:avLst/>
                  <a:gdLst>
                    <a:gd name="T0" fmla="*/ 29 w 722"/>
                    <a:gd name="T1" fmla="*/ 152 h 186"/>
                    <a:gd name="T2" fmla="*/ 29 w 722"/>
                    <a:gd name="T3" fmla="*/ 117 h 186"/>
                    <a:gd name="T4" fmla="*/ 156 w 722"/>
                    <a:gd name="T5" fmla="*/ 117 h 186"/>
                    <a:gd name="T6" fmla="*/ 156 w 722"/>
                    <a:gd name="T7" fmla="*/ 152 h 186"/>
                    <a:gd name="T8" fmla="*/ 29 w 722"/>
                    <a:gd name="T9" fmla="*/ 152 h 186"/>
                    <a:gd name="T10" fmla="*/ 31 w 722"/>
                    <a:gd name="T11" fmla="*/ 88 h 186"/>
                    <a:gd name="T12" fmla="*/ 31 w 722"/>
                    <a:gd name="T13" fmla="*/ 78 h 186"/>
                    <a:gd name="T14" fmla="*/ 585 w 722"/>
                    <a:gd name="T15" fmla="*/ 78 h 186"/>
                    <a:gd name="T16" fmla="*/ 585 w 722"/>
                    <a:gd name="T17" fmla="*/ 88 h 186"/>
                    <a:gd name="T18" fmla="*/ 31 w 722"/>
                    <a:gd name="T19" fmla="*/ 88 h 186"/>
                    <a:gd name="T20" fmla="*/ 34 w 722"/>
                    <a:gd name="T21" fmla="*/ 65 h 186"/>
                    <a:gd name="T22" fmla="*/ 34 w 722"/>
                    <a:gd name="T23" fmla="*/ 56 h 186"/>
                    <a:gd name="T24" fmla="*/ 668 w 722"/>
                    <a:gd name="T25" fmla="*/ 56 h 186"/>
                    <a:gd name="T26" fmla="*/ 668 w 722"/>
                    <a:gd name="T27" fmla="*/ 65 h 186"/>
                    <a:gd name="T28" fmla="*/ 34 w 722"/>
                    <a:gd name="T29" fmla="*/ 65 h 186"/>
                    <a:gd name="T30" fmla="*/ 34 w 722"/>
                    <a:gd name="T31" fmla="*/ 41 h 186"/>
                    <a:gd name="T32" fmla="*/ 34 w 722"/>
                    <a:gd name="T33" fmla="*/ 28 h 186"/>
                    <a:gd name="T34" fmla="*/ 295 w 722"/>
                    <a:gd name="T35" fmla="*/ 28 h 186"/>
                    <a:gd name="T36" fmla="*/ 295 w 722"/>
                    <a:gd name="T37" fmla="*/ 41 h 186"/>
                    <a:gd name="T38" fmla="*/ 34 w 722"/>
                    <a:gd name="T39" fmla="*/ 41 h 186"/>
                    <a:gd name="T40" fmla="*/ 722 w 722"/>
                    <a:gd name="T41" fmla="*/ 0 h 186"/>
                    <a:gd name="T42" fmla="*/ 0 w 722"/>
                    <a:gd name="T43" fmla="*/ 0 h 186"/>
                    <a:gd name="T44" fmla="*/ 0 w 722"/>
                    <a:gd name="T45" fmla="*/ 186 h 186"/>
                    <a:gd name="T46" fmla="*/ 722 w 722"/>
                    <a:gd name="T47" fmla="*/ 186 h 186"/>
                    <a:gd name="T48" fmla="*/ 722 w 722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722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585" y="78"/>
                      </a:lnTo>
                      <a:lnTo>
                        <a:pt x="585" y="88"/>
                      </a:lnTo>
                      <a:lnTo>
                        <a:pt x="31" y="88"/>
                      </a:lnTo>
                      <a:moveTo>
                        <a:pt x="34" y="65"/>
                      </a:moveTo>
                      <a:lnTo>
                        <a:pt x="34" y="56"/>
                      </a:lnTo>
                      <a:lnTo>
                        <a:pt x="668" y="56"/>
                      </a:lnTo>
                      <a:lnTo>
                        <a:pt x="668" y="65"/>
                      </a:lnTo>
                      <a:lnTo>
                        <a:pt x="34" y="65"/>
                      </a:lnTo>
                      <a:moveTo>
                        <a:pt x="34" y="41"/>
                      </a:moveTo>
                      <a:lnTo>
                        <a:pt x="34" y="28"/>
                      </a:lnTo>
                      <a:lnTo>
                        <a:pt x="295" y="28"/>
                      </a:lnTo>
                      <a:lnTo>
                        <a:pt x="295" y="41"/>
                      </a:lnTo>
                      <a:lnTo>
                        <a:pt x="34" y="41"/>
                      </a:lnTo>
                      <a:moveTo>
                        <a:pt x="722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722" y="186"/>
                      </a:lnTo>
                      <a:lnTo>
                        <a:pt x="72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1" name="Freeform 1003">
                  <a:extLst>
                    <a:ext uri="{FF2B5EF4-FFF2-40B4-BE49-F238E27FC236}">
                      <a16:creationId xmlns:a16="http://schemas.microsoft.com/office/drawing/2014/main" id="{12F34E63-DC72-439E-8CAF-C318015AE82B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close/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close/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close/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close/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solidFill>
                  <a:srgbClr val="0EBBF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Freeform 1004">
                  <a:extLst>
                    <a:ext uri="{FF2B5EF4-FFF2-40B4-BE49-F238E27FC236}">
                      <a16:creationId xmlns:a16="http://schemas.microsoft.com/office/drawing/2014/main" id="{845AE947-0F96-4F2E-9A0B-1FF3FAE9B2CE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262"/>
                  <a:ext cx="694" cy="189"/>
                </a:xfrm>
                <a:custGeom>
                  <a:avLst/>
                  <a:gdLst>
                    <a:gd name="T0" fmla="*/ 29 w 694"/>
                    <a:gd name="T1" fmla="*/ 161 h 189"/>
                    <a:gd name="T2" fmla="*/ 29 w 694"/>
                    <a:gd name="T3" fmla="*/ 126 h 189"/>
                    <a:gd name="T4" fmla="*/ 156 w 694"/>
                    <a:gd name="T5" fmla="*/ 126 h 189"/>
                    <a:gd name="T6" fmla="*/ 156 w 694"/>
                    <a:gd name="T7" fmla="*/ 161 h 189"/>
                    <a:gd name="T8" fmla="*/ 29 w 694"/>
                    <a:gd name="T9" fmla="*/ 161 h 189"/>
                    <a:gd name="T10" fmla="*/ 29 w 694"/>
                    <a:gd name="T11" fmla="*/ 98 h 189"/>
                    <a:gd name="T12" fmla="*/ 29 w 694"/>
                    <a:gd name="T13" fmla="*/ 88 h 189"/>
                    <a:gd name="T14" fmla="*/ 584 w 694"/>
                    <a:gd name="T15" fmla="*/ 88 h 189"/>
                    <a:gd name="T16" fmla="*/ 584 w 694"/>
                    <a:gd name="T17" fmla="*/ 98 h 189"/>
                    <a:gd name="T18" fmla="*/ 29 w 694"/>
                    <a:gd name="T19" fmla="*/ 98 h 189"/>
                    <a:gd name="T20" fmla="*/ 29 w 694"/>
                    <a:gd name="T21" fmla="*/ 75 h 189"/>
                    <a:gd name="T22" fmla="*/ 29 w 694"/>
                    <a:gd name="T23" fmla="*/ 65 h 189"/>
                    <a:gd name="T24" fmla="*/ 667 w 694"/>
                    <a:gd name="T25" fmla="*/ 65 h 189"/>
                    <a:gd name="T26" fmla="*/ 667 w 694"/>
                    <a:gd name="T27" fmla="*/ 75 h 189"/>
                    <a:gd name="T28" fmla="*/ 29 w 694"/>
                    <a:gd name="T29" fmla="*/ 75 h 189"/>
                    <a:gd name="T30" fmla="*/ 29 w 694"/>
                    <a:gd name="T31" fmla="*/ 50 h 189"/>
                    <a:gd name="T32" fmla="*/ 29 w 694"/>
                    <a:gd name="T33" fmla="*/ 37 h 189"/>
                    <a:gd name="T34" fmla="*/ 295 w 694"/>
                    <a:gd name="T35" fmla="*/ 37 h 189"/>
                    <a:gd name="T36" fmla="*/ 295 w 694"/>
                    <a:gd name="T37" fmla="*/ 50 h 189"/>
                    <a:gd name="T38" fmla="*/ 29 w 694"/>
                    <a:gd name="T39" fmla="*/ 50 h 189"/>
                    <a:gd name="T40" fmla="*/ 694 w 694"/>
                    <a:gd name="T41" fmla="*/ 0 h 189"/>
                    <a:gd name="T42" fmla="*/ 0 w 694"/>
                    <a:gd name="T43" fmla="*/ 0 h 189"/>
                    <a:gd name="T44" fmla="*/ 0 w 694"/>
                    <a:gd name="T45" fmla="*/ 189 h 189"/>
                    <a:gd name="T46" fmla="*/ 694 w 694"/>
                    <a:gd name="T47" fmla="*/ 189 h 189"/>
                    <a:gd name="T48" fmla="*/ 694 w 694"/>
                    <a:gd name="T49" fmla="*/ 0 h 1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94" h="189">
                      <a:moveTo>
                        <a:pt x="29" y="161"/>
                      </a:moveTo>
                      <a:lnTo>
                        <a:pt x="29" y="126"/>
                      </a:lnTo>
                      <a:lnTo>
                        <a:pt x="156" y="126"/>
                      </a:lnTo>
                      <a:lnTo>
                        <a:pt x="156" y="161"/>
                      </a:lnTo>
                      <a:lnTo>
                        <a:pt x="29" y="161"/>
                      </a:lnTo>
                      <a:moveTo>
                        <a:pt x="29" y="98"/>
                      </a:moveTo>
                      <a:lnTo>
                        <a:pt x="29" y="88"/>
                      </a:lnTo>
                      <a:lnTo>
                        <a:pt x="584" y="88"/>
                      </a:lnTo>
                      <a:lnTo>
                        <a:pt x="584" y="98"/>
                      </a:lnTo>
                      <a:lnTo>
                        <a:pt x="29" y="98"/>
                      </a:lnTo>
                      <a:moveTo>
                        <a:pt x="29" y="75"/>
                      </a:moveTo>
                      <a:lnTo>
                        <a:pt x="29" y="65"/>
                      </a:lnTo>
                      <a:lnTo>
                        <a:pt x="667" y="65"/>
                      </a:lnTo>
                      <a:lnTo>
                        <a:pt x="667" y="75"/>
                      </a:lnTo>
                      <a:lnTo>
                        <a:pt x="29" y="75"/>
                      </a:lnTo>
                      <a:moveTo>
                        <a:pt x="29" y="50"/>
                      </a:moveTo>
                      <a:lnTo>
                        <a:pt x="29" y="37"/>
                      </a:lnTo>
                      <a:lnTo>
                        <a:pt x="295" y="37"/>
                      </a:lnTo>
                      <a:lnTo>
                        <a:pt x="295" y="50"/>
                      </a:lnTo>
                      <a:lnTo>
                        <a:pt x="29" y="50"/>
                      </a:lnTo>
                      <a:moveTo>
                        <a:pt x="694" y="0"/>
                      </a:moveTo>
                      <a:lnTo>
                        <a:pt x="0" y="0"/>
                      </a:lnTo>
                      <a:lnTo>
                        <a:pt x="0" y="189"/>
                      </a:lnTo>
                      <a:lnTo>
                        <a:pt x="694" y="189"/>
                      </a:lnTo>
                      <a:lnTo>
                        <a:pt x="69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Freeform 1005">
                  <a:extLst>
                    <a:ext uri="{FF2B5EF4-FFF2-40B4-BE49-F238E27FC236}">
                      <a16:creationId xmlns:a16="http://schemas.microsoft.com/office/drawing/2014/main" id="{5B474A25-1DA5-483F-AA70-9DD7FBDB3AF4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34" y="3084"/>
                  <a:ext cx="752" cy="39"/>
                </a:xfrm>
                <a:custGeom>
                  <a:avLst/>
                  <a:gdLst>
                    <a:gd name="T0" fmla="*/ 752 w 752"/>
                    <a:gd name="T1" fmla="*/ 0 h 39"/>
                    <a:gd name="T2" fmla="*/ 0 w 752"/>
                    <a:gd name="T3" fmla="*/ 0 h 39"/>
                    <a:gd name="T4" fmla="*/ 8 w 752"/>
                    <a:gd name="T5" fmla="*/ 39 h 39"/>
                    <a:gd name="T6" fmla="*/ 752 w 752"/>
                    <a:gd name="T7" fmla="*/ 39 h 39"/>
                    <a:gd name="T8" fmla="*/ 752 w 752"/>
                    <a:gd name="T9" fmla="*/ 0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2" h="39">
                      <a:moveTo>
                        <a:pt x="75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13"/>
                        <a:pt x="7" y="26"/>
                        <a:pt x="8" y="39"/>
                      </a:cubicBezTo>
                      <a:cubicBezTo>
                        <a:pt x="752" y="39"/>
                        <a:pt x="752" y="39"/>
                        <a:pt x="752" y="39"/>
                      </a:cubicBezTo>
                      <a:cubicBezTo>
                        <a:pt x="752" y="0"/>
                        <a:pt x="752" y="0"/>
                        <a:pt x="752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Rectangle 1006">
                  <a:extLst>
                    <a:ext uri="{FF2B5EF4-FFF2-40B4-BE49-F238E27FC236}">
                      <a16:creationId xmlns:a16="http://schemas.microsoft.com/office/drawing/2014/main" id="{AAD1133E-6291-43D9-99A4-107EC3D07C4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Rectangle 1007">
                  <a:extLst>
                    <a:ext uri="{FF2B5EF4-FFF2-40B4-BE49-F238E27FC236}">
                      <a16:creationId xmlns:a16="http://schemas.microsoft.com/office/drawing/2014/main" id="{7C643334-2A0D-4213-BA2F-82184CE6EB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502" y="3084"/>
                  <a:ext cx="114" cy="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Freeform 1008">
                  <a:extLst>
                    <a:ext uri="{FF2B5EF4-FFF2-40B4-BE49-F238E27FC236}">
                      <a16:creationId xmlns:a16="http://schemas.microsoft.com/office/drawing/2014/main" id="{7B2A58FD-E26A-42D3-9259-959ADAC5CD62}"/>
                    </a:ext>
                  </a:extLst>
                </p:cNvPr>
                <p:cNvSpPr>
                  <a:spLocks/>
                </p:cNvSpPr>
                <p:nvPr userDrawn="1"/>
              </p:nvSpPr>
              <p:spPr bwMode="auto">
                <a:xfrm>
                  <a:off x="4728" y="3202"/>
                  <a:ext cx="11" cy="12"/>
                </a:xfrm>
                <a:custGeom>
                  <a:avLst/>
                  <a:gdLst>
                    <a:gd name="T0" fmla="*/ 11 w 11"/>
                    <a:gd name="T1" fmla="*/ 0 h 12"/>
                    <a:gd name="T2" fmla="*/ 5 w 11"/>
                    <a:gd name="T3" fmla="*/ 0 h 12"/>
                    <a:gd name="T4" fmla="*/ 0 w 11"/>
                    <a:gd name="T5" fmla="*/ 12 h 12"/>
                    <a:gd name="T6" fmla="*/ 11 w 11"/>
                    <a:gd name="T7" fmla="*/ 12 h 12"/>
                    <a:gd name="T8" fmla="*/ 11 w 11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2">
                      <a:moveTo>
                        <a:pt x="1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4"/>
                        <a:pt x="2" y="8"/>
                        <a:pt x="0" y="12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0"/>
                        <a:pt x="11" y="0"/>
                        <a:pt x="11" y="0"/>
                      </a:cubicBezTo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7" name="Rectangle 1009">
                  <a:extLst>
                    <a:ext uri="{FF2B5EF4-FFF2-40B4-BE49-F238E27FC236}">
                      <a16:creationId xmlns:a16="http://schemas.microsoft.com/office/drawing/2014/main" id="{57227390-D87F-431C-BC53-E1579B4D0B8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Rectangle 1010">
                  <a:extLst>
                    <a:ext uri="{FF2B5EF4-FFF2-40B4-BE49-F238E27FC236}">
                      <a16:creationId xmlns:a16="http://schemas.microsoft.com/office/drawing/2014/main" id="{8F2F64E9-143E-4A1E-BCEE-9C059985DBC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756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Rectangle 1011">
                  <a:extLst>
                    <a:ext uri="{FF2B5EF4-FFF2-40B4-BE49-F238E27FC236}">
                      <a16:creationId xmlns:a16="http://schemas.microsoft.com/office/drawing/2014/main" id="{9D8328ED-A68F-402C-AB6B-07C08BD5131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Rectangle 1012">
                  <a:extLst>
                    <a:ext uri="{FF2B5EF4-FFF2-40B4-BE49-F238E27FC236}">
                      <a16:creationId xmlns:a16="http://schemas.microsoft.com/office/drawing/2014/main" id="{766ACD00-43EF-432C-943A-C6BEC94CF3B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889" y="3202"/>
                  <a:ext cx="116" cy="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Rectangle 1013">
                  <a:extLst>
                    <a:ext uri="{FF2B5EF4-FFF2-40B4-BE49-F238E27FC236}">
                      <a16:creationId xmlns:a16="http://schemas.microsoft.com/office/drawing/2014/main" id="{33E8EAB2-1D08-46D3-9DB1-4BC888B8DAA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Rectangle 1014">
                  <a:extLst>
                    <a:ext uri="{FF2B5EF4-FFF2-40B4-BE49-F238E27FC236}">
                      <a16:creationId xmlns:a16="http://schemas.microsoft.com/office/drawing/2014/main" id="{BE846087-4F14-482C-99F3-41E73D178D4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45" y="3181"/>
                  <a:ext cx="187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Rectangle 1015">
                  <a:extLst>
                    <a:ext uri="{FF2B5EF4-FFF2-40B4-BE49-F238E27FC236}">
                      <a16:creationId xmlns:a16="http://schemas.microsoft.com/office/drawing/2014/main" id="{B4965756-1C39-4BA6-8F2C-DD3C58C8E8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Rectangle 1016">
                  <a:extLst>
                    <a:ext uri="{FF2B5EF4-FFF2-40B4-BE49-F238E27FC236}">
                      <a16:creationId xmlns:a16="http://schemas.microsoft.com/office/drawing/2014/main" id="{8CB0C9E7-D331-4C4A-A7BC-B30FC0C4A5B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485" y="3203"/>
                  <a:ext cx="147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Rectangle 1017">
                  <a:extLst>
                    <a:ext uri="{FF2B5EF4-FFF2-40B4-BE49-F238E27FC236}">
                      <a16:creationId xmlns:a16="http://schemas.microsoft.com/office/drawing/2014/main" id="{1C0DE5F3-4AD8-468A-AEF4-7C272D899A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Rectangle 1018">
                  <a:extLst>
                    <a:ext uri="{FF2B5EF4-FFF2-40B4-BE49-F238E27FC236}">
                      <a16:creationId xmlns:a16="http://schemas.microsoft.com/office/drawing/2014/main" id="{11DC5B25-0D6A-4A1C-912E-09F328147503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696"/>
                  <a:ext cx="261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Rectangle 1019">
                  <a:extLst>
                    <a:ext uri="{FF2B5EF4-FFF2-40B4-BE49-F238E27FC236}">
                      <a16:creationId xmlns:a16="http://schemas.microsoft.com/office/drawing/2014/main" id="{FCE9C812-D1FA-4B69-B934-3E7955654EF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Rectangle 1020">
                  <a:extLst>
                    <a:ext uri="{FF2B5EF4-FFF2-40B4-BE49-F238E27FC236}">
                      <a16:creationId xmlns:a16="http://schemas.microsoft.com/office/drawing/2014/main" id="{4EA172D3-4EF6-4782-97D4-CABBB9A1561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42" y="3724"/>
                  <a:ext cx="634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Rectangle 1021">
                  <a:extLst>
                    <a:ext uri="{FF2B5EF4-FFF2-40B4-BE49-F238E27FC236}">
                      <a16:creationId xmlns:a16="http://schemas.microsoft.com/office/drawing/2014/main" id="{E3693970-B542-45DA-BCAC-4256B8D834B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Rectangle 1022">
                  <a:extLst>
                    <a:ext uri="{FF2B5EF4-FFF2-40B4-BE49-F238E27FC236}">
                      <a16:creationId xmlns:a16="http://schemas.microsoft.com/office/drawing/2014/main" id="{1D97E670-8DDB-4F64-939C-0DC9AC15897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39" y="3746"/>
                  <a:ext cx="55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Freeform 1023">
                  <a:extLst>
                    <a:ext uri="{FF2B5EF4-FFF2-40B4-BE49-F238E27FC236}">
                      <a16:creationId xmlns:a16="http://schemas.microsoft.com/office/drawing/2014/main" id="{6CC116A6-C812-4781-900A-FE8C4CFFF0FF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Freeform 1024">
                  <a:extLst>
                    <a:ext uri="{FF2B5EF4-FFF2-40B4-BE49-F238E27FC236}">
                      <a16:creationId xmlns:a16="http://schemas.microsoft.com/office/drawing/2014/main" id="{6C87BCEE-0EDD-49BB-A32F-E00BB151BA9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237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Rectangle 1025">
                  <a:extLst>
                    <a:ext uri="{FF2B5EF4-FFF2-40B4-BE49-F238E27FC236}">
                      <a16:creationId xmlns:a16="http://schemas.microsoft.com/office/drawing/2014/main" id="{D1859691-2009-4A5D-91C7-3E03DDCFA6C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Rectangle 1026">
                  <a:extLst>
                    <a:ext uri="{FF2B5EF4-FFF2-40B4-BE49-F238E27FC236}">
                      <a16:creationId xmlns:a16="http://schemas.microsoft.com/office/drawing/2014/main" id="{87C0D6DD-5099-472F-93FB-9497373D66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266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Rectangle 1027">
                  <a:extLst>
                    <a:ext uri="{FF2B5EF4-FFF2-40B4-BE49-F238E27FC236}">
                      <a16:creationId xmlns:a16="http://schemas.microsoft.com/office/drawing/2014/main" id="{B5267AEB-CB31-45ED-982C-27CE0E9829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6" name="Rectangle 1028">
                  <a:extLst>
                    <a:ext uri="{FF2B5EF4-FFF2-40B4-BE49-F238E27FC236}">
                      <a16:creationId xmlns:a16="http://schemas.microsoft.com/office/drawing/2014/main" id="{EF806734-E6E7-4A4D-96E7-1605CCB0AA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299"/>
                  <a:ext cx="266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Rectangle 1029">
                  <a:extLst>
                    <a:ext uri="{FF2B5EF4-FFF2-40B4-BE49-F238E27FC236}">
                      <a16:creationId xmlns:a16="http://schemas.microsoft.com/office/drawing/2014/main" id="{07E7E4DA-C208-4173-BF35-23BDF662F22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Rectangle 1030">
                  <a:extLst>
                    <a:ext uri="{FF2B5EF4-FFF2-40B4-BE49-F238E27FC236}">
                      <a16:creationId xmlns:a16="http://schemas.microsoft.com/office/drawing/2014/main" id="{053CA394-79B3-4FA0-B9E4-1019DCE3985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27"/>
                  <a:ext cx="638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Rectangle 1031">
                  <a:extLst>
                    <a:ext uri="{FF2B5EF4-FFF2-40B4-BE49-F238E27FC236}">
                      <a16:creationId xmlns:a16="http://schemas.microsoft.com/office/drawing/2014/main" id="{0226C237-1543-427D-978A-314B125F7A4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solidFill>
                  <a:srgbClr val="7BDCF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Rectangle 1032">
                  <a:extLst>
                    <a:ext uri="{FF2B5EF4-FFF2-40B4-BE49-F238E27FC236}">
                      <a16:creationId xmlns:a16="http://schemas.microsoft.com/office/drawing/2014/main" id="{F91A1CF1-78BB-40BC-B714-7EB92A8D42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3" y="3350"/>
                  <a:ext cx="555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Freeform 1033">
                  <a:extLst>
                    <a:ext uri="{FF2B5EF4-FFF2-40B4-BE49-F238E27FC236}">
                      <a16:creationId xmlns:a16="http://schemas.microsoft.com/office/drawing/2014/main" id="{B3A0F7AB-9C79-4763-ADDA-4086DB57D6E5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Freeform 1034">
                  <a:extLst>
                    <a:ext uri="{FF2B5EF4-FFF2-40B4-BE49-F238E27FC236}">
                      <a16:creationId xmlns:a16="http://schemas.microsoft.com/office/drawing/2014/main" id="{4BD56468-CBE6-4B50-8281-75D604ECE09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388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3 h 35"/>
                    <a:gd name="T4" fmla="*/ 98 w 127"/>
                    <a:gd name="T5" fmla="*/ 13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3"/>
                      </a:lnTo>
                      <a:lnTo>
                        <a:pt x="98" y="13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Rectangle 1035">
                  <a:extLst>
                    <a:ext uri="{FF2B5EF4-FFF2-40B4-BE49-F238E27FC236}">
                      <a16:creationId xmlns:a16="http://schemas.microsoft.com/office/drawing/2014/main" id="{AF8B9659-D8B0-4C8B-A22A-9AD4EB4D57E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4" name="Rectangle 1036">
                  <a:extLst>
                    <a:ext uri="{FF2B5EF4-FFF2-40B4-BE49-F238E27FC236}">
                      <a16:creationId xmlns:a16="http://schemas.microsoft.com/office/drawing/2014/main" id="{6D870B0D-0165-40DD-ABB6-1755E109D0F4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401"/>
                  <a:ext cx="69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Freeform 1037">
                  <a:extLst>
                    <a:ext uri="{FF2B5EF4-FFF2-40B4-BE49-F238E27FC236}">
                      <a16:creationId xmlns:a16="http://schemas.microsoft.com/office/drawing/2014/main" id="{263EAF75-27DB-4A5C-9666-BCA84581631C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close/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close/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close/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Freeform 1038">
                  <a:extLst>
                    <a:ext uri="{FF2B5EF4-FFF2-40B4-BE49-F238E27FC236}">
                      <a16:creationId xmlns:a16="http://schemas.microsoft.com/office/drawing/2014/main" id="{9814E032-74A3-4F95-A3ED-76F03180BBF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668"/>
                  <a:ext cx="339" cy="186"/>
                </a:xfrm>
                <a:custGeom>
                  <a:avLst/>
                  <a:gdLst>
                    <a:gd name="T0" fmla="*/ 29 w 339"/>
                    <a:gd name="T1" fmla="*/ 152 h 186"/>
                    <a:gd name="T2" fmla="*/ 29 w 339"/>
                    <a:gd name="T3" fmla="*/ 117 h 186"/>
                    <a:gd name="T4" fmla="*/ 156 w 339"/>
                    <a:gd name="T5" fmla="*/ 117 h 186"/>
                    <a:gd name="T6" fmla="*/ 156 w 339"/>
                    <a:gd name="T7" fmla="*/ 152 h 186"/>
                    <a:gd name="T8" fmla="*/ 29 w 339"/>
                    <a:gd name="T9" fmla="*/ 152 h 186"/>
                    <a:gd name="T10" fmla="*/ 31 w 339"/>
                    <a:gd name="T11" fmla="*/ 88 h 186"/>
                    <a:gd name="T12" fmla="*/ 31 w 339"/>
                    <a:gd name="T13" fmla="*/ 78 h 186"/>
                    <a:gd name="T14" fmla="*/ 225 w 339"/>
                    <a:gd name="T15" fmla="*/ 78 h 186"/>
                    <a:gd name="T16" fmla="*/ 225 w 339"/>
                    <a:gd name="T17" fmla="*/ 88 h 186"/>
                    <a:gd name="T18" fmla="*/ 31 w 339"/>
                    <a:gd name="T19" fmla="*/ 88 h 186"/>
                    <a:gd name="T20" fmla="*/ 32 w 339"/>
                    <a:gd name="T21" fmla="*/ 65 h 186"/>
                    <a:gd name="T22" fmla="*/ 32 w 339"/>
                    <a:gd name="T23" fmla="*/ 56 h 186"/>
                    <a:gd name="T24" fmla="*/ 254 w 339"/>
                    <a:gd name="T25" fmla="*/ 56 h 186"/>
                    <a:gd name="T26" fmla="*/ 254 w 339"/>
                    <a:gd name="T27" fmla="*/ 65 h 186"/>
                    <a:gd name="T28" fmla="*/ 32 w 339"/>
                    <a:gd name="T29" fmla="*/ 65 h 186"/>
                    <a:gd name="T30" fmla="*/ 32 w 339"/>
                    <a:gd name="T31" fmla="*/ 41 h 186"/>
                    <a:gd name="T32" fmla="*/ 32 w 339"/>
                    <a:gd name="T33" fmla="*/ 28 h 186"/>
                    <a:gd name="T34" fmla="*/ 227 w 339"/>
                    <a:gd name="T35" fmla="*/ 28 h 186"/>
                    <a:gd name="T36" fmla="*/ 227 w 339"/>
                    <a:gd name="T37" fmla="*/ 41 h 186"/>
                    <a:gd name="T38" fmla="*/ 32 w 339"/>
                    <a:gd name="T39" fmla="*/ 41 h 186"/>
                    <a:gd name="T40" fmla="*/ 339 w 339"/>
                    <a:gd name="T41" fmla="*/ 0 h 186"/>
                    <a:gd name="T42" fmla="*/ 0 w 339"/>
                    <a:gd name="T43" fmla="*/ 0 h 186"/>
                    <a:gd name="T44" fmla="*/ 0 w 339"/>
                    <a:gd name="T45" fmla="*/ 186 h 186"/>
                    <a:gd name="T46" fmla="*/ 339 w 339"/>
                    <a:gd name="T47" fmla="*/ 186 h 186"/>
                    <a:gd name="T48" fmla="*/ 339 w 339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39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1" y="88"/>
                      </a:moveTo>
                      <a:lnTo>
                        <a:pt x="31" y="78"/>
                      </a:lnTo>
                      <a:lnTo>
                        <a:pt x="225" y="78"/>
                      </a:lnTo>
                      <a:lnTo>
                        <a:pt x="225" y="88"/>
                      </a:lnTo>
                      <a:lnTo>
                        <a:pt x="31" y="88"/>
                      </a:lnTo>
                      <a:moveTo>
                        <a:pt x="32" y="65"/>
                      </a:moveTo>
                      <a:lnTo>
                        <a:pt x="32" y="56"/>
                      </a:lnTo>
                      <a:lnTo>
                        <a:pt x="254" y="56"/>
                      </a:lnTo>
                      <a:lnTo>
                        <a:pt x="254" y="65"/>
                      </a:lnTo>
                      <a:lnTo>
                        <a:pt x="32" y="65"/>
                      </a:lnTo>
                      <a:moveTo>
                        <a:pt x="32" y="41"/>
                      </a:moveTo>
                      <a:lnTo>
                        <a:pt x="32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2" y="41"/>
                      </a:lnTo>
                      <a:moveTo>
                        <a:pt x="339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39" y="186"/>
                      </a:lnTo>
                      <a:lnTo>
                        <a:pt x="33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Rectangle 1039">
                  <a:extLst>
                    <a:ext uri="{FF2B5EF4-FFF2-40B4-BE49-F238E27FC236}">
                      <a16:creationId xmlns:a16="http://schemas.microsoft.com/office/drawing/2014/main" id="{C946E980-C93E-4DCB-95E5-8C826C66695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Rectangle 1040">
                  <a:extLst>
                    <a:ext uri="{FF2B5EF4-FFF2-40B4-BE49-F238E27FC236}">
                      <a16:creationId xmlns:a16="http://schemas.microsoft.com/office/drawing/2014/main" id="{3F8D6C2C-1ED5-437F-B267-9C87E4698007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696"/>
                  <a:ext cx="195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Rectangle 1041">
                  <a:extLst>
                    <a:ext uri="{FF2B5EF4-FFF2-40B4-BE49-F238E27FC236}">
                      <a16:creationId xmlns:a16="http://schemas.microsoft.com/office/drawing/2014/main" id="{5D86F45E-128C-438E-99CE-33E8F0AE02E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Rectangle 1042">
                  <a:extLst>
                    <a:ext uri="{FF2B5EF4-FFF2-40B4-BE49-F238E27FC236}">
                      <a16:creationId xmlns:a16="http://schemas.microsoft.com/office/drawing/2014/main" id="{8FA55AF2-264A-4092-9B7F-95BF9CB9B3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6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Rectangle 1043">
                  <a:extLst>
                    <a:ext uri="{FF2B5EF4-FFF2-40B4-BE49-F238E27FC236}">
                      <a16:creationId xmlns:a16="http://schemas.microsoft.com/office/drawing/2014/main" id="{CEFCDCB2-052C-4C80-9AD3-9FBA74E392A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Rectangle 1044">
                  <a:extLst>
                    <a:ext uri="{FF2B5EF4-FFF2-40B4-BE49-F238E27FC236}">
                      <a16:creationId xmlns:a16="http://schemas.microsoft.com/office/drawing/2014/main" id="{BD461D8D-D5AB-4A89-A0C6-D7258DF56DF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4975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Freeform 1045">
                  <a:extLst>
                    <a:ext uri="{FF2B5EF4-FFF2-40B4-BE49-F238E27FC236}">
                      <a16:creationId xmlns:a16="http://schemas.microsoft.com/office/drawing/2014/main" id="{2F3FFF0F-F0F9-450E-A2EE-763587EED596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close/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  <a:close/>
                    </a:path>
                  </a:pathLst>
                </a:cu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Freeform 1046">
                  <a:extLst>
                    <a:ext uri="{FF2B5EF4-FFF2-40B4-BE49-F238E27FC236}">
                      <a16:creationId xmlns:a16="http://schemas.microsoft.com/office/drawing/2014/main" id="{69284D13-B114-4F53-9D0F-77B5C3398963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73" y="3785"/>
                  <a:ext cx="127" cy="35"/>
                </a:xfrm>
                <a:custGeom>
                  <a:avLst/>
                  <a:gdLst>
                    <a:gd name="T0" fmla="*/ 29 w 127"/>
                    <a:gd name="T1" fmla="*/ 22 h 35"/>
                    <a:gd name="T2" fmla="*/ 29 w 127"/>
                    <a:gd name="T3" fmla="*/ 12 h 35"/>
                    <a:gd name="T4" fmla="*/ 98 w 127"/>
                    <a:gd name="T5" fmla="*/ 12 h 35"/>
                    <a:gd name="T6" fmla="*/ 98 w 127"/>
                    <a:gd name="T7" fmla="*/ 22 h 35"/>
                    <a:gd name="T8" fmla="*/ 29 w 127"/>
                    <a:gd name="T9" fmla="*/ 22 h 35"/>
                    <a:gd name="T10" fmla="*/ 127 w 127"/>
                    <a:gd name="T11" fmla="*/ 0 h 35"/>
                    <a:gd name="T12" fmla="*/ 0 w 127"/>
                    <a:gd name="T13" fmla="*/ 0 h 35"/>
                    <a:gd name="T14" fmla="*/ 0 w 127"/>
                    <a:gd name="T15" fmla="*/ 35 h 35"/>
                    <a:gd name="T16" fmla="*/ 127 w 127"/>
                    <a:gd name="T17" fmla="*/ 35 h 35"/>
                    <a:gd name="T18" fmla="*/ 127 w 127"/>
                    <a:gd name="T19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7" h="35">
                      <a:moveTo>
                        <a:pt x="29" y="22"/>
                      </a:moveTo>
                      <a:lnTo>
                        <a:pt x="29" y="12"/>
                      </a:lnTo>
                      <a:lnTo>
                        <a:pt x="98" y="12"/>
                      </a:lnTo>
                      <a:lnTo>
                        <a:pt x="98" y="22"/>
                      </a:lnTo>
                      <a:lnTo>
                        <a:pt x="29" y="22"/>
                      </a:lnTo>
                      <a:moveTo>
                        <a:pt x="127" y="0"/>
                      </a:moveTo>
                      <a:lnTo>
                        <a:pt x="0" y="0"/>
                      </a:lnTo>
                      <a:lnTo>
                        <a:pt x="0" y="35"/>
                      </a:lnTo>
                      <a:lnTo>
                        <a:pt x="127" y="35"/>
                      </a:lnTo>
                      <a:lnTo>
                        <a:pt x="127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Rectangle 1047">
                  <a:extLst>
                    <a:ext uri="{FF2B5EF4-FFF2-40B4-BE49-F238E27FC236}">
                      <a16:creationId xmlns:a16="http://schemas.microsoft.com/office/drawing/2014/main" id="{27108125-10C9-4214-A58B-AC914D4A074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Rectangle 1048">
                  <a:extLst>
                    <a:ext uri="{FF2B5EF4-FFF2-40B4-BE49-F238E27FC236}">
                      <a16:creationId xmlns:a16="http://schemas.microsoft.com/office/drawing/2014/main" id="{D258E563-A58D-4F26-8156-DB0A736E86F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002" y="3797"/>
                  <a:ext cx="69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Freeform 1049">
                  <a:extLst>
                    <a:ext uri="{FF2B5EF4-FFF2-40B4-BE49-F238E27FC236}">
                      <a16:creationId xmlns:a16="http://schemas.microsoft.com/office/drawing/2014/main" id="{1F00A24A-0A2A-404A-B2C4-DCB91E1DF234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4944" y="3467"/>
                  <a:ext cx="339" cy="198"/>
                </a:xfrm>
                <a:custGeom>
                  <a:avLst/>
                  <a:gdLst>
                    <a:gd name="T0" fmla="*/ 171 w 339"/>
                    <a:gd name="T1" fmla="*/ 106 h 198"/>
                    <a:gd name="T2" fmla="*/ 202 w 339"/>
                    <a:gd name="T3" fmla="*/ 81 h 198"/>
                    <a:gd name="T4" fmla="*/ 224 w 339"/>
                    <a:gd name="T5" fmla="*/ 99 h 198"/>
                    <a:gd name="T6" fmla="*/ 224 w 339"/>
                    <a:gd name="T7" fmla="*/ 129 h 198"/>
                    <a:gd name="T8" fmla="*/ 135 w 339"/>
                    <a:gd name="T9" fmla="*/ 129 h 198"/>
                    <a:gd name="T10" fmla="*/ 135 w 339"/>
                    <a:gd name="T11" fmla="*/ 104 h 198"/>
                    <a:gd name="T12" fmla="*/ 150 w 339"/>
                    <a:gd name="T13" fmla="*/ 98 h 198"/>
                    <a:gd name="T14" fmla="*/ 171 w 339"/>
                    <a:gd name="T15" fmla="*/ 106 h 198"/>
                    <a:gd name="T16" fmla="*/ 160 w 339"/>
                    <a:gd name="T17" fmla="*/ 87 h 198"/>
                    <a:gd name="T18" fmla="*/ 151 w 339"/>
                    <a:gd name="T19" fmla="*/ 77 h 198"/>
                    <a:gd name="T20" fmla="*/ 160 w 339"/>
                    <a:gd name="T21" fmla="*/ 68 h 198"/>
                    <a:gd name="T22" fmla="*/ 170 w 339"/>
                    <a:gd name="T23" fmla="*/ 77 h 198"/>
                    <a:gd name="T24" fmla="*/ 160 w 339"/>
                    <a:gd name="T25" fmla="*/ 87 h 198"/>
                    <a:gd name="T26" fmla="*/ 229 w 339"/>
                    <a:gd name="T27" fmla="*/ 59 h 198"/>
                    <a:gd name="T28" fmla="*/ 130 w 339"/>
                    <a:gd name="T29" fmla="*/ 59 h 198"/>
                    <a:gd name="T30" fmla="*/ 130 w 339"/>
                    <a:gd name="T31" fmla="*/ 134 h 198"/>
                    <a:gd name="T32" fmla="*/ 229 w 339"/>
                    <a:gd name="T33" fmla="*/ 134 h 198"/>
                    <a:gd name="T34" fmla="*/ 229 w 339"/>
                    <a:gd name="T35" fmla="*/ 59 h 198"/>
                    <a:gd name="T36" fmla="*/ 122 w 339"/>
                    <a:gd name="T37" fmla="*/ 142 h 198"/>
                    <a:gd name="T38" fmla="*/ 122 w 339"/>
                    <a:gd name="T39" fmla="*/ 51 h 198"/>
                    <a:gd name="T40" fmla="*/ 237 w 339"/>
                    <a:gd name="T41" fmla="*/ 51 h 198"/>
                    <a:gd name="T42" fmla="*/ 237 w 339"/>
                    <a:gd name="T43" fmla="*/ 142 h 198"/>
                    <a:gd name="T44" fmla="*/ 122 w 339"/>
                    <a:gd name="T45" fmla="*/ 142 h 198"/>
                    <a:gd name="T46" fmla="*/ 339 w 339"/>
                    <a:gd name="T47" fmla="*/ 0 h 198"/>
                    <a:gd name="T48" fmla="*/ 0 w 339"/>
                    <a:gd name="T49" fmla="*/ 0 h 198"/>
                    <a:gd name="T50" fmla="*/ 0 w 339"/>
                    <a:gd name="T51" fmla="*/ 198 h 198"/>
                    <a:gd name="T52" fmla="*/ 339 w 339"/>
                    <a:gd name="T53" fmla="*/ 198 h 198"/>
                    <a:gd name="T54" fmla="*/ 339 w 339"/>
                    <a:gd name="T55" fmla="*/ 0 h 1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39" h="198">
                      <a:moveTo>
                        <a:pt x="171" y="106"/>
                      </a:moveTo>
                      <a:cubicBezTo>
                        <a:pt x="202" y="81"/>
                        <a:pt x="202" y="81"/>
                        <a:pt x="202" y="81"/>
                      </a:cubicBezTo>
                      <a:cubicBezTo>
                        <a:pt x="224" y="99"/>
                        <a:pt x="224" y="99"/>
                        <a:pt x="224" y="99"/>
                      </a:cubicBezTo>
                      <a:cubicBezTo>
                        <a:pt x="224" y="129"/>
                        <a:pt x="224" y="129"/>
                        <a:pt x="224" y="129"/>
                      </a:cubicBezTo>
                      <a:cubicBezTo>
                        <a:pt x="135" y="129"/>
                        <a:pt x="135" y="129"/>
                        <a:pt x="135" y="129"/>
                      </a:cubicBezTo>
                      <a:cubicBezTo>
                        <a:pt x="135" y="104"/>
                        <a:pt x="135" y="104"/>
                        <a:pt x="135" y="104"/>
                      </a:cubicBezTo>
                      <a:cubicBezTo>
                        <a:pt x="150" y="98"/>
                        <a:pt x="150" y="98"/>
                        <a:pt x="150" y="98"/>
                      </a:cubicBezTo>
                      <a:cubicBezTo>
                        <a:pt x="171" y="106"/>
                        <a:pt x="171" y="106"/>
                        <a:pt x="171" y="106"/>
                      </a:cubicBezTo>
                      <a:moveTo>
                        <a:pt x="160" y="87"/>
                      </a:moveTo>
                      <a:cubicBezTo>
                        <a:pt x="155" y="87"/>
                        <a:pt x="151" y="83"/>
                        <a:pt x="151" y="77"/>
                      </a:cubicBezTo>
                      <a:cubicBezTo>
                        <a:pt x="151" y="72"/>
                        <a:pt x="155" y="68"/>
                        <a:pt x="160" y="68"/>
                      </a:cubicBezTo>
                      <a:cubicBezTo>
                        <a:pt x="166" y="68"/>
                        <a:pt x="170" y="72"/>
                        <a:pt x="170" y="77"/>
                      </a:cubicBezTo>
                      <a:cubicBezTo>
                        <a:pt x="170" y="83"/>
                        <a:pt x="166" y="87"/>
                        <a:pt x="160" y="87"/>
                      </a:cubicBezTo>
                      <a:moveTo>
                        <a:pt x="229" y="59"/>
                      </a:moveTo>
                      <a:cubicBezTo>
                        <a:pt x="130" y="59"/>
                        <a:pt x="130" y="59"/>
                        <a:pt x="130" y="59"/>
                      </a:cubicBezTo>
                      <a:cubicBezTo>
                        <a:pt x="130" y="134"/>
                        <a:pt x="130" y="134"/>
                        <a:pt x="130" y="134"/>
                      </a:cubicBezTo>
                      <a:cubicBezTo>
                        <a:pt x="229" y="134"/>
                        <a:pt x="229" y="134"/>
                        <a:pt x="229" y="134"/>
                      </a:cubicBezTo>
                      <a:cubicBezTo>
                        <a:pt x="229" y="59"/>
                        <a:pt x="229" y="59"/>
                        <a:pt x="229" y="59"/>
                      </a:cubicBezTo>
                      <a:moveTo>
                        <a:pt x="122" y="142"/>
                      </a:moveTo>
                      <a:cubicBezTo>
                        <a:pt x="122" y="51"/>
                        <a:pt x="122" y="51"/>
                        <a:pt x="122" y="51"/>
                      </a:cubicBezTo>
                      <a:cubicBezTo>
                        <a:pt x="237" y="51"/>
                        <a:pt x="237" y="51"/>
                        <a:pt x="237" y="51"/>
                      </a:cubicBezTo>
                      <a:cubicBezTo>
                        <a:pt x="237" y="142"/>
                        <a:pt x="237" y="142"/>
                        <a:pt x="237" y="142"/>
                      </a:cubicBezTo>
                      <a:cubicBezTo>
                        <a:pt x="122" y="142"/>
                        <a:pt x="122" y="142"/>
                        <a:pt x="122" y="142"/>
                      </a:cubicBezTo>
                      <a:moveTo>
                        <a:pt x="33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98"/>
                        <a:pt x="0" y="198"/>
                        <a:pt x="0" y="198"/>
                      </a:cubicBezTo>
                      <a:cubicBezTo>
                        <a:pt x="339" y="198"/>
                        <a:pt x="339" y="198"/>
                        <a:pt x="339" y="198"/>
                      </a:cubicBezTo>
                      <a:cubicBezTo>
                        <a:pt x="339" y="0"/>
                        <a:pt x="339" y="0"/>
                        <a:pt x="339" y="0"/>
                      </a:cubicBezTo>
                    </a:path>
                  </a:pathLst>
                </a:custGeom>
                <a:solidFill>
                  <a:srgbClr val="069FF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Freeform 1050">
                  <a:extLst>
                    <a:ext uri="{FF2B5EF4-FFF2-40B4-BE49-F238E27FC236}">
                      <a16:creationId xmlns:a16="http://schemas.microsoft.com/office/drawing/2014/main" id="{03B13311-E45F-4B07-A3E2-AB9DD94605E0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close/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close/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close/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close/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  <a:close/>
                    </a:path>
                  </a:pathLst>
                </a:custGeom>
                <a:solidFill>
                  <a:srgbClr val="8DE0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Freeform 1051">
                  <a:extLst>
                    <a:ext uri="{FF2B5EF4-FFF2-40B4-BE49-F238E27FC236}">
                      <a16:creationId xmlns:a16="http://schemas.microsoft.com/office/drawing/2014/main" id="{685E0B30-6FD6-4A1E-8832-0CA7B06D3C92}"/>
                    </a:ext>
                  </a:extLst>
                </p:cNvPr>
                <p:cNvSpPr>
                  <a:spLocks noEditPoints="1"/>
                </p:cNvSpPr>
                <p:nvPr userDrawn="1"/>
              </p:nvSpPr>
              <p:spPr bwMode="auto">
                <a:xfrm>
                  <a:off x="5299" y="3668"/>
                  <a:ext cx="340" cy="186"/>
                </a:xfrm>
                <a:custGeom>
                  <a:avLst/>
                  <a:gdLst>
                    <a:gd name="T0" fmla="*/ 29 w 340"/>
                    <a:gd name="T1" fmla="*/ 152 h 186"/>
                    <a:gd name="T2" fmla="*/ 29 w 340"/>
                    <a:gd name="T3" fmla="*/ 117 h 186"/>
                    <a:gd name="T4" fmla="*/ 156 w 340"/>
                    <a:gd name="T5" fmla="*/ 117 h 186"/>
                    <a:gd name="T6" fmla="*/ 156 w 340"/>
                    <a:gd name="T7" fmla="*/ 152 h 186"/>
                    <a:gd name="T8" fmla="*/ 29 w 340"/>
                    <a:gd name="T9" fmla="*/ 152 h 186"/>
                    <a:gd name="T10" fmla="*/ 32 w 340"/>
                    <a:gd name="T11" fmla="*/ 88 h 186"/>
                    <a:gd name="T12" fmla="*/ 32 w 340"/>
                    <a:gd name="T13" fmla="*/ 78 h 186"/>
                    <a:gd name="T14" fmla="*/ 226 w 340"/>
                    <a:gd name="T15" fmla="*/ 78 h 186"/>
                    <a:gd name="T16" fmla="*/ 226 w 340"/>
                    <a:gd name="T17" fmla="*/ 88 h 186"/>
                    <a:gd name="T18" fmla="*/ 32 w 340"/>
                    <a:gd name="T19" fmla="*/ 88 h 186"/>
                    <a:gd name="T20" fmla="*/ 33 w 340"/>
                    <a:gd name="T21" fmla="*/ 65 h 186"/>
                    <a:gd name="T22" fmla="*/ 33 w 340"/>
                    <a:gd name="T23" fmla="*/ 56 h 186"/>
                    <a:gd name="T24" fmla="*/ 255 w 340"/>
                    <a:gd name="T25" fmla="*/ 56 h 186"/>
                    <a:gd name="T26" fmla="*/ 255 w 340"/>
                    <a:gd name="T27" fmla="*/ 65 h 186"/>
                    <a:gd name="T28" fmla="*/ 33 w 340"/>
                    <a:gd name="T29" fmla="*/ 65 h 186"/>
                    <a:gd name="T30" fmla="*/ 33 w 340"/>
                    <a:gd name="T31" fmla="*/ 41 h 186"/>
                    <a:gd name="T32" fmla="*/ 33 w 340"/>
                    <a:gd name="T33" fmla="*/ 28 h 186"/>
                    <a:gd name="T34" fmla="*/ 227 w 340"/>
                    <a:gd name="T35" fmla="*/ 28 h 186"/>
                    <a:gd name="T36" fmla="*/ 227 w 340"/>
                    <a:gd name="T37" fmla="*/ 41 h 186"/>
                    <a:gd name="T38" fmla="*/ 33 w 340"/>
                    <a:gd name="T39" fmla="*/ 41 h 186"/>
                    <a:gd name="T40" fmla="*/ 340 w 340"/>
                    <a:gd name="T41" fmla="*/ 0 h 186"/>
                    <a:gd name="T42" fmla="*/ 0 w 340"/>
                    <a:gd name="T43" fmla="*/ 0 h 186"/>
                    <a:gd name="T44" fmla="*/ 0 w 340"/>
                    <a:gd name="T45" fmla="*/ 186 h 186"/>
                    <a:gd name="T46" fmla="*/ 340 w 340"/>
                    <a:gd name="T47" fmla="*/ 186 h 186"/>
                    <a:gd name="T48" fmla="*/ 340 w 340"/>
                    <a:gd name="T49" fmla="*/ 0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0" h="186">
                      <a:moveTo>
                        <a:pt x="29" y="152"/>
                      </a:moveTo>
                      <a:lnTo>
                        <a:pt x="29" y="117"/>
                      </a:lnTo>
                      <a:lnTo>
                        <a:pt x="156" y="117"/>
                      </a:lnTo>
                      <a:lnTo>
                        <a:pt x="156" y="152"/>
                      </a:lnTo>
                      <a:lnTo>
                        <a:pt x="29" y="152"/>
                      </a:lnTo>
                      <a:moveTo>
                        <a:pt x="32" y="88"/>
                      </a:moveTo>
                      <a:lnTo>
                        <a:pt x="32" y="78"/>
                      </a:lnTo>
                      <a:lnTo>
                        <a:pt x="226" y="78"/>
                      </a:lnTo>
                      <a:lnTo>
                        <a:pt x="226" y="88"/>
                      </a:lnTo>
                      <a:lnTo>
                        <a:pt x="32" y="88"/>
                      </a:lnTo>
                      <a:moveTo>
                        <a:pt x="33" y="65"/>
                      </a:moveTo>
                      <a:lnTo>
                        <a:pt x="33" y="56"/>
                      </a:lnTo>
                      <a:lnTo>
                        <a:pt x="255" y="56"/>
                      </a:lnTo>
                      <a:lnTo>
                        <a:pt x="255" y="65"/>
                      </a:lnTo>
                      <a:lnTo>
                        <a:pt x="33" y="65"/>
                      </a:lnTo>
                      <a:moveTo>
                        <a:pt x="33" y="41"/>
                      </a:moveTo>
                      <a:lnTo>
                        <a:pt x="33" y="28"/>
                      </a:lnTo>
                      <a:lnTo>
                        <a:pt x="227" y="28"/>
                      </a:lnTo>
                      <a:lnTo>
                        <a:pt x="227" y="41"/>
                      </a:lnTo>
                      <a:lnTo>
                        <a:pt x="33" y="41"/>
                      </a:lnTo>
                      <a:moveTo>
                        <a:pt x="340" y="0"/>
                      </a:moveTo>
                      <a:lnTo>
                        <a:pt x="0" y="0"/>
                      </a:lnTo>
                      <a:lnTo>
                        <a:pt x="0" y="186"/>
                      </a:lnTo>
                      <a:lnTo>
                        <a:pt x="340" y="186"/>
                      </a:lnTo>
                      <a:lnTo>
                        <a:pt x="34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Rectangle 1052">
                  <a:extLst>
                    <a:ext uri="{FF2B5EF4-FFF2-40B4-BE49-F238E27FC236}">
                      <a16:creationId xmlns:a16="http://schemas.microsoft.com/office/drawing/2014/main" id="{0058B966-E4E8-4357-9FC5-840052944F38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solidFill>
                  <a:srgbClr val="058AE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Rectangle 1053">
                  <a:extLst>
                    <a:ext uri="{FF2B5EF4-FFF2-40B4-BE49-F238E27FC236}">
                      <a16:creationId xmlns:a16="http://schemas.microsoft.com/office/drawing/2014/main" id="{7F6F03CE-A385-4BB7-B843-444D3325F95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696"/>
                  <a:ext cx="194" cy="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Rectangle 1054">
                  <a:extLst>
                    <a:ext uri="{FF2B5EF4-FFF2-40B4-BE49-F238E27FC236}">
                      <a16:creationId xmlns:a16="http://schemas.microsoft.com/office/drawing/2014/main" id="{C196309A-1A8E-4578-9F4F-531926E6E38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Rectangle 1055">
                  <a:extLst>
                    <a:ext uri="{FF2B5EF4-FFF2-40B4-BE49-F238E27FC236}">
                      <a16:creationId xmlns:a16="http://schemas.microsoft.com/office/drawing/2014/main" id="{FA848D4D-F008-49A9-9A7F-29266E6C08C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2" y="3724"/>
                  <a:ext cx="222" cy="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Rectangle 1056">
                  <a:extLst>
                    <a:ext uri="{FF2B5EF4-FFF2-40B4-BE49-F238E27FC236}">
                      <a16:creationId xmlns:a16="http://schemas.microsoft.com/office/drawing/2014/main" id="{8DAB144D-6827-4DEA-9580-F8D6041704B1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solidFill>
                  <a:srgbClr val="1CCAF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Rectangle 1057">
                  <a:extLst>
                    <a:ext uri="{FF2B5EF4-FFF2-40B4-BE49-F238E27FC236}">
                      <a16:creationId xmlns:a16="http://schemas.microsoft.com/office/drawing/2014/main" id="{3E5E294F-B43A-4A60-A07A-04EE5C14B12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5331" y="3746"/>
                  <a:ext cx="194" cy="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433" name="Freeform 1059">
                <a:extLst>
                  <a:ext uri="{FF2B5EF4-FFF2-40B4-BE49-F238E27FC236}">
                    <a16:creationId xmlns:a16="http://schemas.microsoft.com/office/drawing/2014/main" id="{BAB1A5FC-665C-4D1E-A166-F3227FCFFCC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close/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4" name="Freeform 1060">
                <a:extLst>
                  <a:ext uri="{FF2B5EF4-FFF2-40B4-BE49-F238E27FC236}">
                    <a16:creationId xmlns:a16="http://schemas.microsoft.com/office/drawing/2014/main" id="{21F221AC-4665-4CF4-962C-125B0716200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58200" y="6008688"/>
                <a:ext cx="201613" cy="55563"/>
              </a:xfrm>
              <a:custGeom>
                <a:avLst/>
                <a:gdLst>
                  <a:gd name="T0" fmla="*/ 29 w 127"/>
                  <a:gd name="T1" fmla="*/ 22 h 35"/>
                  <a:gd name="T2" fmla="*/ 29 w 127"/>
                  <a:gd name="T3" fmla="*/ 12 h 35"/>
                  <a:gd name="T4" fmla="*/ 99 w 127"/>
                  <a:gd name="T5" fmla="*/ 12 h 35"/>
                  <a:gd name="T6" fmla="*/ 99 w 127"/>
                  <a:gd name="T7" fmla="*/ 22 h 35"/>
                  <a:gd name="T8" fmla="*/ 29 w 127"/>
                  <a:gd name="T9" fmla="*/ 22 h 35"/>
                  <a:gd name="T10" fmla="*/ 127 w 127"/>
                  <a:gd name="T11" fmla="*/ 0 h 35"/>
                  <a:gd name="T12" fmla="*/ 0 w 127"/>
                  <a:gd name="T13" fmla="*/ 0 h 35"/>
                  <a:gd name="T14" fmla="*/ 0 w 127"/>
                  <a:gd name="T15" fmla="*/ 35 h 35"/>
                  <a:gd name="T16" fmla="*/ 127 w 127"/>
                  <a:gd name="T17" fmla="*/ 35 h 35"/>
                  <a:gd name="T18" fmla="*/ 127 w 127"/>
                  <a:gd name="T19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7" h="35">
                    <a:moveTo>
                      <a:pt x="29" y="22"/>
                    </a:moveTo>
                    <a:lnTo>
                      <a:pt x="29" y="12"/>
                    </a:lnTo>
                    <a:lnTo>
                      <a:pt x="99" y="12"/>
                    </a:lnTo>
                    <a:lnTo>
                      <a:pt x="99" y="22"/>
                    </a:lnTo>
                    <a:lnTo>
                      <a:pt x="29" y="22"/>
                    </a:lnTo>
                    <a:moveTo>
                      <a:pt x="127" y="0"/>
                    </a:moveTo>
                    <a:lnTo>
                      <a:pt x="0" y="0"/>
                    </a:lnTo>
                    <a:lnTo>
                      <a:pt x="0" y="35"/>
                    </a:lnTo>
                    <a:lnTo>
                      <a:pt x="127" y="35"/>
                    </a:lnTo>
                    <a:lnTo>
                      <a:pt x="12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5" name="Rectangle 1061">
                <a:extLst>
                  <a:ext uri="{FF2B5EF4-FFF2-40B4-BE49-F238E27FC236}">
                    <a16:creationId xmlns:a16="http://schemas.microsoft.com/office/drawing/2014/main" id="{5424F721-86B4-416C-A6AF-7B1B2FF7FE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6" name="Rectangle 1062">
                <a:extLst>
                  <a:ext uri="{FF2B5EF4-FFF2-40B4-BE49-F238E27FC236}">
                    <a16:creationId xmlns:a16="http://schemas.microsoft.com/office/drawing/2014/main" id="{3CD34A9D-D2C2-47C3-9CE0-D04B3CAEC9A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504238" y="6027738"/>
                <a:ext cx="111125" cy="15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7" name="Freeform 1063">
                <a:extLst>
                  <a:ext uri="{FF2B5EF4-FFF2-40B4-BE49-F238E27FC236}">
                    <a16:creationId xmlns:a16="http://schemas.microsoft.com/office/drawing/2014/main" id="{35F7929B-A6A1-4525-B2C6-C175F0CF8EE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412163" y="5503863"/>
                <a:ext cx="539750" cy="314325"/>
              </a:xfrm>
              <a:custGeom>
                <a:avLst/>
                <a:gdLst>
                  <a:gd name="T0" fmla="*/ 171 w 340"/>
                  <a:gd name="T1" fmla="*/ 106 h 198"/>
                  <a:gd name="T2" fmla="*/ 201 w 340"/>
                  <a:gd name="T3" fmla="*/ 81 h 198"/>
                  <a:gd name="T4" fmla="*/ 224 w 340"/>
                  <a:gd name="T5" fmla="*/ 99 h 198"/>
                  <a:gd name="T6" fmla="*/ 224 w 340"/>
                  <a:gd name="T7" fmla="*/ 129 h 198"/>
                  <a:gd name="T8" fmla="*/ 134 w 340"/>
                  <a:gd name="T9" fmla="*/ 129 h 198"/>
                  <a:gd name="T10" fmla="*/ 134 w 340"/>
                  <a:gd name="T11" fmla="*/ 104 h 198"/>
                  <a:gd name="T12" fmla="*/ 149 w 340"/>
                  <a:gd name="T13" fmla="*/ 98 h 198"/>
                  <a:gd name="T14" fmla="*/ 171 w 340"/>
                  <a:gd name="T15" fmla="*/ 106 h 198"/>
                  <a:gd name="T16" fmla="*/ 160 w 340"/>
                  <a:gd name="T17" fmla="*/ 87 h 198"/>
                  <a:gd name="T18" fmla="*/ 150 w 340"/>
                  <a:gd name="T19" fmla="*/ 77 h 198"/>
                  <a:gd name="T20" fmla="*/ 160 w 340"/>
                  <a:gd name="T21" fmla="*/ 68 h 198"/>
                  <a:gd name="T22" fmla="*/ 169 w 340"/>
                  <a:gd name="T23" fmla="*/ 77 h 198"/>
                  <a:gd name="T24" fmla="*/ 160 w 340"/>
                  <a:gd name="T25" fmla="*/ 87 h 198"/>
                  <a:gd name="T26" fmla="*/ 229 w 340"/>
                  <a:gd name="T27" fmla="*/ 59 h 198"/>
                  <a:gd name="T28" fmla="*/ 129 w 340"/>
                  <a:gd name="T29" fmla="*/ 59 h 198"/>
                  <a:gd name="T30" fmla="*/ 129 w 340"/>
                  <a:gd name="T31" fmla="*/ 134 h 198"/>
                  <a:gd name="T32" fmla="*/ 229 w 340"/>
                  <a:gd name="T33" fmla="*/ 134 h 198"/>
                  <a:gd name="T34" fmla="*/ 229 w 340"/>
                  <a:gd name="T35" fmla="*/ 59 h 198"/>
                  <a:gd name="T36" fmla="*/ 121 w 340"/>
                  <a:gd name="T37" fmla="*/ 142 h 198"/>
                  <a:gd name="T38" fmla="*/ 121 w 340"/>
                  <a:gd name="T39" fmla="*/ 51 h 198"/>
                  <a:gd name="T40" fmla="*/ 237 w 340"/>
                  <a:gd name="T41" fmla="*/ 51 h 198"/>
                  <a:gd name="T42" fmla="*/ 237 w 340"/>
                  <a:gd name="T43" fmla="*/ 142 h 198"/>
                  <a:gd name="T44" fmla="*/ 121 w 340"/>
                  <a:gd name="T45" fmla="*/ 142 h 198"/>
                  <a:gd name="T46" fmla="*/ 340 w 340"/>
                  <a:gd name="T47" fmla="*/ 0 h 198"/>
                  <a:gd name="T48" fmla="*/ 0 w 340"/>
                  <a:gd name="T49" fmla="*/ 0 h 198"/>
                  <a:gd name="T50" fmla="*/ 0 w 340"/>
                  <a:gd name="T51" fmla="*/ 198 h 198"/>
                  <a:gd name="T52" fmla="*/ 340 w 340"/>
                  <a:gd name="T53" fmla="*/ 198 h 198"/>
                  <a:gd name="T54" fmla="*/ 340 w 340"/>
                  <a:gd name="T55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40" h="198">
                    <a:moveTo>
                      <a:pt x="171" y="106"/>
                    </a:moveTo>
                    <a:cubicBezTo>
                      <a:pt x="201" y="81"/>
                      <a:pt x="201" y="81"/>
                      <a:pt x="201" y="81"/>
                    </a:cubicBezTo>
                    <a:cubicBezTo>
                      <a:pt x="224" y="99"/>
                      <a:pt x="224" y="99"/>
                      <a:pt x="224" y="99"/>
                    </a:cubicBezTo>
                    <a:cubicBezTo>
                      <a:pt x="224" y="129"/>
                      <a:pt x="224" y="129"/>
                      <a:pt x="224" y="129"/>
                    </a:cubicBezTo>
                    <a:cubicBezTo>
                      <a:pt x="134" y="129"/>
                      <a:pt x="134" y="129"/>
                      <a:pt x="134" y="129"/>
                    </a:cubicBezTo>
                    <a:cubicBezTo>
                      <a:pt x="134" y="104"/>
                      <a:pt x="134" y="104"/>
                      <a:pt x="134" y="104"/>
                    </a:cubicBezTo>
                    <a:cubicBezTo>
                      <a:pt x="149" y="98"/>
                      <a:pt x="149" y="98"/>
                      <a:pt x="149" y="98"/>
                    </a:cubicBezTo>
                    <a:cubicBezTo>
                      <a:pt x="171" y="106"/>
                      <a:pt x="171" y="106"/>
                      <a:pt x="171" y="106"/>
                    </a:cubicBezTo>
                    <a:moveTo>
                      <a:pt x="160" y="87"/>
                    </a:moveTo>
                    <a:cubicBezTo>
                      <a:pt x="155" y="87"/>
                      <a:pt x="150" y="83"/>
                      <a:pt x="150" y="77"/>
                    </a:cubicBezTo>
                    <a:cubicBezTo>
                      <a:pt x="150" y="72"/>
                      <a:pt x="155" y="68"/>
                      <a:pt x="160" y="68"/>
                    </a:cubicBezTo>
                    <a:cubicBezTo>
                      <a:pt x="165" y="68"/>
                      <a:pt x="169" y="72"/>
                      <a:pt x="169" y="77"/>
                    </a:cubicBezTo>
                    <a:cubicBezTo>
                      <a:pt x="169" y="83"/>
                      <a:pt x="165" y="87"/>
                      <a:pt x="160" y="87"/>
                    </a:cubicBezTo>
                    <a:moveTo>
                      <a:pt x="229" y="59"/>
                    </a:moveTo>
                    <a:cubicBezTo>
                      <a:pt x="129" y="59"/>
                      <a:pt x="129" y="59"/>
                      <a:pt x="129" y="59"/>
                    </a:cubicBezTo>
                    <a:cubicBezTo>
                      <a:pt x="129" y="134"/>
                      <a:pt x="129" y="134"/>
                      <a:pt x="129" y="134"/>
                    </a:cubicBezTo>
                    <a:cubicBezTo>
                      <a:pt x="229" y="134"/>
                      <a:pt x="229" y="134"/>
                      <a:pt x="229" y="134"/>
                    </a:cubicBezTo>
                    <a:cubicBezTo>
                      <a:pt x="229" y="59"/>
                      <a:pt x="229" y="59"/>
                      <a:pt x="229" y="59"/>
                    </a:cubicBezTo>
                    <a:moveTo>
                      <a:pt x="121" y="142"/>
                    </a:moveTo>
                    <a:cubicBezTo>
                      <a:pt x="121" y="51"/>
                      <a:pt x="121" y="51"/>
                      <a:pt x="121" y="51"/>
                    </a:cubicBezTo>
                    <a:cubicBezTo>
                      <a:pt x="237" y="51"/>
                      <a:pt x="237" y="51"/>
                      <a:pt x="237" y="51"/>
                    </a:cubicBezTo>
                    <a:cubicBezTo>
                      <a:pt x="237" y="142"/>
                      <a:pt x="237" y="142"/>
                      <a:pt x="237" y="142"/>
                    </a:cubicBezTo>
                    <a:cubicBezTo>
                      <a:pt x="121" y="142"/>
                      <a:pt x="121" y="142"/>
                      <a:pt x="121" y="142"/>
                    </a:cubicBezTo>
                    <a:moveTo>
                      <a:pt x="34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340" y="198"/>
                      <a:pt x="340" y="198"/>
                      <a:pt x="340" y="198"/>
                    </a:cubicBezTo>
                    <a:cubicBezTo>
                      <a:pt x="340" y="0"/>
                      <a:pt x="340" y="0"/>
                      <a:pt x="340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8" name="Freeform 1064">
                <a:extLst>
                  <a:ext uri="{FF2B5EF4-FFF2-40B4-BE49-F238E27FC236}">
                    <a16:creationId xmlns:a16="http://schemas.microsoft.com/office/drawing/2014/main" id="{E2F96886-51B0-4A2C-814B-ECA54CFD8F5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close/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9" name="Freeform 1065">
                <a:extLst>
                  <a:ext uri="{FF2B5EF4-FFF2-40B4-BE49-F238E27FC236}">
                    <a16:creationId xmlns:a16="http://schemas.microsoft.com/office/drawing/2014/main" id="{3BF72035-5F9C-45E1-8613-F62A6AE8DF6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42275" y="5584826"/>
                <a:ext cx="182563" cy="144463"/>
              </a:xfrm>
              <a:custGeom>
                <a:avLst/>
                <a:gdLst>
                  <a:gd name="T0" fmla="*/ 8 w 115"/>
                  <a:gd name="T1" fmla="*/ 83 h 91"/>
                  <a:gd name="T2" fmla="*/ 8 w 115"/>
                  <a:gd name="T3" fmla="*/ 8 h 91"/>
                  <a:gd name="T4" fmla="*/ 107 w 115"/>
                  <a:gd name="T5" fmla="*/ 8 h 91"/>
                  <a:gd name="T6" fmla="*/ 107 w 115"/>
                  <a:gd name="T7" fmla="*/ 83 h 91"/>
                  <a:gd name="T8" fmla="*/ 8 w 115"/>
                  <a:gd name="T9" fmla="*/ 83 h 91"/>
                  <a:gd name="T10" fmla="*/ 115 w 115"/>
                  <a:gd name="T11" fmla="*/ 0 h 91"/>
                  <a:gd name="T12" fmla="*/ 0 w 115"/>
                  <a:gd name="T13" fmla="*/ 0 h 91"/>
                  <a:gd name="T14" fmla="*/ 0 w 115"/>
                  <a:gd name="T15" fmla="*/ 91 h 91"/>
                  <a:gd name="T16" fmla="*/ 115 w 115"/>
                  <a:gd name="T17" fmla="*/ 91 h 91"/>
                  <a:gd name="T18" fmla="*/ 115 w 115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5" h="91">
                    <a:moveTo>
                      <a:pt x="8" y="83"/>
                    </a:moveTo>
                    <a:lnTo>
                      <a:pt x="8" y="8"/>
                    </a:lnTo>
                    <a:lnTo>
                      <a:pt x="107" y="8"/>
                    </a:lnTo>
                    <a:lnTo>
                      <a:pt x="107" y="83"/>
                    </a:lnTo>
                    <a:lnTo>
                      <a:pt x="8" y="83"/>
                    </a:lnTo>
                    <a:moveTo>
                      <a:pt x="115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5" y="91"/>
                    </a:lnTo>
                    <a:lnTo>
                      <a:pt x="11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0" name="Oval 1066">
                <a:extLst>
                  <a:ext uri="{FF2B5EF4-FFF2-40B4-BE49-F238E27FC236}">
                    <a16:creationId xmlns:a16="http://schemas.microsoft.com/office/drawing/2014/main" id="{196D83FA-D34F-4678-A215-FE17B8DE2CE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088313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1" name="Freeform 1067">
                <a:extLst>
                  <a:ext uri="{FF2B5EF4-FFF2-40B4-BE49-F238E27FC236}">
                    <a16:creationId xmlns:a16="http://schemas.microsoft.com/office/drawing/2014/main" id="{AE3BD3DC-CC5E-4347-A4E2-02F8D32AA7A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2" name="Freeform 1068">
                <a:extLst>
                  <a:ext uri="{FF2B5EF4-FFF2-40B4-BE49-F238E27FC236}">
                    <a16:creationId xmlns:a16="http://schemas.microsoft.com/office/drawing/2014/main" id="{BE55E069-2E49-431E-BAE8-B2F99C4CBC1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62913" y="5632451"/>
                <a:ext cx="141288" cy="76200"/>
              </a:xfrm>
              <a:custGeom>
                <a:avLst/>
                <a:gdLst>
                  <a:gd name="T0" fmla="*/ 67 w 89"/>
                  <a:gd name="T1" fmla="*/ 0 h 48"/>
                  <a:gd name="T2" fmla="*/ 36 w 89"/>
                  <a:gd name="T3" fmla="*/ 25 h 48"/>
                  <a:gd name="T4" fmla="*/ 15 w 89"/>
                  <a:gd name="T5" fmla="*/ 17 h 48"/>
                  <a:gd name="T6" fmla="*/ 0 w 89"/>
                  <a:gd name="T7" fmla="*/ 23 h 48"/>
                  <a:gd name="T8" fmla="*/ 0 w 89"/>
                  <a:gd name="T9" fmla="*/ 48 h 48"/>
                  <a:gd name="T10" fmla="*/ 89 w 89"/>
                  <a:gd name="T11" fmla="*/ 48 h 48"/>
                  <a:gd name="T12" fmla="*/ 89 w 89"/>
                  <a:gd name="T13" fmla="*/ 18 h 48"/>
                  <a:gd name="T14" fmla="*/ 67 w 89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9" h="48">
                    <a:moveTo>
                      <a:pt x="67" y="0"/>
                    </a:moveTo>
                    <a:lnTo>
                      <a:pt x="36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89" y="48"/>
                    </a:lnTo>
                    <a:lnTo>
                      <a:pt x="89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3" name="Freeform 1069">
                <a:extLst>
                  <a:ext uri="{FF2B5EF4-FFF2-40B4-BE49-F238E27FC236}">
                    <a16:creationId xmlns:a16="http://schemas.microsoft.com/office/drawing/2014/main" id="{9AB62CBB-2588-4C22-BAAA-4B2208BE110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close/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4" name="Freeform 1070">
                <a:extLst>
                  <a:ext uri="{FF2B5EF4-FFF2-40B4-BE49-F238E27FC236}">
                    <a16:creationId xmlns:a16="http://schemas.microsoft.com/office/drawing/2014/main" id="{47287E1B-D1A2-4FF9-841C-F7088A0CCD5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604250" y="5584826"/>
                <a:ext cx="184150" cy="144463"/>
              </a:xfrm>
              <a:custGeom>
                <a:avLst/>
                <a:gdLst>
                  <a:gd name="T0" fmla="*/ 8 w 116"/>
                  <a:gd name="T1" fmla="*/ 83 h 91"/>
                  <a:gd name="T2" fmla="*/ 8 w 116"/>
                  <a:gd name="T3" fmla="*/ 8 h 91"/>
                  <a:gd name="T4" fmla="*/ 108 w 116"/>
                  <a:gd name="T5" fmla="*/ 8 h 91"/>
                  <a:gd name="T6" fmla="*/ 108 w 116"/>
                  <a:gd name="T7" fmla="*/ 83 h 91"/>
                  <a:gd name="T8" fmla="*/ 8 w 116"/>
                  <a:gd name="T9" fmla="*/ 83 h 91"/>
                  <a:gd name="T10" fmla="*/ 116 w 116"/>
                  <a:gd name="T11" fmla="*/ 0 h 91"/>
                  <a:gd name="T12" fmla="*/ 0 w 116"/>
                  <a:gd name="T13" fmla="*/ 0 h 91"/>
                  <a:gd name="T14" fmla="*/ 0 w 116"/>
                  <a:gd name="T15" fmla="*/ 91 h 91"/>
                  <a:gd name="T16" fmla="*/ 116 w 116"/>
                  <a:gd name="T17" fmla="*/ 91 h 91"/>
                  <a:gd name="T18" fmla="*/ 116 w 116"/>
                  <a:gd name="T1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" h="91">
                    <a:moveTo>
                      <a:pt x="8" y="83"/>
                    </a:moveTo>
                    <a:lnTo>
                      <a:pt x="8" y="8"/>
                    </a:lnTo>
                    <a:lnTo>
                      <a:pt x="108" y="8"/>
                    </a:lnTo>
                    <a:lnTo>
                      <a:pt x="108" y="83"/>
                    </a:lnTo>
                    <a:lnTo>
                      <a:pt x="8" y="83"/>
                    </a:lnTo>
                    <a:moveTo>
                      <a:pt x="116" y="0"/>
                    </a:moveTo>
                    <a:lnTo>
                      <a:pt x="0" y="0"/>
                    </a:lnTo>
                    <a:lnTo>
                      <a:pt x="0" y="91"/>
                    </a:lnTo>
                    <a:lnTo>
                      <a:pt x="116" y="91"/>
                    </a:lnTo>
                    <a:lnTo>
                      <a:pt x="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5" name="Oval 1071">
                <a:extLst>
                  <a:ext uri="{FF2B5EF4-FFF2-40B4-BE49-F238E27FC236}">
                    <a16:creationId xmlns:a16="http://schemas.microsoft.com/office/drawing/2014/main" id="{399F6C9A-ADDD-4BE7-8D6C-BE8C356754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650288" y="5611813"/>
                <a:ext cx="30163" cy="30163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6" name="Freeform 1072">
                <a:extLst>
                  <a:ext uri="{FF2B5EF4-FFF2-40B4-BE49-F238E27FC236}">
                    <a16:creationId xmlns:a16="http://schemas.microsoft.com/office/drawing/2014/main" id="{7E221BB1-914F-4B78-9FB3-A38A56956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7" name="Freeform 1073">
                <a:extLst>
                  <a:ext uri="{FF2B5EF4-FFF2-40B4-BE49-F238E27FC236}">
                    <a16:creationId xmlns:a16="http://schemas.microsoft.com/office/drawing/2014/main" id="{80B04236-31E5-4579-9C63-94A4106383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4888" y="5632451"/>
                <a:ext cx="142875" cy="76200"/>
              </a:xfrm>
              <a:custGeom>
                <a:avLst/>
                <a:gdLst>
                  <a:gd name="T0" fmla="*/ 67 w 90"/>
                  <a:gd name="T1" fmla="*/ 0 h 48"/>
                  <a:gd name="T2" fmla="*/ 37 w 90"/>
                  <a:gd name="T3" fmla="*/ 25 h 48"/>
                  <a:gd name="T4" fmla="*/ 15 w 90"/>
                  <a:gd name="T5" fmla="*/ 17 h 48"/>
                  <a:gd name="T6" fmla="*/ 0 w 90"/>
                  <a:gd name="T7" fmla="*/ 23 h 48"/>
                  <a:gd name="T8" fmla="*/ 0 w 90"/>
                  <a:gd name="T9" fmla="*/ 48 h 48"/>
                  <a:gd name="T10" fmla="*/ 90 w 90"/>
                  <a:gd name="T11" fmla="*/ 48 h 48"/>
                  <a:gd name="T12" fmla="*/ 90 w 90"/>
                  <a:gd name="T13" fmla="*/ 18 h 48"/>
                  <a:gd name="T14" fmla="*/ 67 w 90"/>
                  <a:gd name="T15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" h="48">
                    <a:moveTo>
                      <a:pt x="67" y="0"/>
                    </a:moveTo>
                    <a:lnTo>
                      <a:pt x="37" y="25"/>
                    </a:lnTo>
                    <a:lnTo>
                      <a:pt x="15" y="17"/>
                    </a:lnTo>
                    <a:lnTo>
                      <a:pt x="0" y="23"/>
                    </a:lnTo>
                    <a:lnTo>
                      <a:pt x="0" y="48"/>
                    </a:lnTo>
                    <a:lnTo>
                      <a:pt x="90" y="48"/>
                    </a:lnTo>
                    <a:lnTo>
                      <a:pt x="90" y="18"/>
                    </a:lnTo>
                    <a:lnTo>
                      <a:pt x="6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8" name="Freeform 1074">
                <a:extLst>
                  <a:ext uri="{FF2B5EF4-FFF2-40B4-BE49-F238E27FC236}">
                    <a16:creationId xmlns:a16="http://schemas.microsoft.com/office/drawing/2014/main" id="{D6549E56-B635-486A-9341-AA6C5462D4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183438" y="5472113"/>
                <a:ext cx="195263" cy="100013"/>
              </a:xfrm>
              <a:custGeom>
                <a:avLst/>
                <a:gdLst>
                  <a:gd name="T0" fmla="*/ 86 w 123"/>
                  <a:gd name="T1" fmla="*/ 0 h 63"/>
                  <a:gd name="T2" fmla="*/ 5 w 123"/>
                  <a:gd name="T3" fmla="*/ 0 h 63"/>
                  <a:gd name="T4" fmla="*/ 0 w 123"/>
                  <a:gd name="T5" fmla="*/ 6 h 63"/>
                  <a:gd name="T6" fmla="*/ 0 w 123"/>
                  <a:gd name="T7" fmla="*/ 28 h 63"/>
                  <a:gd name="T8" fmla="*/ 0 w 123"/>
                  <a:gd name="T9" fmla="*/ 57 h 63"/>
                  <a:gd name="T10" fmla="*/ 5 w 123"/>
                  <a:gd name="T11" fmla="*/ 63 h 63"/>
                  <a:gd name="T12" fmla="*/ 86 w 123"/>
                  <a:gd name="T13" fmla="*/ 63 h 63"/>
                  <a:gd name="T14" fmla="*/ 92 w 123"/>
                  <a:gd name="T15" fmla="*/ 57 h 63"/>
                  <a:gd name="T16" fmla="*/ 92 w 123"/>
                  <a:gd name="T17" fmla="*/ 47 h 63"/>
                  <a:gd name="T18" fmla="*/ 123 w 123"/>
                  <a:gd name="T19" fmla="*/ 63 h 63"/>
                  <a:gd name="T20" fmla="*/ 123 w 123"/>
                  <a:gd name="T21" fmla="*/ 39 h 63"/>
                  <a:gd name="T22" fmla="*/ 123 w 123"/>
                  <a:gd name="T23" fmla="*/ 35 h 63"/>
                  <a:gd name="T24" fmla="*/ 123 w 123"/>
                  <a:gd name="T25" fmla="*/ 32 h 63"/>
                  <a:gd name="T26" fmla="*/ 123 w 123"/>
                  <a:gd name="T27" fmla="*/ 1 h 63"/>
                  <a:gd name="T28" fmla="*/ 92 w 123"/>
                  <a:gd name="T29" fmla="*/ 16 h 63"/>
                  <a:gd name="T30" fmla="*/ 92 w 123"/>
                  <a:gd name="T31" fmla="*/ 6 h 63"/>
                  <a:gd name="T32" fmla="*/ 86 w 123"/>
                  <a:gd name="T33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23" h="63">
                    <a:moveTo>
                      <a:pt x="8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6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61"/>
                      <a:pt x="2" y="63"/>
                      <a:pt x="5" y="63"/>
                    </a:cubicBezTo>
                    <a:cubicBezTo>
                      <a:pt x="86" y="63"/>
                      <a:pt x="86" y="63"/>
                      <a:pt x="86" y="63"/>
                    </a:cubicBezTo>
                    <a:cubicBezTo>
                      <a:pt x="90" y="63"/>
                      <a:pt x="92" y="61"/>
                      <a:pt x="92" y="57"/>
                    </a:cubicBezTo>
                    <a:cubicBezTo>
                      <a:pt x="92" y="47"/>
                      <a:pt x="92" y="47"/>
                      <a:pt x="92" y="47"/>
                    </a:cubicBezTo>
                    <a:cubicBezTo>
                      <a:pt x="123" y="63"/>
                      <a:pt x="123" y="63"/>
                      <a:pt x="123" y="63"/>
                    </a:cubicBezTo>
                    <a:cubicBezTo>
                      <a:pt x="123" y="39"/>
                      <a:pt x="123" y="39"/>
                      <a:pt x="123" y="39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3" y="32"/>
                      <a:pt x="123" y="32"/>
                      <a:pt x="123" y="32"/>
                    </a:cubicBezTo>
                    <a:cubicBezTo>
                      <a:pt x="123" y="1"/>
                      <a:pt x="123" y="1"/>
                      <a:pt x="123" y="1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2"/>
                      <a:pt x="90" y="0"/>
                      <a:pt x="86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9" name="Oval 1075">
                <a:extLst>
                  <a:ext uri="{FF2B5EF4-FFF2-40B4-BE49-F238E27FC236}">
                    <a16:creationId xmlns:a16="http://schemas.microsoft.com/office/drawing/2014/main" id="{A4B1BF46-93B2-4786-A3F1-6B834C08B3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86613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0" name="Oval 1076">
                <a:extLst>
                  <a:ext uri="{FF2B5EF4-FFF2-40B4-BE49-F238E27FC236}">
                    <a16:creationId xmlns:a16="http://schemas.microsoft.com/office/drawing/2014/main" id="{D5CEF1E4-F288-4678-965A-3E63C4983B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253288" y="5407026"/>
                <a:ext cx="61913" cy="61913"/>
              </a:xfrm>
              <a:prstGeom prst="ellipse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1" name="Freeform 1077">
                <a:extLst>
                  <a:ext uri="{FF2B5EF4-FFF2-40B4-BE49-F238E27FC236}">
                    <a16:creationId xmlns:a16="http://schemas.microsoft.com/office/drawing/2014/main" id="{EC22ABAB-331E-4CFE-8BE8-905DA9744C6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0713" y="5532438"/>
                <a:ext cx="352425" cy="207963"/>
              </a:xfrm>
              <a:custGeom>
                <a:avLst/>
                <a:gdLst>
                  <a:gd name="T0" fmla="*/ 222 w 222"/>
                  <a:gd name="T1" fmla="*/ 0 h 131"/>
                  <a:gd name="T2" fmla="*/ 37 w 222"/>
                  <a:gd name="T3" fmla="*/ 0 h 131"/>
                  <a:gd name="T4" fmla="*/ 37 w 222"/>
                  <a:gd name="T5" fmla="*/ 9 h 131"/>
                  <a:gd name="T6" fmla="*/ 37 w 222"/>
                  <a:gd name="T7" fmla="*/ 9 h 131"/>
                  <a:gd name="T8" fmla="*/ 37 w 222"/>
                  <a:gd name="T9" fmla="*/ 9 h 131"/>
                  <a:gd name="T10" fmla="*/ 37 w 222"/>
                  <a:gd name="T11" fmla="*/ 9 h 131"/>
                  <a:gd name="T12" fmla="*/ 37 w 222"/>
                  <a:gd name="T13" fmla="*/ 9 h 131"/>
                  <a:gd name="T14" fmla="*/ 0 w 222"/>
                  <a:gd name="T15" fmla="*/ 131 h 131"/>
                  <a:gd name="T16" fmla="*/ 138 w 222"/>
                  <a:gd name="T17" fmla="*/ 131 h 131"/>
                  <a:gd name="T18" fmla="*/ 138 w 222"/>
                  <a:gd name="T19" fmla="*/ 86 h 131"/>
                  <a:gd name="T20" fmla="*/ 139 w 222"/>
                  <a:gd name="T21" fmla="*/ 83 h 131"/>
                  <a:gd name="T22" fmla="*/ 222 w 222"/>
                  <a:gd name="T23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22" h="131">
                    <a:moveTo>
                      <a:pt x="222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3"/>
                      <a:pt x="37" y="6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56"/>
                      <a:pt x="23" y="99"/>
                      <a:pt x="0" y="131"/>
                    </a:cubicBezTo>
                    <a:cubicBezTo>
                      <a:pt x="138" y="131"/>
                      <a:pt x="138" y="131"/>
                      <a:pt x="138" y="131"/>
                    </a:cubicBezTo>
                    <a:cubicBezTo>
                      <a:pt x="138" y="86"/>
                      <a:pt x="138" y="86"/>
                      <a:pt x="138" y="86"/>
                    </a:cubicBezTo>
                    <a:cubicBezTo>
                      <a:pt x="138" y="85"/>
                      <a:pt x="138" y="83"/>
                      <a:pt x="139" y="83"/>
                    </a:cubicBezTo>
                    <a:cubicBezTo>
                      <a:pt x="222" y="0"/>
                      <a:pt x="222" y="0"/>
                      <a:pt x="222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2" name="Freeform 1078">
                <a:extLst>
                  <a:ext uri="{FF2B5EF4-FFF2-40B4-BE49-F238E27FC236}">
                    <a16:creationId xmlns:a16="http://schemas.microsoft.com/office/drawing/2014/main" id="{356F30B6-27FE-4F70-8DDA-EB9B678B88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9788" y="5532438"/>
                <a:ext cx="152400" cy="207963"/>
              </a:xfrm>
              <a:custGeom>
                <a:avLst/>
                <a:gdLst>
                  <a:gd name="T0" fmla="*/ 96 w 96"/>
                  <a:gd name="T1" fmla="*/ 0 h 131"/>
                  <a:gd name="T2" fmla="*/ 84 w 96"/>
                  <a:gd name="T3" fmla="*/ 0 h 131"/>
                  <a:gd name="T4" fmla="*/ 1 w 96"/>
                  <a:gd name="T5" fmla="*/ 83 h 131"/>
                  <a:gd name="T6" fmla="*/ 0 w 96"/>
                  <a:gd name="T7" fmla="*/ 86 h 131"/>
                  <a:gd name="T8" fmla="*/ 0 w 96"/>
                  <a:gd name="T9" fmla="*/ 131 h 131"/>
                  <a:gd name="T10" fmla="*/ 8 w 96"/>
                  <a:gd name="T11" fmla="*/ 131 h 131"/>
                  <a:gd name="T12" fmla="*/ 8 w 96"/>
                  <a:gd name="T13" fmla="*/ 87 h 131"/>
                  <a:gd name="T14" fmla="*/ 93 w 96"/>
                  <a:gd name="T15" fmla="*/ 3 h 131"/>
                  <a:gd name="T16" fmla="*/ 96 w 96"/>
                  <a:gd name="T1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6" h="131">
                    <a:moveTo>
                      <a:pt x="96" y="0"/>
                    </a:moveTo>
                    <a:cubicBezTo>
                      <a:pt x="84" y="0"/>
                      <a:pt x="84" y="0"/>
                      <a:pt x="84" y="0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83"/>
                      <a:pt x="0" y="85"/>
                      <a:pt x="0" y="86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8" y="131"/>
                      <a:pt x="8" y="131"/>
                      <a:pt x="8" y="131"/>
                    </a:cubicBezTo>
                    <a:cubicBezTo>
                      <a:pt x="8" y="87"/>
                      <a:pt x="8" y="87"/>
                      <a:pt x="8" y="87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94" y="2"/>
                      <a:pt x="95" y="1"/>
                      <a:pt x="9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3" name="Freeform 1079">
                <a:extLst>
                  <a:ext uri="{FF2B5EF4-FFF2-40B4-BE49-F238E27FC236}">
                    <a16:creationId xmlns:a16="http://schemas.microsoft.com/office/drawing/2014/main" id="{8883467A-0A9B-483A-AD8B-2016B02134A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316538"/>
                <a:ext cx="41275" cy="22225"/>
              </a:xfrm>
              <a:custGeom>
                <a:avLst/>
                <a:gdLst>
                  <a:gd name="T0" fmla="*/ 1 w 26"/>
                  <a:gd name="T1" fmla="*/ 13 h 14"/>
                  <a:gd name="T2" fmla="*/ 0 w 26"/>
                  <a:gd name="T3" fmla="*/ 14 h 14"/>
                  <a:gd name="T4" fmla="*/ 0 w 26"/>
                  <a:gd name="T5" fmla="*/ 14 h 14"/>
                  <a:gd name="T6" fmla="*/ 1 w 26"/>
                  <a:gd name="T7" fmla="*/ 13 h 14"/>
                  <a:gd name="T8" fmla="*/ 26 w 26"/>
                  <a:gd name="T9" fmla="*/ 0 h 14"/>
                  <a:gd name="T10" fmla="*/ 23 w 26"/>
                  <a:gd name="T11" fmla="*/ 3 h 14"/>
                  <a:gd name="T12" fmla="*/ 26 w 2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14">
                    <a:moveTo>
                      <a:pt x="1" y="13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1" y="13"/>
                      <a:pt x="1" y="13"/>
                      <a:pt x="1" y="13"/>
                    </a:cubicBezTo>
                    <a:moveTo>
                      <a:pt x="26" y="0"/>
                    </a:moveTo>
                    <a:cubicBezTo>
                      <a:pt x="25" y="1"/>
                      <a:pt x="24" y="2"/>
                      <a:pt x="23" y="3"/>
                    </a:cubicBezTo>
                    <a:cubicBezTo>
                      <a:pt x="24" y="2"/>
                      <a:pt x="25" y="1"/>
                      <a:pt x="26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4" name="Freeform 1080">
                <a:extLst>
                  <a:ext uri="{FF2B5EF4-FFF2-40B4-BE49-F238E27FC236}">
                    <a16:creationId xmlns:a16="http://schemas.microsoft.com/office/drawing/2014/main" id="{646510F4-6443-4B58-9A36-C5A9675126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5243513"/>
                <a:ext cx="63500" cy="109538"/>
              </a:xfrm>
              <a:custGeom>
                <a:avLst/>
                <a:gdLst>
                  <a:gd name="T0" fmla="*/ 26 w 40"/>
                  <a:gd name="T1" fmla="*/ 0 h 69"/>
                  <a:gd name="T2" fmla="*/ 32 w 40"/>
                  <a:gd name="T3" fmla="*/ 10 h 69"/>
                  <a:gd name="T4" fmla="*/ 32 w 40"/>
                  <a:gd name="T5" fmla="*/ 10 h 69"/>
                  <a:gd name="T6" fmla="*/ 34 w 40"/>
                  <a:gd name="T7" fmla="*/ 23 h 69"/>
                  <a:gd name="T8" fmla="*/ 26 w 40"/>
                  <a:gd name="T9" fmla="*/ 46 h 69"/>
                  <a:gd name="T10" fmla="*/ 23 w 40"/>
                  <a:gd name="T11" fmla="*/ 49 h 69"/>
                  <a:gd name="T12" fmla="*/ 12 w 40"/>
                  <a:gd name="T13" fmla="*/ 56 h 69"/>
                  <a:gd name="T14" fmla="*/ 12 w 40"/>
                  <a:gd name="T15" fmla="*/ 56 h 69"/>
                  <a:gd name="T16" fmla="*/ 1 w 40"/>
                  <a:gd name="T17" fmla="*/ 59 h 69"/>
                  <a:gd name="T18" fmla="*/ 0 w 40"/>
                  <a:gd name="T19" fmla="*/ 60 h 69"/>
                  <a:gd name="T20" fmla="*/ 0 w 40"/>
                  <a:gd name="T21" fmla="*/ 69 h 69"/>
                  <a:gd name="T22" fmla="*/ 18 w 40"/>
                  <a:gd name="T23" fmla="*/ 62 h 69"/>
                  <a:gd name="T24" fmla="*/ 40 w 40"/>
                  <a:gd name="T25" fmla="*/ 29 h 69"/>
                  <a:gd name="T26" fmla="*/ 38 w 40"/>
                  <a:gd name="T27" fmla="*/ 16 h 69"/>
                  <a:gd name="T28" fmla="*/ 34 w 40"/>
                  <a:gd name="T29" fmla="*/ 17 h 69"/>
                  <a:gd name="T30" fmla="*/ 38 w 40"/>
                  <a:gd name="T31" fmla="*/ 16 h 69"/>
                  <a:gd name="T32" fmla="*/ 26 w 40"/>
                  <a:gd name="T3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0" h="69">
                    <a:moveTo>
                      <a:pt x="26" y="0"/>
                    </a:moveTo>
                    <a:cubicBezTo>
                      <a:pt x="29" y="3"/>
                      <a:pt x="30" y="6"/>
                      <a:pt x="32" y="10"/>
                    </a:cubicBezTo>
                    <a:cubicBezTo>
                      <a:pt x="32" y="10"/>
                      <a:pt x="32" y="10"/>
                      <a:pt x="32" y="10"/>
                    </a:cubicBezTo>
                    <a:cubicBezTo>
                      <a:pt x="34" y="14"/>
                      <a:pt x="34" y="19"/>
                      <a:pt x="34" y="23"/>
                    </a:cubicBezTo>
                    <a:cubicBezTo>
                      <a:pt x="34" y="31"/>
                      <a:pt x="31" y="40"/>
                      <a:pt x="26" y="46"/>
                    </a:cubicBezTo>
                    <a:cubicBezTo>
                      <a:pt x="25" y="47"/>
                      <a:pt x="24" y="48"/>
                      <a:pt x="23" y="49"/>
                    </a:cubicBezTo>
                    <a:cubicBezTo>
                      <a:pt x="20" y="52"/>
                      <a:pt x="16" y="54"/>
                      <a:pt x="12" y="56"/>
                    </a:cubicBezTo>
                    <a:cubicBezTo>
                      <a:pt x="12" y="56"/>
                      <a:pt x="12" y="56"/>
                      <a:pt x="12" y="56"/>
                    </a:cubicBezTo>
                    <a:cubicBezTo>
                      <a:pt x="1" y="59"/>
                      <a:pt x="1" y="59"/>
                      <a:pt x="1" y="59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32" y="56"/>
                      <a:pt x="40" y="43"/>
                      <a:pt x="40" y="29"/>
                    </a:cubicBezTo>
                    <a:cubicBezTo>
                      <a:pt x="40" y="24"/>
                      <a:pt x="40" y="20"/>
                      <a:pt x="38" y="16"/>
                    </a:cubicBezTo>
                    <a:cubicBezTo>
                      <a:pt x="34" y="17"/>
                      <a:pt x="34" y="17"/>
                      <a:pt x="34" y="17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5" y="9"/>
                      <a:pt x="31" y="4"/>
                      <a:pt x="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5" name="Freeform 1081">
                <a:extLst>
                  <a:ext uri="{FF2B5EF4-FFF2-40B4-BE49-F238E27FC236}">
                    <a16:creationId xmlns:a16="http://schemas.microsoft.com/office/drawing/2014/main" id="{4DFD8692-4750-40EB-8FA4-F563327434A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346325" y="5091113"/>
                <a:ext cx="68263" cy="106363"/>
              </a:xfrm>
              <a:custGeom>
                <a:avLst/>
                <a:gdLst>
                  <a:gd name="T0" fmla="*/ 40 w 43"/>
                  <a:gd name="T1" fmla="*/ 13 h 67"/>
                  <a:gd name="T2" fmla="*/ 39 w 43"/>
                  <a:gd name="T3" fmla="*/ 13 h 67"/>
                  <a:gd name="T4" fmla="*/ 41 w 43"/>
                  <a:gd name="T5" fmla="*/ 24 h 67"/>
                  <a:gd name="T6" fmla="*/ 19 w 43"/>
                  <a:gd name="T7" fmla="*/ 57 h 67"/>
                  <a:gd name="T8" fmla="*/ 18 w 43"/>
                  <a:gd name="T9" fmla="*/ 57 h 67"/>
                  <a:gd name="T10" fmla="*/ 0 w 43"/>
                  <a:gd name="T11" fmla="*/ 63 h 67"/>
                  <a:gd name="T12" fmla="*/ 0 w 43"/>
                  <a:gd name="T13" fmla="*/ 67 h 67"/>
                  <a:gd name="T14" fmla="*/ 20 w 43"/>
                  <a:gd name="T15" fmla="*/ 59 h 67"/>
                  <a:gd name="T16" fmla="*/ 43 w 43"/>
                  <a:gd name="T17" fmla="*/ 26 h 67"/>
                  <a:gd name="T18" fmla="*/ 40 w 43"/>
                  <a:gd name="T19" fmla="*/ 13 h 67"/>
                  <a:gd name="T20" fmla="*/ 32 w 43"/>
                  <a:gd name="T21" fmla="*/ 0 h 67"/>
                  <a:gd name="T22" fmla="*/ 39 w 43"/>
                  <a:gd name="T23" fmla="*/ 11 h 67"/>
                  <a:gd name="T24" fmla="*/ 39 w 43"/>
                  <a:gd name="T25" fmla="*/ 11 h 67"/>
                  <a:gd name="T26" fmla="*/ 39 w 43"/>
                  <a:gd name="T27" fmla="*/ 13 h 67"/>
                  <a:gd name="T28" fmla="*/ 40 w 43"/>
                  <a:gd name="T29" fmla="*/ 13 h 67"/>
                  <a:gd name="T30" fmla="*/ 32 w 43"/>
                  <a:gd name="T3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3" h="67">
                    <a:moveTo>
                      <a:pt x="40" y="13"/>
                    </a:moveTo>
                    <a:cubicBezTo>
                      <a:pt x="39" y="13"/>
                      <a:pt x="39" y="13"/>
                      <a:pt x="39" y="13"/>
                    </a:cubicBezTo>
                    <a:cubicBezTo>
                      <a:pt x="41" y="17"/>
                      <a:pt x="41" y="20"/>
                      <a:pt x="41" y="24"/>
                    </a:cubicBezTo>
                    <a:cubicBezTo>
                      <a:pt x="41" y="38"/>
                      <a:pt x="33" y="51"/>
                      <a:pt x="19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34" y="53"/>
                      <a:pt x="43" y="40"/>
                      <a:pt x="43" y="26"/>
                    </a:cubicBezTo>
                    <a:cubicBezTo>
                      <a:pt x="43" y="21"/>
                      <a:pt x="42" y="17"/>
                      <a:pt x="40" y="13"/>
                    </a:cubicBezTo>
                    <a:moveTo>
                      <a:pt x="32" y="0"/>
                    </a:moveTo>
                    <a:cubicBezTo>
                      <a:pt x="35" y="3"/>
                      <a:pt x="37" y="7"/>
                      <a:pt x="39" y="11"/>
                    </a:cubicBezTo>
                    <a:cubicBezTo>
                      <a:pt x="39" y="11"/>
                      <a:pt x="39" y="11"/>
                      <a:pt x="39" y="11"/>
                    </a:cubicBezTo>
                    <a:cubicBezTo>
                      <a:pt x="39" y="12"/>
                      <a:pt x="39" y="12"/>
                      <a:pt x="39" y="13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9" y="8"/>
                      <a:pt x="36" y="4"/>
                      <a:pt x="3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6" name="Freeform 1082">
                <a:extLst>
                  <a:ext uri="{FF2B5EF4-FFF2-40B4-BE49-F238E27FC236}">
                    <a16:creationId xmlns:a16="http://schemas.microsoft.com/office/drawing/2014/main" id="{0B097740-84B7-4FF4-8A98-FE5ADFA5318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811713"/>
                <a:ext cx="93663" cy="107950"/>
              </a:xfrm>
              <a:custGeom>
                <a:avLst/>
                <a:gdLst>
                  <a:gd name="T0" fmla="*/ 30 w 59"/>
                  <a:gd name="T1" fmla="*/ 0 h 68"/>
                  <a:gd name="T2" fmla="*/ 20 w 59"/>
                  <a:gd name="T3" fmla="*/ 2 h 68"/>
                  <a:gd name="T4" fmla="*/ 0 w 59"/>
                  <a:gd name="T5" fmla="*/ 10 h 68"/>
                  <a:gd name="T6" fmla="*/ 0 w 59"/>
                  <a:gd name="T7" fmla="*/ 68 h 68"/>
                  <a:gd name="T8" fmla="*/ 40 w 59"/>
                  <a:gd name="T9" fmla="*/ 52 h 68"/>
                  <a:gd name="T10" fmla="*/ 57 w 59"/>
                  <a:gd name="T11" fmla="*/ 27 h 68"/>
                  <a:gd name="T12" fmla="*/ 55 w 59"/>
                  <a:gd name="T13" fmla="*/ 17 h 68"/>
                  <a:gd name="T14" fmla="*/ 59 w 59"/>
                  <a:gd name="T15" fmla="*/ 16 h 68"/>
                  <a:gd name="T16" fmla="*/ 59 w 59"/>
                  <a:gd name="T17" fmla="*/ 16 h 68"/>
                  <a:gd name="T18" fmla="*/ 55 w 59"/>
                  <a:gd name="T19" fmla="*/ 17 h 68"/>
                  <a:gd name="T20" fmla="*/ 30 w 59"/>
                  <a:gd name="T21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68">
                    <a:moveTo>
                      <a:pt x="30" y="0"/>
                    </a:moveTo>
                    <a:cubicBezTo>
                      <a:pt x="27" y="0"/>
                      <a:pt x="23" y="1"/>
                      <a:pt x="2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40" y="52"/>
                      <a:pt x="40" y="52"/>
                      <a:pt x="40" y="52"/>
                    </a:cubicBezTo>
                    <a:cubicBezTo>
                      <a:pt x="50" y="48"/>
                      <a:pt x="57" y="38"/>
                      <a:pt x="57" y="27"/>
                    </a:cubicBezTo>
                    <a:cubicBezTo>
                      <a:pt x="57" y="24"/>
                      <a:pt x="56" y="21"/>
                      <a:pt x="55" y="17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9" y="16"/>
                      <a:pt x="59" y="16"/>
                      <a:pt x="59" y="16"/>
                    </a:cubicBezTo>
                    <a:cubicBezTo>
                      <a:pt x="55" y="17"/>
                      <a:pt x="55" y="17"/>
                      <a:pt x="55" y="17"/>
                    </a:cubicBezTo>
                    <a:cubicBezTo>
                      <a:pt x="51" y="7"/>
                      <a:pt x="41" y="0"/>
                      <a:pt x="3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7" name="Freeform 1083">
                <a:extLst>
                  <a:ext uri="{FF2B5EF4-FFF2-40B4-BE49-F238E27FC236}">
                    <a16:creationId xmlns:a16="http://schemas.microsoft.com/office/drawing/2014/main" id="{9620E2AB-930B-41CE-B84F-D478C1A3699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46325" y="4799013"/>
                <a:ext cx="103188" cy="134938"/>
              </a:xfrm>
              <a:custGeom>
                <a:avLst/>
                <a:gdLst>
                  <a:gd name="T0" fmla="*/ 30 w 65"/>
                  <a:gd name="T1" fmla="*/ 0 h 85"/>
                  <a:gd name="T2" fmla="*/ 30 w 65"/>
                  <a:gd name="T3" fmla="*/ 0 h 85"/>
                  <a:gd name="T4" fmla="*/ 17 w 65"/>
                  <a:gd name="T5" fmla="*/ 2 h 85"/>
                  <a:gd name="T6" fmla="*/ 0 w 65"/>
                  <a:gd name="T7" fmla="*/ 9 h 85"/>
                  <a:gd name="T8" fmla="*/ 0 w 65"/>
                  <a:gd name="T9" fmla="*/ 18 h 85"/>
                  <a:gd name="T10" fmla="*/ 20 w 65"/>
                  <a:gd name="T11" fmla="*/ 10 h 85"/>
                  <a:gd name="T12" fmla="*/ 30 w 65"/>
                  <a:gd name="T13" fmla="*/ 8 h 85"/>
                  <a:gd name="T14" fmla="*/ 55 w 65"/>
                  <a:gd name="T15" fmla="*/ 25 h 85"/>
                  <a:gd name="T16" fmla="*/ 59 w 65"/>
                  <a:gd name="T17" fmla="*/ 24 h 85"/>
                  <a:gd name="T18" fmla="*/ 55 w 65"/>
                  <a:gd name="T19" fmla="*/ 25 h 85"/>
                  <a:gd name="T20" fmla="*/ 57 w 65"/>
                  <a:gd name="T21" fmla="*/ 35 h 85"/>
                  <a:gd name="T22" fmla="*/ 40 w 65"/>
                  <a:gd name="T23" fmla="*/ 60 h 85"/>
                  <a:gd name="T24" fmla="*/ 0 w 65"/>
                  <a:gd name="T25" fmla="*/ 76 h 85"/>
                  <a:gd name="T26" fmla="*/ 0 w 65"/>
                  <a:gd name="T27" fmla="*/ 85 h 85"/>
                  <a:gd name="T28" fmla="*/ 43 w 65"/>
                  <a:gd name="T29" fmla="*/ 68 h 85"/>
                  <a:gd name="T30" fmla="*/ 65 w 65"/>
                  <a:gd name="T31" fmla="*/ 35 h 85"/>
                  <a:gd name="T32" fmla="*/ 63 w 65"/>
                  <a:gd name="T33" fmla="*/ 22 h 85"/>
                  <a:gd name="T34" fmla="*/ 63 w 65"/>
                  <a:gd name="T35" fmla="*/ 22 h 85"/>
                  <a:gd name="T36" fmla="*/ 30 w 65"/>
                  <a:gd name="T37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" h="85">
                    <a:moveTo>
                      <a:pt x="3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26" y="0"/>
                      <a:pt x="21" y="1"/>
                      <a:pt x="17" y="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3" y="9"/>
                      <a:pt x="27" y="8"/>
                      <a:pt x="30" y="8"/>
                    </a:cubicBezTo>
                    <a:cubicBezTo>
                      <a:pt x="41" y="8"/>
                      <a:pt x="51" y="15"/>
                      <a:pt x="55" y="25"/>
                    </a:cubicBezTo>
                    <a:cubicBezTo>
                      <a:pt x="59" y="24"/>
                      <a:pt x="59" y="24"/>
                      <a:pt x="59" y="24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6" y="29"/>
                      <a:pt x="57" y="32"/>
                      <a:pt x="57" y="35"/>
                    </a:cubicBezTo>
                    <a:cubicBezTo>
                      <a:pt x="57" y="46"/>
                      <a:pt x="50" y="56"/>
                      <a:pt x="40" y="60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57" y="63"/>
                      <a:pt x="65" y="49"/>
                      <a:pt x="65" y="35"/>
                    </a:cubicBezTo>
                    <a:cubicBezTo>
                      <a:pt x="65" y="31"/>
                      <a:pt x="65" y="27"/>
                      <a:pt x="63" y="22"/>
                    </a:cubicBezTo>
                    <a:cubicBezTo>
                      <a:pt x="63" y="22"/>
                      <a:pt x="63" y="22"/>
                      <a:pt x="63" y="22"/>
                    </a:cubicBezTo>
                    <a:cubicBezTo>
                      <a:pt x="57" y="8"/>
                      <a:pt x="44" y="0"/>
                      <a:pt x="3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8" name="Rectangle 1084">
                <a:extLst>
                  <a:ext uri="{FF2B5EF4-FFF2-40B4-BE49-F238E27FC236}">
                    <a16:creationId xmlns:a16="http://schemas.microsoft.com/office/drawing/2014/main" id="{AD14238B-310E-4945-B454-A6E157432AB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9" name="Rectangle 1085">
                <a:extLst>
                  <a:ext uri="{FF2B5EF4-FFF2-40B4-BE49-F238E27FC236}">
                    <a16:creationId xmlns:a16="http://schemas.microsoft.com/office/drawing/2014/main" id="{2419BD7E-FCA8-416E-AADC-5EE1DDE0B3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22801"/>
                <a:ext cx="3175" cy="52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0" name="Rectangle 1086">
                <a:extLst>
                  <a:ext uri="{FF2B5EF4-FFF2-40B4-BE49-F238E27FC236}">
                    <a16:creationId xmlns:a16="http://schemas.microsoft.com/office/drawing/2014/main" id="{5BC45B56-3734-455D-BA77-4A931B20E8B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1" name="Rectangle 1087">
                <a:extLst>
                  <a:ext uri="{FF2B5EF4-FFF2-40B4-BE49-F238E27FC236}">
                    <a16:creationId xmlns:a16="http://schemas.microsoft.com/office/drawing/2014/main" id="{1B06C849-D6AC-4463-9C44-0F890BBC0B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699001"/>
                <a:ext cx="3175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2" name="Rectangle 1088">
                <a:extLst>
                  <a:ext uri="{FF2B5EF4-FFF2-40B4-BE49-F238E27FC236}">
                    <a16:creationId xmlns:a16="http://schemas.microsoft.com/office/drawing/2014/main" id="{AE846786-76D9-46E4-9146-28509F21C0B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3" name="Rectangle 1089">
                <a:extLst>
                  <a:ext uri="{FF2B5EF4-FFF2-40B4-BE49-F238E27FC236}">
                    <a16:creationId xmlns:a16="http://schemas.microsoft.com/office/drawing/2014/main" id="{10C7F8D2-A7F0-4D4B-9E56-74304B0EE9D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28800" y="4778376"/>
                <a:ext cx="3175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4" name="Freeform 1090">
                <a:extLst>
                  <a:ext uri="{FF2B5EF4-FFF2-40B4-BE49-F238E27FC236}">
                    <a16:creationId xmlns:a16="http://schemas.microsoft.com/office/drawing/2014/main" id="{42254466-C27E-4158-B4AA-787A714B82C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44675" y="4516438"/>
                <a:ext cx="495300" cy="1003300"/>
              </a:xfrm>
              <a:custGeom>
                <a:avLst/>
                <a:gdLst>
                  <a:gd name="T0" fmla="*/ 133 w 312"/>
                  <a:gd name="T1" fmla="*/ 603 h 633"/>
                  <a:gd name="T2" fmla="*/ 138 w 312"/>
                  <a:gd name="T3" fmla="*/ 589 h 633"/>
                  <a:gd name="T4" fmla="*/ 176 w 312"/>
                  <a:gd name="T5" fmla="*/ 594 h 633"/>
                  <a:gd name="T6" fmla="*/ 171 w 312"/>
                  <a:gd name="T7" fmla="*/ 607 h 633"/>
                  <a:gd name="T8" fmla="*/ 308 w 312"/>
                  <a:gd name="T9" fmla="*/ 521 h 633"/>
                  <a:gd name="T10" fmla="*/ 296 w 312"/>
                  <a:gd name="T11" fmla="*/ 524 h 633"/>
                  <a:gd name="T12" fmla="*/ 296 w 312"/>
                  <a:gd name="T13" fmla="*/ 566 h 633"/>
                  <a:gd name="T14" fmla="*/ 66 w 312"/>
                  <a:gd name="T15" fmla="*/ 633 h 633"/>
                  <a:gd name="T16" fmla="*/ 298 w 312"/>
                  <a:gd name="T17" fmla="*/ 622 h 633"/>
                  <a:gd name="T18" fmla="*/ 312 w 312"/>
                  <a:gd name="T19" fmla="*/ 597 h 633"/>
                  <a:gd name="T20" fmla="*/ 308 w 312"/>
                  <a:gd name="T21" fmla="*/ 521 h 633"/>
                  <a:gd name="T22" fmla="*/ 1 w 312"/>
                  <a:gd name="T23" fmla="*/ 499 h 633"/>
                  <a:gd name="T24" fmla="*/ 11 w 312"/>
                  <a:gd name="T25" fmla="*/ 469 h 633"/>
                  <a:gd name="T26" fmla="*/ 299 w 312"/>
                  <a:gd name="T27" fmla="*/ 428 h 633"/>
                  <a:gd name="T28" fmla="*/ 296 w 312"/>
                  <a:gd name="T29" fmla="*/ 428 h 633"/>
                  <a:gd name="T30" fmla="*/ 302 w 312"/>
                  <a:gd name="T31" fmla="*/ 449 h 633"/>
                  <a:gd name="T32" fmla="*/ 308 w 312"/>
                  <a:gd name="T33" fmla="*/ 427 h 633"/>
                  <a:gd name="T34" fmla="*/ 296 w 312"/>
                  <a:gd name="T35" fmla="*/ 357 h 633"/>
                  <a:gd name="T36" fmla="*/ 308 w 312"/>
                  <a:gd name="T37" fmla="*/ 345 h 633"/>
                  <a:gd name="T38" fmla="*/ 305 w 312"/>
                  <a:gd name="T39" fmla="*/ 345 h 633"/>
                  <a:gd name="T40" fmla="*/ 135 w 312"/>
                  <a:gd name="T41" fmla="*/ 37 h 633"/>
                  <a:gd name="T42" fmla="*/ 135 w 312"/>
                  <a:gd name="T43" fmla="*/ 32 h 633"/>
                  <a:gd name="T44" fmla="*/ 175 w 312"/>
                  <a:gd name="T45" fmla="*/ 35 h 633"/>
                  <a:gd name="T46" fmla="*/ 135 w 312"/>
                  <a:gd name="T47" fmla="*/ 37 h 633"/>
                  <a:gd name="T48" fmla="*/ 106 w 312"/>
                  <a:gd name="T49" fmla="*/ 35 h 633"/>
                  <a:gd name="T50" fmla="*/ 116 w 312"/>
                  <a:gd name="T51" fmla="*/ 35 h 633"/>
                  <a:gd name="T52" fmla="*/ 153 w 312"/>
                  <a:gd name="T53" fmla="*/ 20 h 633"/>
                  <a:gd name="T54" fmla="*/ 153 w 312"/>
                  <a:gd name="T55" fmla="*/ 13 h 633"/>
                  <a:gd name="T56" fmla="*/ 153 w 312"/>
                  <a:gd name="T57" fmla="*/ 20 h 633"/>
                  <a:gd name="T58" fmla="*/ 35 w 312"/>
                  <a:gd name="T59" fmla="*/ 0 h 633"/>
                  <a:gd name="T60" fmla="*/ 0 w 312"/>
                  <a:gd name="T61" fmla="*/ 36 h 633"/>
                  <a:gd name="T62" fmla="*/ 11 w 312"/>
                  <a:gd name="T63" fmla="*/ 352 h 633"/>
                  <a:gd name="T64" fmla="*/ 296 w 312"/>
                  <a:gd name="T65" fmla="*/ 65 h 633"/>
                  <a:gd name="T66" fmla="*/ 308 w 312"/>
                  <a:gd name="T67" fmla="*/ 271 h 633"/>
                  <a:gd name="T68" fmla="*/ 298 w 312"/>
                  <a:gd name="T69" fmla="*/ 11 h 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12" h="633">
                    <a:moveTo>
                      <a:pt x="138" y="607"/>
                    </a:moveTo>
                    <a:cubicBezTo>
                      <a:pt x="135" y="607"/>
                      <a:pt x="133" y="605"/>
                      <a:pt x="133" y="603"/>
                    </a:cubicBezTo>
                    <a:cubicBezTo>
                      <a:pt x="133" y="594"/>
                      <a:pt x="133" y="594"/>
                      <a:pt x="133" y="594"/>
                    </a:cubicBezTo>
                    <a:cubicBezTo>
                      <a:pt x="133" y="591"/>
                      <a:pt x="135" y="589"/>
                      <a:pt x="138" y="589"/>
                    </a:cubicBezTo>
                    <a:cubicBezTo>
                      <a:pt x="171" y="589"/>
                      <a:pt x="171" y="589"/>
                      <a:pt x="171" y="589"/>
                    </a:cubicBezTo>
                    <a:cubicBezTo>
                      <a:pt x="174" y="589"/>
                      <a:pt x="176" y="591"/>
                      <a:pt x="176" y="594"/>
                    </a:cubicBezTo>
                    <a:cubicBezTo>
                      <a:pt x="176" y="603"/>
                      <a:pt x="176" y="603"/>
                      <a:pt x="176" y="603"/>
                    </a:cubicBezTo>
                    <a:cubicBezTo>
                      <a:pt x="176" y="605"/>
                      <a:pt x="174" y="607"/>
                      <a:pt x="171" y="607"/>
                    </a:cubicBezTo>
                    <a:cubicBezTo>
                      <a:pt x="138" y="607"/>
                      <a:pt x="138" y="607"/>
                      <a:pt x="138" y="607"/>
                    </a:cubicBezTo>
                    <a:moveTo>
                      <a:pt x="308" y="521"/>
                    </a:moveTo>
                    <a:cubicBezTo>
                      <a:pt x="305" y="522"/>
                      <a:pt x="305" y="522"/>
                      <a:pt x="305" y="522"/>
                    </a:cubicBezTo>
                    <a:cubicBezTo>
                      <a:pt x="303" y="523"/>
                      <a:pt x="300" y="524"/>
                      <a:pt x="296" y="524"/>
                    </a:cubicBezTo>
                    <a:cubicBezTo>
                      <a:pt x="296" y="562"/>
                      <a:pt x="296" y="562"/>
                      <a:pt x="296" y="562"/>
                    </a:cubicBezTo>
                    <a:cubicBezTo>
                      <a:pt x="296" y="566"/>
                      <a:pt x="296" y="566"/>
                      <a:pt x="296" y="566"/>
                    </a:cubicBezTo>
                    <a:cubicBezTo>
                      <a:pt x="50" y="566"/>
                      <a:pt x="50" y="566"/>
                      <a:pt x="50" y="566"/>
                    </a:cubicBezTo>
                    <a:cubicBezTo>
                      <a:pt x="58" y="586"/>
                      <a:pt x="64" y="609"/>
                      <a:pt x="66" y="633"/>
                    </a:cubicBezTo>
                    <a:cubicBezTo>
                      <a:pt x="272" y="633"/>
                      <a:pt x="272" y="633"/>
                      <a:pt x="272" y="633"/>
                    </a:cubicBezTo>
                    <a:cubicBezTo>
                      <a:pt x="282" y="633"/>
                      <a:pt x="291" y="629"/>
                      <a:pt x="298" y="622"/>
                    </a:cubicBezTo>
                    <a:cubicBezTo>
                      <a:pt x="304" y="616"/>
                      <a:pt x="308" y="607"/>
                      <a:pt x="308" y="597"/>
                    </a:cubicBezTo>
                    <a:cubicBezTo>
                      <a:pt x="312" y="597"/>
                      <a:pt x="312" y="597"/>
                      <a:pt x="312" y="597"/>
                    </a:cubicBezTo>
                    <a:cubicBezTo>
                      <a:pt x="308" y="597"/>
                      <a:pt x="308" y="597"/>
                      <a:pt x="308" y="597"/>
                    </a:cubicBezTo>
                    <a:cubicBezTo>
                      <a:pt x="308" y="521"/>
                      <a:pt x="308" y="521"/>
                      <a:pt x="308" y="521"/>
                    </a:cubicBezTo>
                    <a:moveTo>
                      <a:pt x="11" y="469"/>
                    </a:moveTo>
                    <a:cubicBezTo>
                      <a:pt x="1" y="499"/>
                      <a:pt x="1" y="499"/>
                      <a:pt x="1" y="499"/>
                    </a:cubicBezTo>
                    <a:cubicBezTo>
                      <a:pt x="4" y="502"/>
                      <a:pt x="8" y="505"/>
                      <a:pt x="11" y="508"/>
                    </a:cubicBezTo>
                    <a:cubicBezTo>
                      <a:pt x="11" y="469"/>
                      <a:pt x="11" y="469"/>
                      <a:pt x="11" y="469"/>
                    </a:cubicBezTo>
                    <a:moveTo>
                      <a:pt x="308" y="427"/>
                    </a:moveTo>
                    <a:cubicBezTo>
                      <a:pt x="305" y="428"/>
                      <a:pt x="302" y="428"/>
                      <a:pt x="299" y="428"/>
                    </a:cubicBezTo>
                    <a:cubicBezTo>
                      <a:pt x="299" y="428"/>
                      <a:pt x="299" y="428"/>
                      <a:pt x="299" y="428"/>
                    </a:cubicBezTo>
                    <a:cubicBezTo>
                      <a:pt x="298" y="428"/>
                      <a:pt x="297" y="428"/>
                      <a:pt x="296" y="428"/>
                    </a:cubicBezTo>
                    <a:cubicBezTo>
                      <a:pt x="296" y="451"/>
                      <a:pt x="296" y="451"/>
                      <a:pt x="296" y="451"/>
                    </a:cubicBezTo>
                    <a:cubicBezTo>
                      <a:pt x="302" y="449"/>
                      <a:pt x="302" y="449"/>
                      <a:pt x="302" y="449"/>
                    </a:cubicBezTo>
                    <a:cubicBezTo>
                      <a:pt x="304" y="448"/>
                      <a:pt x="306" y="447"/>
                      <a:pt x="308" y="447"/>
                    </a:cubicBezTo>
                    <a:cubicBezTo>
                      <a:pt x="308" y="427"/>
                      <a:pt x="308" y="427"/>
                      <a:pt x="308" y="427"/>
                    </a:cubicBezTo>
                    <a:moveTo>
                      <a:pt x="296" y="344"/>
                    </a:moveTo>
                    <a:cubicBezTo>
                      <a:pt x="296" y="357"/>
                      <a:pt x="296" y="357"/>
                      <a:pt x="296" y="357"/>
                    </a:cubicBezTo>
                    <a:cubicBezTo>
                      <a:pt x="308" y="353"/>
                      <a:pt x="308" y="353"/>
                      <a:pt x="308" y="353"/>
                    </a:cubicBezTo>
                    <a:cubicBezTo>
                      <a:pt x="308" y="345"/>
                      <a:pt x="308" y="345"/>
                      <a:pt x="308" y="345"/>
                    </a:cubicBezTo>
                    <a:cubicBezTo>
                      <a:pt x="307" y="345"/>
                      <a:pt x="306" y="345"/>
                      <a:pt x="305" y="345"/>
                    </a:cubicBezTo>
                    <a:cubicBezTo>
                      <a:pt x="305" y="345"/>
                      <a:pt x="305" y="345"/>
                      <a:pt x="305" y="345"/>
                    </a:cubicBezTo>
                    <a:cubicBezTo>
                      <a:pt x="302" y="345"/>
                      <a:pt x="299" y="345"/>
                      <a:pt x="296" y="344"/>
                    </a:cubicBezTo>
                    <a:moveTo>
                      <a:pt x="135" y="37"/>
                    </a:moveTo>
                    <a:cubicBezTo>
                      <a:pt x="134" y="37"/>
                      <a:pt x="133" y="36"/>
                      <a:pt x="133" y="35"/>
                    </a:cubicBezTo>
                    <a:cubicBezTo>
                      <a:pt x="133" y="33"/>
                      <a:pt x="134" y="32"/>
                      <a:pt x="135" y="32"/>
                    </a:cubicBezTo>
                    <a:cubicBezTo>
                      <a:pt x="172" y="32"/>
                      <a:pt x="172" y="32"/>
                      <a:pt x="172" y="32"/>
                    </a:cubicBezTo>
                    <a:cubicBezTo>
                      <a:pt x="173" y="32"/>
                      <a:pt x="175" y="33"/>
                      <a:pt x="175" y="35"/>
                    </a:cubicBezTo>
                    <a:cubicBezTo>
                      <a:pt x="175" y="36"/>
                      <a:pt x="173" y="37"/>
                      <a:pt x="172" y="37"/>
                    </a:cubicBezTo>
                    <a:cubicBezTo>
                      <a:pt x="135" y="37"/>
                      <a:pt x="135" y="37"/>
                      <a:pt x="135" y="37"/>
                    </a:cubicBezTo>
                    <a:moveTo>
                      <a:pt x="111" y="41"/>
                    </a:moveTo>
                    <a:cubicBezTo>
                      <a:pt x="108" y="41"/>
                      <a:pt x="106" y="38"/>
                      <a:pt x="106" y="35"/>
                    </a:cubicBezTo>
                    <a:cubicBezTo>
                      <a:pt x="106" y="32"/>
                      <a:pt x="108" y="30"/>
                      <a:pt x="111" y="30"/>
                    </a:cubicBezTo>
                    <a:cubicBezTo>
                      <a:pt x="114" y="30"/>
                      <a:pt x="116" y="32"/>
                      <a:pt x="116" y="35"/>
                    </a:cubicBezTo>
                    <a:cubicBezTo>
                      <a:pt x="116" y="38"/>
                      <a:pt x="114" y="41"/>
                      <a:pt x="111" y="41"/>
                    </a:cubicBezTo>
                    <a:moveTo>
                      <a:pt x="153" y="20"/>
                    </a:moveTo>
                    <a:cubicBezTo>
                      <a:pt x="152" y="20"/>
                      <a:pt x="150" y="19"/>
                      <a:pt x="150" y="17"/>
                    </a:cubicBezTo>
                    <a:cubicBezTo>
                      <a:pt x="150" y="15"/>
                      <a:pt x="152" y="13"/>
                      <a:pt x="153" y="13"/>
                    </a:cubicBezTo>
                    <a:cubicBezTo>
                      <a:pt x="155" y="13"/>
                      <a:pt x="157" y="15"/>
                      <a:pt x="157" y="17"/>
                    </a:cubicBezTo>
                    <a:cubicBezTo>
                      <a:pt x="157" y="19"/>
                      <a:pt x="155" y="20"/>
                      <a:pt x="153" y="20"/>
                    </a:cubicBezTo>
                    <a:moveTo>
                      <a:pt x="272" y="0"/>
                    </a:moveTo>
                    <a:cubicBezTo>
                      <a:pt x="35" y="0"/>
                      <a:pt x="35" y="0"/>
                      <a:pt x="35" y="0"/>
                    </a:cubicBezTo>
                    <a:cubicBezTo>
                      <a:pt x="26" y="0"/>
                      <a:pt x="17" y="4"/>
                      <a:pt x="10" y="11"/>
                    </a:cubicBezTo>
                    <a:cubicBezTo>
                      <a:pt x="4" y="17"/>
                      <a:pt x="0" y="26"/>
                      <a:pt x="0" y="36"/>
                    </a:cubicBezTo>
                    <a:cubicBezTo>
                      <a:pt x="0" y="352"/>
                      <a:pt x="0" y="352"/>
                      <a:pt x="0" y="352"/>
                    </a:cubicBezTo>
                    <a:cubicBezTo>
                      <a:pt x="11" y="352"/>
                      <a:pt x="11" y="352"/>
                      <a:pt x="11" y="352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296" y="65"/>
                      <a:pt x="296" y="65"/>
                      <a:pt x="296" y="65"/>
                    </a:cubicBezTo>
                    <a:cubicBezTo>
                      <a:pt x="296" y="275"/>
                      <a:pt x="296" y="275"/>
                      <a:pt x="296" y="275"/>
                    </a:cubicBezTo>
                    <a:cubicBezTo>
                      <a:pt x="308" y="271"/>
                      <a:pt x="308" y="271"/>
                      <a:pt x="308" y="271"/>
                    </a:cubicBezTo>
                    <a:cubicBezTo>
                      <a:pt x="308" y="36"/>
                      <a:pt x="308" y="36"/>
                      <a:pt x="308" y="36"/>
                    </a:cubicBezTo>
                    <a:cubicBezTo>
                      <a:pt x="308" y="26"/>
                      <a:pt x="304" y="17"/>
                      <a:pt x="298" y="11"/>
                    </a:cubicBezTo>
                    <a:cubicBezTo>
                      <a:pt x="291" y="4"/>
                      <a:pt x="282" y="0"/>
                      <a:pt x="27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5" name="Freeform 1091">
                <a:extLst>
                  <a:ext uri="{FF2B5EF4-FFF2-40B4-BE49-F238E27FC236}">
                    <a16:creationId xmlns:a16="http://schemas.microsoft.com/office/drawing/2014/main" id="{54529824-9179-467B-B3CA-328A21B6DD31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31975" y="4503738"/>
                <a:ext cx="514350" cy="1028700"/>
              </a:xfrm>
              <a:custGeom>
                <a:avLst/>
                <a:gdLst>
                  <a:gd name="T0" fmla="*/ 320 w 324"/>
                  <a:gd name="T1" fmla="*/ 605 h 649"/>
                  <a:gd name="T2" fmla="*/ 306 w 324"/>
                  <a:gd name="T3" fmla="*/ 630 h 649"/>
                  <a:gd name="T4" fmla="*/ 74 w 324"/>
                  <a:gd name="T5" fmla="*/ 641 h 649"/>
                  <a:gd name="T6" fmla="*/ 259 w 324"/>
                  <a:gd name="T7" fmla="*/ 649 h 649"/>
                  <a:gd name="T8" fmla="*/ 280 w 324"/>
                  <a:gd name="T9" fmla="*/ 649 h 649"/>
                  <a:gd name="T10" fmla="*/ 324 w 324"/>
                  <a:gd name="T11" fmla="*/ 605 h 649"/>
                  <a:gd name="T12" fmla="*/ 324 w 324"/>
                  <a:gd name="T13" fmla="*/ 605 h 649"/>
                  <a:gd name="T14" fmla="*/ 316 w 324"/>
                  <a:gd name="T15" fmla="*/ 529 h 649"/>
                  <a:gd name="T16" fmla="*/ 320 w 324"/>
                  <a:gd name="T17" fmla="*/ 605 h 649"/>
                  <a:gd name="T18" fmla="*/ 324 w 324"/>
                  <a:gd name="T19" fmla="*/ 605 h 649"/>
                  <a:gd name="T20" fmla="*/ 324 w 324"/>
                  <a:gd name="T21" fmla="*/ 536 h 649"/>
                  <a:gd name="T22" fmla="*/ 324 w 324"/>
                  <a:gd name="T23" fmla="*/ 527 h 649"/>
                  <a:gd name="T24" fmla="*/ 320 w 324"/>
                  <a:gd name="T25" fmla="*/ 434 h 649"/>
                  <a:gd name="T26" fmla="*/ 316 w 324"/>
                  <a:gd name="T27" fmla="*/ 455 h 649"/>
                  <a:gd name="T28" fmla="*/ 323 w 324"/>
                  <a:gd name="T29" fmla="*/ 454 h 649"/>
                  <a:gd name="T30" fmla="*/ 324 w 324"/>
                  <a:gd name="T31" fmla="*/ 437 h 649"/>
                  <a:gd name="T32" fmla="*/ 324 w 324"/>
                  <a:gd name="T33" fmla="*/ 351 h 649"/>
                  <a:gd name="T34" fmla="*/ 316 w 324"/>
                  <a:gd name="T35" fmla="*/ 361 h 649"/>
                  <a:gd name="T36" fmla="*/ 324 w 324"/>
                  <a:gd name="T37" fmla="*/ 359 h 649"/>
                  <a:gd name="T38" fmla="*/ 280 w 324"/>
                  <a:gd name="T39" fmla="*/ 0 h 649"/>
                  <a:gd name="T40" fmla="*/ 0 w 324"/>
                  <a:gd name="T41" fmla="*/ 44 h 649"/>
                  <a:gd name="T42" fmla="*/ 0 w 324"/>
                  <a:gd name="T43" fmla="*/ 108 h 649"/>
                  <a:gd name="T44" fmla="*/ 0 w 324"/>
                  <a:gd name="T45" fmla="*/ 172 h 649"/>
                  <a:gd name="T46" fmla="*/ 0 w 324"/>
                  <a:gd name="T47" fmla="*/ 221 h 649"/>
                  <a:gd name="T48" fmla="*/ 8 w 324"/>
                  <a:gd name="T49" fmla="*/ 360 h 649"/>
                  <a:gd name="T50" fmla="*/ 18 w 324"/>
                  <a:gd name="T51" fmla="*/ 19 h 649"/>
                  <a:gd name="T52" fmla="*/ 280 w 324"/>
                  <a:gd name="T53" fmla="*/ 8 h 649"/>
                  <a:gd name="T54" fmla="*/ 316 w 324"/>
                  <a:gd name="T55" fmla="*/ 44 h 649"/>
                  <a:gd name="T56" fmla="*/ 323 w 324"/>
                  <a:gd name="T57" fmla="*/ 277 h 649"/>
                  <a:gd name="T58" fmla="*/ 324 w 324"/>
                  <a:gd name="T59" fmla="*/ 271 h 649"/>
                  <a:gd name="T60" fmla="*/ 324 w 324"/>
                  <a:gd name="T61" fmla="*/ 204 h 649"/>
                  <a:gd name="T62" fmla="*/ 324 w 324"/>
                  <a:gd name="T63" fmla="*/ 140 h 649"/>
                  <a:gd name="T64" fmla="*/ 324 w 324"/>
                  <a:gd name="T65" fmla="*/ 44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4" h="649">
                    <a:moveTo>
                      <a:pt x="324" y="605"/>
                    </a:move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16" y="615"/>
                      <a:pt x="312" y="624"/>
                      <a:pt x="306" y="630"/>
                    </a:cubicBezTo>
                    <a:cubicBezTo>
                      <a:pt x="299" y="637"/>
                      <a:pt x="290" y="641"/>
                      <a:pt x="280" y="641"/>
                    </a:cubicBezTo>
                    <a:cubicBezTo>
                      <a:pt x="74" y="641"/>
                      <a:pt x="74" y="641"/>
                      <a:pt x="74" y="641"/>
                    </a:cubicBezTo>
                    <a:cubicBezTo>
                      <a:pt x="74" y="644"/>
                      <a:pt x="74" y="646"/>
                      <a:pt x="74" y="649"/>
                    </a:cubicBezTo>
                    <a:cubicBezTo>
                      <a:pt x="259" y="649"/>
                      <a:pt x="259" y="649"/>
                      <a:pt x="259" y="649"/>
                    </a:cubicBezTo>
                    <a:cubicBezTo>
                      <a:pt x="271" y="649"/>
                      <a:pt x="271" y="649"/>
                      <a:pt x="271" y="649"/>
                    </a:cubicBezTo>
                    <a:cubicBezTo>
                      <a:pt x="280" y="649"/>
                      <a:pt x="280" y="649"/>
                      <a:pt x="280" y="649"/>
                    </a:cubicBezTo>
                    <a:cubicBezTo>
                      <a:pt x="304" y="649"/>
                      <a:pt x="324" y="629"/>
                      <a:pt x="324" y="605"/>
                    </a:cubicBezTo>
                    <a:moveTo>
                      <a:pt x="324" y="605"/>
                    </a:move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moveTo>
                      <a:pt x="324" y="527"/>
                    </a:moveTo>
                    <a:cubicBezTo>
                      <a:pt x="316" y="529"/>
                      <a:pt x="316" y="529"/>
                      <a:pt x="316" y="529"/>
                    </a:cubicBezTo>
                    <a:cubicBezTo>
                      <a:pt x="316" y="605"/>
                      <a:pt x="316" y="605"/>
                      <a:pt x="316" y="605"/>
                    </a:cubicBezTo>
                    <a:cubicBezTo>
                      <a:pt x="320" y="605"/>
                      <a:pt x="320" y="605"/>
                      <a:pt x="320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605"/>
                      <a:pt x="324" y="605"/>
                      <a:pt x="324" y="605"/>
                    </a:cubicBezTo>
                    <a:cubicBezTo>
                      <a:pt x="324" y="536"/>
                      <a:pt x="324" y="536"/>
                      <a:pt x="324" y="536"/>
                    </a:cubicBezTo>
                    <a:cubicBezTo>
                      <a:pt x="324" y="527"/>
                      <a:pt x="324" y="527"/>
                      <a:pt x="324" y="527"/>
                    </a:cubicBezTo>
                    <a:cubicBezTo>
                      <a:pt x="324" y="527"/>
                      <a:pt x="324" y="527"/>
                      <a:pt x="324" y="527"/>
                    </a:cubicBezTo>
                    <a:moveTo>
                      <a:pt x="324" y="433"/>
                    </a:moveTo>
                    <a:cubicBezTo>
                      <a:pt x="320" y="434"/>
                      <a:pt x="320" y="434"/>
                      <a:pt x="320" y="434"/>
                    </a:cubicBezTo>
                    <a:cubicBezTo>
                      <a:pt x="319" y="434"/>
                      <a:pt x="317" y="435"/>
                      <a:pt x="316" y="435"/>
                    </a:cubicBezTo>
                    <a:cubicBezTo>
                      <a:pt x="316" y="455"/>
                      <a:pt x="316" y="455"/>
                      <a:pt x="316" y="455"/>
                    </a:cubicBezTo>
                    <a:cubicBezTo>
                      <a:pt x="318" y="455"/>
                      <a:pt x="321" y="454"/>
                      <a:pt x="323" y="454"/>
                    </a:cubicBezTo>
                    <a:cubicBezTo>
                      <a:pt x="323" y="454"/>
                      <a:pt x="323" y="454"/>
                      <a:pt x="323" y="454"/>
                    </a:cubicBezTo>
                    <a:cubicBezTo>
                      <a:pt x="323" y="454"/>
                      <a:pt x="324" y="454"/>
                      <a:pt x="324" y="454"/>
                    </a:cubicBezTo>
                    <a:cubicBezTo>
                      <a:pt x="324" y="437"/>
                      <a:pt x="324" y="437"/>
                      <a:pt x="324" y="437"/>
                    </a:cubicBezTo>
                    <a:cubicBezTo>
                      <a:pt x="324" y="433"/>
                      <a:pt x="324" y="433"/>
                      <a:pt x="324" y="433"/>
                    </a:cubicBezTo>
                    <a:moveTo>
                      <a:pt x="324" y="351"/>
                    </a:moveTo>
                    <a:cubicBezTo>
                      <a:pt x="321" y="352"/>
                      <a:pt x="319" y="353"/>
                      <a:pt x="316" y="353"/>
                    </a:cubicBezTo>
                    <a:cubicBezTo>
                      <a:pt x="316" y="361"/>
                      <a:pt x="316" y="361"/>
                      <a:pt x="316" y="361"/>
                    </a:cubicBezTo>
                    <a:cubicBezTo>
                      <a:pt x="317" y="361"/>
                      <a:pt x="317" y="361"/>
                      <a:pt x="317" y="361"/>
                    </a:cubicBezTo>
                    <a:cubicBezTo>
                      <a:pt x="319" y="360"/>
                      <a:pt x="322" y="359"/>
                      <a:pt x="324" y="359"/>
                    </a:cubicBezTo>
                    <a:cubicBezTo>
                      <a:pt x="324" y="351"/>
                      <a:pt x="324" y="351"/>
                      <a:pt x="324" y="351"/>
                    </a:cubicBezTo>
                    <a:moveTo>
                      <a:pt x="280" y="0"/>
                    </a:moveTo>
                    <a:cubicBezTo>
                      <a:pt x="43" y="0"/>
                      <a:pt x="43" y="0"/>
                      <a:pt x="43" y="0"/>
                    </a:cubicBezTo>
                    <a:cubicBezTo>
                      <a:pt x="19" y="0"/>
                      <a:pt x="0" y="20"/>
                      <a:pt x="0" y="44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108"/>
                      <a:pt x="0" y="108"/>
                      <a:pt x="0" y="108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3"/>
                      <a:pt x="0" y="173"/>
                      <a:pt x="0" y="173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359"/>
                      <a:pt x="0" y="359"/>
                      <a:pt x="0" y="359"/>
                    </a:cubicBezTo>
                    <a:cubicBezTo>
                      <a:pt x="8" y="360"/>
                      <a:pt x="8" y="360"/>
                      <a:pt x="8" y="36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34"/>
                      <a:pt x="12" y="25"/>
                      <a:pt x="18" y="19"/>
                    </a:cubicBezTo>
                    <a:cubicBezTo>
                      <a:pt x="25" y="12"/>
                      <a:pt x="34" y="8"/>
                      <a:pt x="43" y="8"/>
                    </a:cubicBezTo>
                    <a:cubicBezTo>
                      <a:pt x="280" y="8"/>
                      <a:pt x="280" y="8"/>
                      <a:pt x="280" y="8"/>
                    </a:cubicBezTo>
                    <a:cubicBezTo>
                      <a:pt x="290" y="8"/>
                      <a:pt x="299" y="12"/>
                      <a:pt x="306" y="19"/>
                    </a:cubicBezTo>
                    <a:cubicBezTo>
                      <a:pt x="312" y="25"/>
                      <a:pt x="316" y="34"/>
                      <a:pt x="316" y="44"/>
                    </a:cubicBezTo>
                    <a:cubicBezTo>
                      <a:pt x="316" y="279"/>
                      <a:pt x="316" y="279"/>
                      <a:pt x="316" y="279"/>
                    </a:cubicBezTo>
                    <a:cubicBezTo>
                      <a:pt x="323" y="277"/>
                      <a:pt x="323" y="277"/>
                      <a:pt x="323" y="277"/>
                    </a:cubicBezTo>
                    <a:cubicBezTo>
                      <a:pt x="323" y="277"/>
                      <a:pt x="324" y="277"/>
                      <a:pt x="324" y="277"/>
                    </a:cubicBezTo>
                    <a:cubicBezTo>
                      <a:pt x="324" y="271"/>
                      <a:pt x="324" y="271"/>
                      <a:pt x="324" y="271"/>
                    </a:cubicBezTo>
                    <a:cubicBezTo>
                      <a:pt x="324" y="262"/>
                      <a:pt x="324" y="262"/>
                      <a:pt x="324" y="262"/>
                    </a:cubicBezTo>
                    <a:cubicBezTo>
                      <a:pt x="324" y="204"/>
                      <a:pt x="324" y="204"/>
                      <a:pt x="324" y="204"/>
                    </a:cubicBezTo>
                    <a:cubicBezTo>
                      <a:pt x="324" y="195"/>
                      <a:pt x="324" y="195"/>
                      <a:pt x="324" y="195"/>
                    </a:cubicBezTo>
                    <a:cubicBezTo>
                      <a:pt x="324" y="140"/>
                      <a:pt x="324" y="140"/>
                      <a:pt x="324" y="140"/>
                    </a:cubicBezTo>
                    <a:cubicBezTo>
                      <a:pt x="324" y="132"/>
                      <a:pt x="324" y="132"/>
                      <a:pt x="324" y="132"/>
                    </a:cubicBezTo>
                    <a:cubicBezTo>
                      <a:pt x="324" y="44"/>
                      <a:pt x="324" y="44"/>
                      <a:pt x="324" y="44"/>
                    </a:cubicBezTo>
                    <a:cubicBezTo>
                      <a:pt x="324" y="20"/>
                      <a:pt x="304" y="0"/>
                      <a:pt x="28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6" name="Oval 1092">
                <a:extLst>
                  <a:ext uri="{FF2B5EF4-FFF2-40B4-BE49-F238E27FC236}">
                    <a16:creationId xmlns:a16="http://schemas.microsoft.com/office/drawing/2014/main" id="{CBED4988-F6B7-49C4-BE93-6D4168A908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12950" y="4564063"/>
                <a:ext cx="15875" cy="1746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7" name="Oval 1093">
                <a:extLst>
                  <a:ext uri="{FF2B5EF4-FFF2-40B4-BE49-F238E27FC236}">
                    <a16:creationId xmlns:a16="http://schemas.microsoft.com/office/drawing/2014/main" id="{0FDA4706-0069-4A03-87E5-5087EA17B08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082800" y="4537076"/>
                <a:ext cx="11113" cy="11113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8" name="Freeform 1094">
                <a:extLst>
                  <a:ext uri="{FF2B5EF4-FFF2-40B4-BE49-F238E27FC236}">
                    <a16:creationId xmlns:a16="http://schemas.microsoft.com/office/drawing/2014/main" id="{F3D965ED-DD18-40ED-B4C2-89126D667A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4567238"/>
                <a:ext cx="66675" cy="7938"/>
              </a:xfrm>
              <a:custGeom>
                <a:avLst/>
                <a:gdLst>
                  <a:gd name="T0" fmla="*/ 39 w 42"/>
                  <a:gd name="T1" fmla="*/ 0 h 5"/>
                  <a:gd name="T2" fmla="*/ 2 w 42"/>
                  <a:gd name="T3" fmla="*/ 0 h 5"/>
                  <a:gd name="T4" fmla="*/ 0 w 42"/>
                  <a:gd name="T5" fmla="*/ 3 h 5"/>
                  <a:gd name="T6" fmla="*/ 2 w 42"/>
                  <a:gd name="T7" fmla="*/ 5 h 5"/>
                  <a:gd name="T8" fmla="*/ 39 w 42"/>
                  <a:gd name="T9" fmla="*/ 5 h 5"/>
                  <a:gd name="T10" fmla="*/ 42 w 42"/>
                  <a:gd name="T11" fmla="*/ 3 h 5"/>
                  <a:gd name="T12" fmla="*/ 39 w 42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5">
                    <a:moveTo>
                      <a:pt x="3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40" y="5"/>
                      <a:pt x="42" y="4"/>
                      <a:pt x="42" y="3"/>
                    </a:cubicBezTo>
                    <a:cubicBezTo>
                      <a:pt x="42" y="1"/>
                      <a:pt x="40" y="0"/>
                      <a:pt x="3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9" name="Freeform 1095">
                <a:extLst>
                  <a:ext uri="{FF2B5EF4-FFF2-40B4-BE49-F238E27FC236}">
                    <a16:creationId xmlns:a16="http://schemas.microsoft.com/office/drawing/2014/main" id="{8BEF4AE6-1CE8-4953-B741-762523CEC45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055813" y="5449888"/>
                <a:ext cx="68263" cy="28575"/>
              </a:xfrm>
              <a:custGeom>
                <a:avLst/>
                <a:gdLst>
                  <a:gd name="T0" fmla="*/ 38 w 43"/>
                  <a:gd name="T1" fmla="*/ 0 h 18"/>
                  <a:gd name="T2" fmla="*/ 5 w 43"/>
                  <a:gd name="T3" fmla="*/ 0 h 18"/>
                  <a:gd name="T4" fmla="*/ 0 w 43"/>
                  <a:gd name="T5" fmla="*/ 5 h 18"/>
                  <a:gd name="T6" fmla="*/ 0 w 43"/>
                  <a:gd name="T7" fmla="*/ 14 h 18"/>
                  <a:gd name="T8" fmla="*/ 5 w 43"/>
                  <a:gd name="T9" fmla="*/ 18 h 18"/>
                  <a:gd name="T10" fmla="*/ 38 w 43"/>
                  <a:gd name="T11" fmla="*/ 18 h 18"/>
                  <a:gd name="T12" fmla="*/ 43 w 43"/>
                  <a:gd name="T13" fmla="*/ 14 h 18"/>
                  <a:gd name="T14" fmla="*/ 43 w 43"/>
                  <a:gd name="T15" fmla="*/ 5 h 18"/>
                  <a:gd name="T16" fmla="*/ 38 w 43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" h="18">
                    <a:moveTo>
                      <a:pt x="3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16"/>
                      <a:pt x="2" y="18"/>
                      <a:pt x="5" y="18"/>
                    </a:cubicBezTo>
                    <a:cubicBezTo>
                      <a:pt x="38" y="18"/>
                      <a:pt x="38" y="18"/>
                      <a:pt x="38" y="18"/>
                    </a:cubicBezTo>
                    <a:cubicBezTo>
                      <a:pt x="41" y="18"/>
                      <a:pt x="43" y="16"/>
                      <a:pt x="43" y="14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2"/>
                      <a:pt x="41" y="0"/>
                      <a:pt x="3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0" name="Freeform 1096">
                <a:extLst>
                  <a:ext uri="{FF2B5EF4-FFF2-40B4-BE49-F238E27FC236}">
                    <a16:creationId xmlns:a16="http://schemas.microsoft.com/office/drawing/2014/main" id="{D6713A36-A4FF-4C90-8B40-79CC4880FF7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74838" y="4632326"/>
                <a:ext cx="427038" cy="768350"/>
              </a:xfrm>
              <a:custGeom>
                <a:avLst/>
                <a:gdLst>
                  <a:gd name="T0" fmla="*/ 77 w 269"/>
                  <a:gd name="T1" fmla="*/ 424 h 485"/>
                  <a:gd name="T2" fmla="*/ 126 w 269"/>
                  <a:gd name="T3" fmla="*/ 473 h 485"/>
                  <a:gd name="T4" fmla="*/ 143 w 269"/>
                  <a:gd name="T5" fmla="*/ 473 h 485"/>
                  <a:gd name="T6" fmla="*/ 192 w 269"/>
                  <a:gd name="T7" fmla="*/ 424 h 485"/>
                  <a:gd name="T8" fmla="*/ 143 w 269"/>
                  <a:gd name="T9" fmla="*/ 473 h 485"/>
                  <a:gd name="T10" fmla="*/ 11 w 269"/>
                  <a:gd name="T11" fmla="*/ 137 h 485"/>
                  <a:gd name="T12" fmla="*/ 60 w 269"/>
                  <a:gd name="T13" fmla="*/ 186 h 485"/>
                  <a:gd name="T14" fmla="*/ 77 w 269"/>
                  <a:gd name="T15" fmla="*/ 186 h 485"/>
                  <a:gd name="T16" fmla="*/ 126 w 269"/>
                  <a:gd name="T17" fmla="*/ 137 h 485"/>
                  <a:gd name="T18" fmla="*/ 77 w 269"/>
                  <a:gd name="T19" fmla="*/ 186 h 485"/>
                  <a:gd name="T20" fmla="*/ 143 w 269"/>
                  <a:gd name="T21" fmla="*/ 137 h 485"/>
                  <a:gd name="T22" fmla="*/ 192 w 269"/>
                  <a:gd name="T23" fmla="*/ 186 h 485"/>
                  <a:gd name="T24" fmla="*/ 11 w 269"/>
                  <a:gd name="T25" fmla="*/ 124 h 485"/>
                  <a:gd name="T26" fmla="*/ 60 w 269"/>
                  <a:gd name="T27" fmla="*/ 76 h 485"/>
                  <a:gd name="T28" fmla="*/ 11 w 269"/>
                  <a:gd name="T29" fmla="*/ 124 h 485"/>
                  <a:gd name="T30" fmla="*/ 77 w 269"/>
                  <a:gd name="T31" fmla="*/ 76 h 485"/>
                  <a:gd name="T32" fmla="*/ 126 w 269"/>
                  <a:gd name="T33" fmla="*/ 124 h 485"/>
                  <a:gd name="T34" fmla="*/ 143 w 269"/>
                  <a:gd name="T35" fmla="*/ 124 h 485"/>
                  <a:gd name="T36" fmla="*/ 192 w 269"/>
                  <a:gd name="T37" fmla="*/ 76 h 485"/>
                  <a:gd name="T38" fmla="*/ 143 w 269"/>
                  <a:gd name="T39" fmla="*/ 124 h 485"/>
                  <a:gd name="T40" fmla="*/ 209 w 269"/>
                  <a:gd name="T41" fmla="*/ 76 h 485"/>
                  <a:gd name="T42" fmla="*/ 258 w 269"/>
                  <a:gd name="T43" fmla="*/ 124 h 485"/>
                  <a:gd name="T44" fmla="*/ 11 w 269"/>
                  <a:gd name="T45" fmla="*/ 63 h 485"/>
                  <a:gd name="T46" fmla="*/ 60 w 269"/>
                  <a:gd name="T47" fmla="*/ 14 h 485"/>
                  <a:gd name="T48" fmla="*/ 11 w 269"/>
                  <a:gd name="T49" fmla="*/ 63 h 485"/>
                  <a:gd name="T50" fmla="*/ 77 w 269"/>
                  <a:gd name="T51" fmla="*/ 14 h 485"/>
                  <a:gd name="T52" fmla="*/ 126 w 269"/>
                  <a:gd name="T53" fmla="*/ 63 h 485"/>
                  <a:gd name="T54" fmla="*/ 143 w 269"/>
                  <a:gd name="T55" fmla="*/ 63 h 485"/>
                  <a:gd name="T56" fmla="*/ 192 w 269"/>
                  <a:gd name="T57" fmla="*/ 14 h 485"/>
                  <a:gd name="T58" fmla="*/ 143 w 269"/>
                  <a:gd name="T59" fmla="*/ 63 h 485"/>
                  <a:gd name="T60" fmla="*/ 209 w 269"/>
                  <a:gd name="T61" fmla="*/ 14 h 485"/>
                  <a:gd name="T62" fmla="*/ 258 w 269"/>
                  <a:gd name="T63" fmla="*/ 63 h 485"/>
                  <a:gd name="T64" fmla="*/ 269 w 269"/>
                  <a:gd name="T65" fmla="*/ 0 h 485"/>
                  <a:gd name="T66" fmla="*/ 0 w 269"/>
                  <a:gd name="T67" fmla="*/ 279 h 485"/>
                  <a:gd name="T68" fmla="*/ 78 w 269"/>
                  <a:gd name="T69" fmla="*/ 284 h 485"/>
                  <a:gd name="T70" fmla="*/ 79 w 269"/>
                  <a:gd name="T71" fmla="*/ 287 h 485"/>
                  <a:gd name="T72" fmla="*/ 78 w 269"/>
                  <a:gd name="T73" fmla="*/ 308 h 485"/>
                  <a:gd name="T74" fmla="*/ 10 w 269"/>
                  <a:gd name="T75" fmla="*/ 374 h 485"/>
                  <a:gd name="T76" fmla="*/ 0 w 269"/>
                  <a:gd name="T77" fmla="*/ 374 h 485"/>
                  <a:gd name="T78" fmla="*/ 11 w 269"/>
                  <a:gd name="T79" fmla="*/ 457 h 485"/>
                  <a:gd name="T80" fmla="*/ 60 w 269"/>
                  <a:gd name="T81" fmla="*/ 424 h 485"/>
                  <a:gd name="T82" fmla="*/ 21 w 269"/>
                  <a:gd name="T83" fmla="*/ 473 h 485"/>
                  <a:gd name="T84" fmla="*/ 269 w 269"/>
                  <a:gd name="T85" fmla="*/ 485 h 485"/>
                  <a:gd name="T86" fmla="*/ 258 w 269"/>
                  <a:gd name="T87" fmla="*/ 448 h 485"/>
                  <a:gd name="T88" fmla="*/ 209 w 269"/>
                  <a:gd name="T89" fmla="*/ 473 h 485"/>
                  <a:gd name="T90" fmla="*/ 239 w 269"/>
                  <a:gd name="T91" fmla="*/ 424 h 485"/>
                  <a:gd name="T92" fmla="*/ 261 w 269"/>
                  <a:gd name="T93" fmla="*/ 383 h 485"/>
                  <a:gd name="T94" fmla="*/ 269 w 269"/>
                  <a:gd name="T95" fmla="*/ 380 h 485"/>
                  <a:gd name="T96" fmla="*/ 247 w 269"/>
                  <a:gd name="T97" fmla="*/ 333 h 485"/>
                  <a:gd name="T98" fmla="*/ 267 w 269"/>
                  <a:gd name="T99" fmla="*/ 287 h 485"/>
                  <a:gd name="T100" fmla="*/ 269 w 269"/>
                  <a:gd name="T101" fmla="*/ 286 h 485"/>
                  <a:gd name="T102" fmla="*/ 253 w 269"/>
                  <a:gd name="T103" fmla="*/ 250 h 485"/>
                  <a:gd name="T104" fmla="*/ 269 w 269"/>
                  <a:gd name="T105" fmla="*/ 205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69" h="485">
                    <a:moveTo>
                      <a:pt x="77" y="473"/>
                    </a:moveTo>
                    <a:cubicBezTo>
                      <a:pt x="77" y="424"/>
                      <a:pt x="77" y="424"/>
                      <a:pt x="77" y="424"/>
                    </a:cubicBezTo>
                    <a:cubicBezTo>
                      <a:pt x="126" y="424"/>
                      <a:pt x="126" y="424"/>
                      <a:pt x="126" y="424"/>
                    </a:cubicBezTo>
                    <a:cubicBezTo>
                      <a:pt x="126" y="473"/>
                      <a:pt x="126" y="473"/>
                      <a:pt x="126" y="473"/>
                    </a:cubicBezTo>
                    <a:cubicBezTo>
                      <a:pt x="77" y="473"/>
                      <a:pt x="77" y="473"/>
                      <a:pt x="77" y="473"/>
                    </a:cubicBezTo>
                    <a:moveTo>
                      <a:pt x="143" y="473"/>
                    </a:moveTo>
                    <a:cubicBezTo>
                      <a:pt x="143" y="424"/>
                      <a:pt x="143" y="424"/>
                      <a:pt x="143" y="424"/>
                    </a:cubicBezTo>
                    <a:cubicBezTo>
                      <a:pt x="192" y="424"/>
                      <a:pt x="192" y="424"/>
                      <a:pt x="192" y="424"/>
                    </a:cubicBezTo>
                    <a:cubicBezTo>
                      <a:pt x="192" y="473"/>
                      <a:pt x="192" y="473"/>
                      <a:pt x="192" y="473"/>
                    </a:cubicBezTo>
                    <a:cubicBezTo>
                      <a:pt x="143" y="473"/>
                      <a:pt x="143" y="473"/>
                      <a:pt x="143" y="473"/>
                    </a:cubicBezTo>
                    <a:moveTo>
                      <a:pt x="11" y="186"/>
                    </a:moveTo>
                    <a:cubicBezTo>
                      <a:pt x="11" y="137"/>
                      <a:pt x="11" y="137"/>
                      <a:pt x="11" y="137"/>
                    </a:cubicBezTo>
                    <a:cubicBezTo>
                      <a:pt x="60" y="137"/>
                      <a:pt x="60" y="137"/>
                      <a:pt x="60" y="137"/>
                    </a:cubicBezTo>
                    <a:cubicBezTo>
                      <a:pt x="60" y="186"/>
                      <a:pt x="60" y="186"/>
                      <a:pt x="60" y="186"/>
                    </a:cubicBezTo>
                    <a:cubicBezTo>
                      <a:pt x="11" y="186"/>
                      <a:pt x="11" y="186"/>
                      <a:pt x="11" y="186"/>
                    </a:cubicBezTo>
                    <a:moveTo>
                      <a:pt x="77" y="186"/>
                    </a:moveTo>
                    <a:cubicBezTo>
                      <a:pt x="77" y="137"/>
                      <a:pt x="77" y="137"/>
                      <a:pt x="77" y="137"/>
                    </a:cubicBezTo>
                    <a:cubicBezTo>
                      <a:pt x="126" y="137"/>
                      <a:pt x="126" y="137"/>
                      <a:pt x="126" y="137"/>
                    </a:cubicBezTo>
                    <a:cubicBezTo>
                      <a:pt x="126" y="186"/>
                      <a:pt x="126" y="186"/>
                      <a:pt x="126" y="186"/>
                    </a:cubicBezTo>
                    <a:cubicBezTo>
                      <a:pt x="77" y="186"/>
                      <a:pt x="77" y="186"/>
                      <a:pt x="77" y="186"/>
                    </a:cubicBezTo>
                    <a:moveTo>
                      <a:pt x="143" y="186"/>
                    </a:moveTo>
                    <a:cubicBezTo>
                      <a:pt x="143" y="137"/>
                      <a:pt x="143" y="137"/>
                      <a:pt x="143" y="137"/>
                    </a:cubicBezTo>
                    <a:cubicBezTo>
                      <a:pt x="192" y="137"/>
                      <a:pt x="192" y="137"/>
                      <a:pt x="192" y="137"/>
                    </a:cubicBezTo>
                    <a:cubicBezTo>
                      <a:pt x="192" y="186"/>
                      <a:pt x="192" y="186"/>
                      <a:pt x="192" y="186"/>
                    </a:cubicBezTo>
                    <a:cubicBezTo>
                      <a:pt x="143" y="186"/>
                      <a:pt x="143" y="186"/>
                      <a:pt x="143" y="186"/>
                    </a:cubicBezTo>
                    <a:moveTo>
                      <a:pt x="11" y="124"/>
                    </a:moveTo>
                    <a:cubicBezTo>
                      <a:pt x="11" y="76"/>
                      <a:pt x="11" y="76"/>
                      <a:pt x="11" y="76"/>
                    </a:cubicBezTo>
                    <a:cubicBezTo>
                      <a:pt x="60" y="76"/>
                      <a:pt x="60" y="76"/>
                      <a:pt x="60" y="76"/>
                    </a:cubicBezTo>
                    <a:cubicBezTo>
                      <a:pt x="60" y="124"/>
                      <a:pt x="60" y="124"/>
                      <a:pt x="60" y="124"/>
                    </a:cubicBezTo>
                    <a:cubicBezTo>
                      <a:pt x="11" y="124"/>
                      <a:pt x="11" y="124"/>
                      <a:pt x="11" y="124"/>
                    </a:cubicBezTo>
                    <a:moveTo>
                      <a:pt x="77" y="124"/>
                    </a:moveTo>
                    <a:cubicBezTo>
                      <a:pt x="77" y="76"/>
                      <a:pt x="77" y="76"/>
                      <a:pt x="77" y="76"/>
                    </a:cubicBezTo>
                    <a:cubicBezTo>
                      <a:pt x="126" y="76"/>
                      <a:pt x="126" y="76"/>
                      <a:pt x="126" y="76"/>
                    </a:cubicBezTo>
                    <a:cubicBezTo>
                      <a:pt x="126" y="124"/>
                      <a:pt x="126" y="124"/>
                      <a:pt x="126" y="124"/>
                    </a:cubicBezTo>
                    <a:cubicBezTo>
                      <a:pt x="77" y="124"/>
                      <a:pt x="77" y="124"/>
                      <a:pt x="77" y="124"/>
                    </a:cubicBezTo>
                    <a:moveTo>
                      <a:pt x="143" y="124"/>
                    </a:moveTo>
                    <a:cubicBezTo>
                      <a:pt x="143" y="76"/>
                      <a:pt x="143" y="76"/>
                      <a:pt x="143" y="76"/>
                    </a:cubicBezTo>
                    <a:cubicBezTo>
                      <a:pt x="192" y="76"/>
                      <a:pt x="192" y="76"/>
                      <a:pt x="192" y="76"/>
                    </a:cubicBezTo>
                    <a:cubicBezTo>
                      <a:pt x="192" y="124"/>
                      <a:pt x="192" y="124"/>
                      <a:pt x="192" y="124"/>
                    </a:cubicBezTo>
                    <a:cubicBezTo>
                      <a:pt x="143" y="124"/>
                      <a:pt x="143" y="124"/>
                      <a:pt x="143" y="124"/>
                    </a:cubicBezTo>
                    <a:moveTo>
                      <a:pt x="209" y="124"/>
                    </a:moveTo>
                    <a:cubicBezTo>
                      <a:pt x="209" y="76"/>
                      <a:pt x="209" y="76"/>
                      <a:pt x="209" y="76"/>
                    </a:cubicBezTo>
                    <a:cubicBezTo>
                      <a:pt x="258" y="76"/>
                      <a:pt x="258" y="76"/>
                      <a:pt x="258" y="76"/>
                    </a:cubicBezTo>
                    <a:cubicBezTo>
                      <a:pt x="258" y="124"/>
                      <a:pt x="258" y="124"/>
                      <a:pt x="258" y="124"/>
                    </a:cubicBezTo>
                    <a:cubicBezTo>
                      <a:pt x="209" y="124"/>
                      <a:pt x="209" y="124"/>
                      <a:pt x="209" y="124"/>
                    </a:cubicBezTo>
                    <a:moveTo>
                      <a:pt x="11" y="63"/>
                    </a:moveTo>
                    <a:cubicBezTo>
                      <a:pt x="11" y="14"/>
                      <a:pt x="11" y="14"/>
                      <a:pt x="11" y="14"/>
                    </a:cubicBezTo>
                    <a:cubicBezTo>
                      <a:pt x="60" y="14"/>
                      <a:pt x="60" y="14"/>
                      <a:pt x="60" y="14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11" y="63"/>
                      <a:pt x="11" y="63"/>
                      <a:pt x="11" y="63"/>
                    </a:cubicBezTo>
                    <a:moveTo>
                      <a:pt x="77" y="63"/>
                    </a:moveTo>
                    <a:cubicBezTo>
                      <a:pt x="77" y="14"/>
                      <a:pt x="77" y="14"/>
                      <a:pt x="77" y="14"/>
                    </a:cubicBezTo>
                    <a:cubicBezTo>
                      <a:pt x="126" y="14"/>
                      <a:pt x="126" y="14"/>
                      <a:pt x="126" y="14"/>
                    </a:cubicBezTo>
                    <a:cubicBezTo>
                      <a:pt x="126" y="63"/>
                      <a:pt x="126" y="63"/>
                      <a:pt x="126" y="63"/>
                    </a:cubicBezTo>
                    <a:cubicBezTo>
                      <a:pt x="77" y="63"/>
                      <a:pt x="77" y="63"/>
                      <a:pt x="77" y="63"/>
                    </a:cubicBezTo>
                    <a:moveTo>
                      <a:pt x="143" y="63"/>
                    </a:moveTo>
                    <a:cubicBezTo>
                      <a:pt x="143" y="14"/>
                      <a:pt x="143" y="14"/>
                      <a:pt x="143" y="14"/>
                    </a:cubicBezTo>
                    <a:cubicBezTo>
                      <a:pt x="192" y="14"/>
                      <a:pt x="192" y="14"/>
                      <a:pt x="192" y="14"/>
                    </a:cubicBezTo>
                    <a:cubicBezTo>
                      <a:pt x="192" y="63"/>
                      <a:pt x="192" y="63"/>
                      <a:pt x="192" y="63"/>
                    </a:cubicBezTo>
                    <a:cubicBezTo>
                      <a:pt x="143" y="63"/>
                      <a:pt x="143" y="63"/>
                      <a:pt x="143" y="63"/>
                    </a:cubicBezTo>
                    <a:moveTo>
                      <a:pt x="209" y="63"/>
                    </a:moveTo>
                    <a:cubicBezTo>
                      <a:pt x="209" y="14"/>
                      <a:pt x="209" y="14"/>
                      <a:pt x="209" y="14"/>
                    </a:cubicBezTo>
                    <a:cubicBezTo>
                      <a:pt x="258" y="14"/>
                      <a:pt x="258" y="14"/>
                      <a:pt x="258" y="14"/>
                    </a:cubicBezTo>
                    <a:cubicBezTo>
                      <a:pt x="258" y="63"/>
                      <a:pt x="258" y="63"/>
                      <a:pt x="258" y="63"/>
                    </a:cubicBezTo>
                    <a:cubicBezTo>
                      <a:pt x="209" y="63"/>
                      <a:pt x="209" y="63"/>
                      <a:pt x="209" y="63"/>
                    </a:cubicBezTo>
                    <a:moveTo>
                      <a:pt x="2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79"/>
                      <a:pt x="0" y="279"/>
                      <a:pt x="0" y="279"/>
                    </a:cubicBezTo>
                    <a:cubicBezTo>
                      <a:pt x="74" y="280"/>
                      <a:pt x="74" y="280"/>
                      <a:pt x="74" y="280"/>
                    </a:cubicBezTo>
                    <a:cubicBezTo>
                      <a:pt x="77" y="280"/>
                      <a:pt x="78" y="282"/>
                      <a:pt x="78" y="284"/>
                    </a:cubicBezTo>
                    <a:cubicBezTo>
                      <a:pt x="78" y="285"/>
                      <a:pt x="78" y="286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9" y="287"/>
                      <a:pt x="79" y="287"/>
                      <a:pt x="79" y="287"/>
                    </a:cubicBezTo>
                    <a:cubicBezTo>
                      <a:pt x="78" y="308"/>
                      <a:pt x="78" y="308"/>
                      <a:pt x="78" y="308"/>
                    </a:cubicBezTo>
                    <a:cubicBezTo>
                      <a:pt x="78" y="345"/>
                      <a:pt x="48" y="374"/>
                      <a:pt x="11" y="374"/>
                    </a:cubicBezTo>
                    <a:cubicBezTo>
                      <a:pt x="11" y="374"/>
                      <a:pt x="10" y="374"/>
                      <a:pt x="10" y="374"/>
                    </a:cubicBezTo>
                    <a:cubicBezTo>
                      <a:pt x="10" y="374"/>
                      <a:pt x="10" y="374"/>
                      <a:pt x="10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4" y="448"/>
                      <a:pt x="7" y="452"/>
                      <a:pt x="11" y="457"/>
                    </a:cubicBezTo>
                    <a:cubicBezTo>
                      <a:pt x="11" y="424"/>
                      <a:pt x="11" y="424"/>
                      <a:pt x="11" y="424"/>
                    </a:cubicBezTo>
                    <a:cubicBezTo>
                      <a:pt x="60" y="424"/>
                      <a:pt x="60" y="424"/>
                      <a:pt x="60" y="424"/>
                    </a:cubicBezTo>
                    <a:cubicBezTo>
                      <a:pt x="60" y="473"/>
                      <a:pt x="60" y="473"/>
                      <a:pt x="60" y="473"/>
                    </a:cubicBezTo>
                    <a:cubicBezTo>
                      <a:pt x="21" y="473"/>
                      <a:pt x="21" y="473"/>
                      <a:pt x="21" y="473"/>
                    </a:cubicBezTo>
                    <a:cubicBezTo>
                      <a:pt x="23" y="477"/>
                      <a:pt x="25" y="481"/>
                      <a:pt x="27" y="485"/>
                    </a:cubicBezTo>
                    <a:cubicBezTo>
                      <a:pt x="269" y="485"/>
                      <a:pt x="269" y="485"/>
                      <a:pt x="269" y="485"/>
                    </a:cubicBezTo>
                    <a:cubicBezTo>
                      <a:pt x="269" y="451"/>
                      <a:pt x="269" y="451"/>
                      <a:pt x="269" y="451"/>
                    </a:cubicBezTo>
                    <a:cubicBezTo>
                      <a:pt x="265" y="451"/>
                      <a:pt x="261" y="450"/>
                      <a:pt x="258" y="448"/>
                    </a:cubicBezTo>
                    <a:cubicBezTo>
                      <a:pt x="258" y="473"/>
                      <a:pt x="258" y="473"/>
                      <a:pt x="258" y="473"/>
                    </a:cubicBezTo>
                    <a:cubicBezTo>
                      <a:pt x="209" y="473"/>
                      <a:pt x="209" y="473"/>
                      <a:pt x="209" y="473"/>
                    </a:cubicBezTo>
                    <a:cubicBezTo>
                      <a:pt x="209" y="424"/>
                      <a:pt x="209" y="424"/>
                      <a:pt x="209" y="424"/>
                    </a:cubicBezTo>
                    <a:cubicBezTo>
                      <a:pt x="239" y="424"/>
                      <a:pt x="239" y="424"/>
                      <a:pt x="239" y="424"/>
                    </a:cubicBezTo>
                    <a:cubicBezTo>
                      <a:pt x="238" y="421"/>
                      <a:pt x="238" y="419"/>
                      <a:pt x="238" y="416"/>
                    </a:cubicBezTo>
                    <a:cubicBezTo>
                      <a:pt x="238" y="402"/>
                      <a:pt x="247" y="388"/>
                      <a:pt x="261" y="383"/>
                    </a:cubicBezTo>
                    <a:cubicBezTo>
                      <a:pt x="261" y="383"/>
                      <a:pt x="261" y="383"/>
                      <a:pt x="261" y="383"/>
                    </a:cubicBezTo>
                    <a:cubicBezTo>
                      <a:pt x="269" y="380"/>
                      <a:pt x="269" y="380"/>
                      <a:pt x="269" y="380"/>
                    </a:cubicBezTo>
                    <a:cubicBezTo>
                      <a:pt x="269" y="354"/>
                      <a:pt x="269" y="354"/>
                      <a:pt x="269" y="354"/>
                    </a:cubicBezTo>
                    <a:cubicBezTo>
                      <a:pt x="260" y="350"/>
                      <a:pt x="251" y="343"/>
                      <a:pt x="247" y="333"/>
                    </a:cubicBezTo>
                    <a:cubicBezTo>
                      <a:pt x="246" y="329"/>
                      <a:pt x="245" y="324"/>
                      <a:pt x="245" y="320"/>
                    </a:cubicBezTo>
                    <a:cubicBezTo>
                      <a:pt x="245" y="306"/>
                      <a:pt x="253" y="292"/>
                      <a:pt x="267" y="287"/>
                    </a:cubicBezTo>
                    <a:cubicBezTo>
                      <a:pt x="268" y="287"/>
                      <a:pt x="268" y="287"/>
                      <a:pt x="268" y="287"/>
                    </a:cubicBezTo>
                    <a:cubicBezTo>
                      <a:pt x="269" y="286"/>
                      <a:pt x="269" y="286"/>
                      <a:pt x="269" y="286"/>
                    </a:cubicBezTo>
                    <a:cubicBezTo>
                      <a:pt x="269" y="268"/>
                      <a:pt x="269" y="268"/>
                      <a:pt x="269" y="268"/>
                    </a:cubicBezTo>
                    <a:cubicBezTo>
                      <a:pt x="262" y="264"/>
                      <a:pt x="256" y="258"/>
                      <a:pt x="253" y="250"/>
                    </a:cubicBezTo>
                    <a:cubicBezTo>
                      <a:pt x="252" y="245"/>
                      <a:pt x="251" y="241"/>
                      <a:pt x="251" y="237"/>
                    </a:cubicBezTo>
                    <a:cubicBezTo>
                      <a:pt x="251" y="224"/>
                      <a:pt x="258" y="212"/>
                      <a:pt x="269" y="205"/>
                    </a:cubicBezTo>
                    <a:cubicBezTo>
                      <a:pt x="269" y="0"/>
                      <a:pt x="269" y="0"/>
                      <a:pt x="269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1" name="Freeform 1097">
                <a:extLst>
                  <a:ext uri="{FF2B5EF4-FFF2-40B4-BE49-F238E27FC236}">
                    <a16:creationId xmlns:a16="http://schemas.microsoft.com/office/drawing/2014/main" id="{F1D750FB-17B8-4E6D-BC9C-CE466532FF1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862138" y="4619626"/>
                <a:ext cx="452438" cy="793750"/>
              </a:xfrm>
              <a:custGeom>
                <a:avLst/>
                <a:gdLst>
                  <a:gd name="T0" fmla="*/ 281 w 285"/>
                  <a:gd name="T1" fmla="*/ 497 h 501"/>
                  <a:gd name="T2" fmla="*/ 281 w 285"/>
                  <a:gd name="T3" fmla="*/ 497 h 501"/>
                  <a:gd name="T4" fmla="*/ 281 w 285"/>
                  <a:gd name="T5" fmla="*/ 493 h 501"/>
                  <a:gd name="T6" fmla="*/ 281 w 285"/>
                  <a:gd name="T7" fmla="*/ 497 h 501"/>
                  <a:gd name="T8" fmla="*/ 285 w 285"/>
                  <a:gd name="T9" fmla="*/ 497 h 501"/>
                  <a:gd name="T10" fmla="*/ 281 w 285"/>
                  <a:gd name="T11" fmla="*/ 497 h 501"/>
                  <a:gd name="T12" fmla="*/ 277 w 285"/>
                  <a:gd name="T13" fmla="*/ 459 h 501"/>
                  <a:gd name="T14" fmla="*/ 277 w 285"/>
                  <a:gd name="T15" fmla="*/ 493 h 501"/>
                  <a:gd name="T16" fmla="*/ 35 w 285"/>
                  <a:gd name="T17" fmla="*/ 493 h 501"/>
                  <a:gd name="T18" fmla="*/ 39 w 285"/>
                  <a:gd name="T19" fmla="*/ 501 h 501"/>
                  <a:gd name="T20" fmla="*/ 285 w 285"/>
                  <a:gd name="T21" fmla="*/ 501 h 501"/>
                  <a:gd name="T22" fmla="*/ 285 w 285"/>
                  <a:gd name="T23" fmla="*/ 497 h 501"/>
                  <a:gd name="T24" fmla="*/ 285 w 285"/>
                  <a:gd name="T25" fmla="*/ 459 h 501"/>
                  <a:gd name="T26" fmla="*/ 282 w 285"/>
                  <a:gd name="T27" fmla="*/ 459 h 501"/>
                  <a:gd name="T28" fmla="*/ 282 w 285"/>
                  <a:gd name="T29" fmla="*/ 459 h 501"/>
                  <a:gd name="T30" fmla="*/ 277 w 285"/>
                  <a:gd name="T31" fmla="*/ 459 h 501"/>
                  <a:gd name="T32" fmla="*/ 7 w 285"/>
                  <a:gd name="T33" fmla="*/ 382 h 501"/>
                  <a:gd name="T34" fmla="*/ 0 w 285"/>
                  <a:gd name="T35" fmla="*/ 404 h 501"/>
                  <a:gd name="T36" fmla="*/ 0 w 285"/>
                  <a:gd name="T37" fmla="*/ 443 h 501"/>
                  <a:gd name="T38" fmla="*/ 8 w 285"/>
                  <a:gd name="T39" fmla="*/ 451 h 501"/>
                  <a:gd name="T40" fmla="*/ 8 w 285"/>
                  <a:gd name="T41" fmla="*/ 382 h 501"/>
                  <a:gd name="T42" fmla="*/ 7 w 285"/>
                  <a:gd name="T43" fmla="*/ 382 h 501"/>
                  <a:gd name="T44" fmla="*/ 277 w 285"/>
                  <a:gd name="T45" fmla="*/ 362 h 501"/>
                  <a:gd name="T46" fmla="*/ 277 w 285"/>
                  <a:gd name="T47" fmla="*/ 388 h 501"/>
                  <a:gd name="T48" fmla="*/ 285 w 285"/>
                  <a:gd name="T49" fmla="*/ 386 h 501"/>
                  <a:gd name="T50" fmla="*/ 285 w 285"/>
                  <a:gd name="T51" fmla="*/ 363 h 501"/>
                  <a:gd name="T52" fmla="*/ 277 w 285"/>
                  <a:gd name="T53" fmla="*/ 362 h 501"/>
                  <a:gd name="T54" fmla="*/ 277 w 285"/>
                  <a:gd name="T55" fmla="*/ 276 h 501"/>
                  <a:gd name="T56" fmla="*/ 277 w 285"/>
                  <a:gd name="T57" fmla="*/ 294 h 501"/>
                  <a:gd name="T58" fmla="*/ 285 w 285"/>
                  <a:gd name="T59" fmla="*/ 292 h 501"/>
                  <a:gd name="T60" fmla="*/ 285 w 285"/>
                  <a:gd name="T61" fmla="*/ 279 h 501"/>
                  <a:gd name="T62" fmla="*/ 277 w 285"/>
                  <a:gd name="T63" fmla="*/ 276 h 501"/>
                  <a:gd name="T64" fmla="*/ 285 w 285"/>
                  <a:gd name="T65" fmla="*/ 0 h 501"/>
                  <a:gd name="T66" fmla="*/ 0 w 285"/>
                  <a:gd name="T67" fmla="*/ 0 h 501"/>
                  <a:gd name="T68" fmla="*/ 0 w 285"/>
                  <a:gd name="T69" fmla="*/ 287 h 501"/>
                  <a:gd name="T70" fmla="*/ 8 w 285"/>
                  <a:gd name="T71" fmla="*/ 287 h 501"/>
                  <a:gd name="T72" fmla="*/ 8 w 285"/>
                  <a:gd name="T73" fmla="*/ 8 h 501"/>
                  <a:gd name="T74" fmla="*/ 277 w 285"/>
                  <a:gd name="T75" fmla="*/ 8 h 501"/>
                  <a:gd name="T76" fmla="*/ 277 w 285"/>
                  <a:gd name="T77" fmla="*/ 213 h 501"/>
                  <a:gd name="T78" fmla="*/ 281 w 285"/>
                  <a:gd name="T79" fmla="*/ 212 h 501"/>
                  <a:gd name="T80" fmla="*/ 281 w 285"/>
                  <a:gd name="T81" fmla="*/ 211 h 501"/>
                  <a:gd name="T82" fmla="*/ 285 w 285"/>
                  <a:gd name="T83" fmla="*/ 210 h 501"/>
                  <a:gd name="T84" fmla="*/ 285 w 285"/>
                  <a:gd name="T85" fmla="*/ 0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5" h="501">
                    <a:moveTo>
                      <a:pt x="281" y="497"/>
                    </a:move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1" y="493"/>
                      <a:pt x="281" y="493"/>
                      <a:pt x="281" y="493"/>
                    </a:cubicBezTo>
                    <a:cubicBezTo>
                      <a:pt x="281" y="497"/>
                      <a:pt x="281" y="497"/>
                      <a:pt x="281" y="497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1" y="497"/>
                      <a:pt x="281" y="497"/>
                      <a:pt x="281" y="497"/>
                    </a:cubicBezTo>
                    <a:moveTo>
                      <a:pt x="277" y="459"/>
                    </a:moveTo>
                    <a:cubicBezTo>
                      <a:pt x="277" y="493"/>
                      <a:pt x="277" y="493"/>
                      <a:pt x="277" y="493"/>
                    </a:cubicBezTo>
                    <a:cubicBezTo>
                      <a:pt x="35" y="493"/>
                      <a:pt x="35" y="493"/>
                      <a:pt x="35" y="493"/>
                    </a:cubicBezTo>
                    <a:cubicBezTo>
                      <a:pt x="36" y="495"/>
                      <a:pt x="38" y="498"/>
                      <a:pt x="39" y="501"/>
                    </a:cubicBezTo>
                    <a:cubicBezTo>
                      <a:pt x="285" y="501"/>
                      <a:pt x="285" y="501"/>
                      <a:pt x="285" y="501"/>
                    </a:cubicBezTo>
                    <a:cubicBezTo>
                      <a:pt x="285" y="497"/>
                      <a:pt x="285" y="497"/>
                      <a:pt x="285" y="497"/>
                    </a:cubicBezTo>
                    <a:cubicBezTo>
                      <a:pt x="285" y="459"/>
                      <a:pt x="285" y="459"/>
                      <a:pt x="285" y="459"/>
                    </a:cubicBezTo>
                    <a:cubicBezTo>
                      <a:pt x="284" y="459"/>
                      <a:pt x="283" y="459"/>
                      <a:pt x="282" y="459"/>
                    </a:cubicBezTo>
                    <a:cubicBezTo>
                      <a:pt x="282" y="459"/>
                      <a:pt x="282" y="459"/>
                      <a:pt x="282" y="459"/>
                    </a:cubicBezTo>
                    <a:cubicBezTo>
                      <a:pt x="280" y="459"/>
                      <a:pt x="279" y="459"/>
                      <a:pt x="277" y="459"/>
                    </a:cubicBezTo>
                    <a:moveTo>
                      <a:pt x="7" y="382"/>
                    </a:moveTo>
                    <a:cubicBezTo>
                      <a:pt x="0" y="404"/>
                      <a:pt x="0" y="404"/>
                      <a:pt x="0" y="404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3" y="446"/>
                      <a:pt x="5" y="449"/>
                      <a:pt x="8" y="451"/>
                    </a:cubicBezTo>
                    <a:cubicBezTo>
                      <a:pt x="8" y="382"/>
                      <a:pt x="8" y="382"/>
                      <a:pt x="8" y="382"/>
                    </a:cubicBezTo>
                    <a:cubicBezTo>
                      <a:pt x="7" y="382"/>
                      <a:pt x="7" y="382"/>
                      <a:pt x="7" y="382"/>
                    </a:cubicBezTo>
                    <a:moveTo>
                      <a:pt x="277" y="362"/>
                    </a:moveTo>
                    <a:cubicBezTo>
                      <a:pt x="277" y="388"/>
                      <a:pt x="277" y="388"/>
                      <a:pt x="277" y="388"/>
                    </a:cubicBezTo>
                    <a:cubicBezTo>
                      <a:pt x="285" y="386"/>
                      <a:pt x="285" y="386"/>
                      <a:pt x="285" y="386"/>
                    </a:cubicBezTo>
                    <a:cubicBezTo>
                      <a:pt x="285" y="363"/>
                      <a:pt x="285" y="363"/>
                      <a:pt x="285" y="363"/>
                    </a:cubicBezTo>
                    <a:cubicBezTo>
                      <a:pt x="283" y="363"/>
                      <a:pt x="280" y="362"/>
                      <a:pt x="277" y="362"/>
                    </a:cubicBezTo>
                    <a:moveTo>
                      <a:pt x="277" y="276"/>
                    </a:moveTo>
                    <a:cubicBezTo>
                      <a:pt x="277" y="294"/>
                      <a:pt x="277" y="294"/>
                      <a:pt x="277" y="294"/>
                    </a:cubicBezTo>
                    <a:cubicBezTo>
                      <a:pt x="285" y="292"/>
                      <a:pt x="285" y="292"/>
                      <a:pt x="285" y="292"/>
                    </a:cubicBezTo>
                    <a:cubicBezTo>
                      <a:pt x="285" y="279"/>
                      <a:pt x="285" y="279"/>
                      <a:pt x="285" y="279"/>
                    </a:cubicBezTo>
                    <a:cubicBezTo>
                      <a:pt x="283" y="278"/>
                      <a:pt x="280" y="277"/>
                      <a:pt x="277" y="276"/>
                    </a:cubicBezTo>
                    <a:moveTo>
                      <a:pt x="28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87"/>
                      <a:pt x="0" y="287"/>
                      <a:pt x="0" y="287"/>
                    </a:cubicBezTo>
                    <a:cubicBezTo>
                      <a:pt x="8" y="287"/>
                      <a:pt x="8" y="287"/>
                      <a:pt x="8" y="28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277" y="8"/>
                      <a:pt x="277" y="8"/>
                      <a:pt x="277" y="8"/>
                    </a:cubicBezTo>
                    <a:cubicBezTo>
                      <a:pt x="277" y="213"/>
                      <a:pt x="277" y="213"/>
                      <a:pt x="277" y="213"/>
                    </a:cubicBezTo>
                    <a:cubicBezTo>
                      <a:pt x="279" y="213"/>
                      <a:pt x="280" y="212"/>
                      <a:pt x="281" y="212"/>
                    </a:cubicBezTo>
                    <a:cubicBezTo>
                      <a:pt x="281" y="211"/>
                      <a:pt x="281" y="211"/>
                      <a:pt x="281" y="211"/>
                    </a:cubicBezTo>
                    <a:cubicBezTo>
                      <a:pt x="285" y="210"/>
                      <a:pt x="285" y="210"/>
                      <a:pt x="285" y="210"/>
                    </a:cubicBezTo>
                    <a:cubicBezTo>
                      <a:pt x="285" y="0"/>
                      <a:pt x="285" y="0"/>
                      <a:pt x="285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2" name="Rectangle 1098">
                <a:extLst>
                  <a:ext uri="{FF2B5EF4-FFF2-40B4-BE49-F238E27FC236}">
                    <a16:creationId xmlns:a16="http://schemas.microsoft.com/office/drawing/2014/main" id="{8B04BC8A-B22B-4503-81F2-2E203F5F24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3" name="Rectangle 1099">
                <a:extLst>
                  <a:ext uri="{FF2B5EF4-FFF2-40B4-BE49-F238E27FC236}">
                    <a16:creationId xmlns:a16="http://schemas.microsoft.com/office/drawing/2014/main" id="{0F423DA7-8255-4704-BFA2-852C60C57B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4" name="Rectangle 1100">
                <a:extLst>
                  <a:ext uri="{FF2B5EF4-FFF2-40B4-BE49-F238E27FC236}">
                    <a16:creationId xmlns:a16="http://schemas.microsoft.com/office/drawing/2014/main" id="{D5BAFB3A-C4BB-4E42-9543-86DC284FD5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5" name="Rectangle 1101">
                <a:extLst>
                  <a:ext uri="{FF2B5EF4-FFF2-40B4-BE49-F238E27FC236}">
                    <a16:creationId xmlns:a16="http://schemas.microsoft.com/office/drawing/2014/main" id="{54ABB497-9526-436F-A881-B7508D2B81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6" name="Rectangle 1102">
                <a:extLst>
                  <a:ext uri="{FF2B5EF4-FFF2-40B4-BE49-F238E27FC236}">
                    <a16:creationId xmlns:a16="http://schemas.microsoft.com/office/drawing/2014/main" id="{D3308C49-9D17-4C4D-8CF8-A9C481B4369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7" name="Rectangle 1103">
                <a:extLst>
                  <a:ext uri="{FF2B5EF4-FFF2-40B4-BE49-F238E27FC236}">
                    <a16:creationId xmlns:a16="http://schemas.microsoft.com/office/drawing/2014/main" id="{79432561-4113-4F5F-BFE3-B02ECE7021E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8" name="Rectangle 1104">
                <a:extLst>
                  <a:ext uri="{FF2B5EF4-FFF2-40B4-BE49-F238E27FC236}">
                    <a16:creationId xmlns:a16="http://schemas.microsoft.com/office/drawing/2014/main" id="{34523232-5F40-4E73-94A0-609FD45F3B8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9" name="Rectangle 1105">
                <a:extLst>
                  <a:ext uri="{FF2B5EF4-FFF2-40B4-BE49-F238E27FC236}">
                    <a16:creationId xmlns:a16="http://schemas.microsoft.com/office/drawing/2014/main" id="{FFFF99B8-FA19-43D0-B309-E189BF540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654551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0" name="Rectangle 1106">
                <a:extLst>
                  <a:ext uri="{FF2B5EF4-FFF2-40B4-BE49-F238E27FC236}">
                    <a16:creationId xmlns:a16="http://schemas.microsoft.com/office/drawing/2014/main" id="{58F7632F-D517-4FE8-9FFB-D79023EC0D7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1" name="Rectangle 1107">
                <a:extLst>
                  <a:ext uri="{FF2B5EF4-FFF2-40B4-BE49-F238E27FC236}">
                    <a16:creationId xmlns:a16="http://schemas.microsoft.com/office/drawing/2014/main" id="{0763F9FA-50B0-4B81-BF51-49B505BE0F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2" name="Rectangle 1108">
                <a:extLst>
                  <a:ext uri="{FF2B5EF4-FFF2-40B4-BE49-F238E27FC236}">
                    <a16:creationId xmlns:a16="http://schemas.microsoft.com/office/drawing/2014/main" id="{5205E514-6909-4F85-B575-A22098B00B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3" name="Rectangle 1109">
                <a:extLst>
                  <a:ext uri="{FF2B5EF4-FFF2-40B4-BE49-F238E27FC236}">
                    <a16:creationId xmlns:a16="http://schemas.microsoft.com/office/drawing/2014/main" id="{48553700-7923-40D0-99E7-1B6400E5588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4" name="Rectangle 1110">
                <a:extLst>
                  <a:ext uri="{FF2B5EF4-FFF2-40B4-BE49-F238E27FC236}">
                    <a16:creationId xmlns:a16="http://schemas.microsoft.com/office/drawing/2014/main" id="{B9AF32DC-9258-4D15-9A64-C1E7683F0FB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5" name="Rectangle 1111">
                <a:extLst>
                  <a:ext uri="{FF2B5EF4-FFF2-40B4-BE49-F238E27FC236}">
                    <a16:creationId xmlns:a16="http://schemas.microsoft.com/office/drawing/2014/main" id="{FFDA51DB-A742-4EC5-81F5-D428E99175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6" name="Rectangle 1112">
                <a:extLst>
                  <a:ext uri="{FF2B5EF4-FFF2-40B4-BE49-F238E27FC236}">
                    <a16:creationId xmlns:a16="http://schemas.microsoft.com/office/drawing/2014/main" id="{EDABEB46-FBF7-4A97-811A-E0538F36447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7" name="Rectangle 1113">
                <a:extLst>
                  <a:ext uri="{FF2B5EF4-FFF2-40B4-BE49-F238E27FC236}">
                    <a16:creationId xmlns:a16="http://schemas.microsoft.com/office/drawing/2014/main" id="{631BA9D4-2A64-415C-9787-4307DF3735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206625" y="4752976"/>
                <a:ext cx="77788" cy="76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8" name="Rectangle 1114">
                <a:extLst>
                  <a:ext uri="{FF2B5EF4-FFF2-40B4-BE49-F238E27FC236}">
                    <a16:creationId xmlns:a16="http://schemas.microsoft.com/office/drawing/2014/main" id="{89694F09-5C75-42EB-81F2-0F3FCA997F3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9" name="Rectangle 1115">
                <a:extLst>
                  <a:ext uri="{FF2B5EF4-FFF2-40B4-BE49-F238E27FC236}">
                    <a16:creationId xmlns:a16="http://schemas.microsoft.com/office/drawing/2014/main" id="{1A9C9BFA-C313-4B02-93F5-884BF11FB82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89230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0" name="Rectangle 1116">
                <a:extLst>
                  <a:ext uri="{FF2B5EF4-FFF2-40B4-BE49-F238E27FC236}">
                    <a16:creationId xmlns:a16="http://schemas.microsoft.com/office/drawing/2014/main" id="{FBA5025C-81A3-4ECC-A0A7-929E3AD071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1" name="Rectangle 1117">
                <a:extLst>
                  <a:ext uri="{FF2B5EF4-FFF2-40B4-BE49-F238E27FC236}">
                    <a16:creationId xmlns:a16="http://schemas.microsoft.com/office/drawing/2014/main" id="{1714714A-8517-4E48-842B-43BB23DBF1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2" name="Rectangle 1118">
                <a:extLst>
                  <a:ext uri="{FF2B5EF4-FFF2-40B4-BE49-F238E27FC236}">
                    <a16:creationId xmlns:a16="http://schemas.microsoft.com/office/drawing/2014/main" id="{5C3BB3EF-1FD5-4202-9765-E9D54066612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3" name="Rectangle 1119">
                <a:extLst>
                  <a:ext uri="{FF2B5EF4-FFF2-40B4-BE49-F238E27FC236}">
                    <a16:creationId xmlns:a16="http://schemas.microsoft.com/office/drawing/2014/main" id="{647634EC-875E-464A-887E-B40E0A3011D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4849813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4" name="Freeform 1120">
                <a:extLst>
                  <a:ext uri="{FF2B5EF4-FFF2-40B4-BE49-F238E27FC236}">
                    <a16:creationId xmlns:a16="http://schemas.microsoft.com/office/drawing/2014/main" id="{15CCE23C-C468-4D61-B6C6-EAC3A8CCDF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892300" y="5303838"/>
                <a:ext cx="77788" cy="77788"/>
              </a:xfrm>
              <a:custGeom>
                <a:avLst/>
                <a:gdLst>
                  <a:gd name="T0" fmla="*/ 49 w 49"/>
                  <a:gd name="T1" fmla="*/ 0 h 49"/>
                  <a:gd name="T2" fmla="*/ 0 w 49"/>
                  <a:gd name="T3" fmla="*/ 0 h 49"/>
                  <a:gd name="T4" fmla="*/ 0 w 49"/>
                  <a:gd name="T5" fmla="*/ 33 h 49"/>
                  <a:gd name="T6" fmla="*/ 10 w 49"/>
                  <a:gd name="T7" fmla="*/ 49 h 49"/>
                  <a:gd name="T8" fmla="*/ 49 w 49"/>
                  <a:gd name="T9" fmla="*/ 49 h 49"/>
                  <a:gd name="T10" fmla="*/ 49 w 49"/>
                  <a:gd name="T11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49">
                    <a:moveTo>
                      <a:pt x="4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3" y="38"/>
                      <a:pt x="7" y="43"/>
                      <a:pt x="1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0"/>
                      <a:pt x="49" y="0"/>
                      <a:pt x="49" y="0"/>
                    </a:cubicBezTo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5" name="Rectangle 1121">
                <a:extLst>
                  <a:ext uri="{FF2B5EF4-FFF2-40B4-BE49-F238E27FC236}">
                    <a16:creationId xmlns:a16="http://schemas.microsoft.com/office/drawing/2014/main" id="{C7786AD5-9937-4F40-96E5-AE3CD43179B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6" name="Rectangle 1122">
                <a:extLst>
                  <a:ext uri="{FF2B5EF4-FFF2-40B4-BE49-F238E27FC236}">
                    <a16:creationId xmlns:a16="http://schemas.microsoft.com/office/drawing/2014/main" id="{B93AB641-E8A1-4E70-AF55-D27794AE6E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997075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7" name="Rectangle 1123">
                <a:extLst>
                  <a:ext uri="{FF2B5EF4-FFF2-40B4-BE49-F238E27FC236}">
                    <a16:creationId xmlns:a16="http://schemas.microsoft.com/office/drawing/2014/main" id="{A0830AF3-26F2-4B6D-A270-3034ABE24B6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8" name="Rectangle 1124">
                <a:extLst>
                  <a:ext uri="{FF2B5EF4-FFF2-40B4-BE49-F238E27FC236}">
                    <a16:creationId xmlns:a16="http://schemas.microsoft.com/office/drawing/2014/main" id="{2FBBA4FB-B3B9-4181-809B-F697A069F4D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101850" y="5303838"/>
                <a:ext cx="77788" cy="777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9" name="Freeform 1125">
                <a:extLst>
                  <a:ext uri="{FF2B5EF4-FFF2-40B4-BE49-F238E27FC236}">
                    <a16:creationId xmlns:a16="http://schemas.microsoft.com/office/drawing/2014/main" id="{EEC972C1-E79A-401F-8405-761BCEF8BB4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06625" y="5303838"/>
                <a:ext cx="77788" cy="77788"/>
              </a:xfrm>
              <a:custGeom>
                <a:avLst/>
                <a:gdLst>
                  <a:gd name="T0" fmla="*/ 30 w 49"/>
                  <a:gd name="T1" fmla="*/ 0 h 49"/>
                  <a:gd name="T2" fmla="*/ 0 w 49"/>
                  <a:gd name="T3" fmla="*/ 0 h 49"/>
                  <a:gd name="T4" fmla="*/ 0 w 49"/>
                  <a:gd name="T5" fmla="*/ 49 h 49"/>
                  <a:gd name="T6" fmla="*/ 49 w 49"/>
                  <a:gd name="T7" fmla="*/ 49 h 49"/>
                  <a:gd name="T8" fmla="*/ 49 w 49"/>
                  <a:gd name="T9" fmla="*/ 24 h 49"/>
                  <a:gd name="T10" fmla="*/ 32 w 49"/>
                  <a:gd name="T11" fmla="*/ 5 h 49"/>
                  <a:gd name="T12" fmla="*/ 30 w 49"/>
                  <a:gd name="T13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" h="49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24"/>
                      <a:pt x="49" y="24"/>
                      <a:pt x="49" y="24"/>
                    </a:cubicBezTo>
                    <a:cubicBezTo>
                      <a:pt x="41" y="20"/>
                      <a:pt x="35" y="13"/>
                      <a:pt x="32" y="5"/>
                    </a:cubicBezTo>
                    <a:cubicBezTo>
                      <a:pt x="31" y="3"/>
                      <a:pt x="30" y="2"/>
                      <a:pt x="30" y="0"/>
                    </a:cubicBezTo>
                  </a:path>
                </a:pathLst>
              </a:custGeom>
              <a:solidFill>
                <a:srgbClr val="8DE0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0" name="Freeform 1126">
                <a:extLst>
                  <a:ext uri="{FF2B5EF4-FFF2-40B4-BE49-F238E27FC236}">
                    <a16:creationId xmlns:a16="http://schemas.microsoft.com/office/drawing/2014/main" id="{76BEEF79-3258-4FEE-8AD5-14E207177D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6000" y="4953001"/>
                <a:ext cx="125413" cy="98425"/>
              </a:xfrm>
              <a:custGeom>
                <a:avLst/>
                <a:gdLst>
                  <a:gd name="T0" fmla="*/ 49 w 79"/>
                  <a:gd name="T1" fmla="*/ 0 h 62"/>
                  <a:gd name="T2" fmla="*/ 40 w 79"/>
                  <a:gd name="T3" fmla="*/ 2 h 62"/>
                  <a:gd name="T4" fmla="*/ 39 w 79"/>
                  <a:gd name="T5" fmla="*/ 2 h 62"/>
                  <a:gd name="T6" fmla="*/ 17 w 79"/>
                  <a:gd name="T7" fmla="*/ 9 h 62"/>
                  <a:gd name="T8" fmla="*/ 0 w 79"/>
                  <a:gd name="T9" fmla="*/ 35 h 62"/>
                  <a:gd name="T10" fmla="*/ 2 w 79"/>
                  <a:gd name="T11" fmla="*/ 44 h 62"/>
                  <a:gd name="T12" fmla="*/ 27 w 79"/>
                  <a:gd name="T13" fmla="*/ 62 h 62"/>
                  <a:gd name="T14" fmla="*/ 37 w 79"/>
                  <a:gd name="T15" fmla="*/ 60 h 62"/>
                  <a:gd name="T16" fmla="*/ 37 w 79"/>
                  <a:gd name="T17" fmla="*/ 60 h 62"/>
                  <a:gd name="T18" fmla="*/ 60 w 79"/>
                  <a:gd name="T19" fmla="*/ 52 h 62"/>
                  <a:gd name="T20" fmla="*/ 77 w 79"/>
                  <a:gd name="T21" fmla="*/ 27 h 62"/>
                  <a:gd name="T22" fmla="*/ 75 w 79"/>
                  <a:gd name="T23" fmla="*/ 18 h 62"/>
                  <a:gd name="T24" fmla="*/ 79 w 79"/>
                  <a:gd name="T25" fmla="*/ 16 h 62"/>
                  <a:gd name="T26" fmla="*/ 79 w 79"/>
                  <a:gd name="T27" fmla="*/ 16 h 62"/>
                  <a:gd name="T28" fmla="*/ 75 w 79"/>
                  <a:gd name="T29" fmla="*/ 18 h 62"/>
                  <a:gd name="T30" fmla="*/ 49 w 79"/>
                  <a:gd name="T3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2">
                    <a:moveTo>
                      <a:pt x="49" y="0"/>
                    </a:moveTo>
                    <a:cubicBezTo>
                      <a:pt x="46" y="0"/>
                      <a:pt x="43" y="1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4"/>
                      <a:pt x="0" y="24"/>
                      <a:pt x="0" y="35"/>
                    </a:cubicBezTo>
                    <a:cubicBezTo>
                      <a:pt x="0" y="38"/>
                      <a:pt x="1" y="41"/>
                      <a:pt x="2" y="44"/>
                    </a:cubicBezTo>
                    <a:cubicBezTo>
                      <a:pt x="6" y="55"/>
                      <a:pt x="16" y="62"/>
                      <a:pt x="27" y="62"/>
                    </a:cubicBezTo>
                    <a:cubicBezTo>
                      <a:pt x="31" y="62"/>
                      <a:pt x="34" y="61"/>
                      <a:pt x="37" y="60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1"/>
                      <a:pt x="75" y="18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0" y="7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1" name="Freeform 1127">
                <a:extLst>
                  <a:ext uri="{FF2B5EF4-FFF2-40B4-BE49-F238E27FC236}">
                    <a16:creationId xmlns:a16="http://schemas.microsoft.com/office/drawing/2014/main" id="{931E6A56-FA1B-4B59-8258-21F44B5DE9F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73300" y="4940301"/>
                <a:ext cx="147638" cy="123825"/>
              </a:xfrm>
              <a:custGeom>
                <a:avLst/>
                <a:gdLst>
                  <a:gd name="T0" fmla="*/ 25 w 93"/>
                  <a:gd name="T1" fmla="*/ 17 h 78"/>
                  <a:gd name="T2" fmla="*/ 47 w 93"/>
                  <a:gd name="T3" fmla="*/ 10 h 78"/>
                  <a:gd name="T4" fmla="*/ 48 w 93"/>
                  <a:gd name="T5" fmla="*/ 10 h 78"/>
                  <a:gd name="T6" fmla="*/ 57 w 93"/>
                  <a:gd name="T7" fmla="*/ 8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5 h 78"/>
                  <a:gd name="T16" fmla="*/ 68 w 93"/>
                  <a:gd name="T17" fmla="*/ 60 h 78"/>
                  <a:gd name="T18" fmla="*/ 45 w 93"/>
                  <a:gd name="T19" fmla="*/ 68 h 78"/>
                  <a:gd name="T20" fmla="*/ 45 w 93"/>
                  <a:gd name="T21" fmla="*/ 68 h 78"/>
                  <a:gd name="T22" fmla="*/ 35 w 93"/>
                  <a:gd name="T23" fmla="*/ 70 h 78"/>
                  <a:gd name="T24" fmla="*/ 10 w 93"/>
                  <a:gd name="T25" fmla="*/ 52 h 78"/>
                  <a:gd name="T26" fmla="*/ 8 w 93"/>
                  <a:gd name="T27" fmla="*/ 43 h 78"/>
                  <a:gd name="T28" fmla="*/ 25 w 93"/>
                  <a:gd name="T29" fmla="*/ 17 h 78"/>
                  <a:gd name="T30" fmla="*/ 57 w 93"/>
                  <a:gd name="T31" fmla="*/ 0 h 78"/>
                  <a:gd name="T32" fmla="*/ 57 w 93"/>
                  <a:gd name="T33" fmla="*/ 0 h 78"/>
                  <a:gd name="T34" fmla="*/ 46 w 93"/>
                  <a:gd name="T35" fmla="*/ 2 h 78"/>
                  <a:gd name="T36" fmla="*/ 45 w 93"/>
                  <a:gd name="T37" fmla="*/ 2 h 78"/>
                  <a:gd name="T38" fmla="*/ 38 w 93"/>
                  <a:gd name="T39" fmla="*/ 4 h 78"/>
                  <a:gd name="T40" fmla="*/ 26 w 93"/>
                  <a:gd name="T41" fmla="*/ 8 h 78"/>
                  <a:gd name="T42" fmla="*/ 22 w 93"/>
                  <a:gd name="T43" fmla="*/ 9 h 78"/>
                  <a:gd name="T44" fmla="*/ 22 w 93"/>
                  <a:gd name="T45" fmla="*/ 10 h 78"/>
                  <a:gd name="T46" fmla="*/ 18 w 93"/>
                  <a:gd name="T47" fmla="*/ 11 h 78"/>
                  <a:gd name="T48" fmla="*/ 0 w 93"/>
                  <a:gd name="T49" fmla="*/ 43 h 78"/>
                  <a:gd name="T50" fmla="*/ 2 w 93"/>
                  <a:gd name="T51" fmla="*/ 56 h 78"/>
                  <a:gd name="T52" fmla="*/ 18 w 93"/>
                  <a:gd name="T53" fmla="*/ 74 h 78"/>
                  <a:gd name="T54" fmla="*/ 26 w 93"/>
                  <a:gd name="T55" fmla="*/ 77 h 78"/>
                  <a:gd name="T56" fmla="*/ 35 w 93"/>
                  <a:gd name="T57" fmla="*/ 78 h 78"/>
                  <a:gd name="T58" fmla="*/ 35 w 93"/>
                  <a:gd name="T59" fmla="*/ 78 h 78"/>
                  <a:gd name="T60" fmla="*/ 38 w 93"/>
                  <a:gd name="T61" fmla="*/ 78 h 78"/>
                  <a:gd name="T62" fmla="*/ 46 w 93"/>
                  <a:gd name="T63" fmla="*/ 76 h 78"/>
                  <a:gd name="T64" fmla="*/ 48 w 93"/>
                  <a:gd name="T65" fmla="*/ 76 h 78"/>
                  <a:gd name="T66" fmla="*/ 70 w 93"/>
                  <a:gd name="T67" fmla="*/ 68 h 78"/>
                  <a:gd name="T68" fmla="*/ 70 w 93"/>
                  <a:gd name="T69" fmla="*/ 68 h 78"/>
                  <a:gd name="T70" fmla="*/ 93 w 93"/>
                  <a:gd name="T71" fmla="*/ 35 h 78"/>
                  <a:gd name="T72" fmla="*/ 90 w 93"/>
                  <a:gd name="T73" fmla="*/ 22 h 78"/>
                  <a:gd name="T74" fmla="*/ 90 w 93"/>
                  <a:gd name="T75" fmla="*/ 22 h 78"/>
                  <a:gd name="T76" fmla="*/ 57 w 93"/>
                  <a:gd name="T7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93" h="78">
                    <a:moveTo>
                      <a:pt x="25" y="17"/>
                    </a:moveTo>
                    <a:cubicBezTo>
                      <a:pt x="47" y="10"/>
                      <a:pt x="47" y="10"/>
                      <a:pt x="47" y="1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51" y="9"/>
                      <a:pt x="54" y="8"/>
                      <a:pt x="57" y="8"/>
                    </a:cubicBezTo>
                    <a:cubicBezTo>
                      <a:pt x="68" y="8"/>
                      <a:pt x="78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2"/>
                      <a:pt x="85" y="35"/>
                    </a:cubicBezTo>
                    <a:cubicBezTo>
                      <a:pt x="85" y="46"/>
                      <a:pt x="78" y="56"/>
                      <a:pt x="68" y="60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4" y="70"/>
                      <a:pt x="14" y="63"/>
                      <a:pt x="10" y="52"/>
                    </a:cubicBezTo>
                    <a:cubicBezTo>
                      <a:pt x="9" y="49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7"/>
                    </a:cubicBezTo>
                    <a:moveTo>
                      <a:pt x="57" y="0"/>
                    </a:moveTo>
                    <a:cubicBezTo>
                      <a:pt x="57" y="0"/>
                      <a:pt x="57" y="0"/>
                      <a:pt x="57" y="0"/>
                    </a:cubicBezTo>
                    <a:cubicBezTo>
                      <a:pt x="54" y="0"/>
                      <a:pt x="50" y="1"/>
                      <a:pt x="46" y="2"/>
                    </a:cubicBezTo>
                    <a:cubicBezTo>
                      <a:pt x="46" y="2"/>
                      <a:pt x="45" y="2"/>
                      <a:pt x="45" y="2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7" y="18"/>
                      <a:pt x="0" y="30"/>
                      <a:pt x="0" y="43"/>
                    </a:cubicBezTo>
                    <a:cubicBezTo>
                      <a:pt x="0" y="47"/>
                      <a:pt x="1" y="51"/>
                      <a:pt x="2" y="56"/>
                    </a:cubicBezTo>
                    <a:cubicBezTo>
                      <a:pt x="5" y="64"/>
                      <a:pt x="11" y="70"/>
                      <a:pt x="18" y="74"/>
                    </a:cubicBezTo>
                    <a:cubicBezTo>
                      <a:pt x="21" y="75"/>
                      <a:pt x="24" y="76"/>
                      <a:pt x="26" y="77"/>
                    </a:cubicBezTo>
                    <a:cubicBezTo>
                      <a:pt x="29" y="78"/>
                      <a:pt x="32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6" y="78"/>
                      <a:pt x="37" y="78"/>
                      <a:pt x="38" y="78"/>
                    </a:cubicBezTo>
                    <a:cubicBezTo>
                      <a:pt x="41" y="78"/>
                      <a:pt x="43" y="77"/>
                      <a:pt x="46" y="76"/>
                    </a:cubicBezTo>
                    <a:cubicBezTo>
                      <a:pt x="47" y="76"/>
                      <a:pt x="47" y="76"/>
                      <a:pt x="48" y="76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70" y="68"/>
                      <a:pt x="70" y="68"/>
                      <a:pt x="70" y="68"/>
                    </a:cubicBezTo>
                    <a:cubicBezTo>
                      <a:pt x="84" y="63"/>
                      <a:pt x="93" y="50"/>
                      <a:pt x="93" y="35"/>
                    </a:cubicBezTo>
                    <a:cubicBezTo>
                      <a:pt x="93" y="31"/>
                      <a:pt x="92" y="27"/>
                      <a:pt x="90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5" y="8"/>
                      <a:pt x="72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2" name="Freeform 1128">
                <a:extLst>
                  <a:ext uri="{FF2B5EF4-FFF2-40B4-BE49-F238E27FC236}">
                    <a16:creationId xmlns:a16="http://schemas.microsoft.com/office/drawing/2014/main" id="{28E5BDAD-B6B2-4D62-AC6B-260FB876B2D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66950" y="5237163"/>
                <a:ext cx="123825" cy="96838"/>
              </a:xfrm>
              <a:custGeom>
                <a:avLst/>
                <a:gdLst>
                  <a:gd name="T0" fmla="*/ 49 w 78"/>
                  <a:gd name="T1" fmla="*/ 0 h 61"/>
                  <a:gd name="T2" fmla="*/ 39 w 78"/>
                  <a:gd name="T3" fmla="*/ 2 h 61"/>
                  <a:gd name="T4" fmla="*/ 39 w 78"/>
                  <a:gd name="T5" fmla="*/ 2 h 61"/>
                  <a:gd name="T6" fmla="*/ 17 w 78"/>
                  <a:gd name="T7" fmla="*/ 9 h 61"/>
                  <a:gd name="T8" fmla="*/ 0 w 78"/>
                  <a:gd name="T9" fmla="*/ 34 h 61"/>
                  <a:gd name="T10" fmla="*/ 2 w 78"/>
                  <a:gd name="T11" fmla="*/ 44 h 61"/>
                  <a:gd name="T12" fmla="*/ 27 w 78"/>
                  <a:gd name="T13" fmla="*/ 61 h 61"/>
                  <a:gd name="T14" fmla="*/ 37 w 78"/>
                  <a:gd name="T15" fmla="*/ 59 h 61"/>
                  <a:gd name="T16" fmla="*/ 37 w 78"/>
                  <a:gd name="T17" fmla="*/ 59 h 61"/>
                  <a:gd name="T18" fmla="*/ 59 w 78"/>
                  <a:gd name="T19" fmla="*/ 52 h 61"/>
                  <a:gd name="T20" fmla="*/ 76 w 78"/>
                  <a:gd name="T21" fmla="*/ 27 h 61"/>
                  <a:gd name="T22" fmla="*/ 74 w 78"/>
                  <a:gd name="T23" fmla="*/ 17 h 61"/>
                  <a:gd name="T24" fmla="*/ 78 w 78"/>
                  <a:gd name="T25" fmla="*/ 15 h 61"/>
                  <a:gd name="T26" fmla="*/ 78 w 78"/>
                  <a:gd name="T27" fmla="*/ 15 h 61"/>
                  <a:gd name="T28" fmla="*/ 74 w 78"/>
                  <a:gd name="T29" fmla="*/ 17 h 61"/>
                  <a:gd name="T30" fmla="*/ 49 w 78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8" h="61">
                    <a:moveTo>
                      <a:pt x="49" y="0"/>
                    </a:moveTo>
                    <a:cubicBezTo>
                      <a:pt x="46" y="0"/>
                      <a:pt x="42" y="0"/>
                      <a:pt x="39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6" y="13"/>
                      <a:pt x="0" y="23"/>
                      <a:pt x="0" y="34"/>
                    </a:cubicBezTo>
                    <a:cubicBezTo>
                      <a:pt x="0" y="37"/>
                      <a:pt x="0" y="41"/>
                      <a:pt x="2" y="44"/>
                    </a:cubicBezTo>
                    <a:cubicBezTo>
                      <a:pt x="6" y="55"/>
                      <a:pt x="16" y="61"/>
                      <a:pt x="27" y="61"/>
                    </a:cubicBezTo>
                    <a:cubicBezTo>
                      <a:pt x="30" y="61"/>
                      <a:pt x="33" y="60"/>
                      <a:pt x="37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59" y="52"/>
                      <a:pt x="59" y="52"/>
                      <a:pt x="59" y="52"/>
                    </a:cubicBezTo>
                    <a:cubicBezTo>
                      <a:pt x="69" y="48"/>
                      <a:pt x="76" y="38"/>
                      <a:pt x="76" y="27"/>
                    </a:cubicBezTo>
                    <a:cubicBezTo>
                      <a:pt x="76" y="24"/>
                      <a:pt x="75" y="20"/>
                      <a:pt x="74" y="17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74" y="17"/>
                      <a:pt x="74" y="17"/>
                      <a:pt x="74" y="17"/>
                    </a:cubicBezTo>
                    <a:cubicBezTo>
                      <a:pt x="70" y="6"/>
                      <a:pt x="60" y="0"/>
                      <a:pt x="49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3" name="Freeform 1129">
                <a:extLst>
                  <a:ext uri="{FF2B5EF4-FFF2-40B4-BE49-F238E27FC236}">
                    <a16:creationId xmlns:a16="http://schemas.microsoft.com/office/drawing/2014/main" id="{83CCDADE-9F2E-465A-A705-B38A8F0DD67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52663" y="5222876"/>
                <a:ext cx="147638" cy="123825"/>
              </a:xfrm>
              <a:custGeom>
                <a:avLst/>
                <a:gdLst>
                  <a:gd name="T0" fmla="*/ 26 w 93"/>
                  <a:gd name="T1" fmla="*/ 18 h 78"/>
                  <a:gd name="T2" fmla="*/ 48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83 w 93"/>
                  <a:gd name="T13" fmla="*/ 26 h 78"/>
                  <a:gd name="T14" fmla="*/ 85 w 93"/>
                  <a:gd name="T15" fmla="*/ 36 h 78"/>
                  <a:gd name="T16" fmla="*/ 68 w 93"/>
                  <a:gd name="T17" fmla="*/ 61 h 78"/>
                  <a:gd name="T18" fmla="*/ 46 w 93"/>
                  <a:gd name="T19" fmla="*/ 68 h 78"/>
                  <a:gd name="T20" fmla="*/ 46 w 93"/>
                  <a:gd name="T21" fmla="*/ 68 h 78"/>
                  <a:gd name="T22" fmla="*/ 36 w 93"/>
                  <a:gd name="T23" fmla="*/ 70 h 78"/>
                  <a:gd name="T24" fmla="*/ 11 w 93"/>
                  <a:gd name="T25" fmla="*/ 53 h 78"/>
                  <a:gd name="T26" fmla="*/ 9 w 93"/>
                  <a:gd name="T27" fmla="*/ 43 h 78"/>
                  <a:gd name="T28" fmla="*/ 26 w 93"/>
                  <a:gd name="T29" fmla="*/ 18 h 78"/>
                  <a:gd name="T30" fmla="*/ 58 w 93"/>
                  <a:gd name="T31" fmla="*/ 0 h 78"/>
                  <a:gd name="T32" fmla="*/ 58 w 93"/>
                  <a:gd name="T33" fmla="*/ 0 h 78"/>
                  <a:gd name="T34" fmla="*/ 51 w 93"/>
                  <a:gd name="T35" fmla="*/ 1 h 78"/>
                  <a:gd name="T36" fmla="*/ 45 w 93"/>
                  <a:gd name="T37" fmla="*/ 3 h 78"/>
                  <a:gd name="T38" fmla="*/ 39 w 93"/>
                  <a:gd name="T39" fmla="*/ 5 h 78"/>
                  <a:gd name="T40" fmla="*/ 31 w 93"/>
                  <a:gd name="T41" fmla="*/ 7 h 78"/>
                  <a:gd name="T42" fmla="*/ 23 w 93"/>
                  <a:gd name="T43" fmla="*/ 10 h 78"/>
                  <a:gd name="T44" fmla="*/ 23 w 93"/>
                  <a:gd name="T45" fmla="*/ 10 h 78"/>
                  <a:gd name="T46" fmla="*/ 0 w 93"/>
                  <a:gd name="T47" fmla="*/ 43 h 78"/>
                  <a:gd name="T48" fmla="*/ 1 w 93"/>
                  <a:gd name="T49" fmla="*/ 51 h 78"/>
                  <a:gd name="T50" fmla="*/ 3 w 93"/>
                  <a:gd name="T51" fmla="*/ 56 h 78"/>
                  <a:gd name="T52" fmla="*/ 20 w 93"/>
                  <a:gd name="T53" fmla="*/ 75 h 78"/>
                  <a:gd name="T54" fmla="*/ 31 w 93"/>
                  <a:gd name="T55" fmla="*/ 78 h 78"/>
                  <a:gd name="T56" fmla="*/ 36 w 93"/>
                  <a:gd name="T57" fmla="*/ 78 h 78"/>
                  <a:gd name="T58" fmla="*/ 36 w 93"/>
                  <a:gd name="T59" fmla="*/ 78 h 78"/>
                  <a:gd name="T60" fmla="*/ 39 w 93"/>
                  <a:gd name="T61" fmla="*/ 78 h 78"/>
                  <a:gd name="T62" fmla="*/ 48 w 93"/>
                  <a:gd name="T63" fmla="*/ 76 h 78"/>
                  <a:gd name="T64" fmla="*/ 51 w 93"/>
                  <a:gd name="T65" fmla="*/ 75 h 78"/>
                  <a:gd name="T66" fmla="*/ 59 w 93"/>
                  <a:gd name="T67" fmla="*/ 73 h 78"/>
                  <a:gd name="T68" fmla="*/ 60 w 93"/>
                  <a:gd name="T69" fmla="*/ 72 h 78"/>
                  <a:gd name="T70" fmla="*/ 71 w 93"/>
                  <a:gd name="T71" fmla="*/ 69 h 78"/>
                  <a:gd name="T72" fmla="*/ 71 w 93"/>
                  <a:gd name="T73" fmla="*/ 69 h 78"/>
                  <a:gd name="T74" fmla="*/ 82 w 93"/>
                  <a:gd name="T75" fmla="*/ 62 h 78"/>
                  <a:gd name="T76" fmla="*/ 85 w 93"/>
                  <a:gd name="T77" fmla="*/ 59 h 78"/>
                  <a:gd name="T78" fmla="*/ 93 w 93"/>
                  <a:gd name="T79" fmla="*/ 36 h 78"/>
                  <a:gd name="T80" fmla="*/ 91 w 93"/>
                  <a:gd name="T81" fmla="*/ 23 h 78"/>
                  <a:gd name="T82" fmla="*/ 91 w 93"/>
                  <a:gd name="T83" fmla="*/ 23 h 78"/>
                  <a:gd name="T84" fmla="*/ 85 w 93"/>
                  <a:gd name="T85" fmla="*/ 13 h 78"/>
                  <a:gd name="T86" fmla="*/ 59 w 93"/>
                  <a:gd name="T87" fmla="*/ 0 h 78"/>
                  <a:gd name="T88" fmla="*/ 58 w 93"/>
                  <a:gd name="T8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3" h="78">
                    <a:moveTo>
                      <a:pt x="26" y="18"/>
                    </a:move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5" y="9"/>
                      <a:pt x="58" y="9"/>
                    </a:cubicBezTo>
                    <a:cubicBezTo>
                      <a:pt x="69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2" y="69"/>
                      <a:pt x="39" y="70"/>
                      <a:pt x="36" y="70"/>
                    </a:cubicBezTo>
                    <a:cubicBezTo>
                      <a:pt x="25" y="70"/>
                      <a:pt x="15" y="64"/>
                      <a:pt x="11" y="53"/>
                    </a:cubicBezTo>
                    <a:cubicBezTo>
                      <a:pt x="9" y="50"/>
                      <a:pt x="9" y="46"/>
                      <a:pt x="9" y="43"/>
                    </a:cubicBezTo>
                    <a:cubicBezTo>
                      <a:pt x="9" y="32"/>
                      <a:pt x="15" y="22"/>
                      <a:pt x="26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3" y="1"/>
                      <a:pt x="51" y="1"/>
                    </a:cubicBezTo>
                    <a:cubicBezTo>
                      <a:pt x="49" y="1"/>
                      <a:pt x="47" y="2"/>
                      <a:pt x="45" y="3"/>
                    </a:cubicBezTo>
                    <a:cubicBezTo>
                      <a:pt x="39" y="5"/>
                      <a:pt x="39" y="5"/>
                      <a:pt x="39" y="5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9" y="15"/>
                      <a:pt x="0" y="29"/>
                      <a:pt x="0" y="43"/>
                    </a:cubicBezTo>
                    <a:cubicBezTo>
                      <a:pt x="0" y="46"/>
                      <a:pt x="0" y="48"/>
                      <a:pt x="1" y="51"/>
                    </a:cubicBezTo>
                    <a:cubicBezTo>
                      <a:pt x="1" y="53"/>
                      <a:pt x="2" y="54"/>
                      <a:pt x="3" y="56"/>
                    </a:cubicBezTo>
                    <a:cubicBezTo>
                      <a:pt x="6" y="64"/>
                      <a:pt x="12" y="71"/>
                      <a:pt x="20" y="75"/>
                    </a:cubicBezTo>
                    <a:cubicBezTo>
                      <a:pt x="23" y="77"/>
                      <a:pt x="27" y="78"/>
                      <a:pt x="31" y="78"/>
                    </a:cubicBezTo>
                    <a:cubicBezTo>
                      <a:pt x="33" y="78"/>
                      <a:pt x="34" y="78"/>
                      <a:pt x="36" y="78"/>
                    </a:cubicBezTo>
                    <a:cubicBezTo>
                      <a:pt x="36" y="78"/>
                      <a:pt x="36" y="78"/>
                      <a:pt x="36" y="78"/>
                    </a:cubicBezTo>
                    <a:cubicBezTo>
                      <a:pt x="37" y="78"/>
                      <a:pt x="38" y="78"/>
                      <a:pt x="39" y="78"/>
                    </a:cubicBezTo>
                    <a:cubicBezTo>
                      <a:pt x="43" y="78"/>
                      <a:pt x="46" y="77"/>
                      <a:pt x="48" y="76"/>
                    </a:cubicBezTo>
                    <a:cubicBezTo>
                      <a:pt x="51" y="75"/>
                      <a:pt x="51" y="75"/>
                      <a:pt x="51" y="75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0" y="72"/>
                      <a:pt x="60" y="72"/>
                      <a:pt x="60" y="72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75" y="67"/>
                      <a:pt x="79" y="65"/>
                      <a:pt x="82" y="62"/>
                    </a:cubicBezTo>
                    <a:cubicBezTo>
                      <a:pt x="83" y="61"/>
                      <a:pt x="84" y="60"/>
                      <a:pt x="85" y="59"/>
                    </a:cubicBezTo>
                    <a:cubicBezTo>
                      <a:pt x="90" y="53"/>
                      <a:pt x="93" y="44"/>
                      <a:pt x="93" y="36"/>
                    </a:cubicBezTo>
                    <a:cubicBezTo>
                      <a:pt x="93" y="32"/>
                      <a:pt x="93" y="27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8" y="16"/>
                      <a:pt x="85" y="13"/>
                    </a:cubicBezTo>
                    <a:cubicBezTo>
                      <a:pt x="79" y="5"/>
                      <a:pt x="69" y="1"/>
                      <a:pt x="59" y="0"/>
                    </a:cubicBezTo>
                    <a:cubicBezTo>
                      <a:pt x="59" y="0"/>
                      <a:pt x="5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4" name="Freeform 1130">
                <a:extLst>
                  <a:ext uri="{FF2B5EF4-FFF2-40B4-BE49-F238E27FC236}">
                    <a16:creationId xmlns:a16="http://schemas.microsoft.com/office/drawing/2014/main" id="{842597DE-EBA6-440B-92D0-8404C83317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6475" y="5086351"/>
                <a:ext cx="125413" cy="96838"/>
              </a:xfrm>
              <a:custGeom>
                <a:avLst/>
                <a:gdLst>
                  <a:gd name="T0" fmla="*/ 50 w 79"/>
                  <a:gd name="T1" fmla="*/ 0 h 61"/>
                  <a:gd name="T2" fmla="*/ 40 w 79"/>
                  <a:gd name="T3" fmla="*/ 2 h 61"/>
                  <a:gd name="T4" fmla="*/ 39 w 79"/>
                  <a:gd name="T5" fmla="*/ 2 h 61"/>
                  <a:gd name="T6" fmla="*/ 17 w 79"/>
                  <a:gd name="T7" fmla="*/ 9 h 61"/>
                  <a:gd name="T8" fmla="*/ 0 w 79"/>
                  <a:gd name="T9" fmla="*/ 34 h 61"/>
                  <a:gd name="T10" fmla="*/ 2 w 79"/>
                  <a:gd name="T11" fmla="*/ 44 h 61"/>
                  <a:gd name="T12" fmla="*/ 27 w 79"/>
                  <a:gd name="T13" fmla="*/ 61 h 61"/>
                  <a:gd name="T14" fmla="*/ 37 w 79"/>
                  <a:gd name="T15" fmla="*/ 59 h 61"/>
                  <a:gd name="T16" fmla="*/ 38 w 79"/>
                  <a:gd name="T17" fmla="*/ 59 h 61"/>
                  <a:gd name="T18" fmla="*/ 60 w 79"/>
                  <a:gd name="T19" fmla="*/ 52 h 61"/>
                  <a:gd name="T20" fmla="*/ 77 w 79"/>
                  <a:gd name="T21" fmla="*/ 27 h 61"/>
                  <a:gd name="T22" fmla="*/ 75 w 79"/>
                  <a:gd name="T23" fmla="*/ 17 h 61"/>
                  <a:gd name="T24" fmla="*/ 79 w 79"/>
                  <a:gd name="T25" fmla="*/ 15 h 61"/>
                  <a:gd name="T26" fmla="*/ 79 w 79"/>
                  <a:gd name="T27" fmla="*/ 15 h 61"/>
                  <a:gd name="T28" fmla="*/ 75 w 79"/>
                  <a:gd name="T29" fmla="*/ 17 h 61"/>
                  <a:gd name="T30" fmla="*/ 50 w 79"/>
                  <a:gd name="T3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61">
                    <a:moveTo>
                      <a:pt x="50" y="0"/>
                    </a:moveTo>
                    <a:cubicBezTo>
                      <a:pt x="46" y="0"/>
                      <a:pt x="43" y="0"/>
                      <a:pt x="40" y="2"/>
                    </a:cubicBezTo>
                    <a:cubicBezTo>
                      <a:pt x="39" y="2"/>
                      <a:pt x="39" y="2"/>
                      <a:pt x="39" y="2"/>
                    </a:cubicBezTo>
                    <a:cubicBezTo>
                      <a:pt x="17" y="9"/>
                      <a:pt x="17" y="9"/>
                      <a:pt x="17" y="9"/>
                    </a:cubicBezTo>
                    <a:cubicBezTo>
                      <a:pt x="7" y="13"/>
                      <a:pt x="0" y="23"/>
                      <a:pt x="0" y="34"/>
                    </a:cubicBezTo>
                    <a:cubicBezTo>
                      <a:pt x="0" y="37"/>
                      <a:pt x="1" y="41"/>
                      <a:pt x="2" y="44"/>
                    </a:cubicBezTo>
                    <a:cubicBezTo>
                      <a:pt x="6" y="54"/>
                      <a:pt x="17" y="61"/>
                      <a:pt x="27" y="61"/>
                    </a:cubicBezTo>
                    <a:cubicBezTo>
                      <a:pt x="31" y="61"/>
                      <a:pt x="34" y="60"/>
                      <a:pt x="37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0" y="48"/>
                      <a:pt x="77" y="38"/>
                      <a:pt x="77" y="27"/>
                    </a:cubicBezTo>
                    <a:cubicBezTo>
                      <a:pt x="77" y="24"/>
                      <a:pt x="76" y="20"/>
                      <a:pt x="75" y="17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1" y="6"/>
                      <a:pt x="60" y="0"/>
                      <a:pt x="50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5" name="Freeform 1131">
                <a:extLst>
                  <a:ext uri="{FF2B5EF4-FFF2-40B4-BE49-F238E27FC236}">
                    <a16:creationId xmlns:a16="http://schemas.microsoft.com/office/drawing/2014/main" id="{03EFE327-FDB6-4AEC-AA39-942DD5206B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63775" y="5072063"/>
                <a:ext cx="147638" cy="123825"/>
              </a:xfrm>
              <a:custGeom>
                <a:avLst/>
                <a:gdLst>
                  <a:gd name="T0" fmla="*/ 25 w 93"/>
                  <a:gd name="T1" fmla="*/ 18 h 78"/>
                  <a:gd name="T2" fmla="*/ 47 w 93"/>
                  <a:gd name="T3" fmla="*/ 11 h 78"/>
                  <a:gd name="T4" fmla="*/ 48 w 93"/>
                  <a:gd name="T5" fmla="*/ 11 h 78"/>
                  <a:gd name="T6" fmla="*/ 58 w 93"/>
                  <a:gd name="T7" fmla="*/ 9 h 78"/>
                  <a:gd name="T8" fmla="*/ 83 w 93"/>
                  <a:gd name="T9" fmla="*/ 26 h 78"/>
                  <a:gd name="T10" fmla="*/ 87 w 93"/>
                  <a:gd name="T11" fmla="*/ 24 h 78"/>
                  <a:gd name="T12" fmla="*/ 91 w 93"/>
                  <a:gd name="T13" fmla="*/ 23 h 78"/>
                  <a:gd name="T14" fmla="*/ 87 w 93"/>
                  <a:gd name="T15" fmla="*/ 24 h 78"/>
                  <a:gd name="T16" fmla="*/ 83 w 93"/>
                  <a:gd name="T17" fmla="*/ 26 h 78"/>
                  <a:gd name="T18" fmla="*/ 85 w 93"/>
                  <a:gd name="T19" fmla="*/ 36 h 78"/>
                  <a:gd name="T20" fmla="*/ 68 w 93"/>
                  <a:gd name="T21" fmla="*/ 61 h 78"/>
                  <a:gd name="T22" fmla="*/ 46 w 93"/>
                  <a:gd name="T23" fmla="*/ 68 h 78"/>
                  <a:gd name="T24" fmla="*/ 45 w 93"/>
                  <a:gd name="T25" fmla="*/ 68 h 78"/>
                  <a:gd name="T26" fmla="*/ 35 w 93"/>
                  <a:gd name="T27" fmla="*/ 70 h 78"/>
                  <a:gd name="T28" fmla="*/ 10 w 93"/>
                  <a:gd name="T29" fmla="*/ 53 h 78"/>
                  <a:gd name="T30" fmla="*/ 8 w 93"/>
                  <a:gd name="T31" fmla="*/ 43 h 78"/>
                  <a:gd name="T32" fmla="*/ 25 w 93"/>
                  <a:gd name="T33" fmla="*/ 18 h 78"/>
                  <a:gd name="T34" fmla="*/ 58 w 93"/>
                  <a:gd name="T35" fmla="*/ 0 h 78"/>
                  <a:gd name="T36" fmla="*/ 58 w 93"/>
                  <a:gd name="T37" fmla="*/ 0 h 78"/>
                  <a:gd name="T38" fmla="*/ 52 w 93"/>
                  <a:gd name="T39" fmla="*/ 1 h 78"/>
                  <a:gd name="T40" fmla="*/ 45 w 93"/>
                  <a:gd name="T41" fmla="*/ 3 h 78"/>
                  <a:gd name="T42" fmla="*/ 44 w 93"/>
                  <a:gd name="T43" fmla="*/ 3 h 78"/>
                  <a:gd name="T44" fmla="*/ 32 w 93"/>
                  <a:gd name="T45" fmla="*/ 7 h 78"/>
                  <a:gd name="T46" fmla="*/ 24 w 93"/>
                  <a:gd name="T47" fmla="*/ 9 h 78"/>
                  <a:gd name="T48" fmla="*/ 23 w 93"/>
                  <a:gd name="T49" fmla="*/ 10 h 78"/>
                  <a:gd name="T50" fmla="*/ 22 w 93"/>
                  <a:gd name="T51" fmla="*/ 10 h 78"/>
                  <a:gd name="T52" fmla="*/ 0 w 93"/>
                  <a:gd name="T53" fmla="*/ 43 h 78"/>
                  <a:gd name="T54" fmla="*/ 2 w 93"/>
                  <a:gd name="T55" fmla="*/ 56 h 78"/>
                  <a:gd name="T56" fmla="*/ 24 w 93"/>
                  <a:gd name="T57" fmla="*/ 77 h 78"/>
                  <a:gd name="T58" fmla="*/ 32 w 93"/>
                  <a:gd name="T59" fmla="*/ 78 h 78"/>
                  <a:gd name="T60" fmla="*/ 35 w 93"/>
                  <a:gd name="T61" fmla="*/ 78 h 78"/>
                  <a:gd name="T62" fmla="*/ 35 w 93"/>
                  <a:gd name="T63" fmla="*/ 78 h 78"/>
                  <a:gd name="T64" fmla="*/ 44 w 93"/>
                  <a:gd name="T65" fmla="*/ 77 h 78"/>
                  <a:gd name="T66" fmla="*/ 48 w 93"/>
                  <a:gd name="T67" fmla="*/ 76 h 78"/>
                  <a:gd name="T68" fmla="*/ 52 w 93"/>
                  <a:gd name="T69" fmla="*/ 75 h 78"/>
                  <a:gd name="T70" fmla="*/ 70 w 93"/>
                  <a:gd name="T71" fmla="*/ 69 h 78"/>
                  <a:gd name="T72" fmla="*/ 71 w 93"/>
                  <a:gd name="T73" fmla="*/ 69 h 78"/>
                  <a:gd name="T74" fmla="*/ 93 w 93"/>
                  <a:gd name="T75" fmla="*/ 36 h 78"/>
                  <a:gd name="T76" fmla="*/ 91 w 93"/>
                  <a:gd name="T77" fmla="*/ 25 h 78"/>
                  <a:gd name="T78" fmla="*/ 91 w 93"/>
                  <a:gd name="T79" fmla="*/ 25 h 78"/>
                  <a:gd name="T80" fmla="*/ 91 w 93"/>
                  <a:gd name="T81" fmla="*/ 23 h 78"/>
                  <a:gd name="T82" fmla="*/ 91 w 93"/>
                  <a:gd name="T83" fmla="*/ 23 h 78"/>
                  <a:gd name="T84" fmla="*/ 84 w 93"/>
                  <a:gd name="T85" fmla="*/ 12 h 78"/>
                  <a:gd name="T86" fmla="*/ 58 w 93"/>
                  <a:gd name="T8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3" h="78">
                    <a:moveTo>
                      <a:pt x="25" y="18"/>
                    </a:moveTo>
                    <a:cubicBezTo>
                      <a:pt x="47" y="11"/>
                      <a:pt x="47" y="11"/>
                      <a:pt x="47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51" y="9"/>
                      <a:pt x="54" y="9"/>
                      <a:pt x="58" y="9"/>
                    </a:cubicBezTo>
                    <a:cubicBezTo>
                      <a:pt x="68" y="9"/>
                      <a:pt x="79" y="15"/>
                      <a:pt x="83" y="26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7" y="24"/>
                      <a:pt x="87" y="24"/>
                      <a:pt x="87" y="24"/>
                    </a:cubicBezTo>
                    <a:cubicBezTo>
                      <a:pt x="83" y="26"/>
                      <a:pt x="83" y="26"/>
                      <a:pt x="83" y="26"/>
                    </a:cubicBezTo>
                    <a:cubicBezTo>
                      <a:pt x="84" y="29"/>
                      <a:pt x="85" y="33"/>
                      <a:pt x="85" y="36"/>
                    </a:cubicBezTo>
                    <a:cubicBezTo>
                      <a:pt x="85" y="47"/>
                      <a:pt x="78" y="57"/>
                      <a:pt x="68" y="61"/>
                    </a:cubicBezTo>
                    <a:cubicBezTo>
                      <a:pt x="46" y="68"/>
                      <a:pt x="46" y="68"/>
                      <a:pt x="46" y="68"/>
                    </a:cubicBezTo>
                    <a:cubicBezTo>
                      <a:pt x="45" y="68"/>
                      <a:pt x="45" y="68"/>
                      <a:pt x="45" y="68"/>
                    </a:cubicBezTo>
                    <a:cubicBezTo>
                      <a:pt x="42" y="69"/>
                      <a:pt x="39" y="70"/>
                      <a:pt x="35" y="70"/>
                    </a:cubicBezTo>
                    <a:cubicBezTo>
                      <a:pt x="25" y="70"/>
                      <a:pt x="14" y="63"/>
                      <a:pt x="10" y="53"/>
                    </a:cubicBezTo>
                    <a:cubicBezTo>
                      <a:pt x="9" y="50"/>
                      <a:pt x="8" y="46"/>
                      <a:pt x="8" y="43"/>
                    </a:cubicBezTo>
                    <a:cubicBezTo>
                      <a:pt x="8" y="32"/>
                      <a:pt x="15" y="22"/>
                      <a:pt x="25" y="18"/>
                    </a:cubicBezTo>
                    <a:moveTo>
                      <a:pt x="58" y="0"/>
                    </a:moveTo>
                    <a:cubicBezTo>
                      <a:pt x="58" y="0"/>
                      <a:pt x="58" y="0"/>
                      <a:pt x="58" y="0"/>
                    </a:cubicBezTo>
                    <a:cubicBezTo>
                      <a:pt x="56" y="0"/>
                      <a:pt x="54" y="0"/>
                      <a:pt x="52" y="1"/>
                    </a:cubicBezTo>
                    <a:cubicBezTo>
                      <a:pt x="50" y="1"/>
                      <a:pt x="47" y="2"/>
                      <a:pt x="45" y="3"/>
                    </a:cubicBezTo>
                    <a:cubicBezTo>
                      <a:pt x="44" y="3"/>
                      <a:pt x="44" y="3"/>
                      <a:pt x="44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8" y="15"/>
                      <a:pt x="0" y="29"/>
                      <a:pt x="0" y="43"/>
                    </a:cubicBezTo>
                    <a:cubicBezTo>
                      <a:pt x="0" y="47"/>
                      <a:pt x="1" y="52"/>
                      <a:pt x="2" y="56"/>
                    </a:cubicBezTo>
                    <a:cubicBezTo>
                      <a:pt x="6" y="66"/>
                      <a:pt x="15" y="73"/>
                      <a:pt x="24" y="77"/>
                    </a:cubicBezTo>
                    <a:cubicBezTo>
                      <a:pt x="27" y="77"/>
                      <a:pt x="30" y="78"/>
                      <a:pt x="32" y="78"/>
                    </a:cubicBezTo>
                    <a:cubicBezTo>
                      <a:pt x="33" y="78"/>
                      <a:pt x="34" y="78"/>
                      <a:pt x="35" y="78"/>
                    </a:cubicBezTo>
                    <a:cubicBezTo>
                      <a:pt x="35" y="78"/>
                      <a:pt x="35" y="78"/>
                      <a:pt x="35" y="78"/>
                    </a:cubicBezTo>
                    <a:cubicBezTo>
                      <a:pt x="38" y="78"/>
                      <a:pt x="41" y="78"/>
                      <a:pt x="44" y="77"/>
                    </a:cubicBezTo>
                    <a:cubicBezTo>
                      <a:pt x="45" y="77"/>
                      <a:pt x="47" y="76"/>
                      <a:pt x="48" y="76"/>
                    </a:cubicBezTo>
                    <a:cubicBezTo>
                      <a:pt x="52" y="75"/>
                      <a:pt x="52" y="75"/>
                      <a:pt x="52" y="75"/>
                    </a:cubicBezTo>
                    <a:cubicBezTo>
                      <a:pt x="70" y="69"/>
                      <a:pt x="70" y="69"/>
                      <a:pt x="70" y="69"/>
                    </a:cubicBezTo>
                    <a:cubicBezTo>
                      <a:pt x="71" y="69"/>
                      <a:pt x="71" y="69"/>
                      <a:pt x="71" y="69"/>
                    </a:cubicBezTo>
                    <a:cubicBezTo>
                      <a:pt x="85" y="63"/>
                      <a:pt x="93" y="50"/>
                      <a:pt x="93" y="36"/>
                    </a:cubicBezTo>
                    <a:cubicBezTo>
                      <a:pt x="93" y="32"/>
                      <a:pt x="93" y="29"/>
                      <a:pt x="91" y="25"/>
                    </a:cubicBezTo>
                    <a:cubicBezTo>
                      <a:pt x="91" y="25"/>
                      <a:pt x="91" y="25"/>
                      <a:pt x="91" y="25"/>
                    </a:cubicBezTo>
                    <a:cubicBezTo>
                      <a:pt x="91" y="24"/>
                      <a:pt x="91" y="24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89" y="19"/>
                      <a:pt x="87" y="15"/>
                      <a:pt x="84" y="12"/>
                    </a:cubicBezTo>
                    <a:cubicBezTo>
                      <a:pt x="77" y="5"/>
                      <a:pt x="68" y="0"/>
                      <a:pt x="5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6" name="Freeform 1132">
                <a:extLst>
                  <a:ext uri="{FF2B5EF4-FFF2-40B4-BE49-F238E27FC236}">
                    <a16:creationId xmlns:a16="http://schemas.microsoft.com/office/drawing/2014/main" id="{CE9B6C1F-80B6-436D-982A-ECB4B8E433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709738" y="5087938"/>
                <a:ext cx="276225" cy="650875"/>
              </a:xfrm>
              <a:custGeom>
                <a:avLst/>
                <a:gdLst>
                  <a:gd name="T0" fmla="*/ 54 w 174"/>
                  <a:gd name="T1" fmla="*/ 0 h 411"/>
                  <a:gd name="T2" fmla="*/ 37 w 174"/>
                  <a:gd name="T3" fmla="*/ 37 h 411"/>
                  <a:gd name="T4" fmla="*/ 37 w 174"/>
                  <a:gd name="T5" fmla="*/ 38 h 411"/>
                  <a:gd name="T6" fmla="*/ 18 w 174"/>
                  <a:gd name="T7" fmla="*/ 79 h 411"/>
                  <a:gd name="T8" fmla="*/ 18 w 174"/>
                  <a:gd name="T9" fmla="*/ 81 h 411"/>
                  <a:gd name="T10" fmla="*/ 0 w 174"/>
                  <a:gd name="T11" fmla="*/ 123 h 411"/>
                  <a:gd name="T12" fmla="*/ 0 w 174"/>
                  <a:gd name="T13" fmla="*/ 123 h 411"/>
                  <a:gd name="T14" fmla="*/ 0 w 174"/>
                  <a:gd name="T15" fmla="*/ 411 h 411"/>
                  <a:gd name="T16" fmla="*/ 104 w 174"/>
                  <a:gd name="T17" fmla="*/ 411 h 411"/>
                  <a:gd name="T18" fmla="*/ 143 w 174"/>
                  <a:gd name="T19" fmla="*/ 290 h 411"/>
                  <a:gd name="T20" fmla="*/ 143 w 174"/>
                  <a:gd name="T21" fmla="*/ 290 h 411"/>
                  <a:gd name="T22" fmla="*/ 143 w 174"/>
                  <a:gd name="T23" fmla="*/ 290 h 411"/>
                  <a:gd name="T24" fmla="*/ 143 w 174"/>
                  <a:gd name="T25" fmla="*/ 290 h 411"/>
                  <a:gd name="T26" fmla="*/ 143 w 174"/>
                  <a:gd name="T27" fmla="*/ 290 h 411"/>
                  <a:gd name="T28" fmla="*/ 143 w 174"/>
                  <a:gd name="T29" fmla="*/ 290 h 411"/>
                  <a:gd name="T30" fmla="*/ 143 w 174"/>
                  <a:gd name="T31" fmla="*/ 290 h 411"/>
                  <a:gd name="T32" fmla="*/ 143 w 174"/>
                  <a:gd name="T33" fmla="*/ 290 h 411"/>
                  <a:gd name="T34" fmla="*/ 78 w 174"/>
                  <a:gd name="T35" fmla="*/ 144 h 411"/>
                  <a:gd name="T36" fmla="*/ 77 w 174"/>
                  <a:gd name="T37" fmla="*/ 140 h 411"/>
                  <a:gd name="T38" fmla="*/ 96 w 174"/>
                  <a:gd name="T39" fmla="*/ 81 h 411"/>
                  <a:gd name="T40" fmla="*/ 100 w 174"/>
                  <a:gd name="T41" fmla="*/ 78 h 411"/>
                  <a:gd name="T42" fmla="*/ 100 w 174"/>
                  <a:gd name="T43" fmla="*/ 78 h 411"/>
                  <a:gd name="T44" fmla="*/ 114 w 174"/>
                  <a:gd name="T45" fmla="*/ 79 h 411"/>
                  <a:gd name="T46" fmla="*/ 114 w 174"/>
                  <a:gd name="T47" fmla="*/ 79 h 411"/>
                  <a:gd name="T48" fmla="*/ 115 w 174"/>
                  <a:gd name="T49" fmla="*/ 79 h 411"/>
                  <a:gd name="T50" fmla="*/ 174 w 174"/>
                  <a:gd name="T51" fmla="*/ 21 h 411"/>
                  <a:gd name="T52" fmla="*/ 174 w 174"/>
                  <a:gd name="T53" fmla="*/ 1 h 411"/>
                  <a:gd name="T54" fmla="*/ 54 w 174"/>
                  <a:gd name="T55" fmla="*/ 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74" h="411">
                    <a:moveTo>
                      <a:pt x="54" y="0"/>
                    </a:moveTo>
                    <a:cubicBezTo>
                      <a:pt x="37" y="37"/>
                      <a:pt x="37" y="37"/>
                      <a:pt x="37" y="37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18" y="79"/>
                      <a:pt x="18" y="79"/>
                      <a:pt x="18" y="79"/>
                    </a:cubicBezTo>
                    <a:cubicBezTo>
                      <a:pt x="18" y="80"/>
                      <a:pt x="18" y="81"/>
                      <a:pt x="18" y="81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0" y="411"/>
                      <a:pt x="0" y="411"/>
                      <a:pt x="0" y="411"/>
                    </a:cubicBezTo>
                    <a:cubicBezTo>
                      <a:pt x="104" y="411"/>
                      <a:pt x="104" y="411"/>
                      <a:pt x="104" y="411"/>
                    </a:cubicBezTo>
                    <a:cubicBezTo>
                      <a:pt x="128" y="380"/>
                      <a:pt x="143" y="338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90"/>
                      <a:pt x="143" y="290"/>
                      <a:pt x="143" y="290"/>
                    </a:cubicBezTo>
                    <a:cubicBezTo>
                      <a:pt x="143" y="227"/>
                      <a:pt x="116" y="173"/>
                      <a:pt x="78" y="144"/>
                    </a:cubicBezTo>
                    <a:cubicBezTo>
                      <a:pt x="77" y="143"/>
                      <a:pt x="76" y="141"/>
                      <a:pt x="77" y="140"/>
                    </a:cubicBezTo>
                    <a:cubicBezTo>
                      <a:pt x="96" y="81"/>
                      <a:pt x="96" y="81"/>
                      <a:pt x="96" y="81"/>
                    </a:cubicBezTo>
                    <a:cubicBezTo>
                      <a:pt x="97" y="79"/>
                      <a:pt x="98" y="78"/>
                      <a:pt x="100" y="78"/>
                    </a:cubicBezTo>
                    <a:cubicBezTo>
                      <a:pt x="100" y="78"/>
                      <a:pt x="100" y="78"/>
                      <a:pt x="100" y="78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4" y="79"/>
                      <a:pt x="114" y="79"/>
                      <a:pt x="114" y="79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47" y="79"/>
                      <a:pt x="173" y="53"/>
                      <a:pt x="174" y="21"/>
                    </a:cubicBezTo>
                    <a:cubicBezTo>
                      <a:pt x="174" y="1"/>
                      <a:pt x="174" y="1"/>
                      <a:pt x="174" y="1"/>
                    </a:cubicBezTo>
                    <a:cubicBezTo>
                      <a:pt x="54" y="0"/>
                      <a:pt x="54" y="0"/>
                      <a:pt x="54" y="0"/>
                    </a:cubicBezTo>
                  </a:path>
                </a:pathLst>
              </a:custGeom>
              <a:solidFill>
                <a:srgbClr val="9EE8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7" name="Freeform 1133">
                <a:extLst>
                  <a:ext uri="{FF2B5EF4-FFF2-40B4-BE49-F238E27FC236}">
                    <a16:creationId xmlns:a16="http://schemas.microsoft.com/office/drawing/2014/main" id="{0CBC8198-0F87-463D-8A34-2D17CA15B48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95450" y="5073651"/>
                <a:ext cx="304800" cy="666750"/>
              </a:xfrm>
              <a:custGeom>
                <a:avLst/>
                <a:gdLst>
                  <a:gd name="T0" fmla="*/ 152 w 192"/>
                  <a:gd name="T1" fmla="*/ 299 h 421"/>
                  <a:gd name="T2" fmla="*/ 27 w 192"/>
                  <a:gd name="T3" fmla="*/ 88 h 421"/>
                  <a:gd name="T4" fmla="*/ 46 w 192"/>
                  <a:gd name="T5" fmla="*/ 46 h 421"/>
                  <a:gd name="T6" fmla="*/ 183 w 192"/>
                  <a:gd name="T7" fmla="*/ 10 h 421"/>
                  <a:gd name="T8" fmla="*/ 124 w 192"/>
                  <a:gd name="T9" fmla="*/ 88 h 421"/>
                  <a:gd name="T10" fmla="*/ 123 w 192"/>
                  <a:gd name="T11" fmla="*/ 88 h 421"/>
                  <a:gd name="T12" fmla="*/ 109 w 192"/>
                  <a:gd name="T13" fmla="*/ 87 h 421"/>
                  <a:gd name="T14" fmla="*/ 86 w 192"/>
                  <a:gd name="T15" fmla="*/ 149 h 421"/>
                  <a:gd name="T16" fmla="*/ 152 w 192"/>
                  <a:gd name="T17" fmla="*/ 299 h 421"/>
                  <a:gd name="T18" fmla="*/ 152 w 192"/>
                  <a:gd name="T19" fmla="*/ 299 h 421"/>
                  <a:gd name="T20" fmla="*/ 152 w 192"/>
                  <a:gd name="T21" fmla="*/ 299 h 421"/>
                  <a:gd name="T22" fmla="*/ 152 w 192"/>
                  <a:gd name="T23" fmla="*/ 299 h 421"/>
                  <a:gd name="T24" fmla="*/ 113 w 192"/>
                  <a:gd name="T25" fmla="*/ 420 h 421"/>
                  <a:gd name="T26" fmla="*/ 9 w 192"/>
                  <a:gd name="T27" fmla="*/ 132 h 421"/>
                  <a:gd name="T28" fmla="*/ 27 w 192"/>
                  <a:gd name="T29" fmla="*/ 90 h 421"/>
                  <a:gd name="T30" fmla="*/ 61 w 192"/>
                  <a:gd name="T31" fmla="*/ 0 h 421"/>
                  <a:gd name="T32" fmla="*/ 56 w 192"/>
                  <a:gd name="T33" fmla="*/ 3 h 421"/>
                  <a:gd name="T34" fmla="*/ 39 w 192"/>
                  <a:gd name="T35" fmla="*/ 43 h 421"/>
                  <a:gd name="T36" fmla="*/ 19 w 192"/>
                  <a:gd name="T37" fmla="*/ 89 h 421"/>
                  <a:gd name="T38" fmla="*/ 0 w 192"/>
                  <a:gd name="T39" fmla="*/ 133 h 421"/>
                  <a:gd name="T40" fmla="*/ 0 w 192"/>
                  <a:gd name="T41" fmla="*/ 421 h 421"/>
                  <a:gd name="T42" fmla="*/ 160 w 192"/>
                  <a:gd name="T43" fmla="*/ 299 h 421"/>
                  <a:gd name="T44" fmla="*/ 160 w 192"/>
                  <a:gd name="T45" fmla="*/ 299 h 421"/>
                  <a:gd name="T46" fmla="*/ 160 w 192"/>
                  <a:gd name="T47" fmla="*/ 290 h 421"/>
                  <a:gd name="T48" fmla="*/ 144 w 192"/>
                  <a:gd name="T49" fmla="*/ 215 h 421"/>
                  <a:gd name="T50" fmla="*/ 134 w 192"/>
                  <a:gd name="T51" fmla="*/ 195 h 421"/>
                  <a:gd name="T52" fmla="*/ 113 w 192"/>
                  <a:gd name="T53" fmla="*/ 165 h 421"/>
                  <a:gd name="T54" fmla="*/ 95 w 192"/>
                  <a:gd name="T55" fmla="*/ 148 h 421"/>
                  <a:gd name="T56" fmla="*/ 112 w 192"/>
                  <a:gd name="T57" fmla="*/ 96 h 421"/>
                  <a:gd name="T58" fmla="*/ 123 w 192"/>
                  <a:gd name="T59" fmla="*/ 96 h 421"/>
                  <a:gd name="T60" fmla="*/ 124 w 192"/>
                  <a:gd name="T61" fmla="*/ 96 h 421"/>
                  <a:gd name="T62" fmla="*/ 192 w 192"/>
                  <a:gd name="T63" fmla="*/ 9 h 421"/>
                  <a:gd name="T64" fmla="*/ 192 w 192"/>
                  <a:gd name="T65" fmla="*/ 9 h 421"/>
                  <a:gd name="T66" fmla="*/ 187 w 192"/>
                  <a:gd name="T67" fmla="*/ 2 h 421"/>
                  <a:gd name="T68" fmla="*/ 105 w 192"/>
                  <a:gd name="T69" fmla="*/ 1 h 421"/>
                  <a:gd name="T70" fmla="*/ 86 w 192"/>
                  <a:gd name="T71" fmla="*/ 0 h 421"/>
                  <a:gd name="T72" fmla="*/ 61 w 192"/>
                  <a:gd name="T73" fmla="*/ 0 h 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2" h="421">
                    <a:moveTo>
                      <a:pt x="152" y="299"/>
                    </a:move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moveTo>
                      <a:pt x="27" y="88"/>
                    </a:move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6"/>
                      <a:pt x="46" y="46"/>
                      <a:pt x="46" y="46"/>
                    </a:cubicBezTo>
                    <a:cubicBezTo>
                      <a:pt x="63" y="9"/>
                      <a:pt x="63" y="9"/>
                      <a:pt x="63" y="9"/>
                    </a:cubicBezTo>
                    <a:cubicBezTo>
                      <a:pt x="183" y="10"/>
                      <a:pt x="183" y="10"/>
                      <a:pt x="183" y="10"/>
                    </a:cubicBezTo>
                    <a:cubicBezTo>
                      <a:pt x="183" y="30"/>
                      <a:pt x="183" y="30"/>
                      <a:pt x="183" y="30"/>
                    </a:cubicBezTo>
                    <a:cubicBezTo>
                      <a:pt x="182" y="62"/>
                      <a:pt x="156" y="88"/>
                      <a:pt x="124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23" y="88"/>
                      <a:pt x="123" y="88"/>
                      <a:pt x="123" y="8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7" y="87"/>
                      <a:pt x="106" y="88"/>
                      <a:pt x="105" y="90"/>
                    </a:cubicBezTo>
                    <a:cubicBezTo>
                      <a:pt x="86" y="149"/>
                      <a:pt x="86" y="149"/>
                      <a:pt x="86" y="149"/>
                    </a:cubicBezTo>
                    <a:cubicBezTo>
                      <a:pt x="85" y="150"/>
                      <a:pt x="86" y="152"/>
                      <a:pt x="87" y="153"/>
                    </a:cubicBezTo>
                    <a:cubicBezTo>
                      <a:pt x="125" y="182"/>
                      <a:pt x="152" y="236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299"/>
                      <a:pt x="152" y="299"/>
                      <a:pt x="152" y="299"/>
                    </a:cubicBezTo>
                    <a:cubicBezTo>
                      <a:pt x="152" y="347"/>
                      <a:pt x="137" y="389"/>
                      <a:pt x="113" y="420"/>
                    </a:cubicBezTo>
                    <a:cubicBezTo>
                      <a:pt x="9" y="420"/>
                      <a:pt x="9" y="420"/>
                      <a:pt x="9" y="420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9" y="132"/>
                      <a:pt x="9" y="132"/>
                      <a:pt x="9" y="132"/>
                    </a:cubicBezTo>
                    <a:cubicBezTo>
                      <a:pt x="27" y="90"/>
                      <a:pt x="27" y="90"/>
                      <a:pt x="27" y="90"/>
                    </a:cubicBezTo>
                    <a:cubicBezTo>
                      <a:pt x="27" y="90"/>
                      <a:pt x="27" y="89"/>
                      <a:pt x="27" y="88"/>
                    </a:cubicBezTo>
                    <a:moveTo>
                      <a:pt x="61" y="0"/>
                    </a:moveTo>
                    <a:cubicBezTo>
                      <a:pt x="60" y="0"/>
                      <a:pt x="59" y="1"/>
                      <a:pt x="58" y="2"/>
                    </a:cubicBezTo>
                    <a:cubicBezTo>
                      <a:pt x="57" y="2"/>
                      <a:pt x="57" y="3"/>
                      <a:pt x="56" y="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19" y="87"/>
                      <a:pt x="19" y="87"/>
                      <a:pt x="19" y="87"/>
                    </a:cubicBezTo>
                    <a:cubicBezTo>
                      <a:pt x="19" y="88"/>
                      <a:pt x="18" y="88"/>
                      <a:pt x="19" y="89"/>
                    </a:cubicBezTo>
                    <a:cubicBezTo>
                      <a:pt x="0" y="130"/>
                      <a:pt x="0" y="130"/>
                      <a:pt x="0" y="130"/>
                    </a:cubicBezTo>
                    <a:cubicBezTo>
                      <a:pt x="0" y="131"/>
                      <a:pt x="0" y="132"/>
                      <a:pt x="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123" y="421"/>
                      <a:pt x="123" y="421"/>
                      <a:pt x="123" y="421"/>
                    </a:cubicBezTo>
                    <a:cubicBezTo>
                      <a:pt x="146" y="389"/>
                      <a:pt x="160" y="346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9"/>
                      <a:pt x="160" y="299"/>
                      <a:pt x="160" y="299"/>
                    </a:cubicBezTo>
                    <a:cubicBezTo>
                      <a:pt x="160" y="296"/>
                      <a:pt x="160" y="293"/>
                      <a:pt x="160" y="290"/>
                    </a:cubicBezTo>
                    <a:cubicBezTo>
                      <a:pt x="160" y="287"/>
                      <a:pt x="160" y="285"/>
                      <a:pt x="160" y="282"/>
                    </a:cubicBezTo>
                    <a:cubicBezTo>
                      <a:pt x="158" y="258"/>
                      <a:pt x="152" y="235"/>
                      <a:pt x="144" y="215"/>
                    </a:cubicBezTo>
                    <a:cubicBezTo>
                      <a:pt x="143" y="212"/>
                      <a:pt x="141" y="209"/>
                      <a:pt x="140" y="207"/>
                    </a:cubicBezTo>
                    <a:cubicBezTo>
                      <a:pt x="138" y="203"/>
                      <a:pt x="136" y="199"/>
                      <a:pt x="134" y="195"/>
                    </a:cubicBezTo>
                    <a:cubicBezTo>
                      <a:pt x="131" y="189"/>
                      <a:pt x="127" y="184"/>
                      <a:pt x="124" y="179"/>
                    </a:cubicBezTo>
                    <a:cubicBezTo>
                      <a:pt x="120" y="174"/>
                      <a:pt x="117" y="170"/>
                      <a:pt x="113" y="165"/>
                    </a:cubicBezTo>
                    <a:cubicBezTo>
                      <a:pt x="110" y="163"/>
                      <a:pt x="108" y="160"/>
                      <a:pt x="105" y="157"/>
                    </a:cubicBezTo>
                    <a:cubicBezTo>
                      <a:pt x="102" y="154"/>
                      <a:pt x="98" y="151"/>
                      <a:pt x="95" y="148"/>
                    </a:cubicBezTo>
                    <a:cubicBezTo>
                      <a:pt x="105" y="118"/>
                      <a:pt x="105" y="118"/>
                      <a:pt x="105" y="118"/>
                    </a:cubicBezTo>
                    <a:cubicBezTo>
                      <a:pt x="112" y="96"/>
                      <a:pt x="112" y="96"/>
                      <a:pt x="112" y="96"/>
                    </a:cubicBezTo>
                    <a:cubicBezTo>
                      <a:pt x="113" y="96"/>
                      <a:pt x="113" y="96"/>
                      <a:pt x="11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3" y="96"/>
                      <a:pt x="123" y="96"/>
                    </a:cubicBezTo>
                    <a:cubicBezTo>
                      <a:pt x="123" y="96"/>
                      <a:pt x="124" y="96"/>
                      <a:pt x="124" y="96"/>
                    </a:cubicBezTo>
                    <a:cubicBezTo>
                      <a:pt x="161" y="96"/>
                      <a:pt x="191" y="67"/>
                      <a:pt x="191" y="30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2" y="9"/>
                      <a:pt x="192" y="9"/>
                      <a:pt x="192" y="9"/>
                    </a:cubicBezTo>
                    <a:cubicBezTo>
                      <a:pt x="191" y="8"/>
                      <a:pt x="191" y="7"/>
                      <a:pt x="191" y="6"/>
                    </a:cubicBezTo>
                    <a:cubicBezTo>
                      <a:pt x="191" y="4"/>
                      <a:pt x="190" y="2"/>
                      <a:pt x="187" y="2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05" y="1"/>
                      <a:pt x="105" y="1"/>
                      <a:pt x="105" y="1"/>
                    </a:cubicBezTo>
                    <a:cubicBezTo>
                      <a:pt x="94" y="1"/>
                      <a:pt x="94" y="1"/>
                      <a:pt x="94" y="1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1" y="0"/>
                      <a:pt x="61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8" name="Freeform 1134">
                <a:extLst>
                  <a:ext uri="{FF2B5EF4-FFF2-40B4-BE49-F238E27FC236}">
                    <a16:creationId xmlns:a16="http://schemas.microsoft.com/office/drawing/2014/main" id="{42518CCA-B1B1-4504-81F7-1C444267C0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4800" y="5672138"/>
                <a:ext cx="57150" cy="174625"/>
              </a:xfrm>
              <a:custGeom>
                <a:avLst/>
                <a:gdLst>
                  <a:gd name="T0" fmla="*/ 24 w 36"/>
                  <a:gd name="T1" fmla="*/ 0 h 110"/>
                  <a:gd name="T2" fmla="*/ 0 w 36"/>
                  <a:gd name="T3" fmla="*/ 73 h 110"/>
                  <a:gd name="T4" fmla="*/ 36 w 36"/>
                  <a:gd name="T5" fmla="*/ 110 h 110"/>
                  <a:gd name="T6" fmla="*/ 36 w 36"/>
                  <a:gd name="T7" fmla="*/ 0 h 110"/>
                  <a:gd name="T8" fmla="*/ 24 w 36"/>
                  <a:gd name="T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110">
                    <a:moveTo>
                      <a:pt x="24" y="0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13" y="83"/>
                      <a:pt x="25" y="96"/>
                      <a:pt x="36" y="11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4" y="0"/>
                      <a:pt x="24" y="0"/>
                      <a:pt x="24" y="0"/>
                    </a:cubicBezTo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9" name="Rectangle 1135">
                <a:extLst>
                  <a:ext uri="{FF2B5EF4-FFF2-40B4-BE49-F238E27FC236}">
                    <a16:creationId xmlns:a16="http://schemas.microsoft.com/office/drawing/2014/main" id="{B7EB4E8D-32B7-48A9-988F-46425A61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0" name="Rectangle 1136">
                <a:extLst>
                  <a:ext uri="{FF2B5EF4-FFF2-40B4-BE49-F238E27FC236}">
                    <a16:creationId xmlns:a16="http://schemas.microsoft.com/office/drawing/2014/main" id="{AEAB3E8B-0D84-495D-9CD4-27CB1C2E35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684338" y="5753101"/>
                <a:ext cx="496888" cy="34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1" name="Freeform 1137">
                <a:extLst>
                  <a:ext uri="{FF2B5EF4-FFF2-40B4-BE49-F238E27FC236}">
                    <a16:creationId xmlns:a16="http://schemas.microsoft.com/office/drawing/2014/main" id="{F96158EA-E01A-41AE-AA8C-F986FAEF98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1670050" y="5740401"/>
                <a:ext cx="523875" cy="47625"/>
              </a:xfrm>
              <a:custGeom>
                <a:avLst/>
                <a:gdLst>
                  <a:gd name="T0" fmla="*/ 326 w 330"/>
                  <a:gd name="T1" fmla="*/ 0 h 30"/>
                  <a:gd name="T2" fmla="*/ 285 w 330"/>
                  <a:gd name="T3" fmla="*/ 0 h 30"/>
                  <a:gd name="T4" fmla="*/ 277 w 330"/>
                  <a:gd name="T5" fmla="*/ 0 h 30"/>
                  <a:gd name="T6" fmla="*/ 139 w 330"/>
                  <a:gd name="T7" fmla="*/ 0 h 30"/>
                  <a:gd name="T8" fmla="*/ 16 w 330"/>
                  <a:gd name="T9" fmla="*/ 0 h 30"/>
                  <a:gd name="T10" fmla="*/ 4 w 330"/>
                  <a:gd name="T11" fmla="*/ 0 h 30"/>
                  <a:gd name="T12" fmla="*/ 1 w 330"/>
                  <a:gd name="T13" fmla="*/ 1 h 30"/>
                  <a:gd name="T14" fmla="*/ 0 w 330"/>
                  <a:gd name="T15" fmla="*/ 4 h 30"/>
                  <a:gd name="T16" fmla="*/ 0 w 330"/>
                  <a:gd name="T17" fmla="*/ 30 h 30"/>
                  <a:gd name="T18" fmla="*/ 9 w 330"/>
                  <a:gd name="T19" fmla="*/ 30 h 30"/>
                  <a:gd name="T20" fmla="*/ 9 w 330"/>
                  <a:gd name="T21" fmla="*/ 8 h 30"/>
                  <a:gd name="T22" fmla="*/ 322 w 330"/>
                  <a:gd name="T23" fmla="*/ 8 h 30"/>
                  <a:gd name="T24" fmla="*/ 322 w 330"/>
                  <a:gd name="T25" fmla="*/ 30 h 30"/>
                  <a:gd name="T26" fmla="*/ 330 w 330"/>
                  <a:gd name="T27" fmla="*/ 30 h 30"/>
                  <a:gd name="T28" fmla="*/ 330 w 330"/>
                  <a:gd name="T29" fmla="*/ 4 h 30"/>
                  <a:gd name="T30" fmla="*/ 329 w 330"/>
                  <a:gd name="T31" fmla="*/ 1 h 30"/>
                  <a:gd name="T32" fmla="*/ 326 w 330"/>
                  <a:gd name="T3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0" h="30">
                    <a:moveTo>
                      <a:pt x="326" y="0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277" y="0"/>
                      <a:pt x="277" y="0"/>
                      <a:pt x="277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1" y="2"/>
                      <a:pt x="0" y="3"/>
                      <a:pt x="0" y="4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322" y="8"/>
                      <a:pt x="322" y="8"/>
                      <a:pt x="322" y="8"/>
                    </a:cubicBezTo>
                    <a:cubicBezTo>
                      <a:pt x="322" y="30"/>
                      <a:pt x="322" y="30"/>
                      <a:pt x="322" y="30"/>
                    </a:cubicBezTo>
                    <a:cubicBezTo>
                      <a:pt x="330" y="30"/>
                      <a:pt x="330" y="30"/>
                      <a:pt x="330" y="30"/>
                    </a:cubicBezTo>
                    <a:cubicBezTo>
                      <a:pt x="330" y="4"/>
                      <a:pt x="330" y="4"/>
                      <a:pt x="330" y="4"/>
                    </a:cubicBezTo>
                    <a:cubicBezTo>
                      <a:pt x="330" y="3"/>
                      <a:pt x="330" y="2"/>
                      <a:pt x="329" y="1"/>
                    </a:cubicBezTo>
                    <a:cubicBezTo>
                      <a:pt x="328" y="0"/>
                      <a:pt x="327" y="0"/>
                      <a:pt x="326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2" name="Freeform 1138">
                <a:extLst>
                  <a:ext uri="{FF2B5EF4-FFF2-40B4-BE49-F238E27FC236}">
                    <a16:creationId xmlns:a16="http://schemas.microsoft.com/office/drawing/2014/main" id="{18059C4C-B486-424A-B5BF-314C3F55262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close/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3" name="Freeform 1139">
                <a:extLst>
                  <a:ext uri="{FF2B5EF4-FFF2-40B4-BE49-F238E27FC236}">
                    <a16:creationId xmlns:a16="http://schemas.microsoft.com/office/drawing/2014/main" id="{51ECD2F7-C74B-4AA8-A22C-B28857177B8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7350" y="5802313"/>
                <a:ext cx="549275" cy="720725"/>
              </a:xfrm>
              <a:custGeom>
                <a:avLst/>
                <a:gdLst>
                  <a:gd name="T0" fmla="*/ 167 w 346"/>
                  <a:gd name="T1" fmla="*/ 448 h 454"/>
                  <a:gd name="T2" fmla="*/ 167 w 346"/>
                  <a:gd name="T3" fmla="*/ 6 h 454"/>
                  <a:gd name="T4" fmla="*/ 340 w 346"/>
                  <a:gd name="T5" fmla="*/ 6 h 454"/>
                  <a:gd name="T6" fmla="*/ 340 w 346"/>
                  <a:gd name="T7" fmla="*/ 448 h 454"/>
                  <a:gd name="T8" fmla="*/ 167 w 346"/>
                  <a:gd name="T9" fmla="*/ 448 h 454"/>
                  <a:gd name="T10" fmla="*/ 342 w 346"/>
                  <a:gd name="T11" fmla="*/ 0 h 454"/>
                  <a:gd name="T12" fmla="*/ 5 w 346"/>
                  <a:gd name="T13" fmla="*/ 0 h 454"/>
                  <a:gd name="T14" fmla="*/ 5 w 346"/>
                  <a:gd name="T15" fmla="*/ 454 h 454"/>
                  <a:gd name="T16" fmla="*/ 5 w 346"/>
                  <a:gd name="T17" fmla="*/ 454 h 454"/>
                  <a:gd name="T18" fmla="*/ 5 w 346"/>
                  <a:gd name="T19" fmla="*/ 454 h 454"/>
                  <a:gd name="T20" fmla="*/ 0 w 346"/>
                  <a:gd name="T21" fmla="*/ 454 h 454"/>
                  <a:gd name="T22" fmla="*/ 346 w 346"/>
                  <a:gd name="T23" fmla="*/ 454 h 454"/>
                  <a:gd name="T24" fmla="*/ 342 w 346"/>
                  <a:gd name="T25" fmla="*/ 454 h 454"/>
                  <a:gd name="T26" fmla="*/ 342 w 346"/>
                  <a:gd name="T27" fmla="*/ 0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46" h="454">
                    <a:moveTo>
                      <a:pt x="167" y="448"/>
                    </a:moveTo>
                    <a:lnTo>
                      <a:pt x="167" y="6"/>
                    </a:lnTo>
                    <a:lnTo>
                      <a:pt x="340" y="6"/>
                    </a:lnTo>
                    <a:lnTo>
                      <a:pt x="340" y="448"/>
                    </a:lnTo>
                    <a:lnTo>
                      <a:pt x="167" y="448"/>
                    </a:lnTo>
                    <a:moveTo>
                      <a:pt x="342" y="0"/>
                    </a:moveTo>
                    <a:lnTo>
                      <a:pt x="5" y="0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5" y="454"/>
                    </a:lnTo>
                    <a:lnTo>
                      <a:pt x="0" y="454"/>
                    </a:lnTo>
                    <a:lnTo>
                      <a:pt x="346" y="454"/>
                    </a:lnTo>
                    <a:lnTo>
                      <a:pt x="342" y="454"/>
                    </a:lnTo>
                    <a:lnTo>
                      <a:pt x="34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4" name="Freeform 1140">
                <a:extLst>
                  <a:ext uri="{FF2B5EF4-FFF2-40B4-BE49-F238E27FC236}">
                    <a16:creationId xmlns:a16="http://schemas.microsoft.com/office/drawing/2014/main" id="{7771524B-4875-4CC4-9B31-89A547E7B05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close/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5" name="Freeform 1141">
                <a:extLst>
                  <a:ext uri="{FF2B5EF4-FFF2-40B4-BE49-F238E27FC236}">
                    <a16:creationId xmlns:a16="http://schemas.microsoft.com/office/drawing/2014/main" id="{5CADC95D-FE7C-449B-A2DC-96915AE28B7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651000" y="5788026"/>
                <a:ext cx="561975" cy="735013"/>
              </a:xfrm>
              <a:custGeom>
                <a:avLst/>
                <a:gdLst>
                  <a:gd name="T0" fmla="*/ 9 w 354"/>
                  <a:gd name="T1" fmla="*/ 463 h 463"/>
                  <a:gd name="T2" fmla="*/ 9 w 354"/>
                  <a:gd name="T3" fmla="*/ 463 h 463"/>
                  <a:gd name="T4" fmla="*/ 9 w 354"/>
                  <a:gd name="T5" fmla="*/ 463 h 463"/>
                  <a:gd name="T6" fmla="*/ 354 w 354"/>
                  <a:gd name="T7" fmla="*/ 0 h 463"/>
                  <a:gd name="T8" fmla="*/ 342 w 354"/>
                  <a:gd name="T9" fmla="*/ 0 h 463"/>
                  <a:gd name="T10" fmla="*/ 334 w 354"/>
                  <a:gd name="T11" fmla="*/ 0 h 463"/>
                  <a:gd name="T12" fmla="*/ 21 w 354"/>
                  <a:gd name="T13" fmla="*/ 0 h 463"/>
                  <a:gd name="T14" fmla="*/ 12 w 354"/>
                  <a:gd name="T15" fmla="*/ 0 h 463"/>
                  <a:gd name="T16" fmla="*/ 0 w 354"/>
                  <a:gd name="T17" fmla="*/ 0 h 463"/>
                  <a:gd name="T18" fmla="*/ 0 w 354"/>
                  <a:gd name="T19" fmla="*/ 463 h 463"/>
                  <a:gd name="T20" fmla="*/ 4 w 354"/>
                  <a:gd name="T21" fmla="*/ 463 h 463"/>
                  <a:gd name="T22" fmla="*/ 9 w 354"/>
                  <a:gd name="T23" fmla="*/ 463 h 463"/>
                  <a:gd name="T24" fmla="*/ 9 w 354"/>
                  <a:gd name="T25" fmla="*/ 9 h 463"/>
                  <a:gd name="T26" fmla="*/ 346 w 354"/>
                  <a:gd name="T27" fmla="*/ 9 h 463"/>
                  <a:gd name="T28" fmla="*/ 346 w 354"/>
                  <a:gd name="T29" fmla="*/ 463 h 463"/>
                  <a:gd name="T30" fmla="*/ 350 w 354"/>
                  <a:gd name="T31" fmla="*/ 463 h 463"/>
                  <a:gd name="T32" fmla="*/ 354 w 354"/>
                  <a:gd name="T33" fmla="*/ 463 h 463"/>
                  <a:gd name="T34" fmla="*/ 354 w 354"/>
                  <a:gd name="T35" fmla="*/ 0 h 4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4" h="463">
                    <a:moveTo>
                      <a:pt x="9" y="463"/>
                    </a:moveTo>
                    <a:lnTo>
                      <a:pt x="9" y="463"/>
                    </a:lnTo>
                    <a:lnTo>
                      <a:pt x="9" y="463"/>
                    </a:lnTo>
                    <a:moveTo>
                      <a:pt x="354" y="0"/>
                    </a:moveTo>
                    <a:lnTo>
                      <a:pt x="342" y="0"/>
                    </a:lnTo>
                    <a:lnTo>
                      <a:pt x="334" y="0"/>
                    </a:lnTo>
                    <a:lnTo>
                      <a:pt x="21" y="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463"/>
                    </a:lnTo>
                    <a:lnTo>
                      <a:pt x="4" y="463"/>
                    </a:lnTo>
                    <a:lnTo>
                      <a:pt x="9" y="463"/>
                    </a:lnTo>
                    <a:lnTo>
                      <a:pt x="9" y="9"/>
                    </a:lnTo>
                    <a:lnTo>
                      <a:pt x="346" y="9"/>
                    </a:lnTo>
                    <a:lnTo>
                      <a:pt x="346" y="463"/>
                    </a:lnTo>
                    <a:lnTo>
                      <a:pt x="350" y="463"/>
                    </a:lnTo>
                    <a:lnTo>
                      <a:pt x="354" y="463"/>
                    </a:lnTo>
                    <a:lnTo>
                      <a:pt x="3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6" name="Freeform 1142">
                <a:extLst>
                  <a:ext uri="{FF2B5EF4-FFF2-40B4-BE49-F238E27FC236}">
                    <a16:creationId xmlns:a16="http://schemas.microsoft.com/office/drawing/2014/main" id="{A10E8DF8-E558-46C1-9004-C7729A7AE3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1922463" y="5811838"/>
                <a:ext cx="274638" cy="701675"/>
              </a:xfrm>
              <a:custGeom>
                <a:avLst/>
                <a:gdLst>
                  <a:gd name="T0" fmla="*/ 125 w 173"/>
                  <a:gd name="T1" fmla="*/ 86 h 443"/>
                  <a:gd name="T2" fmla="*/ 105 w 173"/>
                  <a:gd name="T3" fmla="*/ 66 h 443"/>
                  <a:gd name="T4" fmla="*/ 125 w 173"/>
                  <a:gd name="T5" fmla="*/ 45 h 443"/>
                  <a:gd name="T6" fmla="*/ 146 w 173"/>
                  <a:gd name="T7" fmla="*/ 66 h 443"/>
                  <a:gd name="T8" fmla="*/ 146 w 173"/>
                  <a:gd name="T9" fmla="*/ 66 h 443"/>
                  <a:gd name="T10" fmla="*/ 146 w 173"/>
                  <a:gd name="T11" fmla="*/ 66 h 443"/>
                  <a:gd name="T12" fmla="*/ 125 w 173"/>
                  <a:gd name="T13" fmla="*/ 86 h 443"/>
                  <a:gd name="T14" fmla="*/ 173 w 173"/>
                  <a:gd name="T15" fmla="*/ 0 h 443"/>
                  <a:gd name="T16" fmla="*/ 0 w 173"/>
                  <a:gd name="T17" fmla="*/ 0 h 443"/>
                  <a:gd name="T18" fmla="*/ 0 w 173"/>
                  <a:gd name="T19" fmla="*/ 443 h 443"/>
                  <a:gd name="T20" fmla="*/ 173 w 173"/>
                  <a:gd name="T21" fmla="*/ 443 h 443"/>
                  <a:gd name="T22" fmla="*/ 173 w 173"/>
                  <a:gd name="T23" fmla="*/ 0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3" h="443">
                    <a:moveTo>
                      <a:pt x="125" y="86"/>
                    </a:moveTo>
                    <a:cubicBezTo>
                      <a:pt x="114" y="86"/>
                      <a:pt x="105" y="77"/>
                      <a:pt x="105" y="66"/>
                    </a:cubicBezTo>
                    <a:cubicBezTo>
                      <a:pt x="105" y="54"/>
                      <a:pt x="114" y="45"/>
                      <a:pt x="125" y="45"/>
                    </a:cubicBezTo>
                    <a:cubicBezTo>
                      <a:pt x="137" y="45"/>
                      <a:pt x="146" y="54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66"/>
                      <a:pt x="146" y="66"/>
                      <a:pt x="146" y="66"/>
                    </a:cubicBezTo>
                    <a:cubicBezTo>
                      <a:pt x="146" y="77"/>
                      <a:pt x="137" y="86"/>
                      <a:pt x="125" y="86"/>
                    </a:cubicBezTo>
                    <a:moveTo>
                      <a:pt x="17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43"/>
                      <a:pt x="0" y="443"/>
                      <a:pt x="0" y="443"/>
                    </a:cubicBezTo>
                    <a:cubicBezTo>
                      <a:pt x="173" y="443"/>
                      <a:pt x="173" y="443"/>
                      <a:pt x="173" y="443"/>
                    </a:cubicBezTo>
                    <a:cubicBezTo>
                      <a:pt x="173" y="0"/>
                      <a:pt x="173" y="0"/>
                      <a:pt x="173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7" name="Freeform 1143">
                <a:extLst>
                  <a:ext uri="{FF2B5EF4-FFF2-40B4-BE49-F238E27FC236}">
                    <a16:creationId xmlns:a16="http://schemas.microsoft.com/office/drawing/2014/main" id="{ED11646A-74C7-4EDC-9E20-C8B5829736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101850" y="5895976"/>
                <a:ext cx="46038" cy="39688"/>
              </a:xfrm>
              <a:custGeom>
                <a:avLst/>
                <a:gdLst>
                  <a:gd name="T0" fmla="*/ 12 w 29"/>
                  <a:gd name="T1" fmla="*/ 0 h 25"/>
                  <a:gd name="T2" fmla="*/ 4 w 29"/>
                  <a:gd name="T3" fmla="*/ 4 h 25"/>
                  <a:gd name="T4" fmla="*/ 0 w 29"/>
                  <a:gd name="T5" fmla="*/ 13 h 25"/>
                  <a:gd name="T6" fmla="*/ 4 w 29"/>
                  <a:gd name="T7" fmla="*/ 21 h 25"/>
                  <a:gd name="T8" fmla="*/ 12 w 29"/>
                  <a:gd name="T9" fmla="*/ 25 h 25"/>
                  <a:gd name="T10" fmla="*/ 25 w 29"/>
                  <a:gd name="T11" fmla="*/ 13 h 25"/>
                  <a:gd name="T12" fmla="*/ 29 w 29"/>
                  <a:gd name="T13" fmla="*/ 13 h 25"/>
                  <a:gd name="T14" fmla="*/ 29 w 29"/>
                  <a:gd name="T15" fmla="*/ 13 h 25"/>
                  <a:gd name="T16" fmla="*/ 25 w 29"/>
                  <a:gd name="T17" fmla="*/ 13 h 25"/>
                  <a:gd name="T18" fmla="*/ 21 w 29"/>
                  <a:gd name="T19" fmla="*/ 4 h 25"/>
                  <a:gd name="T20" fmla="*/ 12 w 29"/>
                  <a:gd name="T21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" h="25">
                    <a:moveTo>
                      <a:pt x="12" y="0"/>
                    </a:moveTo>
                    <a:cubicBezTo>
                      <a:pt x="9" y="0"/>
                      <a:pt x="6" y="2"/>
                      <a:pt x="4" y="4"/>
                    </a:cubicBezTo>
                    <a:cubicBezTo>
                      <a:pt x="2" y="6"/>
                      <a:pt x="0" y="9"/>
                      <a:pt x="0" y="13"/>
                    </a:cubicBezTo>
                    <a:cubicBezTo>
                      <a:pt x="0" y="16"/>
                      <a:pt x="2" y="19"/>
                      <a:pt x="4" y="21"/>
                    </a:cubicBezTo>
                    <a:cubicBezTo>
                      <a:pt x="6" y="24"/>
                      <a:pt x="9" y="25"/>
                      <a:pt x="12" y="25"/>
                    </a:cubicBezTo>
                    <a:cubicBezTo>
                      <a:pt x="19" y="25"/>
                      <a:pt x="25" y="19"/>
                      <a:pt x="25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9" y="13"/>
                      <a:pt x="29" y="13"/>
                      <a:pt x="29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9"/>
                      <a:pt x="23" y="6"/>
                      <a:pt x="21" y="4"/>
                    </a:cubicBezTo>
                    <a:cubicBezTo>
                      <a:pt x="19" y="2"/>
                      <a:pt x="16" y="0"/>
                      <a:pt x="12" y="0"/>
                    </a:cubicBezTo>
                  </a:path>
                </a:pathLst>
              </a:custGeom>
              <a:solidFill>
                <a:srgbClr val="E5F9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8" name="Freeform 1144">
                <a:extLst>
                  <a:ext uri="{FF2B5EF4-FFF2-40B4-BE49-F238E27FC236}">
                    <a16:creationId xmlns:a16="http://schemas.microsoft.com/office/drawing/2014/main" id="{41C2B855-C2E9-4BEB-BA6A-EC70A8F62E8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089150" y="5883276"/>
                <a:ext cx="65088" cy="65088"/>
              </a:xfrm>
              <a:custGeom>
                <a:avLst/>
                <a:gdLst>
                  <a:gd name="T0" fmla="*/ 41 w 41"/>
                  <a:gd name="T1" fmla="*/ 21 h 41"/>
                  <a:gd name="T2" fmla="*/ 41 w 41"/>
                  <a:gd name="T3" fmla="*/ 21 h 41"/>
                  <a:gd name="T4" fmla="*/ 41 w 41"/>
                  <a:gd name="T5" fmla="*/ 21 h 41"/>
                  <a:gd name="T6" fmla="*/ 20 w 41"/>
                  <a:gd name="T7" fmla="*/ 0 h 41"/>
                  <a:gd name="T8" fmla="*/ 0 w 41"/>
                  <a:gd name="T9" fmla="*/ 21 h 41"/>
                  <a:gd name="T10" fmla="*/ 20 w 41"/>
                  <a:gd name="T11" fmla="*/ 41 h 41"/>
                  <a:gd name="T12" fmla="*/ 41 w 41"/>
                  <a:gd name="T13" fmla="*/ 21 h 41"/>
                  <a:gd name="T14" fmla="*/ 37 w 41"/>
                  <a:gd name="T15" fmla="*/ 21 h 41"/>
                  <a:gd name="T16" fmla="*/ 33 w 41"/>
                  <a:gd name="T17" fmla="*/ 21 h 41"/>
                  <a:gd name="T18" fmla="*/ 20 w 41"/>
                  <a:gd name="T19" fmla="*/ 33 h 41"/>
                  <a:gd name="T20" fmla="*/ 12 w 41"/>
                  <a:gd name="T21" fmla="*/ 29 h 41"/>
                  <a:gd name="T22" fmla="*/ 8 w 41"/>
                  <a:gd name="T23" fmla="*/ 21 h 41"/>
                  <a:gd name="T24" fmla="*/ 12 w 41"/>
                  <a:gd name="T25" fmla="*/ 12 h 41"/>
                  <a:gd name="T26" fmla="*/ 20 w 41"/>
                  <a:gd name="T27" fmla="*/ 8 h 41"/>
                  <a:gd name="T28" fmla="*/ 29 w 41"/>
                  <a:gd name="T29" fmla="*/ 12 h 41"/>
                  <a:gd name="T30" fmla="*/ 33 w 41"/>
                  <a:gd name="T31" fmla="*/ 21 h 41"/>
                  <a:gd name="T32" fmla="*/ 37 w 41"/>
                  <a:gd name="T33" fmla="*/ 21 h 41"/>
                  <a:gd name="T34" fmla="*/ 41 w 41"/>
                  <a:gd name="T35" fmla="*/ 21 h 41"/>
                  <a:gd name="T36" fmla="*/ 41 w 41"/>
                  <a:gd name="T37" fmla="*/ 21 h 41"/>
                  <a:gd name="T38" fmla="*/ 20 w 41"/>
                  <a:gd name="T39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1" h="41">
                    <a:moveTo>
                      <a:pt x="41" y="21"/>
                    </a:move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moveTo>
                      <a:pt x="20" y="0"/>
                    </a:moveTo>
                    <a:cubicBezTo>
                      <a:pt x="9" y="0"/>
                      <a:pt x="0" y="9"/>
                      <a:pt x="0" y="21"/>
                    </a:cubicBezTo>
                    <a:cubicBezTo>
                      <a:pt x="0" y="32"/>
                      <a:pt x="9" y="41"/>
                      <a:pt x="20" y="41"/>
                    </a:cubicBezTo>
                    <a:cubicBezTo>
                      <a:pt x="32" y="41"/>
                      <a:pt x="41" y="32"/>
                      <a:pt x="41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3" y="21"/>
                      <a:pt x="33" y="21"/>
                      <a:pt x="33" y="21"/>
                    </a:cubicBezTo>
                    <a:cubicBezTo>
                      <a:pt x="33" y="27"/>
                      <a:pt x="27" y="33"/>
                      <a:pt x="20" y="33"/>
                    </a:cubicBezTo>
                    <a:cubicBezTo>
                      <a:pt x="17" y="33"/>
                      <a:pt x="14" y="32"/>
                      <a:pt x="12" y="29"/>
                    </a:cubicBezTo>
                    <a:cubicBezTo>
                      <a:pt x="10" y="27"/>
                      <a:pt x="8" y="24"/>
                      <a:pt x="8" y="21"/>
                    </a:cubicBezTo>
                    <a:cubicBezTo>
                      <a:pt x="8" y="17"/>
                      <a:pt x="10" y="14"/>
                      <a:pt x="12" y="12"/>
                    </a:cubicBezTo>
                    <a:cubicBezTo>
                      <a:pt x="14" y="10"/>
                      <a:pt x="17" y="8"/>
                      <a:pt x="20" y="8"/>
                    </a:cubicBezTo>
                    <a:cubicBezTo>
                      <a:pt x="24" y="8"/>
                      <a:pt x="27" y="10"/>
                      <a:pt x="29" y="12"/>
                    </a:cubicBezTo>
                    <a:cubicBezTo>
                      <a:pt x="31" y="14"/>
                      <a:pt x="33" y="17"/>
                      <a:pt x="33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21"/>
                      <a:pt x="41" y="21"/>
                      <a:pt x="41" y="21"/>
                    </a:cubicBezTo>
                    <a:cubicBezTo>
                      <a:pt x="41" y="9"/>
                      <a:pt x="32" y="0"/>
                      <a:pt x="2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9" name="Freeform 1145">
                <a:extLst>
                  <a:ext uri="{FF2B5EF4-FFF2-40B4-BE49-F238E27FC236}">
                    <a16:creationId xmlns:a16="http://schemas.microsoft.com/office/drawing/2014/main" id="{37F65CB2-FD31-4ED5-A7F1-CA4188807A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532313" y="3502026"/>
                <a:ext cx="2976563" cy="1746250"/>
              </a:xfrm>
              <a:custGeom>
                <a:avLst/>
                <a:gdLst>
                  <a:gd name="T0" fmla="*/ 309 w 1875"/>
                  <a:gd name="T1" fmla="*/ 718 h 1102"/>
                  <a:gd name="T2" fmla="*/ 309 w 1875"/>
                  <a:gd name="T3" fmla="*/ 725 h 1102"/>
                  <a:gd name="T4" fmla="*/ 321 w 1875"/>
                  <a:gd name="T5" fmla="*/ 725 h 1102"/>
                  <a:gd name="T6" fmla="*/ 309 w 1875"/>
                  <a:gd name="T7" fmla="*/ 718 h 1102"/>
                  <a:gd name="T8" fmla="*/ 217 w 1875"/>
                  <a:gd name="T9" fmla="*/ 462 h 1102"/>
                  <a:gd name="T10" fmla="*/ 0 w 1875"/>
                  <a:gd name="T11" fmla="*/ 585 h 1102"/>
                  <a:gd name="T12" fmla="*/ 217 w 1875"/>
                  <a:gd name="T13" fmla="*/ 462 h 1102"/>
                  <a:gd name="T14" fmla="*/ 217 w 1875"/>
                  <a:gd name="T15" fmla="*/ 462 h 1102"/>
                  <a:gd name="T16" fmla="*/ 1449 w 1875"/>
                  <a:gd name="T17" fmla="*/ 384 h 1102"/>
                  <a:gd name="T18" fmla="*/ 1598 w 1875"/>
                  <a:gd name="T19" fmla="*/ 464 h 1102"/>
                  <a:gd name="T20" fmla="*/ 1627 w 1875"/>
                  <a:gd name="T21" fmla="*/ 605 h 1102"/>
                  <a:gd name="T22" fmla="*/ 1535 w 1875"/>
                  <a:gd name="T23" fmla="*/ 845 h 1102"/>
                  <a:gd name="T24" fmla="*/ 1535 w 1875"/>
                  <a:gd name="T25" fmla="*/ 1102 h 1102"/>
                  <a:gd name="T26" fmla="*/ 1697 w 1875"/>
                  <a:gd name="T27" fmla="*/ 1102 h 1102"/>
                  <a:gd name="T28" fmla="*/ 1697 w 1875"/>
                  <a:gd name="T29" fmla="*/ 1101 h 1102"/>
                  <a:gd name="T30" fmla="*/ 1711 w 1875"/>
                  <a:gd name="T31" fmla="*/ 1102 h 1102"/>
                  <a:gd name="T32" fmla="*/ 1875 w 1875"/>
                  <a:gd name="T33" fmla="*/ 938 h 1102"/>
                  <a:gd name="T34" fmla="*/ 1716 w 1875"/>
                  <a:gd name="T35" fmla="*/ 774 h 1102"/>
                  <a:gd name="T36" fmla="*/ 1719 w 1875"/>
                  <a:gd name="T37" fmla="*/ 732 h 1102"/>
                  <a:gd name="T38" fmla="*/ 1449 w 1875"/>
                  <a:gd name="T39" fmla="*/ 384 h 1102"/>
                  <a:gd name="T40" fmla="*/ 999 w 1875"/>
                  <a:gd name="T41" fmla="*/ 0 h 1102"/>
                  <a:gd name="T42" fmla="*/ 1066 w 1875"/>
                  <a:gd name="T43" fmla="*/ 44 h 1102"/>
                  <a:gd name="T44" fmla="*/ 1119 w 1875"/>
                  <a:gd name="T45" fmla="*/ 275 h 1102"/>
                  <a:gd name="T46" fmla="*/ 594 w 1875"/>
                  <a:gd name="T47" fmla="*/ 801 h 1102"/>
                  <a:gd name="T48" fmla="*/ 491 w 1875"/>
                  <a:gd name="T49" fmla="*/ 791 h 1102"/>
                  <a:gd name="T50" fmla="*/ 491 w 1875"/>
                  <a:gd name="T51" fmla="*/ 1102 h 1102"/>
                  <a:gd name="T52" fmla="*/ 952 w 1875"/>
                  <a:gd name="T53" fmla="*/ 1102 h 1102"/>
                  <a:gd name="T54" fmla="*/ 969 w 1875"/>
                  <a:gd name="T55" fmla="*/ 1102 h 1102"/>
                  <a:gd name="T56" fmla="*/ 969 w 1875"/>
                  <a:gd name="T57" fmla="*/ 836 h 1102"/>
                  <a:gd name="T58" fmla="*/ 1440 w 1875"/>
                  <a:gd name="T59" fmla="*/ 836 h 1102"/>
                  <a:gd name="T60" fmla="*/ 1256 w 1875"/>
                  <a:gd name="T61" fmla="*/ 572 h 1102"/>
                  <a:gd name="T62" fmla="*/ 1269 w 1875"/>
                  <a:gd name="T63" fmla="*/ 459 h 1102"/>
                  <a:gd name="T64" fmla="*/ 1264 w 1875"/>
                  <a:gd name="T65" fmla="*/ 387 h 1102"/>
                  <a:gd name="T66" fmla="*/ 1264 w 1875"/>
                  <a:gd name="T67" fmla="*/ 387 h 1102"/>
                  <a:gd name="T68" fmla="*/ 999 w 1875"/>
                  <a:gd name="T69" fmla="*/ 0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75" h="1102">
                    <a:moveTo>
                      <a:pt x="309" y="718"/>
                    </a:moveTo>
                    <a:cubicBezTo>
                      <a:pt x="309" y="720"/>
                      <a:pt x="309" y="723"/>
                      <a:pt x="309" y="725"/>
                    </a:cubicBezTo>
                    <a:cubicBezTo>
                      <a:pt x="321" y="725"/>
                      <a:pt x="321" y="725"/>
                      <a:pt x="321" y="725"/>
                    </a:cubicBezTo>
                    <a:cubicBezTo>
                      <a:pt x="317" y="723"/>
                      <a:pt x="313" y="720"/>
                      <a:pt x="309" y="718"/>
                    </a:cubicBezTo>
                    <a:moveTo>
                      <a:pt x="217" y="462"/>
                    </a:moveTo>
                    <a:cubicBezTo>
                      <a:pt x="129" y="472"/>
                      <a:pt x="52" y="518"/>
                      <a:pt x="0" y="585"/>
                    </a:cubicBezTo>
                    <a:cubicBezTo>
                      <a:pt x="52" y="518"/>
                      <a:pt x="129" y="472"/>
                      <a:pt x="217" y="462"/>
                    </a:cubicBezTo>
                    <a:cubicBezTo>
                      <a:pt x="217" y="462"/>
                      <a:pt x="217" y="462"/>
                      <a:pt x="217" y="462"/>
                    </a:cubicBezTo>
                    <a:moveTo>
                      <a:pt x="1449" y="384"/>
                    </a:moveTo>
                    <a:cubicBezTo>
                      <a:pt x="1505" y="399"/>
                      <a:pt x="1556" y="426"/>
                      <a:pt x="1598" y="464"/>
                    </a:cubicBezTo>
                    <a:cubicBezTo>
                      <a:pt x="1617" y="507"/>
                      <a:pt x="1627" y="555"/>
                      <a:pt x="1627" y="605"/>
                    </a:cubicBezTo>
                    <a:cubicBezTo>
                      <a:pt x="1627" y="698"/>
                      <a:pt x="1592" y="782"/>
                      <a:pt x="1535" y="845"/>
                    </a:cubicBezTo>
                    <a:cubicBezTo>
                      <a:pt x="1535" y="1102"/>
                      <a:pt x="1535" y="1102"/>
                      <a:pt x="1535" y="1102"/>
                    </a:cubicBezTo>
                    <a:cubicBezTo>
                      <a:pt x="1697" y="1102"/>
                      <a:pt x="1697" y="1102"/>
                      <a:pt x="1697" y="1102"/>
                    </a:cubicBezTo>
                    <a:cubicBezTo>
                      <a:pt x="1697" y="1101"/>
                      <a:pt x="1697" y="1101"/>
                      <a:pt x="1697" y="1101"/>
                    </a:cubicBezTo>
                    <a:cubicBezTo>
                      <a:pt x="1702" y="1102"/>
                      <a:pt x="1707" y="1102"/>
                      <a:pt x="1711" y="1102"/>
                    </a:cubicBezTo>
                    <a:cubicBezTo>
                      <a:pt x="1802" y="1102"/>
                      <a:pt x="1875" y="1029"/>
                      <a:pt x="1875" y="938"/>
                    </a:cubicBezTo>
                    <a:cubicBezTo>
                      <a:pt x="1875" y="849"/>
                      <a:pt x="1805" y="777"/>
                      <a:pt x="1716" y="774"/>
                    </a:cubicBezTo>
                    <a:cubicBezTo>
                      <a:pt x="1718" y="760"/>
                      <a:pt x="1719" y="746"/>
                      <a:pt x="1719" y="732"/>
                    </a:cubicBezTo>
                    <a:cubicBezTo>
                      <a:pt x="1719" y="564"/>
                      <a:pt x="1604" y="424"/>
                      <a:pt x="1449" y="384"/>
                    </a:cubicBezTo>
                    <a:moveTo>
                      <a:pt x="999" y="0"/>
                    </a:moveTo>
                    <a:cubicBezTo>
                      <a:pt x="1022" y="13"/>
                      <a:pt x="1045" y="28"/>
                      <a:pt x="1066" y="44"/>
                    </a:cubicBezTo>
                    <a:cubicBezTo>
                      <a:pt x="1100" y="114"/>
                      <a:pt x="1119" y="192"/>
                      <a:pt x="1119" y="275"/>
                    </a:cubicBezTo>
                    <a:cubicBezTo>
                      <a:pt x="1119" y="566"/>
                      <a:pt x="884" y="801"/>
                      <a:pt x="594" y="801"/>
                    </a:cubicBezTo>
                    <a:cubicBezTo>
                      <a:pt x="559" y="801"/>
                      <a:pt x="524" y="798"/>
                      <a:pt x="491" y="791"/>
                    </a:cubicBezTo>
                    <a:cubicBezTo>
                      <a:pt x="491" y="1102"/>
                      <a:pt x="491" y="1102"/>
                      <a:pt x="491" y="1102"/>
                    </a:cubicBezTo>
                    <a:cubicBezTo>
                      <a:pt x="952" y="1102"/>
                      <a:pt x="952" y="1102"/>
                      <a:pt x="952" y="1102"/>
                    </a:cubicBezTo>
                    <a:cubicBezTo>
                      <a:pt x="969" y="1102"/>
                      <a:pt x="969" y="1102"/>
                      <a:pt x="969" y="1102"/>
                    </a:cubicBezTo>
                    <a:cubicBezTo>
                      <a:pt x="969" y="836"/>
                      <a:pt x="969" y="836"/>
                      <a:pt x="969" y="836"/>
                    </a:cubicBezTo>
                    <a:cubicBezTo>
                      <a:pt x="1440" y="836"/>
                      <a:pt x="1440" y="836"/>
                      <a:pt x="1440" y="836"/>
                    </a:cubicBezTo>
                    <a:cubicBezTo>
                      <a:pt x="1417" y="725"/>
                      <a:pt x="1349" y="631"/>
                      <a:pt x="1256" y="572"/>
                    </a:cubicBezTo>
                    <a:cubicBezTo>
                      <a:pt x="1264" y="536"/>
                      <a:pt x="1269" y="498"/>
                      <a:pt x="1269" y="459"/>
                    </a:cubicBezTo>
                    <a:cubicBezTo>
                      <a:pt x="1269" y="434"/>
                      <a:pt x="1267" y="410"/>
                      <a:pt x="1264" y="387"/>
                    </a:cubicBezTo>
                    <a:cubicBezTo>
                      <a:pt x="1264" y="387"/>
                      <a:pt x="1264" y="387"/>
                      <a:pt x="1264" y="387"/>
                    </a:cubicBezTo>
                    <a:cubicBezTo>
                      <a:pt x="1241" y="220"/>
                      <a:pt x="1140" y="78"/>
                      <a:pt x="999" y="0"/>
                    </a:cubicBezTo>
                  </a:path>
                </a:pathLst>
              </a:custGeom>
              <a:solidFill>
                <a:srgbClr val="D5F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0" name="Freeform 1146">
                <a:extLst>
                  <a:ext uri="{FF2B5EF4-FFF2-40B4-BE49-F238E27FC236}">
                    <a16:creationId xmlns:a16="http://schemas.microsoft.com/office/drawing/2014/main" id="{3F5FECC8-CB75-4E77-AF91-BABD16A51B14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411663" y="3375026"/>
                <a:ext cx="3117850" cy="1893888"/>
              </a:xfrm>
              <a:custGeom>
                <a:avLst/>
                <a:gdLst>
                  <a:gd name="T0" fmla="*/ 567 w 1964"/>
                  <a:gd name="T1" fmla="*/ 1182 h 1195"/>
                  <a:gd name="T2" fmla="*/ 625 w 1964"/>
                  <a:gd name="T3" fmla="*/ 1195 h 1195"/>
                  <a:gd name="T4" fmla="*/ 812 w 1964"/>
                  <a:gd name="T5" fmla="*/ 1195 h 1195"/>
                  <a:gd name="T6" fmla="*/ 1045 w 1964"/>
                  <a:gd name="T7" fmla="*/ 1195 h 1195"/>
                  <a:gd name="T8" fmla="*/ 519 w 1964"/>
                  <a:gd name="T9" fmla="*/ 91 h 1195"/>
                  <a:gd name="T10" fmla="*/ 459 w 1964"/>
                  <a:gd name="T11" fmla="*/ 138 h 1195"/>
                  <a:gd name="T12" fmla="*/ 423 w 1964"/>
                  <a:gd name="T13" fmla="*/ 173 h 1195"/>
                  <a:gd name="T14" fmla="*/ 305 w 1964"/>
                  <a:gd name="T15" fmla="*/ 375 h 1195"/>
                  <a:gd name="T16" fmla="*/ 282 w 1964"/>
                  <a:gd name="T17" fmla="*/ 493 h 1195"/>
                  <a:gd name="T18" fmla="*/ 99 w 1964"/>
                  <a:gd name="T19" fmla="*/ 620 h 1195"/>
                  <a:gd name="T20" fmla="*/ 46 w 1964"/>
                  <a:gd name="T21" fmla="*/ 685 h 1195"/>
                  <a:gd name="T22" fmla="*/ 39 w 1964"/>
                  <a:gd name="T23" fmla="*/ 696 h 1195"/>
                  <a:gd name="T24" fmla="*/ 32 w 1964"/>
                  <a:gd name="T25" fmla="*/ 709 h 1195"/>
                  <a:gd name="T26" fmla="*/ 26 w 1964"/>
                  <a:gd name="T27" fmla="*/ 722 h 1195"/>
                  <a:gd name="T28" fmla="*/ 17 w 1964"/>
                  <a:gd name="T29" fmla="*/ 742 h 1195"/>
                  <a:gd name="T30" fmla="*/ 12 w 1964"/>
                  <a:gd name="T31" fmla="*/ 758 h 1195"/>
                  <a:gd name="T32" fmla="*/ 9 w 1964"/>
                  <a:gd name="T33" fmla="*/ 767 h 1195"/>
                  <a:gd name="T34" fmla="*/ 4 w 1964"/>
                  <a:gd name="T35" fmla="*/ 787 h 1195"/>
                  <a:gd name="T36" fmla="*/ 1 w 1964"/>
                  <a:gd name="T37" fmla="*/ 802 h 1195"/>
                  <a:gd name="T38" fmla="*/ 14 w 1964"/>
                  <a:gd name="T39" fmla="*/ 805 h 1195"/>
                  <a:gd name="T40" fmla="*/ 293 w 1964"/>
                  <a:gd name="T41" fmla="*/ 539 h 1195"/>
                  <a:gd name="T42" fmla="*/ 293 w 1964"/>
                  <a:gd name="T43" fmla="*/ 539 h 1195"/>
                  <a:gd name="T44" fmla="*/ 1340 w 1964"/>
                  <a:gd name="T45" fmla="*/ 467 h 1195"/>
                  <a:gd name="T46" fmla="*/ 1437 w 1964"/>
                  <a:gd name="T47" fmla="*/ 453 h 1195"/>
                  <a:gd name="T48" fmla="*/ 1792 w 1964"/>
                  <a:gd name="T49" fmla="*/ 854 h 1195"/>
                  <a:gd name="T50" fmla="*/ 1773 w 1964"/>
                  <a:gd name="T51" fmla="*/ 1181 h 1195"/>
                  <a:gd name="T52" fmla="*/ 1611 w 1964"/>
                  <a:gd name="T53" fmla="*/ 1195 h 1195"/>
                  <a:gd name="T54" fmla="*/ 1782 w 1964"/>
                  <a:gd name="T55" fmla="*/ 1195 h 1195"/>
                  <a:gd name="T56" fmla="*/ 1949 w 1964"/>
                  <a:gd name="T57" fmla="*/ 1089 h 1195"/>
                  <a:gd name="T58" fmla="*/ 1964 w 1964"/>
                  <a:gd name="T59" fmla="*/ 1018 h 1195"/>
                  <a:gd name="T60" fmla="*/ 1923 w 1964"/>
                  <a:gd name="T61" fmla="*/ 903 h 1195"/>
                  <a:gd name="T62" fmla="*/ 1807 w 1964"/>
                  <a:gd name="T63" fmla="*/ 833 h 1195"/>
                  <a:gd name="T64" fmla="*/ 1808 w 1964"/>
                  <a:gd name="T65" fmla="*/ 812 h 1195"/>
                  <a:gd name="T66" fmla="*/ 1705 w 1964"/>
                  <a:gd name="T67" fmla="*/ 555 h 1195"/>
                  <a:gd name="T68" fmla="*/ 1600 w 1964"/>
                  <a:gd name="T69" fmla="*/ 478 h 1195"/>
                  <a:gd name="T70" fmla="*/ 1523 w 1964"/>
                  <a:gd name="T71" fmla="*/ 450 h 1195"/>
                  <a:gd name="T72" fmla="*/ 1521 w 1964"/>
                  <a:gd name="T73" fmla="*/ 450 h 1195"/>
                  <a:gd name="T74" fmla="*/ 1511 w 1964"/>
                  <a:gd name="T75" fmla="*/ 448 h 1195"/>
                  <a:gd name="T76" fmla="*/ 1502 w 1964"/>
                  <a:gd name="T77" fmla="*/ 446 h 1195"/>
                  <a:gd name="T78" fmla="*/ 1481 w 1964"/>
                  <a:gd name="T79" fmla="*/ 443 h 1195"/>
                  <a:gd name="T80" fmla="*/ 1463 w 1964"/>
                  <a:gd name="T81" fmla="*/ 441 h 1195"/>
                  <a:gd name="T82" fmla="*/ 1437 w 1964"/>
                  <a:gd name="T83" fmla="*/ 440 h 1195"/>
                  <a:gd name="T84" fmla="*/ 1351 w 1964"/>
                  <a:gd name="T85" fmla="*/ 450 h 1195"/>
                  <a:gd name="T86" fmla="*/ 1349 w 1964"/>
                  <a:gd name="T87" fmla="*/ 440 h 1195"/>
                  <a:gd name="T88" fmla="*/ 1336 w 1964"/>
                  <a:gd name="T89" fmla="*/ 387 h 1195"/>
                  <a:gd name="T90" fmla="*/ 1323 w 1964"/>
                  <a:gd name="T91" fmla="*/ 348 h 1195"/>
                  <a:gd name="T92" fmla="*/ 1311 w 1964"/>
                  <a:gd name="T93" fmla="*/ 318 h 1195"/>
                  <a:gd name="T94" fmla="*/ 1296 w 1964"/>
                  <a:gd name="T95" fmla="*/ 288 h 1195"/>
                  <a:gd name="T96" fmla="*/ 1278 w 1964"/>
                  <a:gd name="T97" fmla="*/ 257 h 1195"/>
                  <a:gd name="T98" fmla="*/ 1252 w 1964"/>
                  <a:gd name="T99" fmla="*/ 219 h 1195"/>
                  <a:gd name="T100" fmla="*/ 1059 w 1964"/>
                  <a:gd name="T101" fmla="*/ 56 h 1195"/>
                  <a:gd name="T102" fmla="*/ 1042 w 1964"/>
                  <a:gd name="T103" fmla="*/ 48 h 1195"/>
                  <a:gd name="T104" fmla="*/ 1021 w 1964"/>
                  <a:gd name="T105" fmla="*/ 39 h 1195"/>
                  <a:gd name="T106" fmla="*/ 991 w 1964"/>
                  <a:gd name="T107" fmla="*/ 28 h 1195"/>
                  <a:gd name="T108" fmla="*/ 977 w 1964"/>
                  <a:gd name="T109" fmla="*/ 23 h 1195"/>
                  <a:gd name="T110" fmla="*/ 946 w 1964"/>
                  <a:gd name="T111" fmla="*/ 15 h 1195"/>
                  <a:gd name="T112" fmla="*/ 920 w 1964"/>
                  <a:gd name="T113" fmla="*/ 10 h 1195"/>
                  <a:gd name="T114" fmla="*/ 880 w 1964"/>
                  <a:gd name="T115" fmla="*/ 3 h 1195"/>
                  <a:gd name="T116" fmla="*/ 853 w 1964"/>
                  <a:gd name="T117" fmla="*/ 1 h 1195"/>
                  <a:gd name="T118" fmla="*/ 819 w 1964"/>
                  <a:gd name="T119" fmla="*/ 0 h 1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964" h="1195">
                    <a:moveTo>
                      <a:pt x="1045" y="1182"/>
                    </a:moveTo>
                    <a:cubicBezTo>
                      <a:pt x="1028" y="1182"/>
                      <a:pt x="1028" y="1182"/>
                      <a:pt x="1028" y="1182"/>
                    </a:cubicBezTo>
                    <a:cubicBezTo>
                      <a:pt x="567" y="1182"/>
                      <a:pt x="567" y="1182"/>
                      <a:pt x="567" y="1182"/>
                    </a:cubicBezTo>
                    <a:cubicBezTo>
                      <a:pt x="567" y="1195"/>
                      <a:pt x="567" y="1195"/>
                      <a:pt x="567" y="1195"/>
                    </a:cubicBezTo>
                    <a:cubicBezTo>
                      <a:pt x="617" y="1195"/>
                      <a:pt x="617" y="1195"/>
                      <a:pt x="617" y="1195"/>
                    </a:cubicBezTo>
                    <a:cubicBezTo>
                      <a:pt x="625" y="1195"/>
                      <a:pt x="625" y="1195"/>
                      <a:pt x="625" y="1195"/>
                    </a:cubicBezTo>
                    <a:cubicBezTo>
                      <a:pt x="771" y="1195"/>
                      <a:pt x="771" y="1195"/>
                      <a:pt x="771" y="1195"/>
                    </a:cubicBezTo>
                    <a:cubicBezTo>
                      <a:pt x="779" y="1195"/>
                      <a:pt x="779" y="1195"/>
                      <a:pt x="779" y="1195"/>
                    </a:cubicBezTo>
                    <a:cubicBezTo>
                      <a:pt x="812" y="1195"/>
                      <a:pt x="812" y="1195"/>
                      <a:pt x="812" y="1195"/>
                    </a:cubicBezTo>
                    <a:cubicBezTo>
                      <a:pt x="820" y="1195"/>
                      <a:pt x="820" y="1195"/>
                      <a:pt x="820" y="1195"/>
                    </a:cubicBezTo>
                    <a:cubicBezTo>
                      <a:pt x="1028" y="1195"/>
                      <a:pt x="1028" y="1195"/>
                      <a:pt x="1028" y="1195"/>
                    </a:cubicBezTo>
                    <a:cubicBezTo>
                      <a:pt x="1045" y="1195"/>
                      <a:pt x="1045" y="1195"/>
                      <a:pt x="1045" y="1195"/>
                    </a:cubicBezTo>
                    <a:cubicBezTo>
                      <a:pt x="1045" y="1182"/>
                      <a:pt x="1045" y="1182"/>
                      <a:pt x="1045" y="1182"/>
                    </a:cubicBezTo>
                    <a:moveTo>
                      <a:pt x="819" y="0"/>
                    </a:moveTo>
                    <a:cubicBezTo>
                      <a:pt x="708" y="0"/>
                      <a:pt x="605" y="33"/>
                      <a:pt x="519" y="91"/>
                    </a:cubicBezTo>
                    <a:cubicBezTo>
                      <a:pt x="517" y="92"/>
                      <a:pt x="515" y="94"/>
                      <a:pt x="513" y="95"/>
                    </a:cubicBezTo>
                    <a:cubicBezTo>
                      <a:pt x="496" y="107"/>
                      <a:pt x="480" y="119"/>
                      <a:pt x="465" y="132"/>
                    </a:cubicBezTo>
                    <a:cubicBezTo>
                      <a:pt x="463" y="134"/>
                      <a:pt x="461" y="136"/>
                      <a:pt x="459" y="138"/>
                    </a:cubicBezTo>
                    <a:cubicBezTo>
                      <a:pt x="450" y="146"/>
                      <a:pt x="441" y="154"/>
                      <a:pt x="432" y="163"/>
                    </a:cubicBezTo>
                    <a:cubicBezTo>
                      <a:pt x="429" y="166"/>
                      <a:pt x="426" y="170"/>
                      <a:pt x="423" y="173"/>
                    </a:cubicBezTo>
                    <a:cubicBezTo>
                      <a:pt x="423" y="173"/>
                      <a:pt x="423" y="173"/>
                      <a:pt x="423" y="173"/>
                    </a:cubicBezTo>
                    <a:cubicBezTo>
                      <a:pt x="408" y="189"/>
                      <a:pt x="394" y="207"/>
                      <a:pt x="381" y="225"/>
                    </a:cubicBezTo>
                    <a:cubicBezTo>
                      <a:pt x="348" y="271"/>
                      <a:pt x="322" y="321"/>
                      <a:pt x="305" y="375"/>
                    </a:cubicBezTo>
                    <a:cubicBezTo>
                      <a:pt x="305" y="375"/>
                      <a:pt x="305" y="375"/>
                      <a:pt x="305" y="375"/>
                    </a:cubicBezTo>
                    <a:cubicBezTo>
                      <a:pt x="305" y="377"/>
                      <a:pt x="304" y="378"/>
                      <a:pt x="304" y="380"/>
                    </a:cubicBezTo>
                    <a:cubicBezTo>
                      <a:pt x="292" y="416"/>
                      <a:pt x="285" y="454"/>
                      <a:pt x="282" y="493"/>
                    </a:cubicBezTo>
                    <a:cubicBezTo>
                      <a:pt x="282" y="493"/>
                      <a:pt x="282" y="493"/>
                      <a:pt x="282" y="493"/>
                    </a:cubicBezTo>
                    <a:cubicBezTo>
                      <a:pt x="281" y="505"/>
                      <a:pt x="280" y="518"/>
                      <a:pt x="280" y="531"/>
                    </a:cubicBezTo>
                    <a:cubicBezTo>
                      <a:pt x="215" y="540"/>
                      <a:pt x="156" y="568"/>
                      <a:pt x="109" y="610"/>
                    </a:cubicBezTo>
                    <a:cubicBezTo>
                      <a:pt x="105" y="613"/>
                      <a:pt x="102" y="616"/>
                      <a:pt x="99" y="620"/>
                    </a:cubicBezTo>
                    <a:cubicBezTo>
                      <a:pt x="90" y="628"/>
                      <a:pt x="82" y="637"/>
                      <a:pt x="74" y="646"/>
                    </a:cubicBezTo>
                    <a:cubicBezTo>
                      <a:pt x="72" y="648"/>
                      <a:pt x="70" y="651"/>
                      <a:pt x="69" y="653"/>
                    </a:cubicBezTo>
                    <a:cubicBezTo>
                      <a:pt x="60" y="663"/>
                      <a:pt x="53" y="674"/>
                      <a:pt x="46" y="685"/>
                    </a:cubicBezTo>
                    <a:cubicBezTo>
                      <a:pt x="46" y="685"/>
                      <a:pt x="45" y="686"/>
                      <a:pt x="45" y="686"/>
                    </a:cubicBezTo>
                    <a:cubicBezTo>
                      <a:pt x="43" y="690"/>
                      <a:pt x="41" y="693"/>
                      <a:pt x="39" y="696"/>
                    </a:cubicBezTo>
                    <a:cubicBezTo>
                      <a:pt x="39" y="696"/>
                      <a:pt x="39" y="696"/>
                      <a:pt x="39" y="696"/>
                    </a:cubicBezTo>
                    <a:cubicBezTo>
                      <a:pt x="38" y="697"/>
                      <a:pt x="38" y="698"/>
                      <a:pt x="37" y="700"/>
                    </a:cubicBezTo>
                    <a:cubicBezTo>
                      <a:pt x="37" y="700"/>
                      <a:pt x="36" y="701"/>
                      <a:pt x="36" y="702"/>
                    </a:cubicBezTo>
                    <a:cubicBezTo>
                      <a:pt x="35" y="704"/>
                      <a:pt x="34" y="706"/>
                      <a:pt x="32" y="709"/>
                    </a:cubicBezTo>
                    <a:cubicBezTo>
                      <a:pt x="32" y="709"/>
                      <a:pt x="32" y="709"/>
                      <a:pt x="32" y="709"/>
                    </a:cubicBezTo>
                    <a:cubicBezTo>
                      <a:pt x="31" y="710"/>
                      <a:pt x="31" y="712"/>
                      <a:pt x="30" y="713"/>
                    </a:cubicBezTo>
                    <a:cubicBezTo>
                      <a:pt x="29" y="716"/>
                      <a:pt x="27" y="719"/>
                      <a:pt x="26" y="722"/>
                    </a:cubicBezTo>
                    <a:cubicBezTo>
                      <a:pt x="25" y="724"/>
                      <a:pt x="24" y="726"/>
                      <a:pt x="23" y="728"/>
                    </a:cubicBezTo>
                    <a:cubicBezTo>
                      <a:pt x="22" y="731"/>
                      <a:pt x="21" y="733"/>
                      <a:pt x="20" y="736"/>
                    </a:cubicBezTo>
                    <a:cubicBezTo>
                      <a:pt x="19" y="738"/>
                      <a:pt x="18" y="740"/>
                      <a:pt x="17" y="742"/>
                    </a:cubicBezTo>
                    <a:cubicBezTo>
                      <a:pt x="17" y="744"/>
                      <a:pt x="17" y="744"/>
                      <a:pt x="17" y="744"/>
                    </a:cubicBezTo>
                    <a:cubicBezTo>
                      <a:pt x="16" y="746"/>
                      <a:pt x="15" y="748"/>
                      <a:pt x="14" y="750"/>
                    </a:cubicBezTo>
                    <a:cubicBezTo>
                      <a:pt x="14" y="753"/>
                      <a:pt x="13" y="755"/>
                      <a:pt x="12" y="758"/>
                    </a:cubicBezTo>
                    <a:cubicBezTo>
                      <a:pt x="12" y="758"/>
                      <a:pt x="12" y="758"/>
                      <a:pt x="12" y="759"/>
                    </a:cubicBezTo>
                    <a:cubicBezTo>
                      <a:pt x="11" y="761"/>
                      <a:pt x="10" y="763"/>
                      <a:pt x="10" y="765"/>
                    </a:cubicBezTo>
                    <a:cubicBezTo>
                      <a:pt x="9" y="766"/>
                      <a:pt x="9" y="766"/>
                      <a:pt x="9" y="767"/>
                    </a:cubicBezTo>
                    <a:cubicBezTo>
                      <a:pt x="8" y="769"/>
                      <a:pt x="8" y="771"/>
                      <a:pt x="7" y="773"/>
                    </a:cubicBezTo>
                    <a:cubicBezTo>
                      <a:pt x="7" y="775"/>
                      <a:pt x="6" y="778"/>
                      <a:pt x="5" y="781"/>
                    </a:cubicBezTo>
                    <a:cubicBezTo>
                      <a:pt x="5" y="783"/>
                      <a:pt x="4" y="785"/>
                      <a:pt x="4" y="787"/>
                    </a:cubicBezTo>
                    <a:cubicBezTo>
                      <a:pt x="4" y="789"/>
                      <a:pt x="4" y="789"/>
                      <a:pt x="4" y="789"/>
                    </a:cubicBezTo>
                    <a:cubicBezTo>
                      <a:pt x="3" y="791"/>
                      <a:pt x="2" y="794"/>
                      <a:pt x="2" y="796"/>
                    </a:cubicBezTo>
                    <a:cubicBezTo>
                      <a:pt x="1" y="798"/>
                      <a:pt x="1" y="800"/>
                      <a:pt x="1" y="802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0" y="805"/>
                      <a:pt x="0" y="805"/>
                      <a:pt x="0" y="805"/>
                    </a:cubicBezTo>
                    <a:cubicBezTo>
                      <a:pt x="14" y="805"/>
                      <a:pt x="14" y="805"/>
                      <a:pt x="14" y="805"/>
                    </a:cubicBezTo>
                    <a:cubicBezTo>
                      <a:pt x="23" y="753"/>
                      <a:pt x="45" y="705"/>
                      <a:pt x="76" y="665"/>
                    </a:cubicBezTo>
                    <a:cubicBezTo>
                      <a:pt x="128" y="598"/>
                      <a:pt x="205" y="552"/>
                      <a:pt x="293" y="542"/>
                    </a:cubicBezTo>
                    <a:cubicBezTo>
                      <a:pt x="293" y="541"/>
                      <a:pt x="293" y="540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539"/>
                      <a:pt x="293" y="539"/>
                      <a:pt x="293" y="539"/>
                    </a:cubicBezTo>
                    <a:cubicBezTo>
                      <a:pt x="293" y="249"/>
                      <a:pt x="528" y="13"/>
                      <a:pt x="819" y="13"/>
                    </a:cubicBezTo>
                    <a:cubicBezTo>
                      <a:pt x="912" y="13"/>
                      <a:pt x="999" y="37"/>
                      <a:pt x="1075" y="80"/>
                    </a:cubicBezTo>
                    <a:cubicBezTo>
                      <a:pt x="1216" y="158"/>
                      <a:pt x="1317" y="300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40" y="467"/>
                      <a:pt x="1340" y="467"/>
                      <a:pt x="1340" y="467"/>
                    </a:cubicBezTo>
                    <a:cubicBezTo>
                      <a:pt x="1370" y="458"/>
                      <a:pt x="1403" y="453"/>
                      <a:pt x="1437" y="453"/>
                    </a:cubicBezTo>
                    <a:cubicBezTo>
                      <a:pt x="1467" y="453"/>
                      <a:pt x="1497" y="457"/>
                      <a:pt x="1525" y="464"/>
                    </a:cubicBezTo>
                    <a:cubicBezTo>
                      <a:pt x="1680" y="504"/>
                      <a:pt x="1795" y="644"/>
                      <a:pt x="1795" y="812"/>
                    </a:cubicBezTo>
                    <a:cubicBezTo>
                      <a:pt x="1795" y="826"/>
                      <a:pt x="1794" y="840"/>
                      <a:pt x="1792" y="854"/>
                    </a:cubicBezTo>
                    <a:cubicBezTo>
                      <a:pt x="1881" y="857"/>
                      <a:pt x="1951" y="929"/>
                      <a:pt x="1951" y="1018"/>
                    </a:cubicBezTo>
                    <a:cubicBezTo>
                      <a:pt x="1951" y="1109"/>
                      <a:pt x="1878" y="1182"/>
                      <a:pt x="1787" y="1182"/>
                    </a:cubicBezTo>
                    <a:cubicBezTo>
                      <a:pt x="1783" y="1182"/>
                      <a:pt x="1778" y="1182"/>
                      <a:pt x="1773" y="1181"/>
                    </a:cubicBezTo>
                    <a:cubicBezTo>
                      <a:pt x="1773" y="1182"/>
                      <a:pt x="1773" y="1182"/>
                      <a:pt x="1773" y="1182"/>
                    </a:cubicBezTo>
                    <a:cubicBezTo>
                      <a:pt x="1611" y="1182"/>
                      <a:pt x="1611" y="1182"/>
                      <a:pt x="1611" y="1182"/>
                    </a:cubicBezTo>
                    <a:cubicBezTo>
                      <a:pt x="1611" y="1195"/>
                      <a:pt x="1611" y="1195"/>
                      <a:pt x="1611" y="1195"/>
                    </a:cubicBezTo>
                    <a:cubicBezTo>
                      <a:pt x="1773" y="1195"/>
                      <a:pt x="1773" y="1195"/>
                      <a:pt x="1773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2" y="1195"/>
                      <a:pt x="1782" y="1195"/>
                      <a:pt x="1782" y="1195"/>
                    </a:cubicBezTo>
                    <a:cubicBezTo>
                      <a:pt x="1783" y="1195"/>
                      <a:pt x="1785" y="1195"/>
                      <a:pt x="1787" y="1195"/>
                    </a:cubicBezTo>
                    <a:cubicBezTo>
                      <a:pt x="1839" y="1195"/>
                      <a:pt x="1886" y="1173"/>
                      <a:pt x="1919" y="1137"/>
                    </a:cubicBezTo>
                    <a:cubicBezTo>
                      <a:pt x="1931" y="1123"/>
                      <a:pt x="1942" y="1107"/>
                      <a:pt x="1949" y="1089"/>
                    </a:cubicBezTo>
                    <a:cubicBezTo>
                      <a:pt x="1951" y="1085"/>
                      <a:pt x="1953" y="1081"/>
                      <a:pt x="1954" y="1077"/>
                    </a:cubicBezTo>
                    <a:cubicBezTo>
                      <a:pt x="1961" y="1059"/>
                      <a:pt x="1964" y="1039"/>
                      <a:pt x="1964" y="1019"/>
                    </a:cubicBezTo>
                    <a:cubicBezTo>
                      <a:pt x="1964" y="1019"/>
                      <a:pt x="1964" y="1018"/>
                      <a:pt x="1964" y="1018"/>
                    </a:cubicBezTo>
                    <a:cubicBezTo>
                      <a:pt x="1964" y="1011"/>
                      <a:pt x="1964" y="1005"/>
                      <a:pt x="1963" y="998"/>
                    </a:cubicBezTo>
                    <a:cubicBezTo>
                      <a:pt x="1962" y="985"/>
                      <a:pt x="1959" y="972"/>
                      <a:pt x="1955" y="959"/>
                    </a:cubicBezTo>
                    <a:cubicBezTo>
                      <a:pt x="1947" y="938"/>
                      <a:pt x="1936" y="920"/>
                      <a:pt x="1923" y="903"/>
                    </a:cubicBezTo>
                    <a:cubicBezTo>
                      <a:pt x="1919" y="899"/>
                      <a:pt x="1915" y="894"/>
                      <a:pt x="1910" y="890"/>
                    </a:cubicBezTo>
                    <a:cubicBezTo>
                      <a:pt x="1883" y="864"/>
                      <a:pt x="1847" y="846"/>
                      <a:pt x="1807" y="842"/>
                    </a:cubicBezTo>
                    <a:cubicBezTo>
                      <a:pt x="1807" y="839"/>
                      <a:pt x="1807" y="836"/>
                      <a:pt x="1807" y="833"/>
                    </a:cubicBezTo>
                    <a:cubicBezTo>
                      <a:pt x="1808" y="831"/>
                      <a:pt x="1808" y="828"/>
                      <a:pt x="1808" y="825"/>
                    </a:cubicBezTo>
                    <a:cubicBezTo>
                      <a:pt x="1808" y="825"/>
                      <a:pt x="1808" y="825"/>
                      <a:pt x="1808" y="824"/>
                    </a:cubicBezTo>
                    <a:cubicBezTo>
                      <a:pt x="1808" y="820"/>
                      <a:pt x="1808" y="816"/>
                      <a:pt x="1808" y="812"/>
                    </a:cubicBezTo>
                    <a:cubicBezTo>
                      <a:pt x="1808" y="726"/>
                      <a:pt x="1780" y="646"/>
                      <a:pt x="1727" y="580"/>
                    </a:cubicBezTo>
                    <a:cubicBezTo>
                      <a:pt x="1723" y="574"/>
                      <a:pt x="1718" y="569"/>
                      <a:pt x="1713" y="564"/>
                    </a:cubicBezTo>
                    <a:cubicBezTo>
                      <a:pt x="1711" y="561"/>
                      <a:pt x="1708" y="558"/>
                      <a:pt x="1705" y="555"/>
                    </a:cubicBezTo>
                    <a:cubicBezTo>
                      <a:pt x="1688" y="537"/>
                      <a:pt x="1668" y="520"/>
                      <a:pt x="1647" y="506"/>
                    </a:cubicBezTo>
                    <a:cubicBezTo>
                      <a:pt x="1645" y="504"/>
                      <a:pt x="1642" y="502"/>
                      <a:pt x="1639" y="500"/>
                    </a:cubicBezTo>
                    <a:cubicBezTo>
                      <a:pt x="1626" y="492"/>
                      <a:pt x="1613" y="485"/>
                      <a:pt x="1600" y="478"/>
                    </a:cubicBezTo>
                    <a:cubicBezTo>
                      <a:pt x="1594" y="475"/>
                      <a:pt x="1588" y="473"/>
                      <a:pt x="1582" y="470"/>
                    </a:cubicBezTo>
                    <a:cubicBezTo>
                      <a:pt x="1564" y="462"/>
                      <a:pt x="1544" y="455"/>
                      <a:pt x="1524" y="451"/>
                    </a:cubicBezTo>
                    <a:cubicBezTo>
                      <a:pt x="1524" y="451"/>
                      <a:pt x="1523" y="450"/>
                      <a:pt x="1523" y="450"/>
                    </a:cubicBezTo>
                    <a:cubicBezTo>
                      <a:pt x="1523" y="450"/>
                      <a:pt x="1522" y="450"/>
                      <a:pt x="1522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21" y="450"/>
                      <a:pt x="1521" y="450"/>
                      <a:pt x="1521" y="450"/>
                    </a:cubicBezTo>
                    <a:cubicBezTo>
                      <a:pt x="1519" y="449"/>
                      <a:pt x="1518" y="449"/>
                      <a:pt x="1516" y="449"/>
                    </a:cubicBezTo>
                    <a:cubicBezTo>
                      <a:pt x="1514" y="448"/>
                      <a:pt x="1512" y="448"/>
                      <a:pt x="1511" y="448"/>
                    </a:cubicBezTo>
                    <a:cubicBezTo>
                      <a:pt x="1509" y="447"/>
                      <a:pt x="1508" y="447"/>
                      <a:pt x="1507" y="447"/>
                    </a:cubicBezTo>
                    <a:cubicBezTo>
                      <a:pt x="1506" y="447"/>
                      <a:pt x="1505" y="446"/>
                      <a:pt x="1503" y="446"/>
                    </a:cubicBezTo>
                    <a:cubicBezTo>
                      <a:pt x="1502" y="446"/>
                      <a:pt x="1502" y="446"/>
                      <a:pt x="1502" y="446"/>
                    </a:cubicBezTo>
                    <a:cubicBezTo>
                      <a:pt x="1498" y="445"/>
                      <a:pt x="1494" y="445"/>
                      <a:pt x="1490" y="444"/>
                    </a:cubicBezTo>
                    <a:cubicBezTo>
                      <a:pt x="1488" y="444"/>
                      <a:pt x="1485" y="443"/>
                      <a:pt x="1483" y="443"/>
                    </a:cubicBezTo>
                    <a:cubicBezTo>
                      <a:pt x="1481" y="443"/>
                      <a:pt x="1481" y="443"/>
                      <a:pt x="1481" y="443"/>
                    </a:cubicBezTo>
                    <a:cubicBezTo>
                      <a:pt x="1478" y="443"/>
                      <a:pt x="1475" y="442"/>
                      <a:pt x="1473" y="442"/>
                    </a:cubicBezTo>
                    <a:cubicBezTo>
                      <a:pt x="1470" y="442"/>
                      <a:pt x="1467" y="441"/>
                      <a:pt x="1465" y="441"/>
                    </a:cubicBezTo>
                    <a:cubicBezTo>
                      <a:pt x="1463" y="441"/>
                      <a:pt x="1463" y="441"/>
                      <a:pt x="1463" y="441"/>
                    </a:cubicBezTo>
                    <a:cubicBezTo>
                      <a:pt x="1460" y="441"/>
                      <a:pt x="1460" y="441"/>
                      <a:pt x="1460" y="441"/>
                    </a:cubicBezTo>
                    <a:cubicBezTo>
                      <a:pt x="1458" y="441"/>
                      <a:pt x="1457" y="441"/>
                      <a:pt x="1455" y="441"/>
                    </a:cubicBezTo>
                    <a:cubicBezTo>
                      <a:pt x="1449" y="440"/>
                      <a:pt x="1443" y="440"/>
                      <a:pt x="1437" y="440"/>
                    </a:cubicBezTo>
                    <a:cubicBezTo>
                      <a:pt x="1412" y="440"/>
                      <a:pt x="1387" y="443"/>
                      <a:pt x="1362" y="448"/>
                    </a:cubicBezTo>
                    <a:cubicBezTo>
                      <a:pt x="1361" y="448"/>
                      <a:pt x="1360" y="448"/>
                      <a:pt x="1359" y="448"/>
                    </a:cubicBezTo>
                    <a:cubicBezTo>
                      <a:pt x="1356" y="449"/>
                      <a:pt x="1354" y="450"/>
                      <a:pt x="1351" y="450"/>
                    </a:cubicBezTo>
                    <a:cubicBezTo>
                      <a:pt x="1351" y="450"/>
                      <a:pt x="1351" y="450"/>
                      <a:pt x="1350" y="450"/>
                    </a:cubicBezTo>
                    <a:cubicBezTo>
                      <a:pt x="1350" y="449"/>
                      <a:pt x="1350" y="448"/>
                      <a:pt x="1350" y="448"/>
                    </a:cubicBezTo>
                    <a:cubicBezTo>
                      <a:pt x="1350" y="445"/>
                      <a:pt x="1349" y="442"/>
                      <a:pt x="1349" y="440"/>
                    </a:cubicBezTo>
                    <a:cubicBezTo>
                      <a:pt x="1347" y="432"/>
                      <a:pt x="1346" y="425"/>
                      <a:pt x="1344" y="417"/>
                    </a:cubicBezTo>
                    <a:cubicBezTo>
                      <a:pt x="1343" y="415"/>
                      <a:pt x="1343" y="412"/>
                      <a:pt x="1342" y="409"/>
                    </a:cubicBezTo>
                    <a:cubicBezTo>
                      <a:pt x="1340" y="402"/>
                      <a:pt x="1338" y="394"/>
                      <a:pt x="1336" y="387"/>
                    </a:cubicBezTo>
                    <a:cubicBezTo>
                      <a:pt x="1335" y="384"/>
                      <a:pt x="1334" y="381"/>
                      <a:pt x="1334" y="379"/>
                    </a:cubicBezTo>
                    <a:cubicBezTo>
                      <a:pt x="1331" y="371"/>
                      <a:pt x="1329" y="364"/>
                      <a:pt x="1326" y="356"/>
                    </a:cubicBezTo>
                    <a:cubicBezTo>
                      <a:pt x="1325" y="354"/>
                      <a:pt x="1324" y="351"/>
                      <a:pt x="1323" y="348"/>
                    </a:cubicBezTo>
                    <a:cubicBezTo>
                      <a:pt x="1323" y="348"/>
                      <a:pt x="1323" y="348"/>
                      <a:pt x="1323" y="348"/>
                    </a:cubicBezTo>
                    <a:cubicBezTo>
                      <a:pt x="1320" y="341"/>
                      <a:pt x="1317" y="333"/>
                      <a:pt x="1314" y="326"/>
                    </a:cubicBezTo>
                    <a:cubicBezTo>
                      <a:pt x="1313" y="323"/>
                      <a:pt x="1312" y="321"/>
                      <a:pt x="1311" y="318"/>
                    </a:cubicBezTo>
                    <a:cubicBezTo>
                      <a:pt x="1311" y="318"/>
                      <a:pt x="1311" y="318"/>
                      <a:pt x="1311" y="318"/>
                    </a:cubicBezTo>
                    <a:cubicBezTo>
                      <a:pt x="1307" y="310"/>
                      <a:pt x="1304" y="303"/>
                      <a:pt x="1300" y="296"/>
                    </a:cubicBezTo>
                    <a:cubicBezTo>
                      <a:pt x="1298" y="293"/>
                      <a:pt x="1297" y="290"/>
                      <a:pt x="1296" y="288"/>
                    </a:cubicBezTo>
                    <a:cubicBezTo>
                      <a:pt x="1296" y="288"/>
                      <a:pt x="1296" y="288"/>
                      <a:pt x="1296" y="288"/>
                    </a:cubicBezTo>
                    <a:cubicBezTo>
                      <a:pt x="1292" y="280"/>
                      <a:pt x="1288" y="273"/>
                      <a:pt x="1283" y="265"/>
                    </a:cubicBezTo>
                    <a:cubicBezTo>
                      <a:pt x="1282" y="263"/>
                      <a:pt x="1280" y="260"/>
                      <a:pt x="1278" y="257"/>
                    </a:cubicBezTo>
                    <a:cubicBezTo>
                      <a:pt x="1274" y="250"/>
                      <a:pt x="1269" y="242"/>
                      <a:pt x="1264" y="235"/>
                    </a:cubicBezTo>
                    <a:cubicBezTo>
                      <a:pt x="1262" y="232"/>
                      <a:pt x="1260" y="229"/>
                      <a:pt x="1258" y="227"/>
                    </a:cubicBezTo>
                    <a:cubicBezTo>
                      <a:pt x="1256" y="224"/>
                      <a:pt x="1254" y="221"/>
                      <a:pt x="1252" y="219"/>
                    </a:cubicBezTo>
                    <a:cubicBezTo>
                      <a:pt x="1235" y="195"/>
                      <a:pt x="1216" y="174"/>
                      <a:pt x="1195" y="153"/>
                    </a:cubicBezTo>
                    <a:cubicBezTo>
                      <a:pt x="1193" y="151"/>
                      <a:pt x="1190" y="148"/>
                      <a:pt x="1187" y="146"/>
                    </a:cubicBezTo>
                    <a:cubicBezTo>
                      <a:pt x="1150" y="110"/>
                      <a:pt x="1107" y="80"/>
                      <a:pt x="1059" y="56"/>
                    </a:cubicBezTo>
                    <a:cubicBezTo>
                      <a:pt x="1059" y="56"/>
                      <a:pt x="1059" y="56"/>
                      <a:pt x="1059" y="56"/>
                    </a:cubicBezTo>
                    <a:cubicBezTo>
                      <a:pt x="1058" y="56"/>
                      <a:pt x="1058" y="56"/>
                      <a:pt x="1058" y="56"/>
                    </a:cubicBezTo>
                    <a:cubicBezTo>
                      <a:pt x="1052" y="53"/>
                      <a:pt x="1046" y="50"/>
                      <a:pt x="1042" y="48"/>
                    </a:cubicBezTo>
                    <a:cubicBezTo>
                      <a:pt x="1041" y="48"/>
                      <a:pt x="1041" y="48"/>
                      <a:pt x="1041" y="48"/>
                    </a:cubicBezTo>
                    <a:cubicBezTo>
                      <a:pt x="1039" y="47"/>
                      <a:pt x="1038" y="46"/>
                      <a:pt x="1036" y="45"/>
                    </a:cubicBezTo>
                    <a:cubicBezTo>
                      <a:pt x="1031" y="43"/>
                      <a:pt x="1026" y="41"/>
                      <a:pt x="1021" y="39"/>
                    </a:cubicBezTo>
                    <a:cubicBezTo>
                      <a:pt x="1018" y="38"/>
                      <a:pt x="1016" y="37"/>
                      <a:pt x="1013" y="36"/>
                    </a:cubicBezTo>
                    <a:cubicBezTo>
                      <a:pt x="1009" y="34"/>
                      <a:pt x="1004" y="33"/>
                      <a:pt x="999" y="31"/>
                    </a:cubicBezTo>
                    <a:cubicBezTo>
                      <a:pt x="996" y="30"/>
                      <a:pt x="994" y="29"/>
                      <a:pt x="991" y="28"/>
                    </a:cubicBezTo>
                    <a:cubicBezTo>
                      <a:pt x="989" y="28"/>
                      <a:pt x="989" y="28"/>
                      <a:pt x="989" y="28"/>
                    </a:cubicBezTo>
                    <a:cubicBezTo>
                      <a:pt x="986" y="27"/>
                      <a:pt x="986" y="27"/>
                      <a:pt x="986" y="27"/>
                    </a:cubicBezTo>
                    <a:cubicBezTo>
                      <a:pt x="983" y="26"/>
                      <a:pt x="980" y="24"/>
                      <a:pt x="977" y="23"/>
                    </a:cubicBezTo>
                    <a:cubicBezTo>
                      <a:pt x="972" y="22"/>
                      <a:pt x="967" y="21"/>
                      <a:pt x="962" y="19"/>
                    </a:cubicBezTo>
                    <a:cubicBezTo>
                      <a:pt x="960" y="19"/>
                      <a:pt x="960" y="19"/>
                      <a:pt x="960" y="19"/>
                    </a:cubicBezTo>
                    <a:cubicBezTo>
                      <a:pt x="955" y="17"/>
                      <a:pt x="950" y="16"/>
                      <a:pt x="946" y="15"/>
                    </a:cubicBezTo>
                    <a:cubicBezTo>
                      <a:pt x="941" y="14"/>
                      <a:pt x="936" y="13"/>
                      <a:pt x="930" y="12"/>
                    </a:cubicBezTo>
                    <a:cubicBezTo>
                      <a:pt x="927" y="11"/>
                      <a:pt x="925" y="10"/>
                      <a:pt x="922" y="10"/>
                    </a:cubicBezTo>
                    <a:cubicBezTo>
                      <a:pt x="920" y="10"/>
                      <a:pt x="920" y="10"/>
                      <a:pt x="920" y="10"/>
                    </a:cubicBezTo>
                    <a:cubicBezTo>
                      <a:pt x="915" y="8"/>
                      <a:pt x="910" y="8"/>
                      <a:pt x="905" y="7"/>
                    </a:cubicBezTo>
                    <a:cubicBezTo>
                      <a:pt x="902" y="6"/>
                      <a:pt x="899" y="6"/>
                      <a:pt x="895" y="5"/>
                    </a:cubicBezTo>
                    <a:cubicBezTo>
                      <a:pt x="890" y="5"/>
                      <a:pt x="885" y="4"/>
                      <a:pt x="880" y="3"/>
                    </a:cubicBezTo>
                    <a:cubicBezTo>
                      <a:pt x="877" y="3"/>
                      <a:pt x="877" y="3"/>
                      <a:pt x="877" y="3"/>
                    </a:cubicBezTo>
                    <a:cubicBezTo>
                      <a:pt x="875" y="3"/>
                      <a:pt x="872" y="3"/>
                      <a:pt x="870" y="2"/>
                    </a:cubicBezTo>
                    <a:cubicBezTo>
                      <a:pt x="864" y="2"/>
                      <a:pt x="858" y="1"/>
                      <a:pt x="853" y="1"/>
                    </a:cubicBezTo>
                    <a:cubicBezTo>
                      <a:pt x="852" y="1"/>
                      <a:pt x="851" y="1"/>
                      <a:pt x="850" y="1"/>
                    </a:cubicBezTo>
                    <a:cubicBezTo>
                      <a:pt x="848" y="1"/>
                      <a:pt x="846" y="1"/>
                      <a:pt x="845" y="1"/>
                    </a:cubicBezTo>
                    <a:cubicBezTo>
                      <a:pt x="835" y="0"/>
                      <a:pt x="827" y="0"/>
                      <a:pt x="81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1" name="Freeform 1147">
                <a:extLst>
                  <a:ext uri="{FF2B5EF4-FFF2-40B4-BE49-F238E27FC236}">
                    <a16:creationId xmlns:a16="http://schemas.microsoft.com/office/drawing/2014/main" id="{259E75E3-9558-46FA-A4A5-A9282B72A0E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526213" y="4092576"/>
                <a:ext cx="588963" cy="749300"/>
              </a:xfrm>
              <a:custGeom>
                <a:avLst/>
                <a:gdLst>
                  <a:gd name="T0" fmla="*/ 105 w 371"/>
                  <a:gd name="T1" fmla="*/ 0 h 472"/>
                  <a:gd name="T2" fmla="*/ 8 w 371"/>
                  <a:gd name="T3" fmla="*/ 14 h 472"/>
                  <a:gd name="T4" fmla="*/ 8 w 371"/>
                  <a:gd name="T5" fmla="*/ 14 h 472"/>
                  <a:gd name="T6" fmla="*/ 13 w 371"/>
                  <a:gd name="T7" fmla="*/ 86 h 472"/>
                  <a:gd name="T8" fmla="*/ 0 w 371"/>
                  <a:gd name="T9" fmla="*/ 199 h 472"/>
                  <a:gd name="T10" fmla="*/ 184 w 371"/>
                  <a:gd name="T11" fmla="*/ 463 h 472"/>
                  <a:gd name="T12" fmla="*/ 279 w 371"/>
                  <a:gd name="T13" fmla="*/ 463 h 472"/>
                  <a:gd name="T14" fmla="*/ 279 w 371"/>
                  <a:gd name="T15" fmla="*/ 472 h 472"/>
                  <a:gd name="T16" fmla="*/ 371 w 371"/>
                  <a:gd name="T17" fmla="*/ 232 h 472"/>
                  <a:gd name="T18" fmla="*/ 342 w 371"/>
                  <a:gd name="T19" fmla="*/ 91 h 472"/>
                  <a:gd name="T20" fmla="*/ 193 w 371"/>
                  <a:gd name="T21" fmla="*/ 11 h 472"/>
                  <a:gd name="T22" fmla="*/ 105 w 371"/>
                  <a:gd name="T23" fmla="*/ 0 h 4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1" h="472">
                    <a:moveTo>
                      <a:pt x="105" y="0"/>
                    </a:moveTo>
                    <a:cubicBezTo>
                      <a:pt x="71" y="0"/>
                      <a:pt x="38" y="5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11" y="37"/>
                      <a:pt x="13" y="61"/>
                      <a:pt x="13" y="86"/>
                    </a:cubicBezTo>
                    <a:cubicBezTo>
                      <a:pt x="13" y="125"/>
                      <a:pt x="8" y="163"/>
                      <a:pt x="0" y="199"/>
                    </a:cubicBezTo>
                    <a:cubicBezTo>
                      <a:pt x="93" y="258"/>
                      <a:pt x="161" y="352"/>
                      <a:pt x="184" y="463"/>
                    </a:cubicBezTo>
                    <a:cubicBezTo>
                      <a:pt x="279" y="463"/>
                      <a:pt x="279" y="463"/>
                      <a:pt x="279" y="463"/>
                    </a:cubicBezTo>
                    <a:cubicBezTo>
                      <a:pt x="279" y="472"/>
                      <a:pt x="279" y="472"/>
                      <a:pt x="279" y="472"/>
                    </a:cubicBezTo>
                    <a:cubicBezTo>
                      <a:pt x="336" y="409"/>
                      <a:pt x="371" y="325"/>
                      <a:pt x="371" y="232"/>
                    </a:cubicBezTo>
                    <a:cubicBezTo>
                      <a:pt x="371" y="182"/>
                      <a:pt x="361" y="134"/>
                      <a:pt x="342" y="91"/>
                    </a:cubicBezTo>
                    <a:cubicBezTo>
                      <a:pt x="300" y="53"/>
                      <a:pt x="249" y="26"/>
                      <a:pt x="193" y="11"/>
                    </a:cubicBezTo>
                    <a:cubicBezTo>
                      <a:pt x="165" y="4"/>
                      <a:pt x="135" y="0"/>
                      <a:pt x="1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2" name="Freeform 1148">
                <a:extLst>
                  <a:ext uri="{FF2B5EF4-FFF2-40B4-BE49-F238E27FC236}">
                    <a16:creationId xmlns:a16="http://schemas.microsoft.com/office/drawing/2014/main" id="{C998995F-6A05-4945-B342-538C8DB887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3888" y="3395663"/>
                <a:ext cx="1874838" cy="1376363"/>
              </a:xfrm>
              <a:custGeom>
                <a:avLst/>
                <a:gdLst>
                  <a:gd name="T0" fmla="*/ 805 w 1181"/>
                  <a:gd name="T1" fmla="*/ 0 h 868"/>
                  <a:gd name="T2" fmla="*/ 279 w 1181"/>
                  <a:gd name="T3" fmla="*/ 526 h 868"/>
                  <a:gd name="T4" fmla="*/ 279 w 1181"/>
                  <a:gd name="T5" fmla="*/ 526 h 868"/>
                  <a:gd name="T6" fmla="*/ 279 w 1181"/>
                  <a:gd name="T7" fmla="*/ 526 h 868"/>
                  <a:gd name="T8" fmla="*/ 279 w 1181"/>
                  <a:gd name="T9" fmla="*/ 529 h 868"/>
                  <a:gd name="T10" fmla="*/ 279 w 1181"/>
                  <a:gd name="T11" fmla="*/ 529 h 868"/>
                  <a:gd name="T12" fmla="*/ 62 w 1181"/>
                  <a:gd name="T13" fmla="*/ 652 h 868"/>
                  <a:gd name="T14" fmla="*/ 0 w 1181"/>
                  <a:gd name="T15" fmla="*/ 792 h 868"/>
                  <a:gd name="T16" fmla="*/ 371 w 1181"/>
                  <a:gd name="T17" fmla="*/ 792 h 868"/>
                  <a:gd name="T18" fmla="*/ 371 w 1181"/>
                  <a:gd name="T19" fmla="*/ 785 h 868"/>
                  <a:gd name="T20" fmla="*/ 383 w 1181"/>
                  <a:gd name="T21" fmla="*/ 792 h 868"/>
                  <a:gd name="T22" fmla="*/ 505 w 1181"/>
                  <a:gd name="T23" fmla="*/ 792 h 868"/>
                  <a:gd name="T24" fmla="*/ 553 w 1181"/>
                  <a:gd name="T25" fmla="*/ 841 h 868"/>
                  <a:gd name="T26" fmla="*/ 553 w 1181"/>
                  <a:gd name="T27" fmla="*/ 858 h 868"/>
                  <a:gd name="T28" fmla="*/ 656 w 1181"/>
                  <a:gd name="T29" fmla="*/ 868 h 868"/>
                  <a:gd name="T30" fmla="*/ 1181 w 1181"/>
                  <a:gd name="T31" fmla="*/ 342 h 868"/>
                  <a:gd name="T32" fmla="*/ 1128 w 1181"/>
                  <a:gd name="T33" fmla="*/ 111 h 868"/>
                  <a:gd name="T34" fmla="*/ 1061 w 1181"/>
                  <a:gd name="T35" fmla="*/ 67 h 868"/>
                  <a:gd name="T36" fmla="*/ 805 w 1181"/>
                  <a:gd name="T37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81" h="868">
                    <a:moveTo>
                      <a:pt x="805" y="0"/>
                    </a:moveTo>
                    <a:cubicBezTo>
                      <a:pt x="514" y="0"/>
                      <a:pt x="279" y="23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6"/>
                      <a:pt x="279" y="526"/>
                      <a:pt x="279" y="526"/>
                    </a:cubicBezTo>
                    <a:cubicBezTo>
                      <a:pt x="279" y="527"/>
                      <a:pt x="279" y="528"/>
                      <a:pt x="279" y="529"/>
                    </a:cubicBezTo>
                    <a:cubicBezTo>
                      <a:pt x="279" y="529"/>
                      <a:pt x="279" y="529"/>
                      <a:pt x="279" y="529"/>
                    </a:cubicBezTo>
                    <a:cubicBezTo>
                      <a:pt x="191" y="539"/>
                      <a:pt x="114" y="585"/>
                      <a:pt x="62" y="652"/>
                    </a:cubicBezTo>
                    <a:cubicBezTo>
                      <a:pt x="31" y="692"/>
                      <a:pt x="9" y="740"/>
                      <a:pt x="0" y="792"/>
                    </a:cubicBezTo>
                    <a:cubicBezTo>
                      <a:pt x="371" y="792"/>
                      <a:pt x="371" y="792"/>
                      <a:pt x="371" y="792"/>
                    </a:cubicBezTo>
                    <a:cubicBezTo>
                      <a:pt x="371" y="790"/>
                      <a:pt x="371" y="787"/>
                      <a:pt x="371" y="785"/>
                    </a:cubicBezTo>
                    <a:cubicBezTo>
                      <a:pt x="375" y="787"/>
                      <a:pt x="379" y="790"/>
                      <a:pt x="383" y="792"/>
                    </a:cubicBezTo>
                    <a:cubicBezTo>
                      <a:pt x="505" y="792"/>
                      <a:pt x="505" y="792"/>
                      <a:pt x="505" y="792"/>
                    </a:cubicBezTo>
                    <a:cubicBezTo>
                      <a:pt x="532" y="792"/>
                      <a:pt x="553" y="814"/>
                      <a:pt x="553" y="841"/>
                    </a:cubicBezTo>
                    <a:cubicBezTo>
                      <a:pt x="553" y="858"/>
                      <a:pt x="553" y="858"/>
                      <a:pt x="553" y="858"/>
                    </a:cubicBezTo>
                    <a:cubicBezTo>
                      <a:pt x="586" y="865"/>
                      <a:pt x="621" y="868"/>
                      <a:pt x="656" y="868"/>
                    </a:cubicBezTo>
                    <a:cubicBezTo>
                      <a:pt x="946" y="868"/>
                      <a:pt x="1181" y="633"/>
                      <a:pt x="1181" y="342"/>
                    </a:cubicBezTo>
                    <a:cubicBezTo>
                      <a:pt x="1181" y="259"/>
                      <a:pt x="1162" y="181"/>
                      <a:pt x="1128" y="111"/>
                    </a:cubicBezTo>
                    <a:cubicBezTo>
                      <a:pt x="1107" y="95"/>
                      <a:pt x="1084" y="80"/>
                      <a:pt x="1061" y="67"/>
                    </a:cubicBezTo>
                    <a:cubicBezTo>
                      <a:pt x="985" y="24"/>
                      <a:pt x="898" y="0"/>
                      <a:pt x="80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3" name="Freeform 1149">
                <a:extLst>
                  <a:ext uri="{FF2B5EF4-FFF2-40B4-BE49-F238E27FC236}">
                    <a16:creationId xmlns:a16="http://schemas.microsoft.com/office/drawing/2014/main" id="{4F1122F8-B1E9-4E29-88FE-3C67E63A287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84650" y="4664076"/>
                <a:ext cx="1114425" cy="1662113"/>
              </a:xfrm>
              <a:custGeom>
                <a:avLst/>
                <a:gdLst>
                  <a:gd name="T0" fmla="*/ 384 w 702"/>
                  <a:gd name="T1" fmla="*/ 961 h 1048"/>
                  <a:gd name="T2" fmla="*/ 40 w 702"/>
                  <a:gd name="T3" fmla="*/ 961 h 1048"/>
                  <a:gd name="T4" fmla="*/ 16 w 702"/>
                  <a:gd name="T5" fmla="*/ 1040 h 1048"/>
                  <a:gd name="T6" fmla="*/ 41 w 702"/>
                  <a:gd name="T7" fmla="*/ 1048 h 1048"/>
                  <a:gd name="T8" fmla="*/ 451 w 702"/>
                  <a:gd name="T9" fmla="*/ 1048 h 1048"/>
                  <a:gd name="T10" fmla="*/ 391 w 702"/>
                  <a:gd name="T11" fmla="*/ 989 h 1048"/>
                  <a:gd name="T12" fmla="*/ 391 w 702"/>
                  <a:gd name="T13" fmla="*/ 1004 h 1048"/>
                  <a:gd name="T14" fmla="*/ 382 w 702"/>
                  <a:gd name="T15" fmla="*/ 1013 h 1048"/>
                  <a:gd name="T16" fmla="*/ 320 w 702"/>
                  <a:gd name="T17" fmla="*/ 1013 h 1048"/>
                  <a:gd name="T18" fmla="*/ 312 w 702"/>
                  <a:gd name="T19" fmla="*/ 1004 h 1048"/>
                  <a:gd name="T20" fmla="*/ 312 w 702"/>
                  <a:gd name="T21" fmla="*/ 987 h 1048"/>
                  <a:gd name="T22" fmla="*/ 320 w 702"/>
                  <a:gd name="T23" fmla="*/ 979 h 1048"/>
                  <a:gd name="T24" fmla="*/ 382 w 702"/>
                  <a:gd name="T25" fmla="*/ 979 h 1048"/>
                  <a:gd name="T26" fmla="*/ 384 w 702"/>
                  <a:gd name="T27" fmla="*/ 979 h 1048"/>
                  <a:gd name="T28" fmla="*/ 384 w 702"/>
                  <a:gd name="T29" fmla="*/ 961 h 1048"/>
                  <a:gd name="T30" fmla="*/ 19 w 702"/>
                  <a:gd name="T31" fmla="*/ 634 h 1048"/>
                  <a:gd name="T32" fmla="*/ 0 w 702"/>
                  <a:gd name="T33" fmla="*/ 636 h 1048"/>
                  <a:gd name="T34" fmla="*/ 0 w 702"/>
                  <a:gd name="T35" fmla="*/ 757 h 1048"/>
                  <a:gd name="T36" fmla="*/ 19 w 702"/>
                  <a:gd name="T37" fmla="*/ 790 h 1048"/>
                  <a:gd name="T38" fmla="*/ 19 w 702"/>
                  <a:gd name="T39" fmla="*/ 634 h 1048"/>
                  <a:gd name="T40" fmla="*/ 351 w 702"/>
                  <a:gd name="T41" fmla="*/ 44 h 1048"/>
                  <a:gd name="T42" fmla="*/ 345 w 702"/>
                  <a:gd name="T43" fmla="*/ 37 h 1048"/>
                  <a:gd name="T44" fmla="*/ 351 w 702"/>
                  <a:gd name="T45" fmla="*/ 31 h 1048"/>
                  <a:gd name="T46" fmla="*/ 358 w 702"/>
                  <a:gd name="T47" fmla="*/ 37 h 1048"/>
                  <a:gd name="T48" fmla="*/ 351 w 702"/>
                  <a:gd name="T49" fmla="*/ 44 h 1048"/>
                  <a:gd name="T50" fmla="*/ 662 w 702"/>
                  <a:gd name="T51" fmla="*/ 0 h 1048"/>
                  <a:gd name="T52" fmla="*/ 41 w 702"/>
                  <a:gd name="T53" fmla="*/ 0 h 1048"/>
                  <a:gd name="T54" fmla="*/ 12 w 702"/>
                  <a:gd name="T55" fmla="*/ 12 h 1048"/>
                  <a:gd name="T56" fmla="*/ 0 w 702"/>
                  <a:gd name="T57" fmla="*/ 41 h 1048"/>
                  <a:gd name="T58" fmla="*/ 0 w 702"/>
                  <a:gd name="T59" fmla="*/ 511 h 1048"/>
                  <a:gd name="T60" fmla="*/ 19 w 702"/>
                  <a:gd name="T61" fmla="*/ 511 h 1048"/>
                  <a:gd name="T62" fmla="*/ 19 w 702"/>
                  <a:gd name="T63" fmla="*/ 97 h 1048"/>
                  <a:gd name="T64" fmla="*/ 19 w 702"/>
                  <a:gd name="T65" fmla="*/ 84 h 1048"/>
                  <a:gd name="T66" fmla="*/ 32 w 702"/>
                  <a:gd name="T67" fmla="*/ 84 h 1048"/>
                  <a:gd name="T68" fmla="*/ 668 w 702"/>
                  <a:gd name="T69" fmla="*/ 84 h 1048"/>
                  <a:gd name="T70" fmla="*/ 681 w 702"/>
                  <a:gd name="T71" fmla="*/ 84 h 1048"/>
                  <a:gd name="T72" fmla="*/ 681 w 702"/>
                  <a:gd name="T73" fmla="*/ 97 h 1048"/>
                  <a:gd name="T74" fmla="*/ 681 w 702"/>
                  <a:gd name="T75" fmla="*/ 673 h 1048"/>
                  <a:gd name="T76" fmla="*/ 683 w 702"/>
                  <a:gd name="T77" fmla="*/ 687 h 1048"/>
                  <a:gd name="T78" fmla="*/ 683 w 702"/>
                  <a:gd name="T79" fmla="*/ 749 h 1048"/>
                  <a:gd name="T80" fmla="*/ 695 w 702"/>
                  <a:gd name="T81" fmla="*/ 749 h 1048"/>
                  <a:gd name="T82" fmla="*/ 695 w 702"/>
                  <a:gd name="T83" fmla="*/ 725 h 1048"/>
                  <a:gd name="T84" fmla="*/ 702 w 702"/>
                  <a:gd name="T85" fmla="*/ 700 h 1048"/>
                  <a:gd name="T86" fmla="*/ 702 w 702"/>
                  <a:gd name="T87" fmla="*/ 41 h 1048"/>
                  <a:gd name="T88" fmla="*/ 690 w 702"/>
                  <a:gd name="T89" fmla="*/ 12 h 1048"/>
                  <a:gd name="T90" fmla="*/ 662 w 702"/>
                  <a:gd name="T91" fmla="*/ 0 h 1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702" h="1048">
                    <a:moveTo>
                      <a:pt x="384" y="961"/>
                    </a:moveTo>
                    <a:cubicBezTo>
                      <a:pt x="40" y="961"/>
                      <a:pt x="40" y="961"/>
                      <a:pt x="40" y="961"/>
                    </a:cubicBezTo>
                    <a:cubicBezTo>
                      <a:pt x="36" y="990"/>
                      <a:pt x="27" y="1016"/>
                      <a:pt x="16" y="1040"/>
                    </a:cubicBezTo>
                    <a:cubicBezTo>
                      <a:pt x="23" y="1045"/>
                      <a:pt x="31" y="1048"/>
                      <a:pt x="41" y="1048"/>
                    </a:cubicBezTo>
                    <a:cubicBezTo>
                      <a:pt x="451" y="1048"/>
                      <a:pt x="451" y="1048"/>
                      <a:pt x="451" y="1048"/>
                    </a:cubicBezTo>
                    <a:cubicBezTo>
                      <a:pt x="391" y="989"/>
                      <a:pt x="391" y="989"/>
                      <a:pt x="391" y="989"/>
                    </a:cubicBezTo>
                    <a:cubicBezTo>
                      <a:pt x="391" y="1004"/>
                      <a:pt x="391" y="1004"/>
                      <a:pt x="391" y="1004"/>
                    </a:cubicBezTo>
                    <a:cubicBezTo>
                      <a:pt x="391" y="1009"/>
                      <a:pt x="387" y="1013"/>
                      <a:pt x="382" y="1013"/>
                    </a:cubicBezTo>
                    <a:cubicBezTo>
                      <a:pt x="320" y="1013"/>
                      <a:pt x="320" y="1013"/>
                      <a:pt x="320" y="1013"/>
                    </a:cubicBezTo>
                    <a:cubicBezTo>
                      <a:pt x="316" y="1013"/>
                      <a:pt x="312" y="1009"/>
                      <a:pt x="312" y="1004"/>
                    </a:cubicBezTo>
                    <a:cubicBezTo>
                      <a:pt x="312" y="987"/>
                      <a:pt x="312" y="987"/>
                      <a:pt x="312" y="987"/>
                    </a:cubicBezTo>
                    <a:cubicBezTo>
                      <a:pt x="312" y="983"/>
                      <a:pt x="316" y="979"/>
                      <a:pt x="320" y="979"/>
                    </a:cubicBezTo>
                    <a:cubicBezTo>
                      <a:pt x="382" y="979"/>
                      <a:pt x="382" y="979"/>
                      <a:pt x="382" y="979"/>
                    </a:cubicBezTo>
                    <a:cubicBezTo>
                      <a:pt x="383" y="979"/>
                      <a:pt x="383" y="979"/>
                      <a:pt x="384" y="979"/>
                    </a:cubicBezTo>
                    <a:cubicBezTo>
                      <a:pt x="384" y="961"/>
                      <a:pt x="384" y="961"/>
                      <a:pt x="384" y="961"/>
                    </a:cubicBezTo>
                    <a:moveTo>
                      <a:pt x="19" y="634"/>
                    </a:moveTo>
                    <a:cubicBezTo>
                      <a:pt x="13" y="635"/>
                      <a:pt x="7" y="636"/>
                      <a:pt x="0" y="636"/>
                    </a:cubicBezTo>
                    <a:cubicBezTo>
                      <a:pt x="0" y="757"/>
                      <a:pt x="0" y="757"/>
                      <a:pt x="0" y="757"/>
                    </a:cubicBezTo>
                    <a:cubicBezTo>
                      <a:pt x="7" y="768"/>
                      <a:pt x="13" y="779"/>
                      <a:pt x="19" y="790"/>
                    </a:cubicBezTo>
                    <a:cubicBezTo>
                      <a:pt x="19" y="634"/>
                      <a:pt x="19" y="634"/>
                      <a:pt x="19" y="634"/>
                    </a:cubicBezTo>
                    <a:moveTo>
                      <a:pt x="351" y="44"/>
                    </a:moveTo>
                    <a:cubicBezTo>
                      <a:pt x="348" y="44"/>
                      <a:pt x="345" y="41"/>
                      <a:pt x="345" y="37"/>
                    </a:cubicBezTo>
                    <a:cubicBezTo>
                      <a:pt x="345" y="34"/>
                      <a:pt x="348" y="31"/>
                      <a:pt x="351" y="31"/>
                    </a:cubicBezTo>
                    <a:cubicBezTo>
                      <a:pt x="355" y="31"/>
                      <a:pt x="358" y="34"/>
                      <a:pt x="358" y="37"/>
                    </a:cubicBezTo>
                    <a:cubicBezTo>
                      <a:pt x="358" y="41"/>
                      <a:pt x="355" y="44"/>
                      <a:pt x="351" y="44"/>
                    </a:cubicBezTo>
                    <a:moveTo>
                      <a:pt x="662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0" y="0"/>
                      <a:pt x="20" y="5"/>
                      <a:pt x="12" y="12"/>
                    </a:cubicBezTo>
                    <a:cubicBezTo>
                      <a:pt x="5" y="19"/>
                      <a:pt x="0" y="30"/>
                      <a:pt x="0" y="41"/>
                    </a:cubicBezTo>
                    <a:cubicBezTo>
                      <a:pt x="0" y="511"/>
                      <a:pt x="0" y="511"/>
                      <a:pt x="0" y="511"/>
                    </a:cubicBezTo>
                    <a:cubicBezTo>
                      <a:pt x="19" y="511"/>
                      <a:pt x="19" y="511"/>
                      <a:pt x="19" y="511"/>
                    </a:cubicBezTo>
                    <a:cubicBezTo>
                      <a:pt x="19" y="97"/>
                      <a:pt x="19" y="97"/>
                      <a:pt x="19" y="97"/>
                    </a:cubicBezTo>
                    <a:cubicBezTo>
                      <a:pt x="19" y="84"/>
                      <a:pt x="19" y="84"/>
                      <a:pt x="19" y="84"/>
                    </a:cubicBezTo>
                    <a:cubicBezTo>
                      <a:pt x="32" y="84"/>
                      <a:pt x="32" y="84"/>
                      <a:pt x="32" y="84"/>
                    </a:cubicBezTo>
                    <a:cubicBezTo>
                      <a:pt x="668" y="84"/>
                      <a:pt x="668" y="84"/>
                      <a:pt x="668" y="84"/>
                    </a:cubicBezTo>
                    <a:cubicBezTo>
                      <a:pt x="681" y="84"/>
                      <a:pt x="681" y="84"/>
                      <a:pt x="681" y="84"/>
                    </a:cubicBezTo>
                    <a:cubicBezTo>
                      <a:pt x="681" y="97"/>
                      <a:pt x="681" y="97"/>
                      <a:pt x="681" y="97"/>
                    </a:cubicBezTo>
                    <a:cubicBezTo>
                      <a:pt x="681" y="673"/>
                      <a:pt x="681" y="673"/>
                      <a:pt x="681" y="673"/>
                    </a:cubicBezTo>
                    <a:cubicBezTo>
                      <a:pt x="683" y="678"/>
                      <a:pt x="683" y="682"/>
                      <a:pt x="683" y="687"/>
                    </a:cubicBezTo>
                    <a:cubicBezTo>
                      <a:pt x="683" y="749"/>
                      <a:pt x="683" y="749"/>
                      <a:pt x="683" y="749"/>
                    </a:cubicBezTo>
                    <a:cubicBezTo>
                      <a:pt x="695" y="749"/>
                      <a:pt x="695" y="749"/>
                      <a:pt x="695" y="749"/>
                    </a:cubicBezTo>
                    <a:cubicBezTo>
                      <a:pt x="695" y="725"/>
                      <a:pt x="695" y="725"/>
                      <a:pt x="695" y="725"/>
                    </a:cubicBezTo>
                    <a:cubicBezTo>
                      <a:pt x="695" y="716"/>
                      <a:pt x="698" y="707"/>
                      <a:pt x="702" y="700"/>
                    </a:cubicBezTo>
                    <a:cubicBezTo>
                      <a:pt x="702" y="41"/>
                      <a:pt x="702" y="41"/>
                      <a:pt x="702" y="41"/>
                    </a:cubicBezTo>
                    <a:cubicBezTo>
                      <a:pt x="702" y="30"/>
                      <a:pt x="698" y="19"/>
                      <a:pt x="690" y="12"/>
                    </a:cubicBezTo>
                    <a:cubicBezTo>
                      <a:pt x="683" y="5"/>
                      <a:pt x="673" y="0"/>
                      <a:pt x="662" y="0"/>
                    </a:cubicBezTo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4" name="Freeform 1150">
                <a:extLst>
                  <a:ext uri="{FF2B5EF4-FFF2-40B4-BE49-F238E27FC236}">
                    <a16:creationId xmlns:a16="http://schemas.microsoft.com/office/drawing/2014/main" id="{1EDF3014-B968-46C6-874B-6971BFFD94F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171950" y="4651376"/>
                <a:ext cx="1139825" cy="1687513"/>
              </a:xfrm>
              <a:custGeom>
                <a:avLst/>
                <a:gdLst>
                  <a:gd name="T0" fmla="*/ 24 w 718"/>
                  <a:gd name="T1" fmla="*/ 1048 h 1064"/>
                  <a:gd name="T2" fmla="*/ 20 w 718"/>
                  <a:gd name="T3" fmla="*/ 1055 h 1064"/>
                  <a:gd name="T4" fmla="*/ 49 w 718"/>
                  <a:gd name="T5" fmla="*/ 1064 h 1064"/>
                  <a:gd name="T6" fmla="*/ 184 w 718"/>
                  <a:gd name="T7" fmla="*/ 1064 h 1064"/>
                  <a:gd name="T8" fmla="*/ 198 w 718"/>
                  <a:gd name="T9" fmla="*/ 1064 h 1064"/>
                  <a:gd name="T10" fmla="*/ 467 w 718"/>
                  <a:gd name="T11" fmla="*/ 1064 h 1064"/>
                  <a:gd name="T12" fmla="*/ 459 w 718"/>
                  <a:gd name="T13" fmla="*/ 1056 h 1064"/>
                  <a:gd name="T14" fmla="*/ 49 w 718"/>
                  <a:gd name="T15" fmla="*/ 1056 h 1064"/>
                  <a:gd name="T16" fmla="*/ 24 w 718"/>
                  <a:gd name="T17" fmla="*/ 1048 h 1064"/>
                  <a:gd name="T18" fmla="*/ 0 w 718"/>
                  <a:gd name="T19" fmla="*/ 644 h 1064"/>
                  <a:gd name="T20" fmla="*/ 0 w 718"/>
                  <a:gd name="T21" fmla="*/ 754 h 1064"/>
                  <a:gd name="T22" fmla="*/ 8 w 718"/>
                  <a:gd name="T23" fmla="*/ 765 h 1064"/>
                  <a:gd name="T24" fmla="*/ 8 w 718"/>
                  <a:gd name="T25" fmla="*/ 644 h 1064"/>
                  <a:gd name="T26" fmla="*/ 5 w 718"/>
                  <a:gd name="T27" fmla="*/ 644 h 1064"/>
                  <a:gd name="T28" fmla="*/ 4 w 718"/>
                  <a:gd name="T29" fmla="*/ 644 h 1064"/>
                  <a:gd name="T30" fmla="*/ 3 w 718"/>
                  <a:gd name="T31" fmla="*/ 644 h 1064"/>
                  <a:gd name="T32" fmla="*/ 0 w 718"/>
                  <a:gd name="T33" fmla="*/ 644 h 1064"/>
                  <a:gd name="T34" fmla="*/ 670 w 718"/>
                  <a:gd name="T35" fmla="*/ 0 h 1064"/>
                  <a:gd name="T36" fmla="*/ 548 w 718"/>
                  <a:gd name="T37" fmla="*/ 0 h 1064"/>
                  <a:gd name="T38" fmla="*/ 536 w 718"/>
                  <a:gd name="T39" fmla="*/ 0 h 1064"/>
                  <a:gd name="T40" fmla="*/ 165 w 718"/>
                  <a:gd name="T41" fmla="*/ 0 h 1064"/>
                  <a:gd name="T42" fmla="*/ 151 w 718"/>
                  <a:gd name="T43" fmla="*/ 0 h 1064"/>
                  <a:gd name="T44" fmla="*/ 49 w 718"/>
                  <a:gd name="T45" fmla="*/ 0 h 1064"/>
                  <a:gd name="T46" fmla="*/ 0 w 718"/>
                  <a:gd name="T47" fmla="*/ 49 h 1064"/>
                  <a:gd name="T48" fmla="*/ 0 w 718"/>
                  <a:gd name="T49" fmla="*/ 519 h 1064"/>
                  <a:gd name="T50" fmla="*/ 8 w 718"/>
                  <a:gd name="T51" fmla="*/ 519 h 1064"/>
                  <a:gd name="T52" fmla="*/ 8 w 718"/>
                  <a:gd name="T53" fmla="*/ 49 h 1064"/>
                  <a:gd name="T54" fmla="*/ 20 w 718"/>
                  <a:gd name="T55" fmla="*/ 20 h 1064"/>
                  <a:gd name="T56" fmla="*/ 49 w 718"/>
                  <a:gd name="T57" fmla="*/ 8 h 1064"/>
                  <a:gd name="T58" fmla="*/ 670 w 718"/>
                  <a:gd name="T59" fmla="*/ 8 h 1064"/>
                  <a:gd name="T60" fmla="*/ 698 w 718"/>
                  <a:gd name="T61" fmla="*/ 20 h 1064"/>
                  <a:gd name="T62" fmla="*/ 710 w 718"/>
                  <a:gd name="T63" fmla="*/ 49 h 1064"/>
                  <a:gd name="T64" fmla="*/ 710 w 718"/>
                  <a:gd name="T65" fmla="*/ 708 h 1064"/>
                  <a:gd name="T66" fmla="*/ 718 w 718"/>
                  <a:gd name="T67" fmla="*/ 699 h 1064"/>
                  <a:gd name="T68" fmla="*/ 718 w 718"/>
                  <a:gd name="T69" fmla="*/ 390 h 1064"/>
                  <a:gd name="T70" fmla="*/ 718 w 718"/>
                  <a:gd name="T71" fmla="*/ 377 h 1064"/>
                  <a:gd name="T72" fmla="*/ 718 w 718"/>
                  <a:gd name="T73" fmla="*/ 66 h 1064"/>
                  <a:gd name="T74" fmla="*/ 718 w 718"/>
                  <a:gd name="T75" fmla="*/ 49 h 1064"/>
                  <a:gd name="T76" fmla="*/ 670 w 718"/>
                  <a:gd name="T77" fmla="*/ 0 h 10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8" h="1064">
                    <a:moveTo>
                      <a:pt x="24" y="1048"/>
                    </a:moveTo>
                    <a:cubicBezTo>
                      <a:pt x="22" y="1050"/>
                      <a:pt x="21" y="1052"/>
                      <a:pt x="20" y="1055"/>
                    </a:cubicBezTo>
                    <a:cubicBezTo>
                      <a:pt x="28" y="1061"/>
                      <a:pt x="38" y="1064"/>
                      <a:pt x="49" y="1064"/>
                    </a:cubicBezTo>
                    <a:cubicBezTo>
                      <a:pt x="184" y="1064"/>
                      <a:pt x="184" y="1064"/>
                      <a:pt x="184" y="1064"/>
                    </a:cubicBezTo>
                    <a:cubicBezTo>
                      <a:pt x="198" y="1064"/>
                      <a:pt x="198" y="1064"/>
                      <a:pt x="198" y="1064"/>
                    </a:cubicBezTo>
                    <a:cubicBezTo>
                      <a:pt x="467" y="1064"/>
                      <a:pt x="467" y="1064"/>
                      <a:pt x="467" y="1064"/>
                    </a:cubicBezTo>
                    <a:cubicBezTo>
                      <a:pt x="459" y="1056"/>
                      <a:pt x="459" y="1056"/>
                      <a:pt x="459" y="1056"/>
                    </a:cubicBezTo>
                    <a:cubicBezTo>
                      <a:pt x="49" y="1056"/>
                      <a:pt x="49" y="1056"/>
                      <a:pt x="49" y="1056"/>
                    </a:cubicBezTo>
                    <a:cubicBezTo>
                      <a:pt x="39" y="1056"/>
                      <a:pt x="31" y="1053"/>
                      <a:pt x="24" y="1048"/>
                    </a:cubicBezTo>
                    <a:moveTo>
                      <a:pt x="0" y="644"/>
                    </a:moveTo>
                    <a:cubicBezTo>
                      <a:pt x="0" y="754"/>
                      <a:pt x="0" y="754"/>
                      <a:pt x="0" y="754"/>
                    </a:cubicBezTo>
                    <a:cubicBezTo>
                      <a:pt x="3" y="758"/>
                      <a:pt x="6" y="761"/>
                      <a:pt x="8" y="765"/>
                    </a:cubicBezTo>
                    <a:cubicBezTo>
                      <a:pt x="8" y="644"/>
                      <a:pt x="8" y="644"/>
                      <a:pt x="8" y="644"/>
                    </a:cubicBezTo>
                    <a:cubicBezTo>
                      <a:pt x="7" y="644"/>
                      <a:pt x="6" y="644"/>
                      <a:pt x="5" y="644"/>
                    </a:cubicBezTo>
                    <a:cubicBezTo>
                      <a:pt x="5" y="644"/>
                      <a:pt x="4" y="644"/>
                      <a:pt x="4" y="644"/>
                    </a:cubicBezTo>
                    <a:cubicBezTo>
                      <a:pt x="3" y="644"/>
                      <a:pt x="3" y="644"/>
                      <a:pt x="3" y="644"/>
                    </a:cubicBezTo>
                    <a:cubicBezTo>
                      <a:pt x="0" y="644"/>
                      <a:pt x="0" y="644"/>
                      <a:pt x="0" y="644"/>
                    </a:cubicBezTo>
                    <a:moveTo>
                      <a:pt x="670" y="0"/>
                    </a:moveTo>
                    <a:cubicBezTo>
                      <a:pt x="548" y="0"/>
                      <a:pt x="548" y="0"/>
                      <a:pt x="548" y="0"/>
                    </a:cubicBezTo>
                    <a:cubicBezTo>
                      <a:pt x="536" y="0"/>
                      <a:pt x="536" y="0"/>
                      <a:pt x="536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8" y="519"/>
                      <a:pt x="8" y="519"/>
                      <a:pt x="8" y="519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8" y="38"/>
                      <a:pt x="13" y="27"/>
                      <a:pt x="20" y="20"/>
                    </a:cubicBezTo>
                    <a:cubicBezTo>
                      <a:pt x="28" y="13"/>
                      <a:pt x="38" y="8"/>
                      <a:pt x="49" y="8"/>
                    </a:cubicBezTo>
                    <a:cubicBezTo>
                      <a:pt x="670" y="8"/>
                      <a:pt x="670" y="8"/>
                      <a:pt x="670" y="8"/>
                    </a:cubicBezTo>
                    <a:cubicBezTo>
                      <a:pt x="681" y="8"/>
                      <a:pt x="691" y="13"/>
                      <a:pt x="698" y="20"/>
                    </a:cubicBezTo>
                    <a:cubicBezTo>
                      <a:pt x="706" y="27"/>
                      <a:pt x="710" y="38"/>
                      <a:pt x="710" y="49"/>
                    </a:cubicBezTo>
                    <a:cubicBezTo>
                      <a:pt x="710" y="708"/>
                      <a:pt x="710" y="708"/>
                      <a:pt x="710" y="708"/>
                    </a:cubicBezTo>
                    <a:cubicBezTo>
                      <a:pt x="713" y="705"/>
                      <a:pt x="715" y="702"/>
                      <a:pt x="718" y="699"/>
                    </a:cubicBezTo>
                    <a:cubicBezTo>
                      <a:pt x="718" y="390"/>
                      <a:pt x="718" y="390"/>
                      <a:pt x="718" y="390"/>
                    </a:cubicBezTo>
                    <a:cubicBezTo>
                      <a:pt x="718" y="377"/>
                      <a:pt x="718" y="377"/>
                      <a:pt x="718" y="377"/>
                    </a:cubicBezTo>
                    <a:cubicBezTo>
                      <a:pt x="718" y="66"/>
                      <a:pt x="718" y="66"/>
                      <a:pt x="718" y="66"/>
                    </a:cubicBezTo>
                    <a:cubicBezTo>
                      <a:pt x="718" y="49"/>
                      <a:pt x="718" y="49"/>
                      <a:pt x="718" y="49"/>
                    </a:cubicBezTo>
                    <a:cubicBezTo>
                      <a:pt x="718" y="22"/>
                      <a:pt x="697" y="0"/>
                      <a:pt x="6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5" name="Oval 1151">
                <a:extLst>
                  <a:ext uri="{FF2B5EF4-FFF2-40B4-BE49-F238E27FC236}">
                    <a16:creationId xmlns:a16="http://schemas.microsoft.com/office/drawing/2014/main" id="{277A47FE-1BC4-466B-9C94-1C5F9CA7BBB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732338" y="4713288"/>
                <a:ext cx="20638" cy="20638"/>
              </a:xfrm>
              <a:prstGeom prst="ellipse">
                <a:avLst/>
              </a:pr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6" name="Freeform 1152">
                <a:extLst>
                  <a:ext uri="{FF2B5EF4-FFF2-40B4-BE49-F238E27FC236}">
                    <a16:creationId xmlns:a16="http://schemas.microsoft.com/office/drawing/2014/main" id="{D574C9D6-5031-4257-97FA-D0BC2F490E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79950" y="6216651"/>
                <a:ext cx="125413" cy="53975"/>
              </a:xfrm>
              <a:custGeom>
                <a:avLst/>
                <a:gdLst>
                  <a:gd name="T0" fmla="*/ 70 w 79"/>
                  <a:gd name="T1" fmla="*/ 0 h 34"/>
                  <a:gd name="T2" fmla="*/ 8 w 79"/>
                  <a:gd name="T3" fmla="*/ 0 h 34"/>
                  <a:gd name="T4" fmla="*/ 0 w 79"/>
                  <a:gd name="T5" fmla="*/ 8 h 34"/>
                  <a:gd name="T6" fmla="*/ 0 w 79"/>
                  <a:gd name="T7" fmla="*/ 25 h 34"/>
                  <a:gd name="T8" fmla="*/ 8 w 79"/>
                  <a:gd name="T9" fmla="*/ 34 h 34"/>
                  <a:gd name="T10" fmla="*/ 70 w 79"/>
                  <a:gd name="T11" fmla="*/ 34 h 34"/>
                  <a:gd name="T12" fmla="*/ 79 w 79"/>
                  <a:gd name="T13" fmla="*/ 25 h 34"/>
                  <a:gd name="T14" fmla="*/ 79 w 79"/>
                  <a:gd name="T15" fmla="*/ 10 h 34"/>
                  <a:gd name="T16" fmla="*/ 72 w 79"/>
                  <a:gd name="T17" fmla="*/ 4 h 34"/>
                  <a:gd name="T18" fmla="*/ 72 w 79"/>
                  <a:gd name="T19" fmla="*/ 0 h 34"/>
                  <a:gd name="T20" fmla="*/ 70 w 79"/>
                  <a:gd name="T2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34">
                    <a:moveTo>
                      <a:pt x="70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0"/>
                      <a:pt x="4" y="34"/>
                      <a:pt x="8" y="34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75" y="34"/>
                      <a:pt x="79" y="30"/>
                      <a:pt x="79" y="25"/>
                    </a:cubicBezTo>
                    <a:cubicBezTo>
                      <a:pt x="79" y="10"/>
                      <a:pt x="79" y="10"/>
                      <a:pt x="79" y="10"/>
                    </a:cubicBezTo>
                    <a:cubicBezTo>
                      <a:pt x="72" y="4"/>
                      <a:pt x="72" y="4"/>
                      <a:pt x="72" y="4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1" y="0"/>
                      <a:pt x="71" y="0"/>
                      <a:pt x="7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7" name="Freeform 1153">
                <a:extLst>
                  <a:ext uri="{FF2B5EF4-FFF2-40B4-BE49-F238E27FC236}">
                    <a16:creationId xmlns:a16="http://schemas.microsoft.com/office/drawing/2014/main" id="{FE82387B-9283-4F1F-A9E4-9C82B1F1FAF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1349375"/>
              </a:xfrm>
              <a:custGeom>
                <a:avLst/>
                <a:gdLst>
                  <a:gd name="T0" fmla="*/ 32 w 636"/>
                  <a:gd name="T1" fmla="*/ 720 h 851"/>
                  <a:gd name="T2" fmla="*/ 244 w 636"/>
                  <a:gd name="T3" fmla="*/ 792 h 851"/>
                  <a:gd name="T4" fmla="*/ 32 w 636"/>
                  <a:gd name="T5" fmla="*/ 687 h 851"/>
                  <a:gd name="T6" fmla="*/ 413 w 636"/>
                  <a:gd name="T7" fmla="*/ 679 h 851"/>
                  <a:gd name="T8" fmla="*/ 32 w 636"/>
                  <a:gd name="T9" fmla="*/ 687 h 851"/>
                  <a:gd name="T10" fmla="*/ 32 w 636"/>
                  <a:gd name="T11" fmla="*/ 644 h 851"/>
                  <a:gd name="T12" fmla="*/ 436 w 636"/>
                  <a:gd name="T13" fmla="*/ 652 h 851"/>
                  <a:gd name="T14" fmla="*/ 32 w 636"/>
                  <a:gd name="T15" fmla="*/ 618 h 851"/>
                  <a:gd name="T16" fmla="*/ 436 w 636"/>
                  <a:gd name="T17" fmla="*/ 610 h 851"/>
                  <a:gd name="T18" fmla="*/ 32 w 636"/>
                  <a:gd name="T19" fmla="*/ 618 h 851"/>
                  <a:gd name="T20" fmla="*/ 32 w 636"/>
                  <a:gd name="T21" fmla="*/ 549 h 851"/>
                  <a:gd name="T22" fmla="*/ 294 w 636"/>
                  <a:gd name="T23" fmla="*/ 574 h 851"/>
                  <a:gd name="T24" fmla="*/ 592 w 636"/>
                  <a:gd name="T25" fmla="*/ 476 h 851"/>
                  <a:gd name="T26" fmla="*/ 592 w 636"/>
                  <a:gd name="T27" fmla="*/ 449 h 851"/>
                  <a:gd name="T28" fmla="*/ 606 w 636"/>
                  <a:gd name="T29" fmla="*/ 462 h 851"/>
                  <a:gd name="T30" fmla="*/ 592 w 636"/>
                  <a:gd name="T31" fmla="*/ 476 h 851"/>
                  <a:gd name="T32" fmla="*/ 67 w 636"/>
                  <a:gd name="T33" fmla="*/ 420 h 851"/>
                  <a:gd name="T34" fmla="*/ 151 w 636"/>
                  <a:gd name="T35" fmla="*/ 504 h 851"/>
                  <a:gd name="T36" fmla="*/ 171 w 636"/>
                  <a:gd name="T37" fmla="*/ 504 h 851"/>
                  <a:gd name="T38" fmla="*/ 255 w 636"/>
                  <a:gd name="T39" fmla="*/ 420 h 851"/>
                  <a:gd name="T40" fmla="*/ 171 w 636"/>
                  <a:gd name="T41" fmla="*/ 504 h 851"/>
                  <a:gd name="T42" fmla="*/ 275 w 636"/>
                  <a:gd name="T43" fmla="*/ 420 h 851"/>
                  <a:gd name="T44" fmla="*/ 359 w 636"/>
                  <a:gd name="T45" fmla="*/ 504 h 851"/>
                  <a:gd name="T46" fmla="*/ 30 w 636"/>
                  <a:gd name="T47" fmla="*/ 387 h 851"/>
                  <a:gd name="T48" fmla="*/ 605 w 636"/>
                  <a:gd name="T49" fmla="*/ 95 h 851"/>
                  <a:gd name="T50" fmla="*/ 30 w 636"/>
                  <a:gd name="T51" fmla="*/ 387 h 851"/>
                  <a:gd name="T52" fmla="*/ 0 w 636"/>
                  <a:gd name="T53" fmla="*/ 61 h 851"/>
                  <a:gd name="T54" fmla="*/ 54 w 636"/>
                  <a:gd name="T55" fmla="*/ 415 h 851"/>
                  <a:gd name="T56" fmla="*/ 55 w 636"/>
                  <a:gd name="T57" fmla="*/ 423 h 851"/>
                  <a:gd name="T58" fmla="*/ 55 w 636"/>
                  <a:gd name="T59" fmla="*/ 423 h 851"/>
                  <a:gd name="T60" fmla="*/ 0 w 636"/>
                  <a:gd name="T61" fmla="*/ 532 h 851"/>
                  <a:gd name="T62" fmla="*/ 12 w 636"/>
                  <a:gd name="T63" fmla="*/ 815 h 851"/>
                  <a:gd name="T64" fmla="*/ 352 w 636"/>
                  <a:gd name="T65" fmla="*/ 851 h 851"/>
                  <a:gd name="T66" fmla="*/ 352 w 636"/>
                  <a:gd name="T67" fmla="*/ 777 h 851"/>
                  <a:gd name="T68" fmla="*/ 356 w 636"/>
                  <a:gd name="T69" fmla="*/ 700 h 851"/>
                  <a:gd name="T70" fmla="*/ 379 w 636"/>
                  <a:gd name="T71" fmla="*/ 700 h 851"/>
                  <a:gd name="T72" fmla="*/ 445 w 636"/>
                  <a:gd name="T73" fmla="*/ 847 h 851"/>
                  <a:gd name="T74" fmla="*/ 456 w 636"/>
                  <a:gd name="T75" fmla="*/ 851 h 851"/>
                  <a:gd name="T76" fmla="*/ 456 w 636"/>
                  <a:gd name="T77" fmla="*/ 760 h 851"/>
                  <a:gd name="T78" fmla="*/ 379 w 636"/>
                  <a:gd name="T79" fmla="*/ 504 h 851"/>
                  <a:gd name="T80" fmla="*/ 463 w 636"/>
                  <a:gd name="T81" fmla="*/ 420 h 851"/>
                  <a:gd name="T82" fmla="*/ 502 w 636"/>
                  <a:gd name="T83" fmla="*/ 415 h 851"/>
                  <a:gd name="T84" fmla="*/ 567 w 636"/>
                  <a:gd name="T85" fmla="*/ 420 h 851"/>
                  <a:gd name="T86" fmla="*/ 548 w 636"/>
                  <a:gd name="T87" fmla="*/ 504 h 851"/>
                  <a:gd name="T88" fmla="*/ 560 w 636"/>
                  <a:gd name="T89" fmla="*/ 653 h 851"/>
                  <a:gd name="T90" fmla="*/ 606 w 636"/>
                  <a:gd name="T91" fmla="*/ 544 h 851"/>
                  <a:gd name="T92" fmla="*/ 636 w 636"/>
                  <a:gd name="T93" fmla="*/ 61 h 851"/>
                  <a:gd name="T94" fmla="*/ 0 w 636"/>
                  <a:gd name="T95" fmla="*/ 0 h 851"/>
                  <a:gd name="T96" fmla="*/ 636 w 636"/>
                  <a:gd name="T97" fmla="*/ 0 h 8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36" h="851">
                    <a:moveTo>
                      <a:pt x="32" y="792"/>
                    </a:moveTo>
                    <a:cubicBezTo>
                      <a:pt x="32" y="720"/>
                      <a:pt x="32" y="720"/>
                      <a:pt x="32" y="720"/>
                    </a:cubicBezTo>
                    <a:cubicBezTo>
                      <a:pt x="244" y="720"/>
                      <a:pt x="244" y="720"/>
                      <a:pt x="244" y="720"/>
                    </a:cubicBezTo>
                    <a:cubicBezTo>
                      <a:pt x="244" y="792"/>
                      <a:pt x="244" y="792"/>
                      <a:pt x="244" y="792"/>
                    </a:cubicBezTo>
                    <a:cubicBezTo>
                      <a:pt x="32" y="792"/>
                      <a:pt x="32" y="792"/>
                      <a:pt x="32" y="792"/>
                    </a:cubicBezTo>
                    <a:moveTo>
                      <a:pt x="32" y="687"/>
                    </a:moveTo>
                    <a:cubicBezTo>
                      <a:pt x="32" y="679"/>
                      <a:pt x="32" y="679"/>
                      <a:pt x="32" y="679"/>
                    </a:cubicBezTo>
                    <a:cubicBezTo>
                      <a:pt x="413" y="679"/>
                      <a:pt x="413" y="679"/>
                      <a:pt x="413" y="679"/>
                    </a:cubicBezTo>
                    <a:cubicBezTo>
                      <a:pt x="413" y="687"/>
                      <a:pt x="413" y="687"/>
                      <a:pt x="413" y="687"/>
                    </a:cubicBezTo>
                    <a:cubicBezTo>
                      <a:pt x="32" y="687"/>
                      <a:pt x="32" y="687"/>
                      <a:pt x="32" y="687"/>
                    </a:cubicBezTo>
                    <a:moveTo>
                      <a:pt x="32" y="652"/>
                    </a:moveTo>
                    <a:cubicBezTo>
                      <a:pt x="32" y="644"/>
                      <a:pt x="32" y="644"/>
                      <a:pt x="32" y="644"/>
                    </a:cubicBezTo>
                    <a:cubicBezTo>
                      <a:pt x="436" y="644"/>
                      <a:pt x="436" y="644"/>
                      <a:pt x="436" y="644"/>
                    </a:cubicBezTo>
                    <a:cubicBezTo>
                      <a:pt x="436" y="652"/>
                      <a:pt x="436" y="652"/>
                      <a:pt x="436" y="652"/>
                    </a:cubicBezTo>
                    <a:cubicBezTo>
                      <a:pt x="32" y="652"/>
                      <a:pt x="32" y="652"/>
                      <a:pt x="32" y="652"/>
                    </a:cubicBezTo>
                    <a:moveTo>
                      <a:pt x="32" y="618"/>
                    </a:moveTo>
                    <a:cubicBezTo>
                      <a:pt x="32" y="610"/>
                      <a:pt x="32" y="610"/>
                      <a:pt x="32" y="610"/>
                    </a:cubicBezTo>
                    <a:cubicBezTo>
                      <a:pt x="436" y="610"/>
                      <a:pt x="436" y="610"/>
                      <a:pt x="436" y="610"/>
                    </a:cubicBezTo>
                    <a:cubicBezTo>
                      <a:pt x="436" y="618"/>
                      <a:pt x="436" y="618"/>
                      <a:pt x="436" y="618"/>
                    </a:cubicBezTo>
                    <a:cubicBezTo>
                      <a:pt x="32" y="618"/>
                      <a:pt x="32" y="618"/>
                      <a:pt x="32" y="618"/>
                    </a:cubicBezTo>
                    <a:moveTo>
                      <a:pt x="32" y="574"/>
                    </a:moveTo>
                    <a:cubicBezTo>
                      <a:pt x="32" y="549"/>
                      <a:pt x="32" y="549"/>
                      <a:pt x="32" y="549"/>
                    </a:cubicBezTo>
                    <a:cubicBezTo>
                      <a:pt x="294" y="549"/>
                      <a:pt x="294" y="549"/>
                      <a:pt x="294" y="549"/>
                    </a:cubicBezTo>
                    <a:cubicBezTo>
                      <a:pt x="294" y="574"/>
                      <a:pt x="294" y="574"/>
                      <a:pt x="294" y="574"/>
                    </a:cubicBezTo>
                    <a:cubicBezTo>
                      <a:pt x="32" y="574"/>
                      <a:pt x="32" y="574"/>
                      <a:pt x="32" y="574"/>
                    </a:cubicBezTo>
                    <a:moveTo>
                      <a:pt x="592" y="476"/>
                    </a:moveTo>
                    <a:cubicBezTo>
                      <a:pt x="592" y="462"/>
                      <a:pt x="592" y="462"/>
                      <a:pt x="592" y="462"/>
                    </a:cubicBezTo>
                    <a:cubicBezTo>
                      <a:pt x="592" y="449"/>
                      <a:pt x="592" y="449"/>
                      <a:pt x="592" y="449"/>
                    </a:cubicBezTo>
                    <a:cubicBezTo>
                      <a:pt x="599" y="455"/>
                      <a:pt x="599" y="455"/>
                      <a:pt x="599" y="455"/>
                    </a:cubicBezTo>
                    <a:cubicBezTo>
                      <a:pt x="606" y="462"/>
                      <a:pt x="606" y="462"/>
                      <a:pt x="606" y="462"/>
                    </a:cubicBezTo>
                    <a:cubicBezTo>
                      <a:pt x="599" y="469"/>
                      <a:pt x="599" y="469"/>
                      <a:pt x="599" y="469"/>
                    </a:cubicBezTo>
                    <a:cubicBezTo>
                      <a:pt x="592" y="476"/>
                      <a:pt x="592" y="476"/>
                      <a:pt x="592" y="476"/>
                    </a:cubicBezTo>
                    <a:moveTo>
                      <a:pt x="67" y="504"/>
                    </a:moveTo>
                    <a:cubicBezTo>
                      <a:pt x="67" y="420"/>
                      <a:pt x="67" y="420"/>
                      <a:pt x="67" y="420"/>
                    </a:cubicBezTo>
                    <a:cubicBezTo>
                      <a:pt x="151" y="420"/>
                      <a:pt x="151" y="420"/>
                      <a:pt x="151" y="420"/>
                    </a:cubicBezTo>
                    <a:cubicBezTo>
                      <a:pt x="151" y="504"/>
                      <a:pt x="151" y="504"/>
                      <a:pt x="151" y="504"/>
                    </a:cubicBezTo>
                    <a:cubicBezTo>
                      <a:pt x="67" y="504"/>
                      <a:pt x="67" y="504"/>
                      <a:pt x="67" y="504"/>
                    </a:cubicBezTo>
                    <a:moveTo>
                      <a:pt x="171" y="504"/>
                    </a:moveTo>
                    <a:cubicBezTo>
                      <a:pt x="171" y="420"/>
                      <a:pt x="171" y="420"/>
                      <a:pt x="171" y="420"/>
                    </a:cubicBezTo>
                    <a:cubicBezTo>
                      <a:pt x="255" y="420"/>
                      <a:pt x="255" y="420"/>
                      <a:pt x="255" y="420"/>
                    </a:cubicBezTo>
                    <a:cubicBezTo>
                      <a:pt x="255" y="504"/>
                      <a:pt x="255" y="504"/>
                      <a:pt x="255" y="504"/>
                    </a:cubicBezTo>
                    <a:cubicBezTo>
                      <a:pt x="171" y="504"/>
                      <a:pt x="171" y="504"/>
                      <a:pt x="171" y="504"/>
                    </a:cubicBezTo>
                    <a:moveTo>
                      <a:pt x="275" y="504"/>
                    </a:moveTo>
                    <a:cubicBezTo>
                      <a:pt x="275" y="420"/>
                      <a:pt x="275" y="420"/>
                      <a:pt x="275" y="420"/>
                    </a:cubicBezTo>
                    <a:cubicBezTo>
                      <a:pt x="359" y="420"/>
                      <a:pt x="359" y="420"/>
                      <a:pt x="359" y="420"/>
                    </a:cubicBezTo>
                    <a:cubicBezTo>
                      <a:pt x="359" y="504"/>
                      <a:pt x="359" y="504"/>
                      <a:pt x="359" y="504"/>
                    </a:cubicBezTo>
                    <a:cubicBezTo>
                      <a:pt x="275" y="504"/>
                      <a:pt x="275" y="504"/>
                      <a:pt x="275" y="504"/>
                    </a:cubicBezTo>
                    <a:moveTo>
                      <a:pt x="30" y="387"/>
                    </a:moveTo>
                    <a:cubicBezTo>
                      <a:pt x="30" y="95"/>
                      <a:pt x="30" y="95"/>
                      <a:pt x="30" y="95"/>
                    </a:cubicBezTo>
                    <a:cubicBezTo>
                      <a:pt x="605" y="95"/>
                      <a:pt x="605" y="95"/>
                      <a:pt x="605" y="95"/>
                    </a:cubicBezTo>
                    <a:cubicBezTo>
                      <a:pt x="605" y="387"/>
                      <a:pt x="605" y="387"/>
                      <a:pt x="605" y="387"/>
                    </a:cubicBezTo>
                    <a:cubicBezTo>
                      <a:pt x="30" y="387"/>
                      <a:pt x="30" y="387"/>
                      <a:pt x="30" y="387"/>
                    </a:cubicBezTo>
                    <a:moveTo>
                      <a:pt x="636" y="61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0" y="415"/>
                      <a:pt x="0" y="415"/>
                      <a:pt x="0" y="415"/>
                    </a:cubicBezTo>
                    <a:cubicBezTo>
                      <a:pt x="54" y="415"/>
                      <a:pt x="54" y="415"/>
                      <a:pt x="54" y="415"/>
                    </a:cubicBezTo>
                    <a:cubicBezTo>
                      <a:pt x="54" y="419"/>
                      <a:pt x="54" y="419"/>
                      <a:pt x="54" y="419"/>
                    </a:cubicBezTo>
                    <a:cubicBezTo>
                      <a:pt x="55" y="420"/>
                      <a:pt x="55" y="421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5" y="423"/>
                      <a:pt x="55" y="423"/>
                      <a:pt x="55" y="423"/>
                    </a:cubicBezTo>
                    <a:cubicBezTo>
                      <a:pt x="54" y="452"/>
                      <a:pt x="54" y="452"/>
                      <a:pt x="54" y="452"/>
                    </a:cubicBezTo>
                    <a:cubicBezTo>
                      <a:pt x="54" y="488"/>
                      <a:pt x="31" y="519"/>
                      <a:pt x="0" y="532"/>
                    </a:cubicBezTo>
                    <a:cubicBezTo>
                      <a:pt x="0" y="728"/>
                      <a:pt x="0" y="728"/>
                      <a:pt x="0" y="728"/>
                    </a:cubicBezTo>
                    <a:cubicBezTo>
                      <a:pt x="8" y="755"/>
                      <a:pt x="12" y="784"/>
                      <a:pt x="12" y="815"/>
                    </a:cubicBezTo>
                    <a:cubicBezTo>
                      <a:pt x="12" y="827"/>
                      <a:pt x="12" y="839"/>
                      <a:pt x="10" y="851"/>
                    </a:cubicBezTo>
                    <a:cubicBezTo>
                      <a:pt x="352" y="851"/>
                      <a:pt x="352" y="851"/>
                      <a:pt x="352" y="851"/>
                    </a:cubicBezTo>
                    <a:cubicBezTo>
                      <a:pt x="352" y="776"/>
                      <a:pt x="352" y="776"/>
                      <a:pt x="352" y="776"/>
                    </a:cubicBezTo>
                    <a:cubicBezTo>
                      <a:pt x="352" y="777"/>
                      <a:pt x="352" y="777"/>
                      <a:pt x="352" y="777"/>
                    </a:cubicBezTo>
                    <a:cubicBezTo>
                      <a:pt x="352" y="701"/>
                      <a:pt x="352" y="701"/>
                      <a:pt x="352" y="701"/>
                    </a:cubicBezTo>
                    <a:cubicBezTo>
                      <a:pt x="356" y="700"/>
                      <a:pt x="356" y="700"/>
                      <a:pt x="356" y="700"/>
                    </a:cubicBezTo>
                    <a:cubicBezTo>
                      <a:pt x="357" y="700"/>
                      <a:pt x="358" y="700"/>
                      <a:pt x="359" y="700"/>
                    </a:cubicBezTo>
                    <a:cubicBezTo>
                      <a:pt x="379" y="700"/>
                      <a:pt x="379" y="700"/>
                      <a:pt x="379" y="700"/>
                    </a:cubicBezTo>
                    <a:cubicBezTo>
                      <a:pt x="416" y="700"/>
                      <a:pt x="445" y="730"/>
                      <a:pt x="445" y="766"/>
                    </a:cubicBezTo>
                    <a:cubicBezTo>
                      <a:pt x="445" y="847"/>
                      <a:pt x="445" y="847"/>
                      <a:pt x="445" y="847"/>
                    </a:cubicBezTo>
                    <a:cubicBezTo>
                      <a:pt x="449" y="851"/>
                      <a:pt x="449" y="851"/>
                      <a:pt x="449" y="851"/>
                    </a:cubicBezTo>
                    <a:cubicBezTo>
                      <a:pt x="456" y="851"/>
                      <a:pt x="456" y="851"/>
                      <a:pt x="456" y="851"/>
                    </a:cubicBezTo>
                    <a:cubicBezTo>
                      <a:pt x="456" y="765"/>
                      <a:pt x="456" y="765"/>
                      <a:pt x="456" y="765"/>
                    </a:cubicBezTo>
                    <a:cubicBezTo>
                      <a:pt x="456" y="763"/>
                      <a:pt x="456" y="761"/>
                      <a:pt x="456" y="760"/>
                    </a:cubicBezTo>
                    <a:cubicBezTo>
                      <a:pt x="456" y="504"/>
                      <a:pt x="456" y="504"/>
                      <a:pt x="456" y="504"/>
                    </a:cubicBezTo>
                    <a:cubicBezTo>
                      <a:pt x="379" y="504"/>
                      <a:pt x="379" y="504"/>
                      <a:pt x="379" y="504"/>
                    </a:cubicBezTo>
                    <a:cubicBezTo>
                      <a:pt x="379" y="420"/>
                      <a:pt x="379" y="420"/>
                      <a:pt x="379" y="420"/>
                    </a:cubicBezTo>
                    <a:cubicBezTo>
                      <a:pt x="463" y="420"/>
                      <a:pt x="463" y="420"/>
                      <a:pt x="463" y="420"/>
                    </a:cubicBezTo>
                    <a:cubicBezTo>
                      <a:pt x="463" y="438"/>
                      <a:pt x="463" y="438"/>
                      <a:pt x="463" y="438"/>
                    </a:cubicBezTo>
                    <a:cubicBezTo>
                      <a:pt x="471" y="424"/>
                      <a:pt x="485" y="416"/>
                      <a:pt x="502" y="415"/>
                    </a:cubicBezTo>
                    <a:cubicBezTo>
                      <a:pt x="509" y="415"/>
                      <a:pt x="516" y="417"/>
                      <a:pt x="522" y="420"/>
                    </a:cubicBezTo>
                    <a:cubicBezTo>
                      <a:pt x="567" y="420"/>
                      <a:pt x="567" y="420"/>
                      <a:pt x="567" y="420"/>
                    </a:cubicBezTo>
                    <a:cubicBezTo>
                      <a:pt x="567" y="504"/>
                      <a:pt x="567" y="504"/>
                      <a:pt x="567" y="504"/>
                    </a:cubicBezTo>
                    <a:cubicBezTo>
                      <a:pt x="548" y="504"/>
                      <a:pt x="548" y="504"/>
                      <a:pt x="548" y="504"/>
                    </a:cubicBezTo>
                    <a:cubicBezTo>
                      <a:pt x="548" y="654"/>
                      <a:pt x="548" y="654"/>
                      <a:pt x="548" y="654"/>
                    </a:cubicBezTo>
                    <a:cubicBezTo>
                      <a:pt x="552" y="653"/>
                      <a:pt x="556" y="653"/>
                      <a:pt x="560" y="653"/>
                    </a:cubicBezTo>
                    <a:cubicBezTo>
                      <a:pt x="560" y="590"/>
                      <a:pt x="560" y="590"/>
                      <a:pt x="560" y="590"/>
                    </a:cubicBezTo>
                    <a:cubicBezTo>
                      <a:pt x="560" y="565"/>
                      <a:pt x="580" y="544"/>
                      <a:pt x="606" y="544"/>
                    </a:cubicBezTo>
                    <a:cubicBezTo>
                      <a:pt x="617" y="544"/>
                      <a:pt x="628" y="549"/>
                      <a:pt x="636" y="556"/>
                    </a:cubicBezTo>
                    <a:cubicBezTo>
                      <a:pt x="636" y="61"/>
                      <a:pt x="636" y="61"/>
                      <a:pt x="636" y="61"/>
                    </a:cubicBezTo>
                    <a:moveTo>
                      <a:pt x="63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636" y="0"/>
                      <a:pt x="636" y="0"/>
                      <a:pt x="636" y="0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8" name="Freeform 1154">
                <a:extLst>
                  <a:ext uri="{FF2B5EF4-FFF2-40B4-BE49-F238E27FC236}">
                    <a16:creationId xmlns:a16="http://schemas.microsoft.com/office/drawing/2014/main" id="{43CC14DF-AE65-4F3D-919F-79F9C599ADB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14813" y="4797426"/>
                <a:ext cx="1050925" cy="1390650"/>
              </a:xfrm>
              <a:custGeom>
                <a:avLst/>
                <a:gdLst>
                  <a:gd name="T0" fmla="*/ 365 w 662"/>
                  <a:gd name="T1" fmla="*/ 864 h 877"/>
                  <a:gd name="T2" fmla="*/ 23 w 662"/>
                  <a:gd name="T3" fmla="*/ 864 h 877"/>
                  <a:gd name="T4" fmla="*/ 21 w 662"/>
                  <a:gd name="T5" fmla="*/ 877 h 877"/>
                  <a:gd name="T6" fmla="*/ 365 w 662"/>
                  <a:gd name="T7" fmla="*/ 877 h 877"/>
                  <a:gd name="T8" fmla="*/ 365 w 662"/>
                  <a:gd name="T9" fmla="*/ 864 h 877"/>
                  <a:gd name="T10" fmla="*/ 469 w 662"/>
                  <a:gd name="T11" fmla="*/ 864 h 877"/>
                  <a:gd name="T12" fmla="*/ 462 w 662"/>
                  <a:gd name="T13" fmla="*/ 864 h 877"/>
                  <a:gd name="T14" fmla="*/ 469 w 662"/>
                  <a:gd name="T15" fmla="*/ 871 h 877"/>
                  <a:gd name="T16" fmla="*/ 469 w 662"/>
                  <a:gd name="T17" fmla="*/ 864 h 877"/>
                  <a:gd name="T18" fmla="*/ 13 w 662"/>
                  <a:gd name="T19" fmla="*/ 545 h 877"/>
                  <a:gd name="T20" fmla="*/ 0 w 662"/>
                  <a:gd name="T21" fmla="*/ 550 h 877"/>
                  <a:gd name="T22" fmla="*/ 0 w 662"/>
                  <a:gd name="T23" fmla="*/ 706 h 877"/>
                  <a:gd name="T24" fmla="*/ 13 w 662"/>
                  <a:gd name="T25" fmla="*/ 741 h 877"/>
                  <a:gd name="T26" fmla="*/ 13 w 662"/>
                  <a:gd name="T27" fmla="*/ 545 h 877"/>
                  <a:gd name="T28" fmla="*/ 662 w 662"/>
                  <a:gd name="T29" fmla="*/ 0 h 877"/>
                  <a:gd name="T30" fmla="*/ 649 w 662"/>
                  <a:gd name="T31" fmla="*/ 0 h 877"/>
                  <a:gd name="T32" fmla="*/ 13 w 662"/>
                  <a:gd name="T33" fmla="*/ 0 h 877"/>
                  <a:gd name="T34" fmla="*/ 0 w 662"/>
                  <a:gd name="T35" fmla="*/ 0 h 877"/>
                  <a:gd name="T36" fmla="*/ 0 w 662"/>
                  <a:gd name="T37" fmla="*/ 13 h 877"/>
                  <a:gd name="T38" fmla="*/ 0 w 662"/>
                  <a:gd name="T39" fmla="*/ 427 h 877"/>
                  <a:gd name="T40" fmla="*/ 13 w 662"/>
                  <a:gd name="T41" fmla="*/ 428 h 877"/>
                  <a:gd name="T42" fmla="*/ 13 w 662"/>
                  <a:gd name="T43" fmla="*/ 74 h 877"/>
                  <a:gd name="T44" fmla="*/ 13 w 662"/>
                  <a:gd name="T45" fmla="*/ 74 h 877"/>
                  <a:gd name="T46" fmla="*/ 13 w 662"/>
                  <a:gd name="T47" fmla="*/ 13 h 877"/>
                  <a:gd name="T48" fmla="*/ 13 w 662"/>
                  <a:gd name="T49" fmla="*/ 13 h 877"/>
                  <a:gd name="T50" fmla="*/ 649 w 662"/>
                  <a:gd name="T51" fmla="*/ 13 h 877"/>
                  <a:gd name="T52" fmla="*/ 649 w 662"/>
                  <a:gd name="T53" fmla="*/ 13 h 877"/>
                  <a:gd name="T54" fmla="*/ 649 w 662"/>
                  <a:gd name="T55" fmla="*/ 74 h 877"/>
                  <a:gd name="T56" fmla="*/ 649 w 662"/>
                  <a:gd name="T57" fmla="*/ 569 h 877"/>
                  <a:gd name="T58" fmla="*/ 662 w 662"/>
                  <a:gd name="T59" fmla="*/ 589 h 877"/>
                  <a:gd name="T60" fmla="*/ 662 w 662"/>
                  <a:gd name="T61" fmla="*/ 13 h 877"/>
                  <a:gd name="T62" fmla="*/ 662 w 662"/>
                  <a:gd name="T63" fmla="*/ 0 h 8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62" h="877">
                    <a:moveTo>
                      <a:pt x="365" y="864"/>
                    </a:moveTo>
                    <a:cubicBezTo>
                      <a:pt x="23" y="864"/>
                      <a:pt x="23" y="864"/>
                      <a:pt x="23" y="864"/>
                    </a:cubicBezTo>
                    <a:cubicBezTo>
                      <a:pt x="23" y="868"/>
                      <a:pt x="22" y="873"/>
                      <a:pt x="21" y="877"/>
                    </a:cubicBezTo>
                    <a:cubicBezTo>
                      <a:pt x="365" y="877"/>
                      <a:pt x="365" y="877"/>
                      <a:pt x="365" y="877"/>
                    </a:cubicBezTo>
                    <a:cubicBezTo>
                      <a:pt x="365" y="864"/>
                      <a:pt x="365" y="864"/>
                      <a:pt x="365" y="864"/>
                    </a:cubicBezTo>
                    <a:moveTo>
                      <a:pt x="469" y="864"/>
                    </a:moveTo>
                    <a:cubicBezTo>
                      <a:pt x="462" y="864"/>
                      <a:pt x="462" y="864"/>
                      <a:pt x="462" y="864"/>
                    </a:cubicBezTo>
                    <a:cubicBezTo>
                      <a:pt x="469" y="871"/>
                      <a:pt x="469" y="871"/>
                      <a:pt x="469" y="871"/>
                    </a:cubicBezTo>
                    <a:cubicBezTo>
                      <a:pt x="469" y="864"/>
                      <a:pt x="469" y="864"/>
                      <a:pt x="469" y="864"/>
                    </a:cubicBezTo>
                    <a:moveTo>
                      <a:pt x="13" y="545"/>
                    </a:moveTo>
                    <a:cubicBezTo>
                      <a:pt x="9" y="547"/>
                      <a:pt x="4" y="549"/>
                      <a:pt x="0" y="550"/>
                    </a:cubicBezTo>
                    <a:cubicBezTo>
                      <a:pt x="0" y="706"/>
                      <a:pt x="0" y="706"/>
                      <a:pt x="0" y="706"/>
                    </a:cubicBezTo>
                    <a:cubicBezTo>
                      <a:pt x="5" y="717"/>
                      <a:pt x="9" y="729"/>
                      <a:pt x="13" y="741"/>
                    </a:cubicBezTo>
                    <a:cubicBezTo>
                      <a:pt x="13" y="545"/>
                      <a:pt x="13" y="545"/>
                      <a:pt x="13" y="545"/>
                    </a:cubicBezTo>
                    <a:moveTo>
                      <a:pt x="662" y="0"/>
                    </a:moveTo>
                    <a:cubicBezTo>
                      <a:pt x="649" y="0"/>
                      <a:pt x="649" y="0"/>
                      <a:pt x="649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427"/>
                      <a:pt x="0" y="427"/>
                      <a:pt x="0" y="427"/>
                    </a:cubicBezTo>
                    <a:cubicBezTo>
                      <a:pt x="13" y="428"/>
                      <a:pt x="13" y="428"/>
                      <a:pt x="13" y="428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74"/>
                      <a:pt x="13" y="74"/>
                      <a:pt x="13" y="74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13"/>
                      <a:pt x="649" y="13"/>
                      <a:pt x="649" y="13"/>
                    </a:cubicBezTo>
                    <a:cubicBezTo>
                      <a:pt x="649" y="74"/>
                      <a:pt x="649" y="74"/>
                      <a:pt x="649" y="74"/>
                    </a:cubicBezTo>
                    <a:cubicBezTo>
                      <a:pt x="649" y="569"/>
                      <a:pt x="649" y="569"/>
                      <a:pt x="649" y="569"/>
                    </a:cubicBezTo>
                    <a:cubicBezTo>
                      <a:pt x="655" y="574"/>
                      <a:pt x="660" y="581"/>
                      <a:pt x="662" y="589"/>
                    </a:cubicBezTo>
                    <a:cubicBezTo>
                      <a:pt x="662" y="13"/>
                      <a:pt x="662" y="13"/>
                      <a:pt x="662" y="13"/>
                    </a:cubicBezTo>
                    <a:cubicBezTo>
                      <a:pt x="662" y="0"/>
                      <a:pt x="662" y="0"/>
                      <a:pt x="662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9" name="Freeform 1155">
                <a:extLst>
                  <a:ext uri="{FF2B5EF4-FFF2-40B4-BE49-F238E27FC236}">
                    <a16:creationId xmlns:a16="http://schemas.microsoft.com/office/drawing/2014/main" id="{63F7BC57-A547-4B28-B569-4CCCE99A58AF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35450" y="4818063"/>
                <a:ext cx="1009650" cy="96838"/>
              </a:xfrm>
              <a:custGeom>
                <a:avLst/>
                <a:gdLst>
                  <a:gd name="T0" fmla="*/ 32 w 636"/>
                  <a:gd name="T1" fmla="*/ 43 h 61"/>
                  <a:gd name="T2" fmla="*/ 20 w 636"/>
                  <a:gd name="T3" fmla="*/ 31 h 61"/>
                  <a:gd name="T4" fmla="*/ 32 w 636"/>
                  <a:gd name="T5" fmla="*/ 19 h 61"/>
                  <a:gd name="T6" fmla="*/ 45 w 636"/>
                  <a:gd name="T7" fmla="*/ 31 h 61"/>
                  <a:gd name="T8" fmla="*/ 32 w 636"/>
                  <a:gd name="T9" fmla="*/ 43 h 61"/>
                  <a:gd name="T10" fmla="*/ 71 w 636"/>
                  <a:gd name="T11" fmla="*/ 43 h 61"/>
                  <a:gd name="T12" fmla="*/ 59 w 636"/>
                  <a:gd name="T13" fmla="*/ 31 h 61"/>
                  <a:gd name="T14" fmla="*/ 71 w 636"/>
                  <a:gd name="T15" fmla="*/ 19 h 61"/>
                  <a:gd name="T16" fmla="*/ 83 w 636"/>
                  <a:gd name="T17" fmla="*/ 31 h 61"/>
                  <a:gd name="T18" fmla="*/ 71 w 636"/>
                  <a:gd name="T19" fmla="*/ 43 h 61"/>
                  <a:gd name="T20" fmla="*/ 110 w 636"/>
                  <a:gd name="T21" fmla="*/ 43 h 61"/>
                  <a:gd name="T22" fmla="*/ 98 w 636"/>
                  <a:gd name="T23" fmla="*/ 31 h 61"/>
                  <a:gd name="T24" fmla="*/ 110 w 636"/>
                  <a:gd name="T25" fmla="*/ 19 h 61"/>
                  <a:gd name="T26" fmla="*/ 122 w 636"/>
                  <a:gd name="T27" fmla="*/ 31 h 61"/>
                  <a:gd name="T28" fmla="*/ 110 w 636"/>
                  <a:gd name="T29" fmla="*/ 43 h 61"/>
                  <a:gd name="T30" fmla="*/ 161 w 636"/>
                  <a:gd name="T31" fmla="*/ 46 h 61"/>
                  <a:gd name="T32" fmla="*/ 161 w 636"/>
                  <a:gd name="T33" fmla="*/ 16 h 61"/>
                  <a:gd name="T34" fmla="*/ 606 w 636"/>
                  <a:gd name="T35" fmla="*/ 16 h 61"/>
                  <a:gd name="T36" fmla="*/ 606 w 636"/>
                  <a:gd name="T37" fmla="*/ 46 h 61"/>
                  <a:gd name="T38" fmla="*/ 161 w 636"/>
                  <a:gd name="T39" fmla="*/ 46 h 61"/>
                  <a:gd name="T40" fmla="*/ 636 w 636"/>
                  <a:gd name="T41" fmla="*/ 0 h 61"/>
                  <a:gd name="T42" fmla="*/ 636 w 636"/>
                  <a:gd name="T43" fmla="*/ 0 h 61"/>
                  <a:gd name="T44" fmla="*/ 0 w 636"/>
                  <a:gd name="T45" fmla="*/ 0 h 61"/>
                  <a:gd name="T46" fmla="*/ 0 w 636"/>
                  <a:gd name="T47" fmla="*/ 61 h 61"/>
                  <a:gd name="T48" fmla="*/ 636 w 636"/>
                  <a:gd name="T49" fmla="*/ 61 h 61"/>
                  <a:gd name="T50" fmla="*/ 636 w 636"/>
                  <a:gd name="T51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636" h="61">
                    <a:moveTo>
                      <a:pt x="32" y="43"/>
                    </a:moveTo>
                    <a:cubicBezTo>
                      <a:pt x="26" y="43"/>
                      <a:pt x="20" y="38"/>
                      <a:pt x="20" y="31"/>
                    </a:cubicBezTo>
                    <a:cubicBezTo>
                      <a:pt x="20" y="24"/>
                      <a:pt x="26" y="19"/>
                      <a:pt x="32" y="19"/>
                    </a:cubicBezTo>
                    <a:cubicBezTo>
                      <a:pt x="39" y="19"/>
                      <a:pt x="45" y="24"/>
                      <a:pt x="45" y="31"/>
                    </a:cubicBezTo>
                    <a:cubicBezTo>
                      <a:pt x="45" y="38"/>
                      <a:pt x="39" y="43"/>
                      <a:pt x="32" y="43"/>
                    </a:cubicBezTo>
                    <a:moveTo>
                      <a:pt x="71" y="43"/>
                    </a:moveTo>
                    <a:cubicBezTo>
                      <a:pt x="64" y="43"/>
                      <a:pt x="59" y="38"/>
                      <a:pt x="59" y="31"/>
                    </a:cubicBezTo>
                    <a:cubicBezTo>
                      <a:pt x="59" y="24"/>
                      <a:pt x="64" y="19"/>
                      <a:pt x="71" y="19"/>
                    </a:cubicBezTo>
                    <a:cubicBezTo>
                      <a:pt x="78" y="19"/>
                      <a:pt x="83" y="24"/>
                      <a:pt x="83" y="31"/>
                    </a:cubicBezTo>
                    <a:cubicBezTo>
                      <a:pt x="83" y="38"/>
                      <a:pt x="78" y="43"/>
                      <a:pt x="71" y="43"/>
                    </a:cubicBezTo>
                    <a:moveTo>
                      <a:pt x="110" y="43"/>
                    </a:moveTo>
                    <a:cubicBezTo>
                      <a:pt x="103" y="43"/>
                      <a:pt x="98" y="38"/>
                      <a:pt x="98" y="31"/>
                    </a:cubicBezTo>
                    <a:cubicBezTo>
                      <a:pt x="98" y="24"/>
                      <a:pt x="103" y="19"/>
                      <a:pt x="110" y="19"/>
                    </a:cubicBezTo>
                    <a:cubicBezTo>
                      <a:pt x="117" y="19"/>
                      <a:pt x="122" y="24"/>
                      <a:pt x="122" y="31"/>
                    </a:cubicBezTo>
                    <a:cubicBezTo>
                      <a:pt x="122" y="38"/>
                      <a:pt x="117" y="43"/>
                      <a:pt x="110" y="43"/>
                    </a:cubicBezTo>
                    <a:moveTo>
                      <a:pt x="161" y="46"/>
                    </a:moveTo>
                    <a:cubicBezTo>
                      <a:pt x="161" y="16"/>
                      <a:pt x="161" y="16"/>
                      <a:pt x="161" y="16"/>
                    </a:cubicBezTo>
                    <a:cubicBezTo>
                      <a:pt x="606" y="16"/>
                      <a:pt x="606" y="16"/>
                      <a:pt x="606" y="16"/>
                    </a:cubicBezTo>
                    <a:cubicBezTo>
                      <a:pt x="606" y="46"/>
                      <a:pt x="606" y="46"/>
                      <a:pt x="606" y="46"/>
                    </a:cubicBezTo>
                    <a:cubicBezTo>
                      <a:pt x="161" y="46"/>
                      <a:pt x="161" y="46"/>
                      <a:pt x="161" y="46"/>
                    </a:cubicBezTo>
                    <a:moveTo>
                      <a:pt x="636" y="0"/>
                    </a:moveTo>
                    <a:cubicBezTo>
                      <a:pt x="636" y="0"/>
                      <a:pt x="636" y="0"/>
                      <a:pt x="63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636" y="61"/>
                      <a:pt x="636" y="61"/>
                      <a:pt x="636" y="61"/>
                    </a:cubicBezTo>
                    <a:cubicBezTo>
                      <a:pt x="636" y="0"/>
                      <a:pt x="636" y="0"/>
                      <a:pt x="636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0" name="Rectangle 1156">
                <a:extLst>
                  <a:ext uri="{FF2B5EF4-FFF2-40B4-BE49-F238E27FC236}">
                    <a16:creationId xmlns:a16="http://schemas.microsoft.com/office/drawing/2014/main" id="{587BCDF3-D55B-426E-B075-A687EAF5670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1" name="Rectangle 1157">
                <a:extLst>
                  <a:ext uri="{FF2B5EF4-FFF2-40B4-BE49-F238E27FC236}">
                    <a16:creationId xmlns:a16="http://schemas.microsoft.com/office/drawing/2014/main" id="{32EA78E0-ECEE-4EAF-A26F-9A843062DF9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491038" y="4843463"/>
                <a:ext cx="706438" cy="47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2" name="Oval 1158">
                <a:extLst>
                  <a:ext uri="{FF2B5EF4-FFF2-40B4-BE49-F238E27FC236}">
                    <a16:creationId xmlns:a16="http://schemas.microsoft.com/office/drawing/2014/main" id="{9AC9A4F2-77CD-4E6F-8A42-9AE4B3D4788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67200" y="4848226"/>
                <a:ext cx="39688" cy="38100"/>
              </a:xfrm>
              <a:prstGeom prst="ellipse">
                <a:avLst/>
              </a:pr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3" name="Oval 1159">
                <a:extLst>
                  <a:ext uri="{FF2B5EF4-FFF2-40B4-BE49-F238E27FC236}">
                    <a16:creationId xmlns:a16="http://schemas.microsoft.com/office/drawing/2014/main" id="{D581F3FF-4EA9-4433-8987-34259B19088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29113" y="4848226"/>
                <a:ext cx="38100" cy="38100"/>
              </a:xfrm>
              <a:prstGeom prst="ellipse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4" name="Oval 1160">
                <a:extLst>
                  <a:ext uri="{FF2B5EF4-FFF2-40B4-BE49-F238E27FC236}">
                    <a16:creationId xmlns:a16="http://schemas.microsoft.com/office/drawing/2014/main" id="{855AE2C3-C4D2-4DE7-A9B6-D2CE500E570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91025" y="4848226"/>
                <a:ext cx="38100" cy="38100"/>
              </a:xfrm>
              <a:prstGeom prst="ellipse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5" name="Rectangle 1161">
                <a:extLst>
                  <a:ext uri="{FF2B5EF4-FFF2-40B4-BE49-F238E27FC236}">
                    <a16:creationId xmlns:a16="http://schemas.microsoft.com/office/drawing/2014/main" id="{58095297-75E0-4C41-98D1-F4969429D8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6" name="Rectangle 1162">
                <a:extLst>
                  <a:ext uri="{FF2B5EF4-FFF2-40B4-BE49-F238E27FC236}">
                    <a16:creationId xmlns:a16="http://schemas.microsoft.com/office/drawing/2014/main" id="{D5CC4D95-047E-4706-BD0B-D8AC63FCEA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3075" y="4968876"/>
                <a:ext cx="912813" cy="461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7" name="Freeform 1163">
                <a:extLst>
                  <a:ext uri="{FF2B5EF4-FFF2-40B4-BE49-F238E27FC236}">
                    <a16:creationId xmlns:a16="http://schemas.microsoft.com/office/drawing/2014/main" id="{82A5EEE7-BBC5-4322-8183-463F020B18B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close/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  <a:close/>
                  </a:path>
                </a:pathLst>
              </a:custGeom>
              <a:solidFill>
                <a:srgbClr val="0ADBD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8" name="Freeform 1164">
                <a:extLst>
                  <a:ext uri="{FF2B5EF4-FFF2-40B4-BE49-F238E27FC236}">
                    <a16:creationId xmlns:a16="http://schemas.microsoft.com/office/drawing/2014/main" id="{8CAD4979-CC23-4B06-BDEB-9F8B52A97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4286250" y="5959476"/>
                <a:ext cx="336550" cy="114300"/>
              </a:xfrm>
              <a:custGeom>
                <a:avLst/>
                <a:gdLst>
                  <a:gd name="T0" fmla="*/ 38 w 212"/>
                  <a:gd name="T1" fmla="*/ 44 h 72"/>
                  <a:gd name="T2" fmla="*/ 38 w 212"/>
                  <a:gd name="T3" fmla="*/ 28 h 72"/>
                  <a:gd name="T4" fmla="*/ 173 w 212"/>
                  <a:gd name="T5" fmla="*/ 28 h 72"/>
                  <a:gd name="T6" fmla="*/ 173 w 212"/>
                  <a:gd name="T7" fmla="*/ 44 h 72"/>
                  <a:gd name="T8" fmla="*/ 38 w 212"/>
                  <a:gd name="T9" fmla="*/ 44 h 72"/>
                  <a:gd name="T10" fmla="*/ 212 w 212"/>
                  <a:gd name="T11" fmla="*/ 0 h 72"/>
                  <a:gd name="T12" fmla="*/ 0 w 212"/>
                  <a:gd name="T13" fmla="*/ 0 h 72"/>
                  <a:gd name="T14" fmla="*/ 0 w 212"/>
                  <a:gd name="T15" fmla="*/ 72 h 72"/>
                  <a:gd name="T16" fmla="*/ 212 w 212"/>
                  <a:gd name="T17" fmla="*/ 72 h 72"/>
                  <a:gd name="T18" fmla="*/ 212 w 212"/>
                  <a:gd name="T1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2" h="72">
                    <a:moveTo>
                      <a:pt x="38" y="44"/>
                    </a:moveTo>
                    <a:lnTo>
                      <a:pt x="38" y="28"/>
                    </a:lnTo>
                    <a:lnTo>
                      <a:pt x="173" y="28"/>
                    </a:lnTo>
                    <a:lnTo>
                      <a:pt x="173" y="44"/>
                    </a:lnTo>
                    <a:lnTo>
                      <a:pt x="38" y="44"/>
                    </a:lnTo>
                    <a:moveTo>
                      <a:pt x="212" y="0"/>
                    </a:moveTo>
                    <a:lnTo>
                      <a:pt x="0" y="0"/>
                    </a:lnTo>
                    <a:lnTo>
                      <a:pt x="0" y="72"/>
                    </a:lnTo>
                    <a:lnTo>
                      <a:pt x="212" y="72"/>
                    </a:lnTo>
                    <a:lnTo>
                      <a:pt x="21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9" name="Rectangle 1165">
                <a:extLst>
                  <a:ext uri="{FF2B5EF4-FFF2-40B4-BE49-F238E27FC236}">
                    <a16:creationId xmlns:a16="http://schemas.microsoft.com/office/drawing/2014/main" id="{E292F07B-C2DD-4821-8448-F63EE10701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solidFill>
                <a:srgbClr val="F0F6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0" name="Rectangle 1166">
                <a:extLst>
                  <a:ext uri="{FF2B5EF4-FFF2-40B4-BE49-F238E27FC236}">
                    <a16:creationId xmlns:a16="http://schemas.microsoft.com/office/drawing/2014/main" id="{7C55F31A-6795-4E46-8F60-ED4811A4D8F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6575" y="6003926"/>
                <a:ext cx="214313" cy="25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1" name="Rectangle 1167">
                <a:extLst>
                  <a:ext uri="{FF2B5EF4-FFF2-40B4-BE49-F238E27FC236}">
                    <a16:creationId xmlns:a16="http://schemas.microsoft.com/office/drawing/2014/main" id="{5B93351C-F06C-447A-A08E-ED3C4D1B81A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2" name="Rectangle 1168">
                <a:extLst>
                  <a:ext uri="{FF2B5EF4-FFF2-40B4-BE49-F238E27FC236}">
                    <a16:creationId xmlns:a16="http://schemas.microsoft.com/office/drawing/2014/main" id="{2D7B1982-7971-47F5-9494-843D04A6FE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3418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3" name="Rectangle 1169">
                <a:extLst>
                  <a:ext uri="{FF2B5EF4-FFF2-40B4-BE49-F238E27FC236}">
                    <a16:creationId xmlns:a16="http://schemas.microsoft.com/office/drawing/2014/main" id="{14C51377-723D-46A1-A0E4-107E844D5E0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4" name="Rectangle 1170">
                <a:extLst>
                  <a:ext uri="{FF2B5EF4-FFF2-40B4-BE49-F238E27FC236}">
                    <a16:creationId xmlns:a16="http://schemas.microsoft.com/office/drawing/2014/main" id="{37775D94-6188-4FB7-93CC-9FC162B2791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5069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5" name="Rectangle 1171">
                <a:extLst>
                  <a:ext uri="{FF2B5EF4-FFF2-40B4-BE49-F238E27FC236}">
                    <a16:creationId xmlns:a16="http://schemas.microsoft.com/office/drawing/2014/main" id="{8D10A5E3-1D78-48A0-A9F5-F3D35D29BC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6" name="Rectangle 1172">
                <a:extLst>
                  <a:ext uri="{FF2B5EF4-FFF2-40B4-BE49-F238E27FC236}">
                    <a16:creationId xmlns:a16="http://schemas.microsoft.com/office/drawing/2014/main" id="{3685D403-7605-4973-9BFE-8A4E8656226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672013" y="5483226"/>
                <a:ext cx="133350" cy="133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7" name="Freeform 1173">
                <a:extLst>
                  <a:ext uri="{FF2B5EF4-FFF2-40B4-BE49-F238E27FC236}">
                    <a16:creationId xmlns:a16="http://schemas.microsoft.com/office/drawing/2014/main" id="{31EC089C-6037-44DC-9A8D-F2C845E3BC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37113" y="5483226"/>
                <a:ext cx="133350" cy="133350"/>
              </a:xfrm>
              <a:custGeom>
                <a:avLst/>
                <a:gdLst>
                  <a:gd name="T0" fmla="*/ 84 w 84"/>
                  <a:gd name="T1" fmla="*/ 0 h 84"/>
                  <a:gd name="T2" fmla="*/ 0 w 84"/>
                  <a:gd name="T3" fmla="*/ 0 h 84"/>
                  <a:gd name="T4" fmla="*/ 0 w 84"/>
                  <a:gd name="T5" fmla="*/ 84 h 84"/>
                  <a:gd name="T6" fmla="*/ 77 w 84"/>
                  <a:gd name="T7" fmla="*/ 84 h 84"/>
                  <a:gd name="T8" fmla="*/ 77 w 84"/>
                  <a:gd name="T9" fmla="*/ 41 h 84"/>
                  <a:gd name="T10" fmla="*/ 84 w 84"/>
                  <a:gd name="T11" fmla="*/ 18 h 84"/>
                  <a:gd name="T12" fmla="*/ 84 w 84"/>
                  <a:gd name="T1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4" h="84">
                    <a:moveTo>
                      <a:pt x="8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77" y="41"/>
                      <a:pt x="77" y="41"/>
                      <a:pt x="77" y="41"/>
                    </a:cubicBezTo>
                    <a:cubicBezTo>
                      <a:pt x="77" y="33"/>
                      <a:pt x="80" y="25"/>
                      <a:pt x="84" y="18"/>
                    </a:cubicBezTo>
                    <a:cubicBezTo>
                      <a:pt x="84" y="0"/>
                      <a:pt x="84" y="0"/>
                      <a:pt x="84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8" name="Freeform 1174">
                <a:extLst>
                  <a:ext uri="{FF2B5EF4-FFF2-40B4-BE49-F238E27FC236}">
                    <a16:creationId xmlns:a16="http://schemas.microsoft.com/office/drawing/2014/main" id="{F84EBC69-43D8-4797-8144-F0B00050B2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064125" y="5483226"/>
                <a:ext cx="71438" cy="133350"/>
              </a:xfrm>
              <a:custGeom>
                <a:avLst/>
                <a:gdLst>
                  <a:gd name="T0" fmla="*/ 45 w 45"/>
                  <a:gd name="T1" fmla="*/ 0 h 84"/>
                  <a:gd name="T2" fmla="*/ 0 w 45"/>
                  <a:gd name="T3" fmla="*/ 0 h 84"/>
                  <a:gd name="T4" fmla="*/ 26 w 45"/>
                  <a:gd name="T5" fmla="*/ 41 h 84"/>
                  <a:gd name="T6" fmla="*/ 26 w 45"/>
                  <a:gd name="T7" fmla="*/ 84 h 84"/>
                  <a:gd name="T8" fmla="*/ 45 w 45"/>
                  <a:gd name="T9" fmla="*/ 84 h 84"/>
                  <a:gd name="T10" fmla="*/ 45 w 45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84">
                    <a:moveTo>
                      <a:pt x="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6" y="8"/>
                      <a:pt x="26" y="23"/>
                      <a:pt x="26" y="41"/>
                    </a:cubicBezTo>
                    <a:cubicBezTo>
                      <a:pt x="26" y="84"/>
                      <a:pt x="26" y="84"/>
                      <a:pt x="26" y="84"/>
                    </a:cubicBezTo>
                    <a:cubicBezTo>
                      <a:pt x="45" y="84"/>
                      <a:pt x="45" y="84"/>
                      <a:pt x="45" y="84"/>
                    </a:cubicBezTo>
                    <a:cubicBezTo>
                      <a:pt x="45" y="0"/>
                      <a:pt x="45" y="0"/>
                      <a:pt x="45" y="0"/>
                    </a:cubicBezTo>
                  </a:path>
                </a:pathLst>
              </a:custGeom>
              <a:solidFill>
                <a:srgbClr val="7BDC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9" name="Freeform 1175">
                <a:extLst>
                  <a:ext uri="{FF2B5EF4-FFF2-40B4-BE49-F238E27FC236}">
                    <a16:creationId xmlns:a16="http://schemas.microsoft.com/office/drawing/2014/main" id="{CEFB0493-F6CD-4544-A5BE-46AEB027C7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0" name="Freeform 1176">
                <a:extLst>
                  <a:ext uri="{FF2B5EF4-FFF2-40B4-BE49-F238E27FC236}">
                    <a16:creationId xmlns:a16="http://schemas.microsoft.com/office/drawing/2014/main" id="{5701ED7C-280C-41F4-B18C-922F41DADD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5175250" y="5529263"/>
                <a:ext cx="22225" cy="42863"/>
              </a:xfrm>
              <a:custGeom>
                <a:avLst/>
                <a:gdLst>
                  <a:gd name="T0" fmla="*/ 0 w 14"/>
                  <a:gd name="T1" fmla="*/ 0 h 27"/>
                  <a:gd name="T2" fmla="*/ 0 w 14"/>
                  <a:gd name="T3" fmla="*/ 13 h 27"/>
                  <a:gd name="T4" fmla="*/ 0 w 14"/>
                  <a:gd name="T5" fmla="*/ 27 h 27"/>
                  <a:gd name="T6" fmla="*/ 7 w 14"/>
                  <a:gd name="T7" fmla="*/ 20 h 27"/>
                  <a:gd name="T8" fmla="*/ 14 w 14"/>
                  <a:gd name="T9" fmla="*/ 13 h 27"/>
                  <a:gd name="T10" fmla="*/ 7 w 14"/>
                  <a:gd name="T11" fmla="*/ 6 h 27"/>
                  <a:gd name="T12" fmla="*/ 0 w 14"/>
                  <a:gd name="T13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0" y="13"/>
                    </a:lnTo>
                    <a:lnTo>
                      <a:pt x="0" y="27"/>
                    </a:lnTo>
                    <a:lnTo>
                      <a:pt x="7" y="20"/>
                    </a:lnTo>
                    <a:lnTo>
                      <a:pt x="14" y="13"/>
                    </a:lnTo>
                    <a:lnTo>
                      <a:pt x="7" y="6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1" name="Rectangle 1177">
                <a:extLst>
                  <a:ext uri="{FF2B5EF4-FFF2-40B4-BE49-F238E27FC236}">
                    <a16:creationId xmlns:a16="http://schemas.microsoft.com/office/drawing/2014/main" id="{6644EE98-16DE-44A2-8EC7-A19A7BC5BE4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solidFill>
                <a:srgbClr val="069F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2" name="Rectangle 1178">
                <a:extLst>
                  <a:ext uri="{FF2B5EF4-FFF2-40B4-BE49-F238E27FC236}">
                    <a16:creationId xmlns:a16="http://schemas.microsoft.com/office/drawing/2014/main" id="{701F3945-9971-4346-9C7C-2FB587CD0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688013"/>
                <a:ext cx="415925" cy="396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3" name="Rectangle 1179">
                <a:extLst>
                  <a:ext uri="{FF2B5EF4-FFF2-40B4-BE49-F238E27FC236}">
                    <a16:creationId xmlns:a16="http://schemas.microsoft.com/office/drawing/2014/main" id="{1DE2AF29-E590-4115-B3DE-CE13CD99C1E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4" name="Rectangle 1180">
                <a:extLst>
                  <a:ext uri="{FF2B5EF4-FFF2-40B4-BE49-F238E27FC236}">
                    <a16:creationId xmlns:a16="http://schemas.microsoft.com/office/drawing/2014/main" id="{5DCCB19E-E0F5-46AE-9AF6-7132CF5E858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784851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5" name="Rectangle 1181">
                <a:extLst>
                  <a:ext uri="{FF2B5EF4-FFF2-40B4-BE49-F238E27FC236}">
                    <a16:creationId xmlns:a16="http://schemas.microsoft.com/office/drawing/2014/main" id="{D035434D-76A4-4168-AC5D-706598463D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6" name="Rectangle 1182">
                <a:extLst>
                  <a:ext uri="{FF2B5EF4-FFF2-40B4-BE49-F238E27FC236}">
                    <a16:creationId xmlns:a16="http://schemas.microsoft.com/office/drawing/2014/main" id="{D000B02D-19E8-46AF-BE48-339D2330F11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38826"/>
                <a:ext cx="641350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7" name="Rectangle 1183">
                <a:extLst>
                  <a:ext uri="{FF2B5EF4-FFF2-40B4-BE49-F238E27FC236}">
                    <a16:creationId xmlns:a16="http://schemas.microsoft.com/office/drawing/2014/main" id="{4A5F4E69-C783-4F41-B014-A98A32ADC6F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8" name="Rectangle 1184">
                <a:extLst>
                  <a:ext uri="{FF2B5EF4-FFF2-40B4-BE49-F238E27FC236}">
                    <a16:creationId xmlns:a16="http://schemas.microsoft.com/office/drawing/2014/main" id="{A02A4319-7B59-4EC8-93C0-122D5C9DBCD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86250" y="5894388"/>
                <a:ext cx="604838" cy="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9" name="Freeform 1185">
                <a:extLst>
                  <a:ext uri="{FF2B5EF4-FFF2-40B4-BE49-F238E27FC236}">
                    <a16:creationId xmlns:a16="http://schemas.microsoft.com/office/drawing/2014/main" id="{5CE186E6-0C31-49C6-B0A4-CA99103847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0650" y="5484813"/>
                <a:ext cx="377825" cy="884238"/>
              </a:xfrm>
              <a:custGeom>
                <a:avLst/>
                <a:gdLst>
                  <a:gd name="T0" fmla="*/ 75 w 238"/>
                  <a:gd name="T1" fmla="*/ 0 h 558"/>
                  <a:gd name="T2" fmla="*/ 73 w 238"/>
                  <a:gd name="T3" fmla="*/ 3 h 558"/>
                  <a:gd name="T4" fmla="*/ 73 w 238"/>
                  <a:gd name="T5" fmla="*/ 3 h 558"/>
                  <a:gd name="T6" fmla="*/ 51 w 238"/>
                  <a:gd name="T7" fmla="*/ 53 h 558"/>
                  <a:gd name="T8" fmla="*/ 27 w 238"/>
                  <a:gd name="T9" fmla="*/ 106 h 558"/>
                  <a:gd name="T10" fmla="*/ 28 w 238"/>
                  <a:gd name="T11" fmla="*/ 106 h 558"/>
                  <a:gd name="T12" fmla="*/ 0 w 238"/>
                  <a:gd name="T13" fmla="*/ 167 h 558"/>
                  <a:gd name="T14" fmla="*/ 0 w 238"/>
                  <a:gd name="T15" fmla="*/ 558 h 558"/>
                  <a:gd name="T16" fmla="*/ 143 w 238"/>
                  <a:gd name="T17" fmla="*/ 558 h 558"/>
                  <a:gd name="T18" fmla="*/ 196 w 238"/>
                  <a:gd name="T19" fmla="*/ 394 h 558"/>
                  <a:gd name="T20" fmla="*/ 108 w 238"/>
                  <a:gd name="T21" fmla="*/ 196 h 558"/>
                  <a:gd name="T22" fmla="*/ 106 w 238"/>
                  <a:gd name="T23" fmla="*/ 194 h 558"/>
                  <a:gd name="T24" fmla="*/ 134 w 238"/>
                  <a:gd name="T25" fmla="*/ 109 h 558"/>
                  <a:gd name="T26" fmla="*/ 156 w 238"/>
                  <a:gd name="T27" fmla="*/ 110 h 558"/>
                  <a:gd name="T28" fmla="*/ 156 w 238"/>
                  <a:gd name="T29" fmla="*/ 110 h 558"/>
                  <a:gd name="T30" fmla="*/ 157 w 238"/>
                  <a:gd name="T31" fmla="*/ 110 h 558"/>
                  <a:gd name="T32" fmla="*/ 238 w 238"/>
                  <a:gd name="T33" fmla="*/ 30 h 558"/>
                  <a:gd name="T34" fmla="*/ 238 w 238"/>
                  <a:gd name="T35" fmla="*/ 3 h 558"/>
                  <a:gd name="T36" fmla="*/ 75 w 238"/>
                  <a:gd name="T37" fmla="*/ 0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558">
                    <a:moveTo>
                      <a:pt x="75" y="0"/>
                    </a:move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51" y="53"/>
                      <a:pt x="51" y="53"/>
                      <a:pt x="51" y="53"/>
                    </a:cubicBezTo>
                    <a:cubicBezTo>
                      <a:pt x="27" y="106"/>
                      <a:pt x="27" y="106"/>
                      <a:pt x="27" y="106"/>
                    </a:cubicBezTo>
                    <a:cubicBezTo>
                      <a:pt x="28" y="106"/>
                      <a:pt x="28" y="106"/>
                      <a:pt x="28" y="106"/>
                    </a:cubicBezTo>
                    <a:cubicBezTo>
                      <a:pt x="0" y="167"/>
                      <a:pt x="0" y="167"/>
                      <a:pt x="0" y="167"/>
                    </a:cubicBezTo>
                    <a:cubicBezTo>
                      <a:pt x="0" y="558"/>
                      <a:pt x="0" y="558"/>
                      <a:pt x="0" y="558"/>
                    </a:cubicBezTo>
                    <a:cubicBezTo>
                      <a:pt x="143" y="558"/>
                      <a:pt x="143" y="558"/>
                      <a:pt x="143" y="558"/>
                    </a:cubicBezTo>
                    <a:cubicBezTo>
                      <a:pt x="175" y="517"/>
                      <a:pt x="196" y="458"/>
                      <a:pt x="196" y="394"/>
                    </a:cubicBezTo>
                    <a:cubicBezTo>
                      <a:pt x="196" y="308"/>
                      <a:pt x="160" y="234"/>
                      <a:pt x="108" y="196"/>
                    </a:cubicBezTo>
                    <a:cubicBezTo>
                      <a:pt x="106" y="194"/>
                      <a:pt x="106" y="194"/>
                      <a:pt x="106" y="194"/>
                    </a:cubicBezTo>
                    <a:cubicBezTo>
                      <a:pt x="134" y="109"/>
                      <a:pt x="134" y="109"/>
                      <a:pt x="134" y="109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6" y="110"/>
                      <a:pt x="156" y="110"/>
                    </a:cubicBezTo>
                    <a:cubicBezTo>
                      <a:pt x="156" y="110"/>
                      <a:pt x="157" y="110"/>
                      <a:pt x="157" y="110"/>
                    </a:cubicBezTo>
                    <a:cubicBezTo>
                      <a:pt x="201" y="110"/>
                      <a:pt x="237" y="75"/>
                      <a:pt x="238" y="30"/>
                    </a:cubicBezTo>
                    <a:cubicBezTo>
                      <a:pt x="238" y="3"/>
                      <a:pt x="238" y="3"/>
                      <a:pt x="238" y="3"/>
                    </a:cubicBezTo>
                    <a:cubicBezTo>
                      <a:pt x="75" y="0"/>
                      <a:pt x="75" y="0"/>
                      <a:pt x="75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0" name="Freeform 1186">
                <a:extLst>
                  <a:ext uri="{FF2B5EF4-FFF2-40B4-BE49-F238E27FC236}">
                    <a16:creationId xmlns:a16="http://schemas.microsoft.com/office/drawing/2014/main" id="{7E8A831A-624F-4DC0-B67C-B97199EE235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914775" y="5470526"/>
                <a:ext cx="407988" cy="904875"/>
              </a:xfrm>
              <a:custGeom>
                <a:avLst/>
                <a:gdLst>
                  <a:gd name="T0" fmla="*/ 5 w 257"/>
                  <a:gd name="T1" fmla="*/ 177 h 571"/>
                  <a:gd name="T2" fmla="*/ 6 w 257"/>
                  <a:gd name="T3" fmla="*/ 177 h 571"/>
                  <a:gd name="T4" fmla="*/ 5 w 257"/>
                  <a:gd name="T5" fmla="*/ 177 h 571"/>
                  <a:gd name="T6" fmla="*/ 83 w 257"/>
                  <a:gd name="T7" fmla="*/ 12 h 571"/>
                  <a:gd name="T8" fmla="*/ 85 w 257"/>
                  <a:gd name="T9" fmla="*/ 9 h 571"/>
                  <a:gd name="T10" fmla="*/ 248 w 257"/>
                  <a:gd name="T11" fmla="*/ 12 h 571"/>
                  <a:gd name="T12" fmla="*/ 248 w 257"/>
                  <a:gd name="T13" fmla="*/ 39 h 571"/>
                  <a:gd name="T14" fmla="*/ 167 w 257"/>
                  <a:gd name="T15" fmla="*/ 119 h 571"/>
                  <a:gd name="T16" fmla="*/ 166 w 257"/>
                  <a:gd name="T17" fmla="*/ 119 h 571"/>
                  <a:gd name="T18" fmla="*/ 166 w 257"/>
                  <a:gd name="T19" fmla="*/ 119 h 571"/>
                  <a:gd name="T20" fmla="*/ 144 w 257"/>
                  <a:gd name="T21" fmla="*/ 118 h 571"/>
                  <a:gd name="T22" fmla="*/ 116 w 257"/>
                  <a:gd name="T23" fmla="*/ 203 h 571"/>
                  <a:gd name="T24" fmla="*/ 118 w 257"/>
                  <a:gd name="T25" fmla="*/ 205 h 571"/>
                  <a:gd name="T26" fmla="*/ 206 w 257"/>
                  <a:gd name="T27" fmla="*/ 403 h 571"/>
                  <a:gd name="T28" fmla="*/ 153 w 257"/>
                  <a:gd name="T29" fmla="*/ 567 h 571"/>
                  <a:gd name="T30" fmla="*/ 10 w 257"/>
                  <a:gd name="T31" fmla="*/ 567 h 571"/>
                  <a:gd name="T32" fmla="*/ 10 w 257"/>
                  <a:gd name="T33" fmla="*/ 176 h 571"/>
                  <a:gd name="T34" fmla="*/ 38 w 257"/>
                  <a:gd name="T35" fmla="*/ 115 h 571"/>
                  <a:gd name="T36" fmla="*/ 37 w 257"/>
                  <a:gd name="T37" fmla="*/ 115 h 571"/>
                  <a:gd name="T38" fmla="*/ 61 w 257"/>
                  <a:gd name="T39" fmla="*/ 62 h 571"/>
                  <a:gd name="T40" fmla="*/ 83 w 257"/>
                  <a:gd name="T41" fmla="*/ 12 h 571"/>
                  <a:gd name="T42" fmla="*/ 83 w 257"/>
                  <a:gd name="T43" fmla="*/ 12 h 571"/>
                  <a:gd name="T44" fmla="*/ 79 w 257"/>
                  <a:gd name="T45" fmla="*/ 0 h 571"/>
                  <a:gd name="T46" fmla="*/ 53 w 257"/>
                  <a:gd name="T47" fmla="*/ 58 h 571"/>
                  <a:gd name="T48" fmla="*/ 53 w 257"/>
                  <a:gd name="T49" fmla="*/ 58 h 571"/>
                  <a:gd name="T50" fmla="*/ 24 w 257"/>
                  <a:gd name="T51" fmla="*/ 123 h 571"/>
                  <a:gd name="T52" fmla="*/ 25 w 257"/>
                  <a:gd name="T53" fmla="*/ 123 h 571"/>
                  <a:gd name="T54" fmla="*/ 0 w 257"/>
                  <a:gd name="T55" fmla="*/ 179 h 571"/>
                  <a:gd name="T56" fmla="*/ 2 w 257"/>
                  <a:gd name="T57" fmla="*/ 180 h 571"/>
                  <a:gd name="T58" fmla="*/ 2 w 257"/>
                  <a:gd name="T59" fmla="*/ 571 h 571"/>
                  <a:gd name="T60" fmla="*/ 160 w 257"/>
                  <a:gd name="T61" fmla="*/ 571 h 571"/>
                  <a:gd name="T62" fmla="*/ 182 w 257"/>
                  <a:gd name="T63" fmla="*/ 538 h 571"/>
                  <a:gd name="T64" fmla="*/ 186 w 257"/>
                  <a:gd name="T65" fmla="*/ 531 h 571"/>
                  <a:gd name="T66" fmla="*/ 210 w 257"/>
                  <a:gd name="T67" fmla="*/ 452 h 571"/>
                  <a:gd name="T68" fmla="*/ 212 w 257"/>
                  <a:gd name="T69" fmla="*/ 439 h 571"/>
                  <a:gd name="T70" fmla="*/ 214 w 257"/>
                  <a:gd name="T71" fmla="*/ 403 h 571"/>
                  <a:gd name="T72" fmla="*/ 202 w 257"/>
                  <a:gd name="T73" fmla="*/ 316 h 571"/>
                  <a:gd name="T74" fmla="*/ 189 w 257"/>
                  <a:gd name="T75" fmla="*/ 281 h 571"/>
                  <a:gd name="T76" fmla="*/ 170 w 257"/>
                  <a:gd name="T77" fmla="*/ 248 h 571"/>
                  <a:gd name="T78" fmla="*/ 162 w 257"/>
                  <a:gd name="T79" fmla="*/ 237 h 571"/>
                  <a:gd name="T80" fmla="*/ 126 w 257"/>
                  <a:gd name="T81" fmla="*/ 200 h 571"/>
                  <a:gd name="T82" fmla="*/ 150 w 257"/>
                  <a:gd name="T83" fmla="*/ 127 h 571"/>
                  <a:gd name="T84" fmla="*/ 162 w 257"/>
                  <a:gd name="T85" fmla="*/ 127 h 571"/>
                  <a:gd name="T86" fmla="*/ 165 w 257"/>
                  <a:gd name="T87" fmla="*/ 127 h 571"/>
                  <a:gd name="T88" fmla="*/ 166 w 257"/>
                  <a:gd name="T89" fmla="*/ 127 h 571"/>
                  <a:gd name="T90" fmla="*/ 167 w 257"/>
                  <a:gd name="T91" fmla="*/ 127 h 571"/>
                  <a:gd name="T92" fmla="*/ 170 w 257"/>
                  <a:gd name="T93" fmla="*/ 127 h 571"/>
                  <a:gd name="T94" fmla="*/ 189 w 257"/>
                  <a:gd name="T95" fmla="*/ 125 h 571"/>
                  <a:gd name="T96" fmla="*/ 202 w 257"/>
                  <a:gd name="T97" fmla="*/ 120 h 571"/>
                  <a:gd name="T98" fmla="*/ 256 w 257"/>
                  <a:gd name="T99" fmla="*/ 40 h 571"/>
                  <a:gd name="T100" fmla="*/ 257 w 257"/>
                  <a:gd name="T101" fmla="*/ 11 h 571"/>
                  <a:gd name="T102" fmla="*/ 257 w 257"/>
                  <a:gd name="T103" fmla="*/ 11 h 571"/>
                  <a:gd name="T104" fmla="*/ 257 w 257"/>
                  <a:gd name="T105" fmla="*/ 11 h 571"/>
                  <a:gd name="T106" fmla="*/ 256 w 257"/>
                  <a:gd name="T107" fmla="*/ 7 h 571"/>
                  <a:gd name="T108" fmla="*/ 256 w 257"/>
                  <a:gd name="T109" fmla="*/ 3 h 571"/>
                  <a:gd name="T110" fmla="*/ 202 w 257"/>
                  <a:gd name="T111" fmla="*/ 3 h 571"/>
                  <a:gd name="T112" fmla="*/ 189 w 257"/>
                  <a:gd name="T113" fmla="*/ 2 h 571"/>
                  <a:gd name="T114" fmla="*/ 170 w 257"/>
                  <a:gd name="T115" fmla="*/ 2 h 571"/>
                  <a:gd name="T116" fmla="*/ 162 w 257"/>
                  <a:gd name="T117" fmla="*/ 2 h 571"/>
                  <a:gd name="T118" fmla="*/ 80 w 257"/>
                  <a:gd name="T119" fmla="*/ 1 h 571"/>
                  <a:gd name="T120" fmla="*/ 79 w 257"/>
                  <a:gd name="T121" fmla="*/ 0 h 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57" h="571">
                    <a:moveTo>
                      <a:pt x="5" y="177"/>
                    </a:moveTo>
                    <a:cubicBezTo>
                      <a:pt x="6" y="177"/>
                      <a:pt x="6" y="177"/>
                      <a:pt x="6" y="177"/>
                    </a:cubicBezTo>
                    <a:cubicBezTo>
                      <a:pt x="5" y="177"/>
                      <a:pt x="5" y="177"/>
                      <a:pt x="5" y="177"/>
                    </a:cubicBezTo>
                    <a:moveTo>
                      <a:pt x="83" y="12"/>
                    </a:moveTo>
                    <a:cubicBezTo>
                      <a:pt x="85" y="9"/>
                      <a:pt x="85" y="9"/>
                      <a:pt x="85" y="9"/>
                    </a:cubicBezTo>
                    <a:cubicBezTo>
                      <a:pt x="248" y="12"/>
                      <a:pt x="248" y="12"/>
                      <a:pt x="248" y="12"/>
                    </a:cubicBezTo>
                    <a:cubicBezTo>
                      <a:pt x="248" y="39"/>
                      <a:pt x="248" y="39"/>
                      <a:pt x="248" y="39"/>
                    </a:cubicBezTo>
                    <a:cubicBezTo>
                      <a:pt x="247" y="84"/>
                      <a:pt x="211" y="119"/>
                      <a:pt x="167" y="119"/>
                    </a:cubicBezTo>
                    <a:cubicBezTo>
                      <a:pt x="167" y="119"/>
                      <a:pt x="166" y="119"/>
                      <a:pt x="166" y="119"/>
                    </a:cubicBezTo>
                    <a:cubicBezTo>
                      <a:pt x="166" y="119"/>
                      <a:pt x="166" y="119"/>
                      <a:pt x="166" y="119"/>
                    </a:cubicBezTo>
                    <a:cubicBezTo>
                      <a:pt x="144" y="118"/>
                      <a:pt x="144" y="118"/>
                      <a:pt x="144" y="118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18" y="205"/>
                      <a:pt x="118" y="205"/>
                      <a:pt x="118" y="205"/>
                    </a:cubicBezTo>
                    <a:cubicBezTo>
                      <a:pt x="170" y="243"/>
                      <a:pt x="206" y="317"/>
                      <a:pt x="206" y="403"/>
                    </a:cubicBezTo>
                    <a:cubicBezTo>
                      <a:pt x="206" y="467"/>
                      <a:pt x="185" y="526"/>
                      <a:pt x="153" y="567"/>
                    </a:cubicBezTo>
                    <a:cubicBezTo>
                      <a:pt x="10" y="567"/>
                      <a:pt x="10" y="567"/>
                      <a:pt x="10" y="567"/>
                    </a:cubicBezTo>
                    <a:cubicBezTo>
                      <a:pt x="10" y="176"/>
                      <a:pt x="10" y="176"/>
                      <a:pt x="10" y="176"/>
                    </a:cubicBezTo>
                    <a:cubicBezTo>
                      <a:pt x="38" y="115"/>
                      <a:pt x="38" y="115"/>
                      <a:pt x="38" y="115"/>
                    </a:cubicBezTo>
                    <a:cubicBezTo>
                      <a:pt x="37" y="115"/>
                      <a:pt x="37" y="115"/>
                      <a:pt x="37" y="115"/>
                    </a:cubicBezTo>
                    <a:cubicBezTo>
                      <a:pt x="61" y="62"/>
                      <a:pt x="61" y="62"/>
                      <a:pt x="61" y="62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3" y="12"/>
                      <a:pt x="83" y="12"/>
                      <a:pt x="83" y="12"/>
                    </a:cubicBezTo>
                    <a:moveTo>
                      <a:pt x="79" y="0"/>
                    </a:moveTo>
                    <a:cubicBezTo>
                      <a:pt x="53" y="58"/>
                      <a:pt x="53" y="58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24" y="123"/>
                      <a:pt x="24" y="123"/>
                      <a:pt x="24" y="123"/>
                    </a:cubicBezTo>
                    <a:cubicBezTo>
                      <a:pt x="25" y="123"/>
                      <a:pt x="25" y="123"/>
                      <a:pt x="25" y="123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2" y="180"/>
                      <a:pt x="2" y="180"/>
                      <a:pt x="2" y="180"/>
                    </a:cubicBezTo>
                    <a:cubicBezTo>
                      <a:pt x="2" y="571"/>
                      <a:pt x="2" y="571"/>
                      <a:pt x="2" y="571"/>
                    </a:cubicBezTo>
                    <a:cubicBezTo>
                      <a:pt x="160" y="571"/>
                      <a:pt x="160" y="571"/>
                      <a:pt x="160" y="571"/>
                    </a:cubicBezTo>
                    <a:cubicBezTo>
                      <a:pt x="168" y="561"/>
                      <a:pt x="175" y="550"/>
                      <a:pt x="182" y="538"/>
                    </a:cubicBezTo>
                    <a:cubicBezTo>
                      <a:pt x="183" y="535"/>
                      <a:pt x="184" y="533"/>
                      <a:pt x="186" y="531"/>
                    </a:cubicBezTo>
                    <a:cubicBezTo>
                      <a:pt x="197" y="507"/>
                      <a:pt x="206" y="481"/>
                      <a:pt x="210" y="452"/>
                    </a:cubicBezTo>
                    <a:cubicBezTo>
                      <a:pt x="211" y="448"/>
                      <a:pt x="212" y="443"/>
                      <a:pt x="212" y="439"/>
                    </a:cubicBezTo>
                    <a:cubicBezTo>
                      <a:pt x="214" y="427"/>
                      <a:pt x="214" y="415"/>
                      <a:pt x="214" y="403"/>
                    </a:cubicBezTo>
                    <a:cubicBezTo>
                      <a:pt x="214" y="372"/>
                      <a:pt x="210" y="343"/>
                      <a:pt x="202" y="316"/>
                    </a:cubicBezTo>
                    <a:cubicBezTo>
                      <a:pt x="198" y="304"/>
                      <a:pt x="194" y="292"/>
                      <a:pt x="189" y="281"/>
                    </a:cubicBezTo>
                    <a:cubicBezTo>
                      <a:pt x="183" y="270"/>
                      <a:pt x="177" y="259"/>
                      <a:pt x="170" y="248"/>
                    </a:cubicBezTo>
                    <a:cubicBezTo>
                      <a:pt x="168" y="244"/>
                      <a:pt x="165" y="241"/>
                      <a:pt x="162" y="237"/>
                    </a:cubicBezTo>
                    <a:cubicBezTo>
                      <a:pt x="151" y="223"/>
                      <a:pt x="139" y="210"/>
                      <a:pt x="126" y="200"/>
                    </a:cubicBezTo>
                    <a:cubicBezTo>
                      <a:pt x="150" y="127"/>
                      <a:pt x="150" y="127"/>
                      <a:pt x="150" y="127"/>
                    </a:cubicBezTo>
                    <a:cubicBezTo>
                      <a:pt x="162" y="127"/>
                      <a:pt x="162" y="127"/>
                      <a:pt x="162" y="127"/>
                    </a:cubicBezTo>
                    <a:cubicBezTo>
                      <a:pt x="165" y="127"/>
                      <a:pt x="165" y="127"/>
                      <a:pt x="165" y="127"/>
                    </a:cubicBezTo>
                    <a:cubicBezTo>
                      <a:pt x="166" y="127"/>
                      <a:pt x="166" y="127"/>
                      <a:pt x="166" y="127"/>
                    </a:cubicBezTo>
                    <a:cubicBezTo>
                      <a:pt x="166" y="127"/>
                      <a:pt x="167" y="127"/>
                      <a:pt x="167" y="127"/>
                    </a:cubicBezTo>
                    <a:cubicBezTo>
                      <a:pt x="168" y="127"/>
                      <a:pt x="169" y="127"/>
                      <a:pt x="170" y="127"/>
                    </a:cubicBezTo>
                    <a:cubicBezTo>
                      <a:pt x="177" y="127"/>
                      <a:pt x="183" y="126"/>
                      <a:pt x="189" y="125"/>
                    </a:cubicBezTo>
                    <a:cubicBezTo>
                      <a:pt x="193" y="124"/>
                      <a:pt x="198" y="122"/>
                      <a:pt x="202" y="120"/>
                    </a:cubicBezTo>
                    <a:cubicBezTo>
                      <a:pt x="233" y="107"/>
                      <a:pt x="256" y="76"/>
                      <a:pt x="256" y="40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11"/>
                      <a:pt x="257" y="11"/>
                      <a:pt x="257" y="11"/>
                    </a:cubicBezTo>
                    <a:cubicBezTo>
                      <a:pt x="257" y="9"/>
                      <a:pt x="257" y="8"/>
                      <a:pt x="256" y="7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02" y="3"/>
                      <a:pt x="202" y="3"/>
                      <a:pt x="202" y="3"/>
                    </a:cubicBezTo>
                    <a:cubicBezTo>
                      <a:pt x="189" y="2"/>
                      <a:pt x="189" y="2"/>
                      <a:pt x="189" y="2"/>
                    </a:cubicBezTo>
                    <a:cubicBezTo>
                      <a:pt x="170" y="2"/>
                      <a:pt x="170" y="2"/>
                      <a:pt x="170" y="2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80" y="1"/>
                      <a:pt x="80" y="1"/>
                      <a:pt x="80" y="1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1" name="Freeform 1187">
                <a:extLst>
                  <a:ext uri="{FF2B5EF4-FFF2-40B4-BE49-F238E27FC236}">
                    <a16:creationId xmlns:a16="http://schemas.microsoft.com/office/drawing/2014/main" id="{6B8C948D-CB71-4CA7-BAD4-477A2EBC32B9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close/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AA7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2" name="Freeform 1188">
                <a:extLst>
                  <a:ext uri="{FF2B5EF4-FFF2-40B4-BE49-F238E27FC236}">
                    <a16:creationId xmlns:a16="http://schemas.microsoft.com/office/drawing/2014/main" id="{90701C91-407E-4035-B5EA-47069BF7098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297113" y="4265613"/>
                <a:ext cx="200025" cy="127000"/>
              </a:xfrm>
              <a:custGeom>
                <a:avLst/>
                <a:gdLst>
                  <a:gd name="T0" fmla="*/ 4 w 126"/>
                  <a:gd name="T1" fmla="*/ 72 h 80"/>
                  <a:gd name="T2" fmla="*/ 0 w 126"/>
                  <a:gd name="T3" fmla="*/ 76 h 80"/>
                  <a:gd name="T4" fmla="*/ 4 w 126"/>
                  <a:gd name="T5" fmla="*/ 80 h 80"/>
                  <a:gd name="T6" fmla="*/ 4 w 126"/>
                  <a:gd name="T7" fmla="*/ 72 h 80"/>
                  <a:gd name="T8" fmla="*/ 122 w 126"/>
                  <a:gd name="T9" fmla="*/ 0 h 80"/>
                  <a:gd name="T10" fmla="*/ 122 w 126"/>
                  <a:gd name="T11" fmla="*/ 8 h 80"/>
                  <a:gd name="T12" fmla="*/ 126 w 126"/>
                  <a:gd name="T13" fmla="*/ 4 h 80"/>
                  <a:gd name="T14" fmla="*/ 122 w 126"/>
                  <a:gd name="T1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6" h="80">
                    <a:moveTo>
                      <a:pt x="4" y="72"/>
                    </a:moveTo>
                    <a:lnTo>
                      <a:pt x="0" y="76"/>
                    </a:lnTo>
                    <a:lnTo>
                      <a:pt x="4" y="80"/>
                    </a:lnTo>
                    <a:lnTo>
                      <a:pt x="4" y="72"/>
                    </a:lnTo>
                    <a:moveTo>
                      <a:pt x="122" y="0"/>
                    </a:moveTo>
                    <a:lnTo>
                      <a:pt x="122" y="8"/>
                    </a:lnTo>
                    <a:lnTo>
                      <a:pt x="126" y="4"/>
                    </a:lnTo>
                    <a:lnTo>
                      <a:pt x="12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3" name="Freeform 1189">
                <a:extLst>
                  <a:ext uri="{FF2B5EF4-FFF2-40B4-BE49-F238E27FC236}">
                    <a16:creationId xmlns:a16="http://schemas.microsoft.com/office/drawing/2014/main" id="{C73625E0-C594-4E74-8A15-78AAA13D48B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close/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  <a:close/>
                  </a:path>
                </a:pathLst>
              </a:custGeom>
              <a:solidFill>
                <a:srgbClr val="1CCA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4" name="Freeform 1190">
                <a:extLst>
                  <a:ext uri="{FF2B5EF4-FFF2-40B4-BE49-F238E27FC236}">
                    <a16:creationId xmlns:a16="http://schemas.microsoft.com/office/drawing/2014/main" id="{3F634A12-FE4B-46DD-BCB2-FAC5F7CE44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65563" y="6388101"/>
                <a:ext cx="628650" cy="125413"/>
              </a:xfrm>
              <a:custGeom>
                <a:avLst/>
                <a:gdLst>
                  <a:gd name="T0" fmla="*/ 217 w 396"/>
                  <a:gd name="T1" fmla="*/ 79 h 79"/>
                  <a:gd name="T2" fmla="*/ 217 w 396"/>
                  <a:gd name="T3" fmla="*/ 8 h 79"/>
                  <a:gd name="T4" fmla="*/ 378 w 396"/>
                  <a:gd name="T5" fmla="*/ 8 h 79"/>
                  <a:gd name="T6" fmla="*/ 378 w 396"/>
                  <a:gd name="T7" fmla="*/ 79 h 79"/>
                  <a:gd name="T8" fmla="*/ 217 w 396"/>
                  <a:gd name="T9" fmla="*/ 79 h 79"/>
                  <a:gd name="T10" fmla="*/ 392 w 396"/>
                  <a:gd name="T11" fmla="*/ 0 h 79"/>
                  <a:gd name="T12" fmla="*/ 4 w 396"/>
                  <a:gd name="T13" fmla="*/ 0 h 79"/>
                  <a:gd name="T14" fmla="*/ 4 w 396"/>
                  <a:gd name="T15" fmla="*/ 79 h 79"/>
                  <a:gd name="T16" fmla="*/ 0 w 396"/>
                  <a:gd name="T17" fmla="*/ 79 h 79"/>
                  <a:gd name="T18" fmla="*/ 396 w 396"/>
                  <a:gd name="T19" fmla="*/ 79 h 79"/>
                  <a:gd name="T20" fmla="*/ 392 w 396"/>
                  <a:gd name="T21" fmla="*/ 79 h 79"/>
                  <a:gd name="T22" fmla="*/ 392 w 396"/>
                  <a:gd name="T23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6" h="79">
                    <a:moveTo>
                      <a:pt x="217" y="79"/>
                    </a:moveTo>
                    <a:lnTo>
                      <a:pt x="217" y="8"/>
                    </a:lnTo>
                    <a:lnTo>
                      <a:pt x="378" y="8"/>
                    </a:lnTo>
                    <a:lnTo>
                      <a:pt x="378" y="79"/>
                    </a:lnTo>
                    <a:lnTo>
                      <a:pt x="217" y="79"/>
                    </a:lnTo>
                    <a:moveTo>
                      <a:pt x="392" y="0"/>
                    </a:moveTo>
                    <a:lnTo>
                      <a:pt x="4" y="0"/>
                    </a:lnTo>
                    <a:lnTo>
                      <a:pt x="4" y="79"/>
                    </a:lnTo>
                    <a:lnTo>
                      <a:pt x="0" y="79"/>
                    </a:lnTo>
                    <a:lnTo>
                      <a:pt x="396" y="79"/>
                    </a:lnTo>
                    <a:lnTo>
                      <a:pt x="392" y="79"/>
                    </a:lnTo>
                    <a:lnTo>
                      <a:pt x="39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5" name="Freeform 1191">
                <a:extLst>
                  <a:ext uri="{FF2B5EF4-FFF2-40B4-BE49-F238E27FC236}">
                    <a16:creationId xmlns:a16="http://schemas.microsoft.com/office/drawing/2014/main" id="{AF120EEE-F09E-4945-955A-C61C0E439AD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6" name="Freeform 1192">
                <a:extLst>
                  <a:ext uri="{FF2B5EF4-FFF2-40B4-BE49-F238E27FC236}">
                    <a16:creationId xmlns:a16="http://schemas.microsoft.com/office/drawing/2014/main" id="{15C45A13-40F5-4E77-9BF4-DB7B174D70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59213" y="6375401"/>
                <a:ext cx="642938" cy="138113"/>
              </a:xfrm>
              <a:custGeom>
                <a:avLst/>
                <a:gdLst>
                  <a:gd name="T0" fmla="*/ 405 w 405"/>
                  <a:gd name="T1" fmla="*/ 0 h 87"/>
                  <a:gd name="T2" fmla="*/ 395 w 405"/>
                  <a:gd name="T3" fmla="*/ 0 h 87"/>
                  <a:gd name="T4" fmla="*/ 381 w 405"/>
                  <a:gd name="T5" fmla="*/ 0 h 87"/>
                  <a:gd name="T6" fmla="*/ 195 w 405"/>
                  <a:gd name="T7" fmla="*/ 0 h 87"/>
                  <a:gd name="T8" fmla="*/ 37 w 405"/>
                  <a:gd name="T9" fmla="*/ 0 h 87"/>
                  <a:gd name="T10" fmla="*/ 0 w 405"/>
                  <a:gd name="T11" fmla="*/ 0 h 87"/>
                  <a:gd name="T12" fmla="*/ 0 w 405"/>
                  <a:gd name="T13" fmla="*/ 87 h 87"/>
                  <a:gd name="T14" fmla="*/ 4 w 405"/>
                  <a:gd name="T15" fmla="*/ 87 h 87"/>
                  <a:gd name="T16" fmla="*/ 8 w 405"/>
                  <a:gd name="T17" fmla="*/ 87 h 87"/>
                  <a:gd name="T18" fmla="*/ 8 w 405"/>
                  <a:gd name="T19" fmla="*/ 8 h 87"/>
                  <a:gd name="T20" fmla="*/ 396 w 405"/>
                  <a:gd name="T21" fmla="*/ 8 h 87"/>
                  <a:gd name="T22" fmla="*/ 396 w 405"/>
                  <a:gd name="T23" fmla="*/ 87 h 87"/>
                  <a:gd name="T24" fmla="*/ 400 w 405"/>
                  <a:gd name="T25" fmla="*/ 87 h 87"/>
                  <a:gd name="T26" fmla="*/ 405 w 405"/>
                  <a:gd name="T27" fmla="*/ 87 h 87"/>
                  <a:gd name="T28" fmla="*/ 405 w 405"/>
                  <a:gd name="T2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05" h="87">
                    <a:moveTo>
                      <a:pt x="405" y="0"/>
                    </a:moveTo>
                    <a:lnTo>
                      <a:pt x="395" y="0"/>
                    </a:lnTo>
                    <a:lnTo>
                      <a:pt x="381" y="0"/>
                    </a:lnTo>
                    <a:lnTo>
                      <a:pt x="195" y="0"/>
                    </a:lnTo>
                    <a:lnTo>
                      <a:pt x="37" y="0"/>
                    </a:lnTo>
                    <a:lnTo>
                      <a:pt x="0" y="0"/>
                    </a:lnTo>
                    <a:lnTo>
                      <a:pt x="0" y="87"/>
                    </a:lnTo>
                    <a:lnTo>
                      <a:pt x="4" y="87"/>
                    </a:lnTo>
                    <a:lnTo>
                      <a:pt x="8" y="87"/>
                    </a:lnTo>
                    <a:lnTo>
                      <a:pt x="8" y="8"/>
                    </a:lnTo>
                    <a:lnTo>
                      <a:pt x="396" y="8"/>
                    </a:lnTo>
                    <a:lnTo>
                      <a:pt x="396" y="87"/>
                    </a:lnTo>
                    <a:lnTo>
                      <a:pt x="400" y="87"/>
                    </a:lnTo>
                    <a:lnTo>
                      <a:pt x="405" y="87"/>
                    </a:lnTo>
                    <a:lnTo>
                      <a:pt x="40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7" name="Rectangle 1193">
                <a:extLst>
                  <a:ext uri="{FF2B5EF4-FFF2-40B4-BE49-F238E27FC236}">
                    <a16:creationId xmlns:a16="http://schemas.microsoft.com/office/drawing/2014/main" id="{5B124224-243F-40E3-B343-83C8707204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solidFill>
                <a:srgbClr val="0EBB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8" name="Rectangle 1194">
                <a:extLst>
                  <a:ext uri="{FF2B5EF4-FFF2-40B4-BE49-F238E27FC236}">
                    <a16:creationId xmlns:a16="http://schemas.microsoft.com/office/drawing/2014/main" id="{EE010D69-2AD0-4EB0-9682-EADC8BE7B02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10050" y="6400801"/>
                <a:ext cx="255588" cy="112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9" name="Freeform 1195">
                <a:extLst>
                  <a:ext uri="{FF2B5EF4-FFF2-40B4-BE49-F238E27FC236}">
                    <a16:creationId xmlns:a16="http://schemas.microsoft.com/office/drawing/2014/main" id="{B529C8FD-8081-41BE-93F5-0A8DDC1F8E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806950" y="5489576"/>
                <a:ext cx="774700" cy="1033463"/>
              </a:xfrm>
              <a:custGeom>
                <a:avLst/>
                <a:gdLst>
                  <a:gd name="T0" fmla="*/ 142 w 488"/>
                  <a:gd name="T1" fmla="*/ 0 h 652"/>
                  <a:gd name="T2" fmla="*/ 116 w 488"/>
                  <a:gd name="T3" fmla="*/ 11 h 652"/>
                  <a:gd name="T4" fmla="*/ 105 w 488"/>
                  <a:gd name="T5" fmla="*/ 37 h 652"/>
                  <a:gd name="T6" fmla="*/ 105 w 488"/>
                  <a:gd name="T7" fmla="*/ 336 h 652"/>
                  <a:gd name="T8" fmla="*/ 105 w 488"/>
                  <a:gd name="T9" fmla="*/ 336 h 652"/>
                  <a:gd name="T10" fmla="*/ 104 w 488"/>
                  <a:gd name="T11" fmla="*/ 341 h 652"/>
                  <a:gd name="T12" fmla="*/ 104 w 488"/>
                  <a:gd name="T13" fmla="*/ 455 h 652"/>
                  <a:gd name="T14" fmla="*/ 77 w 488"/>
                  <a:gd name="T15" fmla="*/ 427 h 652"/>
                  <a:gd name="T16" fmla="*/ 77 w 488"/>
                  <a:gd name="T17" fmla="*/ 342 h 652"/>
                  <a:gd name="T18" fmla="*/ 60 w 488"/>
                  <a:gd name="T19" fmla="*/ 301 h 652"/>
                  <a:gd name="T20" fmla="*/ 19 w 488"/>
                  <a:gd name="T21" fmla="*/ 285 h 652"/>
                  <a:gd name="T22" fmla="*/ 1 w 488"/>
                  <a:gd name="T23" fmla="*/ 285 h 652"/>
                  <a:gd name="T24" fmla="*/ 1 w 488"/>
                  <a:gd name="T25" fmla="*/ 363 h 652"/>
                  <a:gd name="T26" fmla="*/ 0 w 488"/>
                  <a:gd name="T27" fmla="*/ 363 h 652"/>
                  <a:gd name="T28" fmla="*/ 0 w 488"/>
                  <a:gd name="T29" fmla="*/ 458 h 652"/>
                  <a:gd name="T30" fmla="*/ 137 w 488"/>
                  <a:gd name="T31" fmla="*/ 592 h 652"/>
                  <a:gd name="T32" fmla="*/ 137 w 488"/>
                  <a:gd name="T33" fmla="*/ 592 h 652"/>
                  <a:gd name="T34" fmla="*/ 181 w 488"/>
                  <a:gd name="T35" fmla="*/ 617 h 652"/>
                  <a:gd name="T36" fmla="*/ 184 w 488"/>
                  <a:gd name="T37" fmla="*/ 617 h 652"/>
                  <a:gd name="T38" fmla="*/ 184 w 488"/>
                  <a:gd name="T39" fmla="*/ 652 h 652"/>
                  <a:gd name="T40" fmla="*/ 180 w 488"/>
                  <a:gd name="T41" fmla="*/ 652 h 652"/>
                  <a:gd name="T42" fmla="*/ 447 w 488"/>
                  <a:gd name="T43" fmla="*/ 652 h 652"/>
                  <a:gd name="T44" fmla="*/ 443 w 488"/>
                  <a:gd name="T45" fmla="*/ 652 h 652"/>
                  <a:gd name="T46" fmla="*/ 443 w 488"/>
                  <a:gd name="T47" fmla="*/ 602 h 652"/>
                  <a:gd name="T48" fmla="*/ 445 w 488"/>
                  <a:gd name="T49" fmla="*/ 601 h 652"/>
                  <a:gd name="T50" fmla="*/ 488 w 488"/>
                  <a:gd name="T51" fmla="*/ 516 h 652"/>
                  <a:gd name="T52" fmla="*/ 488 w 488"/>
                  <a:gd name="T53" fmla="*/ 444 h 652"/>
                  <a:gd name="T54" fmla="*/ 488 w 488"/>
                  <a:gd name="T55" fmla="*/ 341 h 652"/>
                  <a:gd name="T56" fmla="*/ 488 w 488"/>
                  <a:gd name="T57" fmla="*/ 248 h 652"/>
                  <a:gd name="T58" fmla="*/ 477 w 488"/>
                  <a:gd name="T59" fmla="*/ 221 h 652"/>
                  <a:gd name="T60" fmla="*/ 451 w 488"/>
                  <a:gd name="T61" fmla="*/ 210 h 652"/>
                  <a:gd name="T62" fmla="*/ 415 w 488"/>
                  <a:gd name="T63" fmla="*/ 237 h 652"/>
                  <a:gd name="T64" fmla="*/ 414 w 488"/>
                  <a:gd name="T65" fmla="*/ 241 h 652"/>
                  <a:gd name="T66" fmla="*/ 410 w 488"/>
                  <a:gd name="T67" fmla="*/ 240 h 652"/>
                  <a:gd name="T68" fmla="*/ 390 w 488"/>
                  <a:gd name="T69" fmla="*/ 237 h 652"/>
                  <a:gd name="T70" fmla="*/ 386 w 488"/>
                  <a:gd name="T71" fmla="*/ 237 h 652"/>
                  <a:gd name="T72" fmla="*/ 386 w 488"/>
                  <a:gd name="T73" fmla="*/ 204 h 652"/>
                  <a:gd name="T74" fmla="*/ 375 w 488"/>
                  <a:gd name="T75" fmla="*/ 178 h 652"/>
                  <a:gd name="T76" fmla="*/ 349 w 488"/>
                  <a:gd name="T77" fmla="*/ 167 h 652"/>
                  <a:gd name="T78" fmla="*/ 322 w 488"/>
                  <a:gd name="T79" fmla="*/ 178 h 652"/>
                  <a:gd name="T80" fmla="*/ 311 w 488"/>
                  <a:gd name="T81" fmla="*/ 204 h 652"/>
                  <a:gd name="T82" fmla="*/ 311 w 488"/>
                  <a:gd name="T83" fmla="*/ 237 h 652"/>
                  <a:gd name="T84" fmla="*/ 283 w 488"/>
                  <a:gd name="T85" fmla="*/ 237 h 652"/>
                  <a:gd name="T86" fmla="*/ 283 w 488"/>
                  <a:gd name="T87" fmla="*/ 166 h 652"/>
                  <a:gd name="T88" fmla="*/ 272 w 488"/>
                  <a:gd name="T89" fmla="*/ 140 h 652"/>
                  <a:gd name="T90" fmla="*/ 246 w 488"/>
                  <a:gd name="T91" fmla="*/ 129 h 652"/>
                  <a:gd name="T92" fmla="*/ 219 w 488"/>
                  <a:gd name="T93" fmla="*/ 140 h 652"/>
                  <a:gd name="T94" fmla="*/ 208 w 488"/>
                  <a:gd name="T95" fmla="*/ 166 h 652"/>
                  <a:gd name="T96" fmla="*/ 208 w 488"/>
                  <a:gd name="T97" fmla="*/ 237 h 652"/>
                  <a:gd name="T98" fmla="*/ 204 w 488"/>
                  <a:gd name="T99" fmla="*/ 237 h 652"/>
                  <a:gd name="T100" fmla="*/ 185 w 488"/>
                  <a:gd name="T101" fmla="*/ 239 h 652"/>
                  <a:gd name="T102" fmla="*/ 180 w 488"/>
                  <a:gd name="T103" fmla="*/ 241 h 652"/>
                  <a:gd name="T104" fmla="*/ 180 w 488"/>
                  <a:gd name="T105" fmla="*/ 37 h 652"/>
                  <a:gd name="T106" fmla="*/ 169 w 488"/>
                  <a:gd name="T107" fmla="*/ 11 h 652"/>
                  <a:gd name="T108" fmla="*/ 142 w 488"/>
                  <a:gd name="T109" fmla="*/ 0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488" h="652">
                    <a:moveTo>
                      <a:pt x="142" y="0"/>
                    </a:moveTo>
                    <a:cubicBezTo>
                      <a:pt x="132" y="0"/>
                      <a:pt x="122" y="4"/>
                      <a:pt x="116" y="11"/>
                    </a:cubicBezTo>
                    <a:cubicBezTo>
                      <a:pt x="109" y="18"/>
                      <a:pt x="105" y="27"/>
                      <a:pt x="105" y="37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6"/>
                      <a:pt x="105" y="336"/>
                      <a:pt x="105" y="336"/>
                    </a:cubicBezTo>
                    <a:cubicBezTo>
                      <a:pt x="105" y="338"/>
                      <a:pt x="104" y="339"/>
                      <a:pt x="104" y="341"/>
                    </a:cubicBezTo>
                    <a:cubicBezTo>
                      <a:pt x="104" y="455"/>
                      <a:pt x="104" y="455"/>
                      <a:pt x="104" y="455"/>
                    </a:cubicBezTo>
                    <a:cubicBezTo>
                      <a:pt x="77" y="427"/>
                      <a:pt x="77" y="427"/>
                      <a:pt x="77" y="427"/>
                    </a:cubicBezTo>
                    <a:cubicBezTo>
                      <a:pt x="77" y="342"/>
                      <a:pt x="77" y="342"/>
                      <a:pt x="77" y="342"/>
                    </a:cubicBezTo>
                    <a:cubicBezTo>
                      <a:pt x="77" y="326"/>
                      <a:pt x="70" y="312"/>
                      <a:pt x="60" y="301"/>
                    </a:cubicBezTo>
                    <a:cubicBezTo>
                      <a:pt x="50" y="291"/>
                      <a:pt x="35" y="285"/>
                      <a:pt x="19" y="285"/>
                    </a:cubicBezTo>
                    <a:cubicBezTo>
                      <a:pt x="1" y="285"/>
                      <a:pt x="1" y="285"/>
                      <a:pt x="1" y="285"/>
                    </a:cubicBezTo>
                    <a:cubicBezTo>
                      <a:pt x="1" y="363"/>
                      <a:pt x="1" y="363"/>
                      <a:pt x="1" y="363"/>
                    </a:cubicBezTo>
                    <a:cubicBezTo>
                      <a:pt x="0" y="363"/>
                      <a:pt x="0" y="363"/>
                      <a:pt x="0" y="363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37" y="592"/>
                      <a:pt x="137" y="592"/>
                      <a:pt x="137" y="592"/>
                    </a:cubicBezTo>
                    <a:cubicBezTo>
                      <a:pt x="149" y="603"/>
                      <a:pt x="164" y="612"/>
                      <a:pt x="181" y="617"/>
                    </a:cubicBezTo>
                    <a:cubicBezTo>
                      <a:pt x="184" y="617"/>
                      <a:pt x="184" y="617"/>
                      <a:pt x="184" y="617"/>
                    </a:cubicBezTo>
                    <a:cubicBezTo>
                      <a:pt x="184" y="652"/>
                      <a:pt x="184" y="652"/>
                      <a:pt x="184" y="652"/>
                    </a:cubicBezTo>
                    <a:cubicBezTo>
                      <a:pt x="180" y="652"/>
                      <a:pt x="180" y="652"/>
                      <a:pt x="180" y="652"/>
                    </a:cubicBezTo>
                    <a:cubicBezTo>
                      <a:pt x="447" y="652"/>
                      <a:pt x="447" y="652"/>
                      <a:pt x="447" y="652"/>
                    </a:cubicBezTo>
                    <a:cubicBezTo>
                      <a:pt x="443" y="652"/>
                      <a:pt x="443" y="652"/>
                      <a:pt x="443" y="652"/>
                    </a:cubicBezTo>
                    <a:cubicBezTo>
                      <a:pt x="443" y="602"/>
                      <a:pt x="443" y="602"/>
                      <a:pt x="443" y="602"/>
                    </a:cubicBezTo>
                    <a:cubicBezTo>
                      <a:pt x="445" y="601"/>
                      <a:pt x="445" y="601"/>
                      <a:pt x="445" y="601"/>
                    </a:cubicBezTo>
                    <a:cubicBezTo>
                      <a:pt x="471" y="582"/>
                      <a:pt x="488" y="551"/>
                      <a:pt x="488" y="516"/>
                    </a:cubicBezTo>
                    <a:cubicBezTo>
                      <a:pt x="488" y="444"/>
                      <a:pt x="488" y="444"/>
                      <a:pt x="488" y="444"/>
                    </a:cubicBezTo>
                    <a:cubicBezTo>
                      <a:pt x="488" y="341"/>
                      <a:pt x="488" y="341"/>
                      <a:pt x="488" y="341"/>
                    </a:cubicBezTo>
                    <a:cubicBezTo>
                      <a:pt x="488" y="248"/>
                      <a:pt x="488" y="248"/>
                      <a:pt x="488" y="248"/>
                    </a:cubicBezTo>
                    <a:cubicBezTo>
                      <a:pt x="488" y="237"/>
                      <a:pt x="484" y="228"/>
                      <a:pt x="477" y="221"/>
                    </a:cubicBezTo>
                    <a:cubicBezTo>
                      <a:pt x="471" y="214"/>
                      <a:pt x="461" y="210"/>
                      <a:pt x="451" y="210"/>
                    </a:cubicBezTo>
                    <a:cubicBezTo>
                      <a:pt x="434" y="210"/>
                      <a:pt x="420" y="222"/>
                      <a:pt x="415" y="237"/>
                    </a:cubicBezTo>
                    <a:cubicBezTo>
                      <a:pt x="414" y="241"/>
                      <a:pt x="414" y="241"/>
                      <a:pt x="414" y="241"/>
                    </a:cubicBezTo>
                    <a:cubicBezTo>
                      <a:pt x="410" y="240"/>
                      <a:pt x="410" y="240"/>
                      <a:pt x="410" y="240"/>
                    </a:cubicBezTo>
                    <a:cubicBezTo>
                      <a:pt x="404" y="238"/>
                      <a:pt x="397" y="237"/>
                      <a:pt x="390" y="237"/>
                    </a:cubicBezTo>
                    <a:cubicBezTo>
                      <a:pt x="386" y="237"/>
                      <a:pt x="386" y="237"/>
                      <a:pt x="386" y="237"/>
                    </a:cubicBezTo>
                    <a:cubicBezTo>
                      <a:pt x="386" y="204"/>
                      <a:pt x="386" y="204"/>
                      <a:pt x="386" y="204"/>
                    </a:cubicBezTo>
                    <a:cubicBezTo>
                      <a:pt x="386" y="194"/>
                      <a:pt x="382" y="184"/>
                      <a:pt x="375" y="178"/>
                    </a:cubicBezTo>
                    <a:cubicBezTo>
                      <a:pt x="369" y="171"/>
                      <a:pt x="359" y="167"/>
                      <a:pt x="349" y="167"/>
                    </a:cubicBezTo>
                    <a:cubicBezTo>
                      <a:pt x="339" y="167"/>
                      <a:pt x="329" y="171"/>
                      <a:pt x="322" y="178"/>
                    </a:cubicBezTo>
                    <a:cubicBezTo>
                      <a:pt x="316" y="184"/>
                      <a:pt x="311" y="194"/>
                      <a:pt x="311" y="204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83" y="237"/>
                      <a:pt x="283" y="237"/>
                      <a:pt x="283" y="237"/>
                    </a:cubicBezTo>
                    <a:cubicBezTo>
                      <a:pt x="283" y="166"/>
                      <a:pt x="283" y="166"/>
                      <a:pt x="283" y="166"/>
                    </a:cubicBezTo>
                    <a:cubicBezTo>
                      <a:pt x="283" y="156"/>
                      <a:pt x="279" y="146"/>
                      <a:pt x="272" y="140"/>
                    </a:cubicBezTo>
                    <a:cubicBezTo>
                      <a:pt x="265" y="133"/>
                      <a:pt x="256" y="129"/>
                      <a:pt x="246" y="129"/>
                    </a:cubicBezTo>
                    <a:cubicBezTo>
                      <a:pt x="235" y="129"/>
                      <a:pt x="226" y="133"/>
                      <a:pt x="219" y="140"/>
                    </a:cubicBezTo>
                    <a:cubicBezTo>
                      <a:pt x="212" y="146"/>
                      <a:pt x="208" y="156"/>
                      <a:pt x="208" y="166"/>
                    </a:cubicBezTo>
                    <a:cubicBezTo>
                      <a:pt x="208" y="237"/>
                      <a:pt x="208" y="237"/>
                      <a:pt x="208" y="237"/>
                    </a:cubicBezTo>
                    <a:cubicBezTo>
                      <a:pt x="204" y="237"/>
                      <a:pt x="204" y="237"/>
                      <a:pt x="204" y="237"/>
                    </a:cubicBezTo>
                    <a:cubicBezTo>
                      <a:pt x="197" y="237"/>
                      <a:pt x="191" y="238"/>
                      <a:pt x="185" y="239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180" y="37"/>
                      <a:pt x="180" y="37"/>
                      <a:pt x="180" y="37"/>
                    </a:cubicBezTo>
                    <a:cubicBezTo>
                      <a:pt x="180" y="27"/>
                      <a:pt x="175" y="18"/>
                      <a:pt x="169" y="11"/>
                    </a:cubicBezTo>
                    <a:cubicBezTo>
                      <a:pt x="162" y="4"/>
                      <a:pt x="152" y="0"/>
                      <a:pt x="142" y="0"/>
                    </a:cubicBezTo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0" name="Freeform 1196">
                <a:extLst>
                  <a:ext uri="{FF2B5EF4-FFF2-40B4-BE49-F238E27FC236}">
                    <a16:creationId xmlns:a16="http://schemas.microsoft.com/office/drawing/2014/main" id="{A381ACB7-5E10-46BB-A7AF-9F11272DB8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794250" y="5475288"/>
                <a:ext cx="801688" cy="1047750"/>
              </a:xfrm>
              <a:custGeom>
                <a:avLst/>
                <a:gdLst>
                  <a:gd name="T0" fmla="*/ 111 w 505"/>
                  <a:gd name="T1" fmla="*/ 23 h 661"/>
                  <a:gd name="T2" fmla="*/ 104 w 505"/>
                  <a:gd name="T3" fmla="*/ 89 h 661"/>
                  <a:gd name="T4" fmla="*/ 104 w 505"/>
                  <a:gd name="T5" fmla="*/ 350 h 661"/>
                  <a:gd name="T6" fmla="*/ 104 w 505"/>
                  <a:gd name="T7" fmla="*/ 443 h 661"/>
                  <a:gd name="T8" fmla="*/ 93 w 505"/>
                  <a:gd name="T9" fmla="*/ 432 h 661"/>
                  <a:gd name="T10" fmla="*/ 27 w 505"/>
                  <a:gd name="T11" fmla="*/ 285 h 661"/>
                  <a:gd name="T12" fmla="*/ 4 w 505"/>
                  <a:gd name="T13" fmla="*/ 285 h 661"/>
                  <a:gd name="T14" fmla="*/ 0 w 505"/>
                  <a:gd name="T15" fmla="*/ 362 h 661"/>
                  <a:gd name="T16" fmla="*/ 0 w 505"/>
                  <a:gd name="T17" fmla="*/ 436 h 661"/>
                  <a:gd name="T18" fmla="*/ 0 w 505"/>
                  <a:gd name="T19" fmla="*/ 467 h 661"/>
                  <a:gd name="T20" fmla="*/ 7 w 505"/>
                  <a:gd name="T21" fmla="*/ 477 h 661"/>
                  <a:gd name="T22" fmla="*/ 75 w 505"/>
                  <a:gd name="T23" fmla="*/ 544 h 661"/>
                  <a:gd name="T24" fmla="*/ 139 w 505"/>
                  <a:gd name="T25" fmla="*/ 607 h 661"/>
                  <a:gd name="T26" fmla="*/ 184 w 505"/>
                  <a:gd name="T27" fmla="*/ 661 h 661"/>
                  <a:gd name="T28" fmla="*/ 192 w 505"/>
                  <a:gd name="T29" fmla="*/ 661 h 661"/>
                  <a:gd name="T30" fmla="*/ 189 w 505"/>
                  <a:gd name="T31" fmla="*/ 626 h 661"/>
                  <a:gd name="T32" fmla="*/ 145 w 505"/>
                  <a:gd name="T33" fmla="*/ 601 h 661"/>
                  <a:gd name="T34" fmla="*/ 8 w 505"/>
                  <a:gd name="T35" fmla="*/ 372 h 661"/>
                  <a:gd name="T36" fmla="*/ 9 w 505"/>
                  <a:gd name="T37" fmla="*/ 294 h 661"/>
                  <a:gd name="T38" fmla="*/ 68 w 505"/>
                  <a:gd name="T39" fmla="*/ 310 h 661"/>
                  <a:gd name="T40" fmla="*/ 85 w 505"/>
                  <a:gd name="T41" fmla="*/ 436 h 661"/>
                  <a:gd name="T42" fmla="*/ 112 w 505"/>
                  <a:gd name="T43" fmla="*/ 350 h 661"/>
                  <a:gd name="T44" fmla="*/ 113 w 505"/>
                  <a:gd name="T45" fmla="*/ 345 h 661"/>
                  <a:gd name="T46" fmla="*/ 124 w 505"/>
                  <a:gd name="T47" fmla="*/ 20 h 661"/>
                  <a:gd name="T48" fmla="*/ 177 w 505"/>
                  <a:gd name="T49" fmla="*/ 20 h 661"/>
                  <a:gd name="T50" fmla="*/ 188 w 505"/>
                  <a:gd name="T51" fmla="*/ 250 h 661"/>
                  <a:gd name="T52" fmla="*/ 212 w 505"/>
                  <a:gd name="T53" fmla="*/ 246 h 661"/>
                  <a:gd name="T54" fmla="*/ 216 w 505"/>
                  <a:gd name="T55" fmla="*/ 175 h 661"/>
                  <a:gd name="T56" fmla="*/ 254 w 505"/>
                  <a:gd name="T57" fmla="*/ 138 h 661"/>
                  <a:gd name="T58" fmla="*/ 291 w 505"/>
                  <a:gd name="T59" fmla="*/ 175 h 661"/>
                  <a:gd name="T60" fmla="*/ 319 w 505"/>
                  <a:gd name="T61" fmla="*/ 246 h 661"/>
                  <a:gd name="T62" fmla="*/ 330 w 505"/>
                  <a:gd name="T63" fmla="*/ 187 h 661"/>
                  <a:gd name="T64" fmla="*/ 383 w 505"/>
                  <a:gd name="T65" fmla="*/ 187 h 661"/>
                  <a:gd name="T66" fmla="*/ 394 w 505"/>
                  <a:gd name="T67" fmla="*/ 246 h 661"/>
                  <a:gd name="T68" fmla="*/ 418 w 505"/>
                  <a:gd name="T69" fmla="*/ 249 h 661"/>
                  <a:gd name="T70" fmla="*/ 423 w 505"/>
                  <a:gd name="T71" fmla="*/ 246 h 661"/>
                  <a:gd name="T72" fmla="*/ 485 w 505"/>
                  <a:gd name="T73" fmla="*/ 230 h 661"/>
                  <a:gd name="T74" fmla="*/ 496 w 505"/>
                  <a:gd name="T75" fmla="*/ 350 h 661"/>
                  <a:gd name="T76" fmla="*/ 496 w 505"/>
                  <a:gd name="T77" fmla="*/ 525 h 661"/>
                  <a:gd name="T78" fmla="*/ 451 w 505"/>
                  <a:gd name="T79" fmla="*/ 611 h 661"/>
                  <a:gd name="T80" fmla="*/ 455 w 505"/>
                  <a:gd name="T81" fmla="*/ 661 h 661"/>
                  <a:gd name="T82" fmla="*/ 459 w 505"/>
                  <a:gd name="T83" fmla="*/ 616 h 661"/>
                  <a:gd name="T84" fmla="*/ 505 w 505"/>
                  <a:gd name="T85" fmla="*/ 453 h 661"/>
                  <a:gd name="T86" fmla="*/ 505 w 505"/>
                  <a:gd name="T87" fmla="*/ 257 h 661"/>
                  <a:gd name="T88" fmla="*/ 416 w 505"/>
                  <a:gd name="T89" fmla="*/ 240 h 661"/>
                  <a:gd name="T90" fmla="*/ 403 w 505"/>
                  <a:gd name="T91" fmla="*/ 213 h 661"/>
                  <a:gd name="T92" fmla="*/ 326 w 505"/>
                  <a:gd name="T93" fmla="*/ 179 h 661"/>
                  <a:gd name="T94" fmla="*/ 311 w 505"/>
                  <a:gd name="T95" fmla="*/ 213 h 661"/>
                  <a:gd name="T96" fmla="*/ 299 w 505"/>
                  <a:gd name="T97" fmla="*/ 237 h 661"/>
                  <a:gd name="T98" fmla="*/ 297 w 505"/>
                  <a:gd name="T99" fmla="*/ 161 h 661"/>
                  <a:gd name="T100" fmla="*/ 254 w 505"/>
                  <a:gd name="T101" fmla="*/ 129 h 661"/>
                  <a:gd name="T102" fmla="*/ 208 w 505"/>
                  <a:gd name="T103" fmla="*/ 238 h 661"/>
                  <a:gd name="T104" fmla="*/ 196 w 505"/>
                  <a:gd name="T105" fmla="*/ 89 h 661"/>
                  <a:gd name="T106" fmla="*/ 170 w 505"/>
                  <a:gd name="T107" fmla="*/ 5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5" h="661">
                    <a:moveTo>
                      <a:pt x="150" y="0"/>
                    </a:moveTo>
                    <a:cubicBezTo>
                      <a:pt x="133" y="1"/>
                      <a:pt x="119" y="9"/>
                      <a:pt x="111" y="23"/>
                    </a:cubicBezTo>
                    <a:cubicBezTo>
                      <a:pt x="107" y="30"/>
                      <a:pt x="104" y="38"/>
                      <a:pt x="104" y="46"/>
                    </a:cubicBezTo>
                    <a:cubicBezTo>
                      <a:pt x="104" y="89"/>
                      <a:pt x="104" y="89"/>
                      <a:pt x="104" y="89"/>
                    </a:cubicBezTo>
                    <a:cubicBezTo>
                      <a:pt x="104" y="345"/>
                      <a:pt x="104" y="345"/>
                      <a:pt x="104" y="345"/>
                    </a:cubicBezTo>
                    <a:cubicBezTo>
                      <a:pt x="104" y="346"/>
                      <a:pt x="104" y="348"/>
                      <a:pt x="104" y="350"/>
                    </a:cubicBezTo>
                    <a:cubicBezTo>
                      <a:pt x="104" y="436"/>
                      <a:pt x="104" y="436"/>
                      <a:pt x="104" y="436"/>
                    </a:cubicBezTo>
                    <a:cubicBezTo>
                      <a:pt x="104" y="443"/>
                      <a:pt x="104" y="443"/>
                      <a:pt x="104" y="443"/>
                    </a:cubicBezTo>
                    <a:cubicBezTo>
                      <a:pt x="97" y="436"/>
                      <a:pt x="97" y="436"/>
                      <a:pt x="97" y="436"/>
                    </a:cubicBezTo>
                    <a:cubicBezTo>
                      <a:pt x="93" y="432"/>
                      <a:pt x="93" y="432"/>
                      <a:pt x="93" y="432"/>
                    </a:cubicBezTo>
                    <a:cubicBezTo>
                      <a:pt x="93" y="351"/>
                      <a:pt x="93" y="351"/>
                      <a:pt x="93" y="351"/>
                    </a:cubicBezTo>
                    <a:cubicBezTo>
                      <a:pt x="93" y="315"/>
                      <a:pt x="64" y="285"/>
                      <a:pt x="27" y="285"/>
                    </a:cubicBezTo>
                    <a:cubicBezTo>
                      <a:pt x="7" y="285"/>
                      <a:pt x="7" y="285"/>
                      <a:pt x="7" y="285"/>
                    </a:cubicBezTo>
                    <a:cubicBezTo>
                      <a:pt x="6" y="285"/>
                      <a:pt x="5" y="285"/>
                      <a:pt x="4" y="285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362"/>
                      <a:pt x="0" y="362"/>
                      <a:pt x="0" y="36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436"/>
                      <a:pt x="0" y="436"/>
                      <a:pt x="0" y="436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71"/>
                      <a:pt x="0" y="471"/>
                      <a:pt x="0" y="471"/>
                    </a:cubicBezTo>
                    <a:cubicBezTo>
                      <a:pt x="7" y="477"/>
                      <a:pt x="7" y="477"/>
                      <a:pt x="7" y="477"/>
                    </a:cubicBezTo>
                    <a:cubicBezTo>
                      <a:pt x="67" y="536"/>
                      <a:pt x="67" y="536"/>
                      <a:pt x="67" y="536"/>
                    </a:cubicBezTo>
                    <a:cubicBezTo>
                      <a:pt x="75" y="544"/>
                      <a:pt x="75" y="544"/>
                      <a:pt x="75" y="544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39" y="607"/>
                      <a:pt x="139" y="607"/>
                      <a:pt x="139" y="607"/>
                    </a:cubicBezTo>
                    <a:cubicBezTo>
                      <a:pt x="152" y="619"/>
                      <a:pt x="167" y="628"/>
                      <a:pt x="184" y="633"/>
                    </a:cubicBezTo>
                    <a:cubicBezTo>
                      <a:pt x="184" y="661"/>
                      <a:pt x="184" y="661"/>
                      <a:pt x="184" y="661"/>
                    </a:cubicBezTo>
                    <a:cubicBezTo>
                      <a:pt x="188" y="661"/>
                      <a:pt x="188" y="661"/>
                      <a:pt x="188" y="661"/>
                    </a:cubicBezTo>
                    <a:cubicBezTo>
                      <a:pt x="192" y="661"/>
                      <a:pt x="192" y="661"/>
                      <a:pt x="192" y="661"/>
                    </a:cubicBezTo>
                    <a:cubicBezTo>
                      <a:pt x="192" y="626"/>
                      <a:pt x="192" y="626"/>
                      <a:pt x="192" y="626"/>
                    </a:cubicBezTo>
                    <a:cubicBezTo>
                      <a:pt x="189" y="626"/>
                      <a:pt x="189" y="626"/>
                      <a:pt x="189" y="626"/>
                    </a:cubicBezTo>
                    <a:cubicBezTo>
                      <a:pt x="172" y="621"/>
                      <a:pt x="157" y="612"/>
                      <a:pt x="145" y="601"/>
                    </a:cubicBezTo>
                    <a:cubicBezTo>
                      <a:pt x="145" y="601"/>
                      <a:pt x="145" y="601"/>
                      <a:pt x="145" y="601"/>
                    </a:cubicBezTo>
                    <a:cubicBezTo>
                      <a:pt x="8" y="467"/>
                      <a:pt x="8" y="467"/>
                      <a:pt x="8" y="467"/>
                    </a:cubicBezTo>
                    <a:cubicBezTo>
                      <a:pt x="8" y="372"/>
                      <a:pt x="8" y="372"/>
                      <a:pt x="8" y="372"/>
                    </a:cubicBezTo>
                    <a:cubicBezTo>
                      <a:pt x="9" y="372"/>
                      <a:pt x="9" y="372"/>
                      <a:pt x="9" y="372"/>
                    </a:cubicBezTo>
                    <a:cubicBezTo>
                      <a:pt x="9" y="294"/>
                      <a:pt x="9" y="294"/>
                      <a:pt x="9" y="294"/>
                    </a:cubicBezTo>
                    <a:cubicBezTo>
                      <a:pt x="27" y="294"/>
                      <a:pt x="27" y="294"/>
                      <a:pt x="27" y="294"/>
                    </a:cubicBezTo>
                    <a:cubicBezTo>
                      <a:pt x="43" y="294"/>
                      <a:pt x="58" y="300"/>
                      <a:pt x="68" y="310"/>
                    </a:cubicBezTo>
                    <a:cubicBezTo>
                      <a:pt x="78" y="321"/>
                      <a:pt x="85" y="335"/>
                      <a:pt x="85" y="351"/>
                    </a:cubicBezTo>
                    <a:cubicBezTo>
                      <a:pt x="85" y="436"/>
                      <a:pt x="85" y="436"/>
                      <a:pt x="85" y="436"/>
                    </a:cubicBezTo>
                    <a:cubicBezTo>
                      <a:pt x="112" y="464"/>
                      <a:pt x="112" y="464"/>
                      <a:pt x="112" y="464"/>
                    </a:cubicBezTo>
                    <a:cubicBezTo>
                      <a:pt x="112" y="350"/>
                      <a:pt x="112" y="350"/>
                      <a:pt x="112" y="350"/>
                    </a:cubicBezTo>
                    <a:cubicBezTo>
                      <a:pt x="112" y="348"/>
                      <a:pt x="113" y="347"/>
                      <a:pt x="113" y="345"/>
                    </a:cubicBezTo>
                    <a:cubicBezTo>
                      <a:pt x="113" y="345"/>
                      <a:pt x="113" y="345"/>
                      <a:pt x="113" y="345"/>
                    </a:cubicBezTo>
                    <a:cubicBezTo>
                      <a:pt x="113" y="46"/>
                      <a:pt x="113" y="46"/>
                      <a:pt x="113" y="46"/>
                    </a:cubicBezTo>
                    <a:cubicBezTo>
                      <a:pt x="113" y="36"/>
                      <a:pt x="117" y="27"/>
                      <a:pt x="124" y="20"/>
                    </a:cubicBezTo>
                    <a:cubicBezTo>
                      <a:pt x="130" y="13"/>
                      <a:pt x="140" y="9"/>
                      <a:pt x="150" y="9"/>
                    </a:cubicBezTo>
                    <a:cubicBezTo>
                      <a:pt x="160" y="9"/>
                      <a:pt x="170" y="13"/>
                      <a:pt x="177" y="20"/>
                    </a:cubicBezTo>
                    <a:cubicBezTo>
                      <a:pt x="183" y="27"/>
                      <a:pt x="188" y="36"/>
                      <a:pt x="188" y="46"/>
                    </a:cubicBezTo>
                    <a:cubicBezTo>
                      <a:pt x="188" y="250"/>
                      <a:pt x="188" y="250"/>
                      <a:pt x="188" y="250"/>
                    </a:cubicBezTo>
                    <a:cubicBezTo>
                      <a:pt x="193" y="248"/>
                      <a:pt x="193" y="248"/>
                      <a:pt x="193" y="248"/>
                    </a:cubicBezTo>
                    <a:cubicBezTo>
                      <a:pt x="199" y="247"/>
                      <a:pt x="205" y="246"/>
                      <a:pt x="212" y="246"/>
                    </a:cubicBezTo>
                    <a:cubicBezTo>
                      <a:pt x="216" y="246"/>
                      <a:pt x="216" y="246"/>
                      <a:pt x="216" y="246"/>
                    </a:cubicBezTo>
                    <a:cubicBezTo>
                      <a:pt x="216" y="175"/>
                      <a:pt x="216" y="175"/>
                      <a:pt x="216" y="175"/>
                    </a:cubicBezTo>
                    <a:cubicBezTo>
                      <a:pt x="216" y="165"/>
                      <a:pt x="220" y="155"/>
                      <a:pt x="227" y="149"/>
                    </a:cubicBezTo>
                    <a:cubicBezTo>
                      <a:pt x="234" y="142"/>
                      <a:pt x="243" y="138"/>
                      <a:pt x="254" y="138"/>
                    </a:cubicBezTo>
                    <a:cubicBezTo>
                      <a:pt x="264" y="138"/>
                      <a:pt x="273" y="142"/>
                      <a:pt x="280" y="149"/>
                    </a:cubicBezTo>
                    <a:cubicBezTo>
                      <a:pt x="287" y="155"/>
                      <a:pt x="291" y="165"/>
                      <a:pt x="291" y="175"/>
                    </a:cubicBezTo>
                    <a:cubicBezTo>
                      <a:pt x="291" y="246"/>
                      <a:pt x="291" y="246"/>
                      <a:pt x="291" y="246"/>
                    </a:cubicBezTo>
                    <a:cubicBezTo>
                      <a:pt x="319" y="246"/>
                      <a:pt x="319" y="246"/>
                      <a:pt x="319" y="246"/>
                    </a:cubicBezTo>
                    <a:cubicBezTo>
                      <a:pt x="319" y="213"/>
                      <a:pt x="319" y="213"/>
                      <a:pt x="319" y="213"/>
                    </a:cubicBezTo>
                    <a:cubicBezTo>
                      <a:pt x="319" y="203"/>
                      <a:pt x="324" y="193"/>
                      <a:pt x="330" y="187"/>
                    </a:cubicBezTo>
                    <a:cubicBezTo>
                      <a:pt x="337" y="180"/>
                      <a:pt x="347" y="176"/>
                      <a:pt x="357" y="176"/>
                    </a:cubicBezTo>
                    <a:cubicBezTo>
                      <a:pt x="367" y="176"/>
                      <a:pt x="377" y="180"/>
                      <a:pt x="383" y="187"/>
                    </a:cubicBezTo>
                    <a:cubicBezTo>
                      <a:pt x="390" y="193"/>
                      <a:pt x="394" y="203"/>
                      <a:pt x="394" y="213"/>
                    </a:cubicBezTo>
                    <a:cubicBezTo>
                      <a:pt x="394" y="246"/>
                      <a:pt x="394" y="246"/>
                      <a:pt x="394" y="246"/>
                    </a:cubicBezTo>
                    <a:cubicBezTo>
                      <a:pt x="398" y="246"/>
                      <a:pt x="398" y="246"/>
                      <a:pt x="398" y="246"/>
                    </a:cubicBezTo>
                    <a:cubicBezTo>
                      <a:pt x="405" y="246"/>
                      <a:pt x="412" y="247"/>
                      <a:pt x="418" y="249"/>
                    </a:cubicBezTo>
                    <a:cubicBezTo>
                      <a:pt x="422" y="250"/>
                      <a:pt x="422" y="250"/>
                      <a:pt x="422" y="250"/>
                    </a:cubicBezTo>
                    <a:cubicBezTo>
                      <a:pt x="423" y="246"/>
                      <a:pt x="423" y="246"/>
                      <a:pt x="423" y="246"/>
                    </a:cubicBezTo>
                    <a:cubicBezTo>
                      <a:pt x="428" y="231"/>
                      <a:pt x="442" y="219"/>
                      <a:pt x="459" y="219"/>
                    </a:cubicBezTo>
                    <a:cubicBezTo>
                      <a:pt x="469" y="219"/>
                      <a:pt x="479" y="223"/>
                      <a:pt x="485" y="230"/>
                    </a:cubicBezTo>
                    <a:cubicBezTo>
                      <a:pt x="492" y="237"/>
                      <a:pt x="496" y="246"/>
                      <a:pt x="496" y="257"/>
                    </a:cubicBezTo>
                    <a:cubicBezTo>
                      <a:pt x="496" y="350"/>
                      <a:pt x="496" y="350"/>
                      <a:pt x="496" y="350"/>
                    </a:cubicBezTo>
                    <a:cubicBezTo>
                      <a:pt x="496" y="453"/>
                      <a:pt x="496" y="453"/>
                      <a:pt x="496" y="453"/>
                    </a:cubicBezTo>
                    <a:cubicBezTo>
                      <a:pt x="496" y="525"/>
                      <a:pt x="496" y="525"/>
                      <a:pt x="496" y="525"/>
                    </a:cubicBezTo>
                    <a:cubicBezTo>
                      <a:pt x="496" y="560"/>
                      <a:pt x="479" y="591"/>
                      <a:pt x="453" y="610"/>
                    </a:cubicBezTo>
                    <a:cubicBezTo>
                      <a:pt x="451" y="611"/>
                      <a:pt x="451" y="611"/>
                      <a:pt x="451" y="611"/>
                    </a:cubicBezTo>
                    <a:cubicBezTo>
                      <a:pt x="451" y="661"/>
                      <a:pt x="451" y="661"/>
                      <a:pt x="451" y="661"/>
                    </a:cubicBezTo>
                    <a:cubicBezTo>
                      <a:pt x="455" y="661"/>
                      <a:pt x="455" y="661"/>
                      <a:pt x="455" y="661"/>
                    </a:cubicBezTo>
                    <a:cubicBezTo>
                      <a:pt x="459" y="661"/>
                      <a:pt x="459" y="661"/>
                      <a:pt x="459" y="661"/>
                    </a:cubicBezTo>
                    <a:cubicBezTo>
                      <a:pt x="459" y="616"/>
                      <a:pt x="459" y="616"/>
                      <a:pt x="459" y="616"/>
                    </a:cubicBezTo>
                    <a:cubicBezTo>
                      <a:pt x="487" y="595"/>
                      <a:pt x="505" y="562"/>
                      <a:pt x="505" y="525"/>
                    </a:cubicBezTo>
                    <a:cubicBezTo>
                      <a:pt x="505" y="453"/>
                      <a:pt x="505" y="453"/>
                      <a:pt x="505" y="453"/>
                    </a:cubicBezTo>
                    <a:cubicBezTo>
                      <a:pt x="505" y="350"/>
                      <a:pt x="505" y="350"/>
                      <a:pt x="505" y="350"/>
                    </a:cubicBezTo>
                    <a:cubicBezTo>
                      <a:pt x="505" y="257"/>
                      <a:pt x="505" y="257"/>
                      <a:pt x="505" y="257"/>
                    </a:cubicBezTo>
                    <a:cubicBezTo>
                      <a:pt x="505" y="231"/>
                      <a:pt x="484" y="211"/>
                      <a:pt x="459" y="211"/>
                    </a:cubicBezTo>
                    <a:cubicBezTo>
                      <a:pt x="439" y="211"/>
                      <a:pt x="423" y="223"/>
                      <a:pt x="416" y="240"/>
                    </a:cubicBezTo>
                    <a:cubicBezTo>
                      <a:pt x="412" y="239"/>
                      <a:pt x="407" y="238"/>
                      <a:pt x="403" y="238"/>
                    </a:cubicBezTo>
                    <a:cubicBezTo>
                      <a:pt x="403" y="213"/>
                      <a:pt x="403" y="213"/>
                      <a:pt x="403" y="213"/>
                    </a:cubicBezTo>
                    <a:cubicBezTo>
                      <a:pt x="403" y="188"/>
                      <a:pt x="382" y="167"/>
                      <a:pt x="357" y="167"/>
                    </a:cubicBezTo>
                    <a:cubicBezTo>
                      <a:pt x="345" y="167"/>
                      <a:pt x="334" y="172"/>
                      <a:pt x="326" y="179"/>
                    </a:cubicBezTo>
                    <a:cubicBezTo>
                      <a:pt x="323" y="182"/>
                      <a:pt x="321" y="185"/>
                      <a:pt x="318" y="188"/>
                    </a:cubicBezTo>
                    <a:cubicBezTo>
                      <a:pt x="314" y="195"/>
                      <a:pt x="311" y="204"/>
                      <a:pt x="311" y="213"/>
                    </a:cubicBezTo>
                    <a:cubicBezTo>
                      <a:pt x="311" y="237"/>
                      <a:pt x="311" y="237"/>
                      <a:pt x="311" y="237"/>
                    </a:cubicBezTo>
                    <a:cubicBezTo>
                      <a:pt x="299" y="237"/>
                      <a:pt x="299" y="237"/>
                      <a:pt x="299" y="237"/>
                    </a:cubicBezTo>
                    <a:cubicBezTo>
                      <a:pt x="299" y="175"/>
                      <a:pt x="299" y="175"/>
                      <a:pt x="299" y="175"/>
                    </a:cubicBezTo>
                    <a:cubicBezTo>
                      <a:pt x="299" y="170"/>
                      <a:pt x="299" y="166"/>
                      <a:pt x="297" y="161"/>
                    </a:cubicBezTo>
                    <a:cubicBezTo>
                      <a:pt x="295" y="153"/>
                      <a:pt x="290" y="146"/>
                      <a:pt x="284" y="141"/>
                    </a:cubicBezTo>
                    <a:cubicBezTo>
                      <a:pt x="276" y="134"/>
                      <a:pt x="265" y="129"/>
                      <a:pt x="254" y="129"/>
                    </a:cubicBezTo>
                    <a:cubicBezTo>
                      <a:pt x="228" y="129"/>
                      <a:pt x="208" y="150"/>
                      <a:pt x="208" y="175"/>
                    </a:cubicBezTo>
                    <a:cubicBezTo>
                      <a:pt x="208" y="238"/>
                      <a:pt x="208" y="238"/>
                      <a:pt x="208" y="238"/>
                    </a:cubicBezTo>
                    <a:cubicBezTo>
                      <a:pt x="204" y="238"/>
                      <a:pt x="200" y="238"/>
                      <a:pt x="196" y="239"/>
                    </a:cubicBezTo>
                    <a:cubicBezTo>
                      <a:pt x="196" y="89"/>
                      <a:pt x="196" y="89"/>
                      <a:pt x="196" y="89"/>
                    </a:cubicBezTo>
                    <a:cubicBezTo>
                      <a:pt x="196" y="46"/>
                      <a:pt x="196" y="46"/>
                      <a:pt x="196" y="46"/>
                    </a:cubicBezTo>
                    <a:cubicBezTo>
                      <a:pt x="196" y="28"/>
                      <a:pt x="186" y="13"/>
                      <a:pt x="170" y="5"/>
                    </a:cubicBezTo>
                    <a:cubicBezTo>
                      <a:pt x="164" y="2"/>
                      <a:pt x="157" y="0"/>
                      <a:pt x="15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1" name="Freeform 1197">
                <a:extLst>
                  <a:ext uri="{FF2B5EF4-FFF2-40B4-BE49-F238E27FC236}">
                    <a16:creationId xmlns:a16="http://schemas.microsoft.com/office/drawing/2014/main" id="{60A95B45-B9C5-4BA7-A0B5-E883C1247E95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close/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  <a:close/>
                  </a:path>
                </a:pathLst>
              </a:custGeom>
              <a:solidFill>
                <a:srgbClr val="EEF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2" name="Freeform 1198">
                <a:extLst>
                  <a:ext uri="{FF2B5EF4-FFF2-40B4-BE49-F238E27FC236}">
                    <a16:creationId xmlns:a16="http://schemas.microsoft.com/office/drawing/2014/main" id="{779ACB14-9A13-42B7-8DEA-735B3AFA349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83300" y="4840288"/>
                <a:ext cx="873125" cy="593725"/>
              </a:xfrm>
              <a:custGeom>
                <a:avLst/>
                <a:gdLst>
                  <a:gd name="T0" fmla="*/ 41 w 550"/>
                  <a:gd name="T1" fmla="*/ 333 h 374"/>
                  <a:gd name="T2" fmla="*/ 41 w 550"/>
                  <a:gd name="T3" fmla="*/ 40 h 374"/>
                  <a:gd name="T4" fmla="*/ 509 w 550"/>
                  <a:gd name="T5" fmla="*/ 40 h 374"/>
                  <a:gd name="T6" fmla="*/ 509 w 550"/>
                  <a:gd name="T7" fmla="*/ 228 h 374"/>
                  <a:gd name="T8" fmla="*/ 509 w 550"/>
                  <a:gd name="T9" fmla="*/ 333 h 374"/>
                  <a:gd name="T10" fmla="*/ 41 w 550"/>
                  <a:gd name="T11" fmla="*/ 333 h 374"/>
                  <a:gd name="T12" fmla="*/ 550 w 550"/>
                  <a:gd name="T13" fmla="*/ 0 h 374"/>
                  <a:gd name="T14" fmla="*/ 0 w 550"/>
                  <a:gd name="T15" fmla="*/ 0 h 374"/>
                  <a:gd name="T16" fmla="*/ 0 w 550"/>
                  <a:gd name="T17" fmla="*/ 374 h 374"/>
                  <a:gd name="T18" fmla="*/ 550 w 550"/>
                  <a:gd name="T19" fmla="*/ 374 h 374"/>
                  <a:gd name="T20" fmla="*/ 550 w 550"/>
                  <a:gd name="T21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50" h="374">
                    <a:moveTo>
                      <a:pt x="41" y="333"/>
                    </a:moveTo>
                    <a:lnTo>
                      <a:pt x="41" y="40"/>
                    </a:lnTo>
                    <a:lnTo>
                      <a:pt x="509" y="40"/>
                    </a:lnTo>
                    <a:lnTo>
                      <a:pt x="509" y="228"/>
                    </a:lnTo>
                    <a:lnTo>
                      <a:pt x="509" y="333"/>
                    </a:lnTo>
                    <a:lnTo>
                      <a:pt x="41" y="333"/>
                    </a:lnTo>
                    <a:moveTo>
                      <a:pt x="550" y="0"/>
                    </a:moveTo>
                    <a:lnTo>
                      <a:pt x="0" y="0"/>
                    </a:lnTo>
                    <a:lnTo>
                      <a:pt x="0" y="374"/>
                    </a:lnTo>
                    <a:lnTo>
                      <a:pt x="550" y="374"/>
                    </a:lnTo>
                    <a:lnTo>
                      <a:pt x="55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3" name="Freeform 1199">
                <a:extLst>
                  <a:ext uri="{FF2B5EF4-FFF2-40B4-BE49-F238E27FC236}">
                    <a16:creationId xmlns:a16="http://schemas.microsoft.com/office/drawing/2014/main" id="{80B2AB0C-426A-4916-8F6E-33609E39390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close/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4" name="Freeform 1200">
                <a:extLst>
                  <a:ext uri="{FF2B5EF4-FFF2-40B4-BE49-F238E27FC236}">
                    <a16:creationId xmlns:a16="http://schemas.microsoft.com/office/drawing/2014/main" id="{AF99D625-5623-433C-8D21-2E0A9F1C476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070600" y="4827588"/>
                <a:ext cx="898525" cy="619125"/>
              </a:xfrm>
              <a:custGeom>
                <a:avLst/>
                <a:gdLst>
                  <a:gd name="T0" fmla="*/ 8 w 566"/>
                  <a:gd name="T1" fmla="*/ 382 h 390"/>
                  <a:gd name="T2" fmla="*/ 8 w 566"/>
                  <a:gd name="T3" fmla="*/ 8 h 390"/>
                  <a:gd name="T4" fmla="*/ 558 w 566"/>
                  <a:gd name="T5" fmla="*/ 8 h 390"/>
                  <a:gd name="T6" fmla="*/ 558 w 566"/>
                  <a:gd name="T7" fmla="*/ 382 h 390"/>
                  <a:gd name="T8" fmla="*/ 8 w 566"/>
                  <a:gd name="T9" fmla="*/ 382 h 390"/>
                  <a:gd name="T10" fmla="*/ 566 w 566"/>
                  <a:gd name="T11" fmla="*/ 0 h 390"/>
                  <a:gd name="T12" fmla="*/ 471 w 566"/>
                  <a:gd name="T13" fmla="*/ 0 h 390"/>
                  <a:gd name="T14" fmla="*/ 0 w 566"/>
                  <a:gd name="T15" fmla="*/ 0 h 390"/>
                  <a:gd name="T16" fmla="*/ 0 w 566"/>
                  <a:gd name="T17" fmla="*/ 265 h 390"/>
                  <a:gd name="T18" fmla="*/ 0 w 566"/>
                  <a:gd name="T19" fmla="*/ 278 h 390"/>
                  <a:gd name="T20" fmla="*/ 0 w 566"/>
                  <a:gd name="T21" fmla="*/ 390 h 390"/>
                  <a:gd name="T22" fmla="*/ 4 w 566"/>
                  <a:gd name="T23" fmla="*/ 390 h 390"/>
                  <a:gd name="T24" fmla="*/ 45 w 566"/>
                  <a:gd name="T25" fmla="*/ 390 h 390"/>
                  <a:gd name="T26" fmla="*/ 55 w 566"/>
                  <a:gd name="T27" fmla="*/ 390 h 390"/>
                  <a:gd name="T28" fmla="*/ 95 w 566"/>
                  <a:gd name="T29" fmla="*/ 390 h 390"/>
                  <a:gd name="T30" fmla="*/ 104 w 566"/>
                  <a:gd name="T31" fmla="*/ 390 h 390"/>
                  <a:gd name="T32" fmla="*/ 206 w 566"/>
                  <a:gd name="T33" fmla="*/ 390 h 390"/>
                  <a:gd name="T34" fmla="*/ 217 w 566"/>
                  <a:gd name="T35" fmla="*/ 390 h 390"/>
                  <a:gd name="T36" fmla="*/ 271 w 566"/>
                  <a:gd name="T37" fmla="*/ 390 h 390"/>
                  <a:gd name="T38" fmla="*/ 272 w 566"/>
                  <a:gd name="T39" fmla="*/ 390 h 390"/>
                  <a:gd name="T40" fmla="*/ 280 w 566"/>
                  <a:gd name="T41" fmla="*/ 390 h 390"/>
                  <a:gd name="T42" fmla="*/ 343 w 566"/>
                  <a:gd name="T43" fmla="*/ 390 h 390"/>
                  <a:gd name="T44" fmla="*/ 357 w 566"/>
                  <a:gd name="T45" fmla="*/ 390 h 390"/>
                  <a:gd name="T46" fmla="*/ 384 w 566"/>
                  <a:gd name="T47" fmla="*/ 390 h 390"/>
                  <a:gd name="T48" fmla="*/ 566 w 566"/>
                  <a:gd name="T49" fmla="*/ 390 h 390"/>
                  <a:gd name="T50" fmla="*/ 566 w 566"/>
                  <a:gd name="T51" fmla="*/ 278 h 390"/>
                  <a:gd name="T52" fmla="*/ 566 w 566"/>
                  <a:gd name="T53" fmla="*/ 265 h 390"/>
                  <a:gd name="T54" fmla="*/ 566 w 566"/>
                  <a:gd name="T55" fmla="*/ 9 h 390"/>
                  <a:gd name="T56" fmla="*/ 566 w 566"/>
                  <a:gd name="T57" fmla="*/ 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66" h="390">
                    <a:moveTo>
                      <a:pt x="8" y="382"/>
                    </a:moveTo>
                    <a:lnTo>
                      <a:pt x="8" y="8"/>
                    </a:lnTo>
                    <a:lnTo>
                      <a:pt x="558" y="8"/>
                    </a:lnTo>
                    <a:lnTo>
                      <a:pt x="558" y="382"/>
                    </a:lnTo>
                    <a:lnTo>
                      <a:pt x="8" y="382"/>
                    </a:lnTo>
                    <a:moveTo>
                      <a:pt x="566" y="0"/>
                    </a:moveTo>
                    <a:lnTo>
                      <a:pt x="471" y="0"/>
                    </a:lnTo>
                    <a:lnTo>
                      <a:pt x="0" y="0"/>
                    </a:lnTo>
                    <a:lnTo>
                      <a:pt x="0" y="265"/>
                    </a:lnTo>
                    <a:lnTo>
                      <a:pt x="0" y="278"/>
                    </a:lnTo>
                    <a:lnTo>
                      <a:pt x="0" y="390"/>
                    </a:lnTo>
                    <a:lnTo>
                      <a:pt x="4" y="390"/>
                    </a:lnTo>
                    <a:lnTo>
                      <a:pt x="45" y="390"/>
                    </a:lnTo>
                    <a:lnTo>
                      <a:pt x="55" y="390"/>
                    </a:lnTo>
                    <a:lnTo>
                      <a:pt x="95" y="390"/>
                    </a:lnTo>
                    <a:lnTo>
                      <a:pt x="104" y="390"/>
                    </a:lnTo>
                    <a:lnTo>
                      <a:pt x="206" y="390"/>
                    </a:lnTo>
                    <a:lnTo>
                      <a:pt x="217" y="390"/>
                    </a:lnTo>
                    <a:lnTo>
                      <a:pt x="271" y="390"/>
                    </a:lnTo>
                    <a:lnTo>
                      <a:pt x="272" y="390"/>
                    </a:lnTo>
                    <a:lnTo>
                      <a:pt x="280" y="390"/>
                    </a:lnTo>
                    <a:lnTo>
                      <a:pt x="343" y="390"/>
                    </a:lnTo>
                    <a:lnTo>
                      <a:pt x="357" y="390"/>
                    </a:lnTo>
                    <a:lnTo>
                      <a:pt x="384" y="390"/>
                    </a:lnTo>
                    <a:lnTo>
                      <a:pt x="566" y="390"/>
                    </a:lnTo>
                    <a:lnTo>
                      <a:pt x="566" y="278"/>
                    </a:lnTo>
                    <a:lnTo>
                      <a:pt x="566" y="265"/>
                    </a:lnTo>
                    <a:lnTo>
                      <a:pt x="566" y="9"/>
                    </a:lnTo>
                    <a:lnTo>
                      <a:pt x="56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5" name="Freeform 1201">
                <a:extLst>
                  <a:ext uri="{FF2B5EF4-FFF2-40B4-BE49-F238E27FC236}">
                    <a16:creationId xmlns:a16="http://schemas.microsoft.com/office/drawing/2014/main" id="{7BEF3640-A03D-431A-B862-FA5FCD989016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6148388" y="4903788"/>
                <a:ext cx="742950" cy="465138"/>
              </a:xfrm>
              <a:custGeom>
                <a:avLst/>
                <a:gdLst>
                  <a:gd name="T0" fmla="*/ 369 w 468"/>
                  <a:gd name="T1" fmla="*/ 115 h 294"/>
                  <a:gd name="T2" fmla="*/ 332 w 468"/>
                  <a:gd name="T3" fmla="*/ 79 h 294"/>
                  <a:gd name="T4" fmla="*/ 369 w 468"/>
                  <a:gd name="T5" fmla="*/ 43 h 294"/>
                  <a:gd name="T6" fmla="*/ 405 w 468"/>
                  <a:gd name="T7" fmla="*/ 79 h 294"/>
                  <a:gd name="T8" fmla="*/ 369 w 468"/>
                  <a:gd name="T9" fmla="*/ 115 h 294"/>
                  <a:gd name="T10" fmla="*/ 468 w 468"/>
                  <a:gd name="T11" fmla="*/ 0 h 294"/>
                  <a:gd name="T12" fmla="*/ 0 w 468"/>
                  <a:gd name="T13" fmla="*/ 0 h 294"/>
                  <a:gd name="T14" fmla="*/ 0 w 468"/>
                  <a:gd name="T15" fmla="*/ 294 h 294"/>
                  <a:gd name="T16" fmla="*/ 468 w 468"/>
                  <a:gd name="T17" fmla="*/ 294 h 294"/>
                  <a:gd name="T18" fmla="*/ 0 w 468"/>
                  <a:gd name="T19" fmla="*/ 294 h 294"/>
                  <a:gd name="T20" fmla="*/ 0 w 468"/>
                  <a:gd name="T21" fmla="*/ 258 h 294"/>
                  <a:gd name="T22" fmla="*/ 0 w 468"/>
                  <a:gd name="T23" fmla="*/ 188 h 294"/>
                  <a:gd name="T24" fmla="*/ 0 w 468"/>
                  <a:gd name="T25" fmla="*/ 153 h 294"/>
                  <a:gd name="T26" fmla="*/ 78 w 468"/>
                  <a:gd name="T27" fmla="*/ 49 h 294"/>
                  <a:gd name="T28" fmla="*/ 155 w 468"/>
                  <a:gd name="T29" fmla="*/ 151 h 294"/>
                  <a:gd name="T30" fmla="*/ 205 w 468"/>
                  <a:gd name="T31" fmla="*/ 85 h 294"/>
                  <a:gd name="T32" fmla="*/ 269 w 468"/>
                  <a:gd name="T33" fmla="*/ 169 h 294"/>
                  <a:gd name="T34" fmla="*/ 283 w 468"/>
                  <a:gd name="T35" fmla="*/ 188 h 294"/>
                  <a:gd name="T36" fmla="*/ 468 w 468"/>
                  <a:gd name="T37" fmla="*/ 188 h 294"/>
                  <a:gd name="T38" fmla="*/ 468 w 468"/>
                  <a:gd name="T3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68" h="294">
                    <a:moveTo>
                      <a:pt x="369" y="115"/>
                    </a:moveTo>
                    <a:cubicBezTo>
                      <a:pt x="349" y="115"/>
                      <a:pt x="332" y="99"/>
                      <a:pt x="332" y="79"/>
                    </a:cubicBezTo>
                    <a:cubicBezTo>
                      <a:pt x="332" y="59"/>
                      <a:pt x="349" y="43"/>
                      <a:pt x="369" y="43"/>
                    </a:cubicBezTo>
                    <a:cubicBezTo>
                      <a:pt x="389" y="43"/>
                      <a:pt x="405" y="59"/>
                      <a:pt x="405" y="79"/>
                    </a:cubicBezTo>
                    <a:cubicBezTo>
                      <a:pt x="405" y="99"/>
                      <a:pt x="389" y="115"/>
                      <a:pt x="369" y="115"/>
                    </a:cubicBezTo>
                    <a:moveTo>
                      <a:pt x="46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468" y="294"/>
                      <a:pt x="468" y="294"/>
                      <a:pt x="468" y="294"/>
                    </a:cubicBezTo>
                    <a:cubicBezTo>
                      <a:pt x="0" y="294"/>
                      <a:pt x="0" y="294"/>
                      <a:pt x="0" y="294"/>
                    </a:cubicBezTo>
                    <a:cubicBezTo>
                      <a:pt x="0" y="258"/>
                      <a:pt x="0" y="258"/>
                      <a:pt x="0" y="258"/>
                    </a:cubicBezTo>
                    <a:cubicBezTo>
                      <a:pt x="0" y="188"/>
                      <a:pt x="0" y="188"/>
                      <a:pt x="0" y="188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78" y="49"/>
                      <a:pt x="78" y="49"/>
                      <a:pt x="78" y="49"/>
                    </a:cubicBezTo>
                    <a:cubicBezTo>
                      <a:pt x="155" y="151"/>
                      <a:pt x="155" y="151"/>
                      <a:pt x="155" y="151"/>
                    </a:cubicBezTo>
                    <a:cubicBezTo>
                      <a:pt x="205" y="85"/>
                      <a:pt x="205" y="85"/>
                      <a:pt x="205" y="85"/>
                    </a:cubicBezTo>
                    <a:cubicBezTo>
                      <a:pt x="269" y="169"/>
                      <a:pt x="269" y="169"/>
                      <a:pt x="269" y="169"/>
                    </a:cubicBezTo>
                    <a:cubicBezTo>
                      <a:pt x="283" y="188"/>
                      <a:pt x="283" y="188"/>
                      <a:pt x="283" y="188"/>
                    </a:cubicBezTo>
                    <a:cubicBezTo>
                      <a:pt x="468" y="188"/>
                      <a:pt x="468" y="188"/>
                      <a:pt x="468" y="188"/>
                    </a:cubicBezTo>
                    <a:cubicBezTo>
                      <a:pt x="468" y="0"/>
                      <a:pt x="468" y="0"/>
                      <a:pt x="468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6" name="Oval 1202">
                <a:extLst>
                  <a:ext uri="{FF2B5EF4-FFF2-40B4-BE49-F238E27FC236}">
                    <a16:creationId xmlns:a16="http://schemas.microsoft.com/office/drawing/2014/main" id="{AF80D5A6-EE5C-47B4-B4AC-9F0A27BB464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675438" y="4972051"/>
                <a:ext cx="115888" cy="1143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7" name="Freeform 1203">
                <a:extLst>
                  <a:ext uri="{FF2B5EF4-FFF2-40B4-BE49-F238E27FC236}">
                    <a16:creationId xmlns:a16="http://schemas.microsoft.com/office/drawing/2014/main" id="{A9196764-D12D-4C38-BD29-7680D3EEBF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058A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8" name="Freeform 1204">
                <a:extLst>
                  <a:ext uri="{FF2B5EF4-FFF2-40B4-BE49-F238E27FC236}">
                    <a16:creationId xmlns:a16="http://schemas.microsoft.com/office/drawing/2014/main" id="{0B62B2CD-97EA-4EC2-B5E3-C5317A28EB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6148388" y="4981576"/>
                <a:ext cx="742950" cy="387350"/>
              </a:xfrm>
              <a:custGeom>
                <a:avLst/>
                <a:gdLst>
                  <a:gd name="T0" fmla="*/ 78 w 468"/>
                  <a:gd name="T1" fmla="*/ 0 h 244"/>
                  <a:gd name="T2" fmla="*/ 0 w 468"/>
                  <a:gd name="T3" fmla="*/ 104 h 244"/>
                  <a:gd name="T4" fmla="*/ 0 w 468"/>
                  <a:gd name="T5" fmla="*/ 139 h 244"/>
                  <a:gd name="T6" fmla="*/ 0 w 468"/>
                  <a:gd name="T7" fmla="*/ 208 h 244"/>
                  <a:gd name="T8" fmla="*/ 0 w 468"/>
                  <a:gd name="T9" fmla="*/ 244 h 244"/>
                  <a:gd name="T10" fmla="*/ 468 w 468"/>
                  <a:gd name="T11" fmla="*/ 244 h 244"/>
                  <a:gd name="T12" fmla="*/ 468 w 468"/>
                  <a:gd name="T13" fmla="*/ 139 h 244"/>
                  <a:gd name="T14" fmla="*/ 283 w 468"/>
                  <a:gd name="T15" fmla="*/ 139 h 244"/>
                  <a:gd name="T16" fmla="*/ 269 w 468"/>
                  <a:gd name="T17" fmla="*/ 120 h 244"/>
                  <a:gd name="T18" fmla="*/ 205 w 468"/>
                  <a:gd name="T19" fmla="*/ 36 h 244"/>
                  <a:gd name="T20" fmla="*/ 155 w 468"/>
                  <a:gd name="T21" fmla="*/ 102 h 244"/>
                  <a:gd name="T22" fmla="*/ 78 w 468"/>
                  <a:gd name="T23" fmla="*/ 0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68" h="244">
                    <a:moveTo>
                      <a:pt x="78" y="0"/>
                    </a:moveTo>
                    <a:lnTo>
                      <a:pt x="0" y="104"/>
                    </a:lnTo>
                    <a:lnTo>
                      <a:pt x="0" y="139"/>
                    </a:lnTo>
                    <a:lnTo>
                      <a:pt x="0" y="208"/>
                    </a:lnTo>
                    <a:lnTo>
                      <a:pt x="0" y="244"/>
                    </a:lnTo>
                    <a:lnTo>
                      <a:pt x="468" y="244"/>
                    </a:lnTo>
                    <a:lnTo>
                      <a:pt x="468" y="139"/>
                    </a:lnTo>
                    <a:lnTo>
                      <a:pt x="283" y="139"/>
                    </a:lnTo>
                    <a:lnTo>
                      <a:pt x="269" y="120"/>
                    </a:lnTo>
                    <a:lnTo>
                      <a:pt x="205" y="36"/>
                    </a:lnTo>
                    <a:lnTo>
                      <a:pt x="155" y="102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9" name="Freeform 1205">
                <a:extLst>
                  <a:ext uri="{FF2B5EF4-FFF2-40B4-BE49-F238E27FC236}">
                    <a16:creationId xmlns:a16="http://schemas.microsoft.com/office/drawing/2014/main" id="{B8B3FE18-7C2D-4688-8C0E-80DA6D9EBC5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32213" y="4752976"/>
                <a:ext cx="257175" cy="250825"/>
              </a:xfrm>
              <a:custGeom>
                <a:avLst/>
                <a:gdLst>
                  <a:gd name="T0" fmla="*/ 75 w 162"/>
                  <a:gd name="T1" fmla="*/ 75 h 158"/>
                  <a:gd name="T2" fmla="*/ 75 w 162"/>
                  <a:gd name="T3" fmla="*/ 44 h 158"/>
                  <a:gd name="T4" fmla="*/ 83 w 162"/>
                  <a:gd name="T5" fmla="*/ 44 h 158"/>
                  <a:gd name="T6" fmla="*/ 83 w 162"/>
                  <a:gd name="T7" fmla="*/ 75 h 158"/>
                  <a:gd name="T8" fmla="*/ 114 w 162"/>
                  <a:gd name="T9" fmla="*/ 75 h 158"/>
                  <a:gd name="T10" fmla="*/ 114 w 162"/>
                  <a:gd name="T11" fmla="*/ 83 h 158"/>
                  <a:gd name="T12" fmla="*/ 83 w 162"/>
                  <a:gd name="T13" fmla="*/ 83 h 158"/>
                  <a:gd name="T14" fmla="*/ 83 w 162"/>
                  <a:gd name="T15" fmla="*/ 114 h 158"/>
                  <a:gd name="T16" fmla="*/ 75 w 162"/>
                  <a:gd name="T17" fmla="*/ 114 h 158"/>
                  <a:gd name="T18" fmla="*/ 75 w 162"/>
                  <a:gd name="T19" fmla="*/ 83 h 158"/>
                  <a:gd name="T20" fmla="*/ 44 w 162"/>
                  <a:gd name="T21" fmla="*/ 83 h 158"/>
                  <a:gd name="T22" fmla="*/ 44 w 162"/>
                  <a:gd name="T23" fmla="*/ 75 h 158"/>
                  <a:gd name="T24" fmla="*/ 75 w 162"/>
                  <a:gd name="T25" fmla="*/ 75 h 158"/>
                  <a:gd name="T26" fmla="*/ 79 w 162"/>
                  <a:gd name="T27" fmla="*/ 0 h 158"/>
                  <a:gd name="T28" fmla="*/ 23 w 162"/>
                  <a:gd name="T29" fmla="*/ 23 h 158"/>
                  <a:gd name="T30" fmla="*/ 0 w 162"/>
                  <a:gd name="T31" fmla="*/ 79 h 158"/>
                  <a:gd name="T32" fmla="*/ 23 w 162"/>
                  <a:gd name="T33" fmla="*/ 135 h 158"/>
                  <a:gd name="T34" fmla="*/ 79 w 162"/>
                  <a:gd name="T35" fmla="*/ 158 h 158"/>
                  <a:gd name="T36" fmla="*/ 135 w 162"/>
                  <a:gd name="T37" fmla="*/ 135 h 158"/>
                  <a:gd name="T38" fmla="*/ 158 w 162"/>
                  <a:gd name="T39" fmla="*/ 79 h 158"/>
                  <a:gd name="T40" fmla="*/ 162 w 162"/>
                  <a:gd name="T41" fmla="*/ 79 h 158"/>
                  <a:gd name="T42" fmla="*/ 162 w 162"/>
                  <a:gd name="T43" fmla="*/ 79 h 158"/>
                  <a:gd name="T44" fmla="*/ 158 w 162"/>
                  <a:gd name="T45" fmla="*/ 79 h 158"/>
                  <a:gd name="T46" fmla="*/ 135 w 162"/>
                  <a:gd name="T47" fmla="*/ 23 h 158"/>
                  <a:gd name="T48" fmla="*/ 79 w 162"/>
                  <a:gd name="T49" fmla="*/ 0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62" h="158">
                    <a:moveTo>
                      <a:pt x="75" y="75"/>
                    </a:moveTo>
                    <a:cubicBezTo>
                      <a:pt x="75" y="44"/>
                      <a:pt x="75" y="44"/>
                      <a:pt x="75" y="44"/>
                    </a:cubicBezTo>
                    <a:cubicBezTo>
                      <a:pt x="83" y="44"/>
                      <a:pt x="83" y="44"/>
                      <a:pt x="83" y="44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114" y="75"/>
                      <a:pt x="114" y="75"/>
                      <a:pt x="114" y="75"/>
                    </a:cubicBezTo>
                    <a:cubicBezTo>
                      <a:pt x="114" y="83"/>
                      <a:pt x="114" y="83"/>
                      <a:pt x="114" y="83"/>
                    </a:cubicBezTo>
                    <a:cubicBezTo>
                      <a:pt x="83" y="83"/>
                      <a:pt x="83" y="83"/>
                      <a:pt x="83" y="83"/>
                    </a:cubicBezTo>
                    <a:cubicBezTo>
                      <a:pt x="83" y="114"/>
                      <a:pt x="83" y="114"/>
                      <a:pt x="83" y="114"/>
                    </a:cubicBezTo>
                    <a:cubicBezTo>
                      <a:pt x="75" y="114"/>
                      <a:pt x="75" y="114"/>
                      <a:pt x="75" y="114"/>
                    </a:cubicBezTo>
                    <a:cubicBezTo>
                      <a:pt x="75" y="83"/>
                      <a:pt x="75" y="83"/>
                      <a:pt x="75" y="83"/>
                    </a:cubicBezTo>
                    <a:cubicBezTo>
                      <a:pt x="44" y="83"/>
                      <a:pt x="44" y="83"/>
                      <a:pt x="44" y="83"/>
                    </a:cubicBezTo>
                    <a:cubicBezTo>
                      <a:pt x="44" y="75"/>
                      <a:pt x="44" y="75"/>
                      <a:pt x="44" y="75"/>
                    </a:cubicBezTo>
                    <a:cubicBezTo>
                      <a:pt x="75" y="75"/>
                      <a:pt x="75" y="75"/>
                      <a:pt x="75" y="75"/>
                    </a:cubicBezTo>
                    <a:moveTo>
                      <a:pt x="79" y="0"/>
                    </a:moveTo>
                    <a:cubicBezTo>
                      <a:pt x="57" y="0"/>
                      <a:pt x="38" y="9"/>
                      <a:pt x="23" y="23"/>
                    </a:cubicBezTo>
                    <a:cubicBezTo>
                      <a:pt x="9" y="38"/>
                      <a:pt x="0" y="57"/>
                      <a:pt x="0" y="79"/>
                    </a:cubicBezTo>
                    <a:cubicBezTo>
                      <a:pt x="0" y="101"/>
                      <a:pt x="9" y="121"/>
                      <a:pt x="23" y="135"/>
                    </a:cubicBezTo>
                    <a:cubicBezTo>
                      <a:pt x="38" y="150"/>
                      <a:pt x="57" y="158"/>
                      <a:pt x="79" y="158"/>
                    </a:cubicBezTo>
                    <a:cubicBezTo>
                      <a:pt x="101" y="158"/>
                      <a:pt x="121" y="150"/>
                      <a:pt x="135" y="135"/>
                    </a:cubicBezTo>
                    <a:cubicBezTo>
                      <a:pt x="150" y="121"/>
                      <a:pt x="158" y="101"/>
                      <a:pt x="158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62" y="79"/>
                      <a:pt x="162" y="79"/>
                      <a:pt x="162" y="79"/>
                    </a:cubicBezTo>
                    <a:cubicBezTo>
                      <a:pt x="158" y="79"/>
                      <a:pt x="158" y="79"/>
                      <a:pt x="158" y="79"/>
                    </a:cubicBezTo>
                    <a:cubicBezTo>
                      <a:pt x="158" y="57"/>
                      <a:pt x="150" y="38"/>
                      <a:pt x="135" y="23"/>
                    </a:cubicBezTo>
                    <a:cubicBezTo>
                      <a:pt x="121" y="9"/>
                      <a:pt x="101" y="0"/>
                      <a:pt x="79" y="0"/>
                    </a:cubicBezTo>
                  </a:path>
                </a:pathLst>
              </a:custGeom>
              <a:solidFill>
                <a:srgbClr val="F8C2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0" name="Freeform 1206">
                <a:extLst>
                  <a:ext uri="{FF2B5EF4-FFF2-40B4-BE49-F238E27FC236}">
                    <a16:creationId xmlns:a16="http://schemas.microsoft.com/office/drawing/2014/main" id="{BADF8C0A-B1F1-42F4-8A57-C526FC2F490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719513" y="4740276"/>
                <a:ext cx="276225" cy="276225"/>
              </a:xfrm>
              <a:custGeom>
                <a:avLst/>
                <a:gdLst>
                  <a:gd name="T0" fmla="*/ 174 w 174"/>
                  <a:gd name="T1" fmla="*/ 87 h 174"/>
                  <a:gd name="T2" fmla="*/ 174 w 174"/>
                  <a:gd name="T3" fmla="*/ 87 h 174"/>
                  <a:gd name="T4" fmla="*/ 174 w 174"/>
                  <a:gd name="T5" fmla="*/ 87 h 174"/>
                  <a:gd name="T6" fmla="*/ 87 w 174"/>
                  <a:gd name="T7" fmla="*/ 0 h 174"/>
                  <a:gd name="T8" fmla="*/ 81 w 174"/>
                  <a:gd name="T9" fmla="*/ 0 h 174"/>
                  <a:gd name="T10" fmla="*/ 0 w 174"/>
                  <a:gd name="T11" fmla="*/ 87 h 174"/>
                  <a:gd name="T12" fmla="*/ 81 w 174"/>
                  <a:gd name="T13" fmla="*/ 174 h 174"/>
                  <a:gd name="T14" fmla="*/ 87 w 174"/>
                  <a:gd name="T15" fmla="*/ 174 h 174"/>
                  <a:gd name="T16" fmla="*/ 89 w 174"/>
                  <a:gd name="T17" fmla="*/ 174 h 174"/>
                  <a:gd name="T18" fmla="*/ 174 w 174"/>
                  <a:gd name="T19" fmla="*/ 87 h 174"/>
                  <a:gd name="T20" fmla="*/ 170 w 174"/>
                  <a:gd name="T21" fmla="*/ 87 h 174"/>
                  <a:gd name="T22" fmla="*/ 166 w 174"/>
                  <a:gd name="T23" fmla="*/ 87 h 174"/>
                  <a:gd name="T24" fmla="*/ 143 w 174"/>
                  <a:gd name="T25" fmla="*/ 143 h 174"/>
                  <a:gd name="T26" fmla="*/ 87 w 174"/>
                  <a:gd name="T27" fmla="*/ 166 h 174"/>
                  <a:gd name="T28" fmla="*/ 31 w 174"/>
                  <a:gd name="T29" fmla="*/ 143 h 174"/>
                  <a:gd name="T30" fmla="*/ 8 w 174"/>
                  <a:gd name="T31" fmla="*/ 87 h 174"/>
                  <a:gd name="T32" fmla="*/ 31 w 174"/>
                  <a:gd name="T33" fmla="*/ 31 h 174"/>
                  <a:gd name="T34" fmla="*/ 87 w 174"/>
                  <a:gd name="T35" fmla="*/ 8 h 174"/>
                  <a:gd name="T36" fmla="*/ 143 w 174"/>
                  <a:gd name="T37" fmla="*/ 31 h 174"/>
                  <a:gd name="T38" fmla="*/ 166 w 174"/>
                  <a:gd name="T39" fmla="*/ 87 h 174"/>
                  <a:gd name="T40" fmla="*/ 170 w 174"/>
                  <a:gd name="T41" fmla="*/ 87 h 174"/>
                  <a:gd name="T42" fmla="*/ 174 w 174"/>
                  <a:gd name="T43" fmla="*/ 87 h 174"/>
                  <a:gd name="T44" fmla="*/ 174 w 174"/>
                  <a:gd name="T45" fmla="*/ 87 h 174"/>
                  <a:gd name="T46" fmla="*/ 89 w 174"/>
                  <a:gd name="T47" fmla="*/ 0 h 174"/>
                  <a:gd name="T48" fmla="*/ 87 w 174"/>
                  <a:gd name="T49" fmla="*/ 0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74" h="174">
                    <a:moveTo>
                      <a:pt x="174" y="87"/>
                    </a:move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moveTo>
                      <a:pt x="87" y="0"/>
                    </a:moveTo>
                    <a:cubicBezTo>
                      <a:pt x="85" y="0"/>
                      <a:pt x="83" y="0"/>
                      <a:pt x="81" y="0"/>
                    </a:cubicBezTo>
                    <a:cubicBezTo>
                      <a:pt x="36" y="4"/>
                      <a:pt x="0" y="41"/>
                      <a:pt x="0" y="87"/>
                    </a:cubicBezTo>
                    <a:cubicBezTo>
                      <a:pt x="0" y="133"/>
                      <a:pt x="36" y="171"/>
                      <a:pt x="81" y="174"/>
                    </a:cubicBezTo>
                    <a:cubicBezTo>
                      <a:pt x="83" y="174"/>
                      <a:pt x="85" y="174"/>
                      <a:pt x="87" y="174"/>
                    </a:cubicBezTo>
                    <a:cubicBezTo>
                      <a:pt x="88" y="174"/>
                      <a:pt x="89" y="174"/>
                      <a:pt x="89" y="174"/>
                    </a:cubicBezTo>
                    <a:cubicBezTo>
                      <a:pt x="136" y="173"/>
                      <a:pt x="174" y="135"/>
                      <a:pt x="174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66" y="87"/>
                      <a:pt x="166" y="87"/>
                      <a:pt x="166" y="87"/>
                    </a:cubicBezTo>
                    <a:cubicBezTo>
                      <a:pt x="166" y="109"/>
                      <a:pt x="158" y="129"/>
                      <a:pt x="143" y="143"/>
                    </a:cubicBezTo>
                    <a:cubicBezTo>
                      <a:pt x="129" y="158"/>
                      <a:pt x="109" y="166"/>
                      <a:pt x="87" y="166"/>
                    </a:cubicBezTo>
                    <a:cubicBezTo>
                      <a:pt x="65" y="166"/>
                      <a:pt x="46" y="158"/>
                      <a:pt x="31" y="143"/>
                    </a:cubicBezTo>
                    <a:cubicBezTo>
                      <a:pt x="17" y="129"/>
                      <a:pt x="8" y="109"/>
                      <a:pt x="8" y="87"/>
                    </a:cubicBezTo>
                    <a:cubicBezTo>
                      <a:pt x="8" y="65"/>
                      <a:pt x="17" y="46"/>
                      <a:pt x="31" y="31"/>
                    </a:cubicBezTo>
                    <a:cubicBezTo>
                      <a:pt x="46" y="17"/>
                      <a:pt x="65" y="8"/>
                      <a:pt x="87" y="8"/>
                    </a:cubicBezTo>
                    <a:cubicBezTo>
                      <a:pt x="109" y="8"/>
                      <a:pt x="129" y="17"/>
                      <a:pt x="143" y="31"/>
                    </a:cubicBezTo>
                    <a:cubicBezTo>
                      <a:pt x="158" y="46"/>
                      <a:pt x="166" y="65"/>
                      <a:pt x="166" y="87"/>
                    </a:cubicBezTo>
                    <a:cubicBezTo>
                      <a:pt x="170" y="87"/>
                      <a:pt x="170" y="87"/>
                      <a:pt x="170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87"/>
                      <a:pt x="174" y="87"/>
                      <a:pt x="174" y="87"/>
                    </a:cubicBezTo>
                    <a:cubicBezTo>
                      <a:pt x="174" y="40"/>
                      <a:pt x="136" y="1"/>
                      <a:pt x="89" y="0"/>
                    </a:cubicBezTo>
                    <a:cubicBezTo>
                      <a:pt x="88" y="0"/>
                      <a:pt x="88" y="0"/>
                      <a:pt x="8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1" name="Freeform 1207">
                <a:extLst>
                  <a:ext uri="{FF2B5EF4-FFF2-40B4-BE49-F238E27FC236}">
                    <a16:creationId xmlns:a16="http://schemas.microsoft.com/office/drawing/2014/main" id="{4D886CBE-6CF1-4AD2-8562-DF64BB41176E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close/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2" name="Freeform 1208">
                <a:extLst>
                  <a:ext uri="{FF2B5EF4-FFF2-40B4-BE49-F238E27FC236}">
                    <a16:creationId xmlns:a16="http://schemas.microsoft.com/office/drawing/2014/main" id="{E6E636AE-0DFF-4BFD-9F5B-84C80BE2796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3851275" y="4822826"/>
                <a:ext cx="12700" cy="111125"/>
              </a:xfrm>
              <a:custGeom>
                <a:avLst/>
                <a:gdLst>
                  <a:gd name="T0" fmla="*/ 8 w 8"/>
                  <a:gd name="T1" fmla="*/ 39 h 70"/>
                  <a:gd name="T2" fmla="*/ 0 w 8"/>
                  <a:gd name="T3" fmla="*/ 39 h 70"/>
                  <a:gd name="T4" fmla="*/ 0 w 8"/>
                  <a:gd name="T5" fmla="*/ 70 h 70"/>
                  <a:gd name="T6" fmla="*/ 8 w 8"/>
                  <a:gd name="T7" fmla="*/ 70 h 70"/>
                  <a:gd name="T8" fmla="*/ 8 w 8"/>
                  <a:gd name="T9" fmla="*/ 39 h 70"/>
                  <a:gd name="T10" fmla="*/ 8 w 8"/>
                  <a:gd name="T11" fmla="*/ 0 h 70"/>
                  <a:gd name="T12" fmla="*/ 0 w 8"/>
                  <a:gd name="T13" fmla="*/ 0 h 70"/>
                  <a:gd name="T14" fmla="*/ 0 w 8"/>
                  <a:gd name="T15" fmla="*/ 31 h 70"/>
                  <a:gd name="T16" fmla="*/ 8 w 8"/>
                  <a:gd name="T17" fmla="*/ 31 h 70"/>
                  <a:gd name="T18" fmla="*/ 8 w 8"/>
                  <a:gd name="T19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" h="70">
                    <a:moveTo>
                      <a:pt x="8" y="39"/>
                    </a:moveTo>
                    <a:lnTo>
                      <a:pt x="0" y="39"/>
                    </a:lnTo>
                    <a:lnTo>
                      <a:pt x="0" y="70"/>
                    </a:lnTo>
                    <a:lnTo>
                      <a:pt x="8" y="70"/>
                    </a:lnTo>
                    <a:lnTo>
                      <a:pt x="8" y="39"/>
                    </a:lnTo>
                    <a:moveTo>
                      <a:pt x="8" y="0"/>
                    </a:moveTo>
                    <a:lnTo>
                      <a:pt x="0" y="0"/>
                    </a:lnTo>
                    <a:lnTo>
                      <a:pt x="0" y="31"/>
                    </a:lnTo>
                    <a:lnTo>
                      <a:pt x="8" y="31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3" name="Freeform 1209">
                <a:extLst>
                  <a:ext uri="{FF2B5EF4-FFF2-40B4-BE49-F238E27FC236}">
                    <a16:creationId xmlns:a16="http://schemas.microsoft.com/office/drawing/2014/main" id="{325428CD-F025-4417-BB4F-D9278F86BC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4" name="Freeform 1210">
                <a:extLst>
                  <a:ext uri="{FF2B5EF4-FFF2-40B4-BE49-F238E27FC236}">
                    <a16:creationId xmlns:a16="http://schemas.microsoft.com/office/drawing/2014/main" id="{513CEA9B-56D8-4E04-BB1E-F14905BF36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802063" y="4872038"/>
                <a:ext cx="111125" cy="12700"/>
              </a:xfrm>
              <a:custGeom>
                <a:avLst/>
                <a:gdLst>
                  <a:gd name="T0" fmla="*/ 70 w 70"/>
                  <a:gd name="T1" fmla="*/ 0 h 8"/>
                  <a:gd name="T2" fmla="*/ 39 w 70"/>
                  <a:gd name="T3" fmla="*/ 0 h 8"/>
                  <a:gd name="T4" fmla="*/ 31 w 70"/>
                  <a:gd name="T5" fmla="*/ 0 h 8"/>
                  <a:gd name="T6" fmla="*/ 0 w 70"/>
                  <a:gd name="T7" fmla="*/ 0 h 8"/>
                  <a:gd name="T8" fmla="*/ 0 w 70"/>
                  <a:gd name="T9" fmla="*/ 8 h 8"/>
                  <a:gd name="T10" fmla="*/ 31 w 70"/>
                  <a:gd name="T11" fmla="*/ 8 h 8"/>
                  <a:gd name="T12" fmla="*/ 39 w 70"/>
                  <a:gd name="T13" fmla="*/ 8 h 8"/>
                  <a:gd name="T14" fmla="*/ 70 w 70"/>
                  <a:gd name="T15" fmla="*/ 8 h 8"/>
                  <a:gd name="T16" fmla="*/ 70 w 70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" h="8">
                    <a:moveTo>
                      <a:pt x="70" y="0"/>
                    </a:moveTo>
                    <a:lnTo>
                      <a:pt x="39" y="0"/>
                    </a:lnTo>
                    <a:lnTo>
                      <a:pt x="3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31" y="8"/>
                    </a:lnTo>
                    <a:lnTo>
                      <a:pt x="39" y="8"/>
                    </a:lnTo>
                    <a:lnTo>
                      <a:pt x="70" y="8"/>
                    </a:lnTo>
                    <a:lnTo>
                      <a:pt x="7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5" name="Freeform 1211">
                <a:extLst>
                  <a:ext uri="{FF2B5EF4-FFF2-40B4-BE49-F238E27FC236}">
                    <a16:creationId xmlns:a16="http://schemas.microsoft.com/office/drawing/2014/main" id="{C95D4AD1-4944-49B1-9460-BF049484EA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6" name="Freeform 1212">
                <a:extLst>
                  <a:ext uri="{FF2B5EF4-FFF2-40B4-BE49-F238E27FC236}">
                    <a16:creationId xmlns:a16="http://schemas.microsoft.com/office/drawing/2014/main" id="{DA5716AE-C61E-4305-A7CD-E45034BA6F3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79650" y="4325938"/>
                <a:ext cx="68263" cy="120650"/>
              </a:xfrm>
              <a:custGeom>
                <a:avLst/>
                <a:gdLst>
                  <a:gd name="T0" fmla="*/ 38 w 43"/>
                  <a:gd name="T1" fmla="*/ 0 h 76"/>
                  <a:gd name="T2" fmla="*/ 38 w 43"/>
                  <a:gd name="T3" fmla="*/ 0 h 76"/>
                  <a:gd name="T4" fmla="*/ 0 w 43"/>
                  <a:gd name="T5" fmla="*/ 38 h 76"/>
                  <a:gd name="T6" fmla="*/ 38 w 43"/>
                  <a:gd name="T7" fmla="*/ 76 h 76"/>
                  <a:gd name="T8" fmla="*/ 43 w 43"/>
                  <a:gd name="T9" fmla="*/ 70 h 76"/>
                  <a:gd name="T10" fmla="*/ 15 w 43"/>
                  <a:gd name="T11" fmla="*/ 42 h 76"/>
                  <a:gd name="T12" fmla="*/ 15 w 43"/>
                  <a:gd name="T13" fmla="*/ 42 h 76"/>
                  <a:gd name="T14" fmla="*/ 15 w 43"/>
                  <a:gd name="T15" fmla="*/ 42 h 76"/>
                  <a:gd name="T16" fmla="*/ 11 w 43"/>
                  <a:gd name="T17" fmla="*/ 38 h 76"/>
                  <a:gd name="T18" fmla="*/ 15 w 43"/>
                  <a:gd name="T19" fmla="*/ 34 h 76"/>
                  <a:gd name="T20" fmla="*/ 15 w 43"/>
                  <a:gd name="T21" fmla="*/ 34 h 76"/>
                  <a:gd name="T22" fmla="*/ 15 w 43"/>
                  <a:gd name="T23" fmla="*/ 34 h 76"/>
                  <a:gd name="T24" fmla="*/ 43 w 43"/>
                  <a:gd name="T25" fmla="*/ 5 h 76"/>
                  <a:gd name="T26" fmla="*/ 38 w 43"/>
                  <a:gd name="T27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3" h="76">
                    <a:moveTo>
                      <a:pt x="38" y="0"/>
                    </a:moveTo>
                    <a:lnTo>
                      <a:pt x="38" y="0"/>
                    </a:lnTo>
                    <a:lnTo>
                      <a:pt x="0" y="38"/>
                    </a:lnTo>
                    <a:lnTo>
                      <a:pt x="38" y="76"/>
                    </a:lnTo>
                    <a:lnTo>
                      <a:pt x="43" y="70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5" y="42"/>
                    </a:lnTo>
                    <a:lnTo>
                      <a:pt x="11" y="38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15" y="34"/>
                    </a:lnTo>
                    <a:lnTo>
                      <a:pt x="43" y="5"/>
                    </a:lnTo>
                    <a:lnTo>
                      <a:pt x="3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7" name="Freeform 1213">
                <a:extLst>
                  <a:ext uri="{FF2B5EF4-FFF2-40B4-BE49-F238E27FC236}">
                    <a16:creationId xmlns:a16="http://schemas.microsoft.com/office/drawing/2014/main" id="{AD86E9B5-FFE5-48DD-A4F7-41178FC653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8" name="Freeform 1214">
                <a:extLst>
                  <a:ext uri="{FF2B5EF4-FFF2-40B4-BE49-F238E27FC236}">
                    <a16:creationId xmlns:a16="http://schemas.microsoft.com/office/drawing/2014/main" id="{6C11EBC2-A7F3-4774-A78F-12FAA8B9F82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303463" y="43799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0 w 128"/>
                  <a:gd name="T3" fmla="*/ 0 h 8"/>
                  <a:gd name="T4" fmla="*/ 0 w 128"/>
                  <a:gd name="T5" fmla="*/ 0 h 8"/>
                  <a:gd name="T6" fmla="*/ 0 w 128"/>
                  <a:gd name="T7" fmla="*/ 0 h 8"/>
                  <a:gd name="T8" fmla="*/ 0 w 128"/>
                  <a:gd name="T9" fmla="*/ 8 h 8"/>
                  <a:gd name="T10" fmla="*/ 0 w 128"/>
                  <a:gd name="T11" fmla="*/ 8 h 8"/>
                  <a:gd name="T12" fmla="*/ 0 w 128"/>
                  <a:gd name="T13" fmla="*/ 8 h 8"/>
                  <a:gd name="T14" fmla="*/ 128 w 128"/>
                  <a:gd name="T15" fmla="*/ 8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9" name="Freeform 1215">
                <a:extLst>
                  <a:ext uri="{FF2B5EF4-FFF2-40B4-BE49-F238E27FC236}">
                    <a16:creationId xmlns:a16="http://schemas.microsoft.com/office/drawing/2014/main" id="{C30CC05E-ECAD-469D-A9F5-9E96418A2EDA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close/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0" name="Freeform 1216">
                <a:extLst>
                  <a:ext uri="{FF2B5EF4-FFF2-40B4-BE49-F238E27FC236}">
                    <a16:creationId xmlns:a16="http://schemas.microsoft.com/office/drawing/2014/main" id="{2DA58E7E-0A73-49FF-8D67-CC5A846FE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2446338" y="4211638"/>
                <a:ext cx="68263" cy="120650"/>
              </a:xfrm>
              <a:custGeom>
                <a:avLst/>
                <a:gdLst>
                  <a:gd name="T0" fmla="*/ 5 w 43"/>
                  <a:gd name="T1" fmla="*/ 76 h 76"/>
                  <a:gd name="T2" fmla="*/ 5 w 43"/>
                  <a:gd name="T3" fmla="*/ 76 h 76"/>
                  <a:gd name="T4" fmla="*/ 5 w 43"/>
                  <a:gd name="T5" fmla="*/ 76 h 76"/>
                  <a:gd name="T6" fmla="*/ 5 w 43"/>
                  <a:gd name="T7" fmla="*/ 76 h 76"/>
                  <a:gd name="T8" fmla="*/ 5 w 43"/>
                  <a:gd name="T9" fmla="*/ 0 h 76"/>
                  <a:gd name="T10" fmla="*/ 0 w 43"/>
                  <a:gd name="T11" fmla="*/ 5 h 76"/>
                  <a:gd name="T12" fmla="*/ 28 w 43"/>
                  <a:gd name="T13" fmla="*/ 34 h 76"/>
                  <a:gd name="T14" fmla="*/ 28 w 43"/>
                  <a:gd name="T15" fmla="*/ 34 h 76"/>
                  <a:gd name="T16" fmla="*/ 28 w 43"/>
                  <a:gd name="T17" fmla="*/ 34 h 76"/>
                  <a:gd name="T18" fmla="*/ 32 w 43"/>
                  <a:gd name="T19" fmla="*/ 38 h 76"/>
                  <a:gd name="T20" fmla="*/ 28 w 43"/>
                  <a:gd name="T21" fmla="*/ 42 h 76"/>
                  <a:gd name="T22" fmla="*/ 28 w 43"/>
                  <a:gd name="T23" fmla="*/ 42 h 76"/>
                  <a:gd name="T24" fmla="*/ 28 w 43"/>
                  <a:gd name="T25" fmla="*/ 42 h 76"/>
                  <a:gd name="T26" fmla="*/ 0 w 43"/>
                  <a:gd name="T27" fmla="*/ 70 h 76"/>
                  <a:gd name="T28" fmla="*/ 5 w 43"/>
                  <a:gd name="T29" fmla="*/ 76 h 76"/>
                  <a:gd name="T30" fmla="*/ 43 w 43"/>
                  <a:gd name="T31" fmla="*/ 38 h 76"/>
                  <a:gd name="T32" fmla="*/ 5 w 43"/>
                  <a:gd name="T3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3" h="76">
                    <a:moveTo>
                      <a:pt x="5" y="76"/>
                    </a:moveTo>
                    <a:lnTo>
                      <a:pt x="5" y="76"/>
                    </a:lnTo>
                    <a:lnTo>
                      <a:pt x="5" y="76"/>
                    </a:lnTo>
                    <a:lnTo>
                      <a:pt x="5" y="76"/>
                    </a:lnTo>
                    <a:moveTo>
                      <a:pt x="5" y="0"/>
                    </a:moveTo>
                    <a:lnTo>
                      <a:pt x="0" y="5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28" y="34"/>
                    </a:lnTo>
                    <a:lnTo>
                      <a:pt x="32" y="38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28" y="42"/>
                    </a:lnTo>
                    <a:lnTo>
                      <a:pt x="0" y="70"/>
                    </a:lnTo>
                    <a:lnTo>
                      <a:pt x="5" y="76"/>
                    </a:lnTo>
                    <a:lnTo>
                      <a:pt x="43" y="38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1" name="Freeform 1217">
                <a:extLst>
                  <a:ext uri="{FF2B5EF4-FFF2-40B4-BE49-F238E27FC236}">
                    <a16:creationId xmlns:a16="http://schemas.microsoft.com/office/drawing/2014/main" id="{8B16B38E-68DE-4FFC-A76C-112EC4BF04C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2" name="Freeform 1218">
                <a:extLst>
                  <a:ext uri="{FF2B5EF4-FFF2-40B4-BE49-F238E27FC236}">
                    <a16:creationId xmlns:a16="http://schemas.microsoft.com/office/drawing/2014/main" id="{8921D32A-3046-46FC-AE3E-CE09361B867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287588" y="4265613"/>
                <a:ext cx="203200" cy="12700"/>
              </a:xfrm>
              <a:custGeom>
                <a:avLst/>
                <a:gdLst>
                  <a:gd name="T0" fmla="*/ 128 w 128"/>
                  <a:gd name="T1" fmla="*/ 0 h 8"/>
                  <a:gd name="T2" fmla="*/ 128 w 128"/>
                  <a:gd name="T3" fmla="*/ 0 h 8"/>
                  <a:gd name="T4" fmla="*/ 0 w 128"/>
                  <a:gd name="T5" fmla="*/ 0 h 8"/>
                  <a:gd name="T6" fmla="*/ 0 w 128"/>
                  <a:gd name="T7" fmla="*/ 8 h 8"/>
                  <a:gd name="T8" fmla="*/ 128 w 128"/>
                  <a:gd name="T9" fmla="*/ 8 h 8"/>
                  <a:gd name="T10" fmla="*/ 128 w 128"/>
                  <a:gd name="T11" fmla="*/ 8 h 8"/>
                  <a:gd name="T12" fmla="*/ 128 w 128"/>
                  <a:gd name="T13" fmla="*/ 8 h 8"/>
                  <a:gd name="T14" fmla="*/ 128 w 128"/>
                  <a:gd name="T15" fmla="*/ 0 h 8"/>
                  <a:gd name="T16" fmla="*/ 128 w 128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8" h="8">
                    <a:moveTo>
                      <a:pt x="128" y="0"/>
                    </a:moveTo>
                    <a:lnTo>
                      <a:pt x="12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8"/>
                    </a:lnTo>
                    <a:lnTo>
                      <a:pt x="128" y="0"/>
                    </a:lnTo>
                    <a:lnTo>
                      <a:pt x="12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3" name="Freeform 1219">
                <a:extLst>
                  <a:ext uri="{FF2B5EF4-FFF2-40B4-BE49-F238E27FC236}">
                    <a16:creationId xmlns:a16="http://schemas.microsoft.com/office/drawing/2014/main" id="{8DD8086B-5DFE-42CC-93AA-47599345DF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620125" y="4205288"/>
                <a:ext cx="73025" cy="41275"/>
              </a:xfrm>
              <a:custGeom>
                <a:avLst/>
                <a:gdLst>
                  <a:gd name="T0" fmla="*/ 40 w 46"/>
                  <a:gd name="T1" fmla="*/ 0 h 26"/>
                  <a:gd name="T2" fmla="*/ 28 w 46"/>
                  <a:gd name="T3" fmla="*/ 11 h 26"/>
                  <a:gd name="T4" fmla="*/ 28 w 46"/>
                  <a:gd name="T5" fmla="*/ 12 h 26"/>
                  <a:gd name="T6" fmla="*/ 27 w 46"/>
                  <a:gd name="T7" fmla="*/ 12 h 26"/>
                  <a:gd name="T8" fmla="*/ 23 w 46"/>
                  <a:gd name="T9" fmla="*/ 16 h 26"/>
                  <a:gd name="T10" fmla="*/ 6 w 46"/>
                  <a:gd name="T11" fmla="*/ 0 h 26"/>
                  <a:gd name="T12" fmla="*/ 0 w 46"/>
                  <a:gd name="T13" fmla="*/ 6 h 26"/>
                  <a:gd name="T14" fmla="*/ 23 w 46"/>
                  <a:gd name="T15" fmla="*/ 26 h 26"/>
                  <a:gd name="T16" fmla="*/ 46 w 46"/>
                  <a:gd name="T17" fmla="*/ 6 h 26"/>
                  <a:gd name="T18" fmla="*/ 40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40" y="0"/>
                    </a:move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2"/>
                      <a:pt x="28" y="12"/>
                      <a:pt x="28" y="12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0" y="0"/>
                      <a:pt x="40" y="0"/>
                      <a:pt x="40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4" name="Freeform 1220">
                <a:extLst>
                  <a:ext uri="{FF2B5EF4-FFF2-40B4-BE49-F238E27FC236}">
                    <a16:creationId xmlns:a16="http://schemas.microsoft.com/office/drawing/2014/main" id="{3F0A98E7-CF93-45C4-853C-260DE6B79A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67725" y="4117976"/>
                <a:ext cx="196850" cy="106363"/>
              </a:xfrm>
              <a:custGeom>
                <a:avLst/>
                <a:gdLst>
                  <a:gd name="T0" fmla="*/ 57 w 124"/>
                  <a:gd name="T1" fmla="*/ 0 h 67"/>
                  <a:gd name="T2" fmla="*/ 0 w 124"/>
                  <a:gd name="T3" fmla="*/ 31 h 67"/>
                  <a:gd name="T4" fmla="*/ 7 w 124"/>
                  <a:gd name="T5" fmla="*/ 35 h 67"/>
                  <a:gd name="T6" fmla="*/ 57 w 124"/>
                  <a:gd name="T7" fmla="*/ 8 h 67"/>
                  <a:gd name="T8" fmla="*/ 99 w 124"/>
                  <a:gd name="T9" fmla="*/ 25 h 67"/>
                  <a:gd name="T10" fmla="*/ 116 w 124"/>
                  <a:gd name="T11" fmla="*/ 67 h 67"/>
                  <a:gd name="T12" fmla="*/ 123 w 124"/>
                  <a:gd name="T13" fmla="*/ 67 h 67"/>
                  <a:gd name="T14" fmla="*/ 124 w 124"/>
                  <a:gd name="T15" fmla="*/ 67 h 67"/>
                  <a:gd name="T16" fmla="*/ 124 w 124"/>
                  <a:gd name="T17" fmla="*/ 66 h 67"/>
                  <a:gd name="T18" fmla="*/ 57 w 124"/>
                  <a:gd name="T1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7">
                    <a:moveTo>
                      <a:pt x="57" y="0"/>
                    </a:moveTo>
                    <a:cubicBezTo>
                      <a:pt x="33" y="0"/>
                      <a:pt x="12" y="12"/>
                      <a:pt x="0" y="31"/>
                    </a:cubicBezTo>
                    <a:cubicBezTo>
                      <a:pt x="7" y="35"/>
                      <a:pt x="7" y="35"/>
                      <a:pt x="7" y="35"/>
                    </a:cubicBezTo>
                    <a:cubicBezTo>
                      <a:pt x="17" y="19"/>
                      <a:pt x="36" y="8"/>
                      <a:pt x="57" y="8"/>
                    </a:cubicBezTo>
                    <a:cubicBezTo>
                      <a:pt x="73" y="8"/>
                      <a:pt x="88" y="14"/>
                      <a:pt x="99" y="25"/>
                    </a:cubicBezTo>
                    <a:cubicBezTo>
                      <a:pt x="109" y="36"/>
                      <a:pt x="116" y="51"/>
                      <a:pt x="116" y="67"/>
                    </a:cubicBezTo>
                    <a:cubicBezTo>
                      <a:pt x="123" y="67"/>
                      <a:pt x="123" y="67"/>
                      <a:pt x="123" y="67"/>
                    </a:cubicBezTo>
                    <a:cubicBezTo>
                      <a:pt x="124" y="67"/>
                      <a:pt x="124" y="67"/>
                      <a:pt x="124" y="67"/>
                    </a:cubicBezTo>
                    <a:cubicBezTo>
                      <a:pt x="124" y="67"/>
                      <a:pt x="124" y="67"/>
                      <a:pt x="124" y="66"/>
                    </a:cubicBezTo>
                    <a:cubicBezTo>
                      <a:pt x="124" y="29"/>
                      <a:pt x="94" y="0"/>
                      <a:pt x="57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5" name="Freeform 1221">
                <a:extLst>
                  <a:ext uri="{FF2B5EF4-FFF2-40B4-BE49-F238E27FC236}">
                    <a16:creationId xmlns:a16="http://schemas.microsoft.com/office/drawing/2014/main" id="{3135D33E-572B-4C9C-A536-3E38D35E47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51850" y="4225926"/>
                <a:ext cx="196850" cy="107950"/>
              </a:xfrm>
              <a:custGeom>
                <a:avLst/>
                <a:gdLst>
                  <a:gd name="T0" fmla="*/ 8 w 124"/>
                  <a:gd name="T1" fmla="*/ 0 h 68"/>
                  <a:gd name="T2" fmla="*/ 0 w 124"/>
                  <a:gd name="T3" fmla="*/ 0 h 68"/>
                  <a:gd name="T4" fmla="*/ 0 w 124"/>
                  <a:gd name="T5" fmla="*/ 1 h 68"/>
                  <a:gd name="T6" fmla="*/ 67 w 124"/>
                  <a:gd name="T7" fmla="*/ 68 h 68"/>
                  <a:gd name="T8" fmla="*/ 124 w 124"/>
                  <a:gd name="T9" fmla="*/ 37 h 68"/>
                  <a:gd name="T10" fmla="*/ 117 w 124"/>
                  <a:gd name="T11" fmla="*/ 32 h 68"/>
                  <a:gd name="T12" fmla="*/ 117 w 124"/>
                  <a:gd name="T13" fmla="*/ 32 h 68"/>
                  <a:gd name="T14" fmla="*/ 67 w 124"/>
                  <a:gd name="T15" fmla="*/ 60 h 68"/>
                  <a:gd name="T16" fmla="*/ 25 w 124"/>
                  <a:gd name="T17" fmla="*/ 42 h 68"/>
                  <a:gd name="T18" fmla="*/ 8 w 124"/>
                  <a:gd name="T19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4" h="68">
                    <a:moveTo>
                      <a:pt x="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8"/>
                      <a:pt x="30" y="68"/>
                      <a:pt x="67" y="68"/>
                    </a:cubicBezTo>
                    <a:cubicBezTo>
                      <a:pt x="91" y="68"/>
                      <a:pt x="112" y="55"/>
                      <a:pt x="124" y="37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17" y="32"/>
                      <a:pt x="117" y="32"/>
                      <a:pt x="117" y="32"/>
                    </a:cubicBezTo>
                    <a:cubicBezTo>
                      <a:pt x="107" y="49"/>
                      <a:pt x="88" y="60"/>
                      <a:pt x="67" y="60"/>
                    </a:cubicBezTo>
                    <a:cubicBezTo>
                      <a:pt x="51" y="60"/>
                      <a:pt x="36" y="53"/>
                      <a:pt x="25" y="42"/>
                    </a:cubicBezTo>
                    <a:cubicBezTo>
                      <a:pt x="14" y="32"/>
                      <a:pt x="8" y="17"/>
                      <a:pt x="8" y="0"/>
                    </a:cubicBezTo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6" name="Freeform 1222">
                <a:extLst>
                  <a:ext uri="{FF2B5EF4-FFF2-40B4-BE49-F238E27FC236}">
                    <a16:creationId xmlns:a16="http://schemas.microsoft.com/office/drawing/2014/main" id="{B1D82AD3-0F32-4B9D-868E-01F810D023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7" name="Freeform 1223">
                <a:extLst>
                  <a:ext uri="{FF2B5EF4-FFF2-40B4-BE49-F238E27FC236}">
                    <a16:creationId xmlns:a16="http://schemas.microsoft.com/office/drawing/2014/main" id="{1C4EEF36-80D0-4F04-99C0-4C700497237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421688" y="4203701"/>
                <a:ext cx="73025" cy="41275"/>
              </a:xfrm>
              <a:custGeom>
                <a:avLst/>
                <a:gdLst>
                  <a:gd name="T0" fmla="*/ 23 w 46"/>
                  <a:gd name="T1" fmla="*/ 0 h 26"/>
                  <a:gd name="T2" fmla="*/ 0 w 46"/>
                  <a:gd name="T3" fmla="*/ 20 h 26"/>
                  <a:gd name="T4" fmla="*/ 6 w 46"/>
                  <a:gd name="T5" fmla="*/ 26 h 26"/>
                  <a:gd name="T6" fmla="*/ 19 w 46"/>
                  <a:gd name="T7" fmla="*/ 15 h 26"/>
                  <a:gd name="T8" fmla="*/ 19 w 46"/>
                  <a:gd name="T9" fmla="*/ 14 h 26"/>
                  <a:gd name="T10" fmla="*/ 23 w 46"/>
                  <a:gd name="T11" fmla="*/ 11 h 26"/>
                  <a:gd name="T12" fmla="*/ 40 w 46"/>
                  <a:gd name="T13" fmla="*/ 26 h 26"/>
                  <a:gd name="T14" fmla="*/ 46 w 46"/>
                  <a:gd name="T15" fmla="*/ 20 h 26"/>
                  <a:gd name="T16" fmla="*/ 46 w 46"/>
                  <a:gd name="T17" fmla="*/ 20 h 26"/>
                  <a:gd name="T18" fmla="*/ 23 w 46"/>
                  <a:gd name="T1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26">
                    <a:moveTo>
                      <a:pt x="23" y="0"/>
                    </a:moveTo>
                    <a:lnTo>
                      <a:pt x="0" y="20"/>
                    </a:lnTo>
                    <a:lnTo>
                      <a:pt x="6" y="26"/>
                    </a:lnTo>
                    <a:lnTo>
                      <a:pt x="19" y="15"/>
                    </a:lnTo>
                    <a:lnTo>
                      <a:pt x="19" y="14"/>
                    </a:lnTo>
                    <a:lnTo>
                      <a:pt x="23" y="11"/>
                    </a:lnTo>
                    <a:lnTo>
                      <a:pt x="40" y="26"/>
                    </a:lnTo>
                    <a:lnTo>
                      <a:pt x="46" y="20"/>
                    </a:lnTo>
                    <a:lnTo>
                      <a:pt x="46" y="20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8" name="Freeform 1224">
                <a:extLst>
                  <a:ext uri="{FF2B5EF4-FFF2-40B4-BE49-F238E27FC236}">
                    <a16:creationId xmlns:a16="http://schemas.microsoft.com/office/drawing/2014/main" id="{AAEA59DF-3128-46C3-B77C-4E302EFF07E0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close/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close/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14EBD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9" name="Freeform 1225">
                <a:extLst>
                  <a:ext uri="{FF2B5EF4-FFF2-40B4-BE49-F238E27FC236}">
                    <a16:creationId xmlns:a16="http://schemas.microsoft.com/office/drawing/2014/main" id="{154DF681-2CF7-4B4F-BA29-7BD1CC0D0167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94650" y="4254501"/>
                <a:ext cx="215900" cy="214313"/>
              </a:xfrm>
              <a:custGeom>
                <a:avLst/>
                <a:gdLst>
                  <a:gd name="T0" fmla="*/ 70 w 136"/>
                  <a:gd name="T1" fmla="*/ 104 h 135"/>
                  <a:gd name="T2" fmla="*/ 66 w 136"/>
                  <a:gd name="T3" fmla="*/ 104 h 135"/>
                  <a:gd name="T4" fmla="*/ 68 w 136"/>
                  <a:gd name="T5" fmla="*/ 105 h 135"/>
                  <a:gd name="T6" fmla="*/ 70 w 136"/>
                  <a:gd name="T7" fmla="*/ 104 h 135"/>
                  <a:gd name="T8" fmla="*/ 64 w 136"/>
                  <a:gd name="T9" fmla="*/ 101 h 135"/>
                  <a:gd name="T10" fmla="*/ 64 w 136"/>
                  <a:gd name="T11" fmla="*/ 24 h 135"/>
                  <a:gd name="T12" fmla="*/ 72 w 136"/>
                  <a:gd name="T13" fmla="*/ 24 h 135"/>
                  <a:gd name="T14" fmla="*/ 72 w 136"/>
                  <a:gd name="T15" fmla="*/ 101 h 135"/>
                  <a:gd name="T16" fmla="*/ 93 w 136"/>
                  <a:gd name="T17" fmla="*/ 81 h 135"/>
                  <a:gd name="T18" fmla="*/ 98 w 136"/>
                  <a:gd name="T19" fmla="*/ 86 h 135"/>
                  <a:gd name="T20" fmla="*/ 68 w 136"/>
                  <a:gd name="T21" fmla="*/ 117 h 135"/>
                  <a:gd name="T22" fmla="*/ 38 w 136"/>
                  <a:gd name="T23" fmla="*/ 86 h 135"/>
                  <a:gd name="T24" fmla="*/ 38 w 136"/>
                  <a:gd name="T25" fmla="*/ 86 h 135"/>
                  <a:gd name="T26" fmla="*/ 38 w 136"/>
                  <a:gd name="T27" fmla="*/ 86 h 135"/>
                  <a:gd name="T28" fmla="*/ 38 w 136"/>
                  <a:gd name="T29" fmla="*/ 86 h 135"/>
                  <a:gd name="T30" fmla="*/ 43 w 136"/>
                  <a:gd name="T31" fmla="*/ 81 h 135"/>
                  <a:gd name="T32" fmla="*/ 64 w 136"/>
                  <a:gd name="T33" fmla="*/ 101 h 135"/>
                  <a:gd name="T34" fmla="*/ 136 w 136"/>
                  <a:gd name="T35" fmla="*/ 0 h 135"/>
                  <a:gd name="T36" fmla="*/ 0 w 136"/>
                  <a:gd name="T37" fmla="*/ 0 h 135"/>
                  <a:gd name="T38" fmla="*/ 0 w 136"/>
                  <a:gd name="T39" fmla="*/ 135 h 135"/>
                  <a:gd name="T40" fmla="*/ 136 w 136"/>
                  <a:gd name="T41" fmla="*/ 135 h 135"/>
                  <a:gd name="T42" fmla="*/ 136 w 136"/>
                  <a:gd name="T43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" h="135">
                    <a:moveTo>
                      <a:pt x="70" y="104"/>
                    </a:moveTo>
                    <a:lnTo>
                      <a:pt x="66" y="104"/>
                    </a:lnTo>
                    <a:lnTo>
                      <a:pt x="68" y="105"/>
                    </a:lnTo>
                    <a:lnTo>
                      <a:pt x="70" y="104"/>
                    </a:lnTo>
                    <a:moveTo>
                      <a:pt x="64" y="101"/>
                    </a:moveTo>
                    <a:lnTo>
                      <a:pt x="64" y="24"/>
                    </a:lnTo>
                    <a:lnTo>
                      <a:pt x="72" y="24"/>
                    </a:lnTo>
                    <a:lnTo>
                      <a:pt x="72" y="101"/>
                    </a:lnTo>
                    <a:lnTo>
                      <a:pt x="93" y="81"/>
                    </a:lnTo>
                    <a:lnTo>
                      <a:pt x="98" y="86"/>
                    </a:lnTo>
                    <a:lnTo>
                      <a:pt x="68" y="117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38" y="86"/>
                    </a:lnTo>
                    <a:lnTo>
                      <a:pt x="43" y="81"/>
                    </a:lnTo>
                    <a:lnTo>
                      <a:pt x="64" y="101"/>
                    </a:lnTo>
                    <a:moveTo>
                      <a:pt x="136" y="0"/>
                    </a:moveTo>
                    <a:lnTo>
                      <a:pt x="0" y="0"/>
                    </a:lnTo>
                    <a:lnTo>
                      <a:pt x="0" y="135"/>
                    </a:lnTo>
                    <a:lnTo>
                      <a:pt x="136" y="135"/>
                    </a:lnTo>
                    <a:lnTo>
                      <a:pt x="13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0" name="Freeform 1226">
                <a:extLst>
                  <a:ext uri="{FF2B5EF4-FFF2-40B4-BE49-F238E27FC236}">
                    <a16:creationId xmlns:a16="http://schemas.microsoft.com/office/drawing/2014/main" id="{D11DB542-CD20-4F35-8EB0-CD90DA39083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close/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1" name="Freeform 1227">
                <a:extLst>
                  <a:ext uri="{FF2B5EF4-FFF2-40B4-BE49-F238E27FC236}">
                    <a16:creationId xmlns:a16="http://schemas.microsoft.com/office/drawing/2014/main" id="{D947357D-D583-4FE8-A924-5D2CD2617B3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981950" y="4241801"/>
                <a:ext cx="241300" cy="239713"/>
              </a:xfrm>
              <a:custGeom>
                <a:avLst/>
                <a:gdLst>
                  <a:gd name="T0" fmla="*/ 8 w 152"/>
                  <a:gd name="T1" fmla="*/ 143 h 151"/>
                  <a:gd name="T2" fmla="*/ 8 w 152"/>
                  <a:gd name="T3" fmla="*/ 8 h 151"/>
                  <a:gd name="T4" fmla="*/ 144 w 152"/>
                  <a:gd name="T5" fmla="*/ 8 h 151"/>
                  <a:gd name="T6" fmla="*/ 144 w 152"/>
                  <a:gd name="T7" fmla="*/ 143 h 151"/>
                  <a:gd name="T8" fmla="*/ 8 w 152"/>
                  <a:gd name="T9" fmla="*/ 143 h 151"/>
                  <a:gd name="T10" fmla="*/ 152 w 152"/>
                  <a:gd name="T11" fmla="*/ 0 h 151"/>
                  <a:gd name="T12" fmla="*/ 0 w 152"/>
                  <a:gd name="T13" fmla="*/ 0 h 151"/>
                  <a:gd name="T14" fmla="*/ 0 w 152"/>
                  <a:gd name="T15" fmla="*/ 73 h 151"/>
                  <a:gd name="T16" fmla="*/ 0 w 152"/>
                  <a:gd name="T17" fmla="*/ 81 h 151"/>
                  <a:gd name="T18" fmla="*/ 0 w 152"/>
                  <a:gd name="T19" fmla="*/ 84 h 151"/>
                  <a:gd name="T20" fmla="*/ 0 w 152"/>
                  <a:gd name="T21" fmla="*/ 151 h 151"/>
                  <a:gd name="T22" fmla="*/ 4 w 152"/>
                  <a:gd name="T23" fmla="*/ 151 h 151"/>
                  <a:gd name="T24" fmla="*/ 152 w 152"/>
                  <a:gd name="T25" fmla="*/ 151 h 151"/>
                  <a:gd name="T26" fmla="*/ 152 w 152"/>
                  <a:gd name="T27" fmla="*/ 81 h 151"/>
                  <a:gd name="T28" fmla="*/ 152 w 152"/>
                  <a:gd name="T29" fmla="*/ 73 h 151"/>
                  <a:gd name="T30" fmla="*/ 152 w 152"/>
                  <a:gd name="T31" fmla="*/ 0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52" h="151">
                    <a:moveTo>
                      <a:pt x="8" y="143"/>
                    </a:moveTo>
                    <a:lnTo>
                      <a:pt x="8" y="8"/>
                    </a:lnTo>
                    <a:lnTo>
                      <a:pt x="144" y="8"/>
                    </a:lnTo>
                    <a:lnTo>
                      <a:pt x="144" y="143"/>
                    </a:lnTo>
                    <a:lnTo>
                      <a:pt x="8" y="143"/>
                    </a:lnTo>
                    <a:moveTo>
                      <a:pt x="152" y="0"/>
                    </a:moveTo>
                    <a:lnTo>
                      <a:pt x="0" y="0"/>
                    </a:lnTo>
                    <a:lnTo>
                      <a:pt x="0" y="73"/>
                    </a:lnTo>
                    <a:lnTo>
                      <a:pt x="0" y="81"/>
                    </a:lnTo>
                    <a:lnTo>
                      <a:pt x="0" y="84"/>
                    </a:lnTo>
                    <a:lnTo>
                      <a:pt x="0" y="151"/>
                    </a:lnTo>
                    <a:lnTo>
                      <a:pt x="4" y="151"/>
                    </a:lnTo>
                    <a:lnTo>
                      <a:pt x="152" y="151"/>
                    </a:lnTo>
                    <a:lnTo>
                      <a:pt x="152" y="81"/>
                    </a:lnTo>
                    <a:lnTo>
                      <a:pt x="152" y="73"/>
                    </a:lnTo>
                    <a:lnTo>
                      <a:pt x="1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2" name="Freeform 1228">
                <a:extLst>
                  <a:ext uri="{FF2B5EF4-FFF2-40B4-BE49-F238E27FC236}">
                    <a16:creationId xmlns:a16="http://schemas.microsoft.com/office/drawing/2014/main" id="{1C52C9BB-6E35-4407-B0D5-F4F9063FE52D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close/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3" name="Freeform 1229">
                <a:extLst>
                  <a:ext uri="{FF2B5EF4-FFF2-40B4-BE49-F238E27FC236}">
                    <a16:creationId xmlns:a16="http://schemas.microsoft.com/office/drawing/2014/main" id="{9D6FC1F6-4979-425E-BAC7-AB918CFF9248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8054975" y="4383088"/>
                <a:ext cx="95250" cy="57150"/>
              </a:xfrm>
              <a:custGeom>
                <a:avLst/>
                <a:gdLst>
                  <a:gd name="T0" fmla="*/ 0 w 60"/>
                  <a:gd name="T1" fmla="*/ 5 h 36"/>
                  <a:gd name="T2" fmla="*/ 0 w 60"/>
                  <a:gd name="T3" fmla="*/ 5 h 36"/>
                  <a:gd name="T4" fmla="*/ 0 w 60"/>
                  <a:gd name="T5" fmla="*/ 5 h 36"/>
                  <a:gd name="T6" fmla="*/ 0 w 60"/>
                  <a:gd name="T7" fmla="*/ 5 h 36"/>
                  <a:gd name="T8" fmla="*/ 55 w 60"/>
                  <a:gd name="T9" fmla="*/ 0 h 36"/>
                  <a:gd name="T10" fmla="*/ 34 w 60"/>
                  <a:gd name="T11" fmla="*/ 20 h 36"/>
                  <a:gd name="T12" fmla="*/ 34 w 60"/>
                  <a:gd name="T13" fmla="*/ 23 h 36"/>
                  <a:gd name="T14" fmla="*/ 32 w 60"/>
                  <a:gd name="T15" fmla="*/ 23 h 36"/>
                  <a:gd name="T16" fmla="*/ 30 w 60"/>
                  <a:gd name="T17" fmla="*/ 24 h 36"/>
                  <a:gd name="T18" fmla="*/ 28 w 60"/>
                  <a:gd name="T19" fmla="*/ 23 h 36"/>
                  <a:gd name="T20" fmla="*/ 26 w 60"/>
                  <a:gd name="T21" fmla="*/ 23 h 36"/>
                  <a:gd name="T22" fmla="*/ 26 w 60"/>
                  <a:gd name="T23" fmla="*/ 20 h 36"/>
                  <a:gd name="T24" fmla="*/ 5 w 60"/>
                  <a:gd name="T25" fmla="*/ 0 h 36"/>
                  <a:gd name="T26" fmla="*/ 0 w 60"/>
                  <a:gd name="T27" fmla="*/ 5 h 36"/>
                  <a:gd name="T28" fmla="*/ 30 w 60"/>
                  <a:gd name="T29" fmla="*/ 36 h 36"/>
                  <a:gd name="T30" fmla="*/ 60 w 60"/>
                  <a:gd name="T31" fmla="*/ 5 h 36"/>
                  <a:gd name="T32" fmla="*/ 55 w 60"/>
                  <a:gd name="T33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36">
                    <a:moveTo>
                      <a:pt x="0" y="5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moveTo>
                      <a:pt x="55" y="0"/>
                    </a:moveTo>
                    <a:lnTo>
                      <a:pt x="34" y="20"/>
                    </a:lnTo>
                    <a:lnTo>
                      <a:pt x="34" y="23"/>
                    </a:lnTo>
                    <a:lnTo>
                      <a:pt x="32" y="23"/>
                    </a:lnTo>
                    <a:lnTo>
                      <a:pt x="30" y="24"/>
                    </a:lnTo>
                    <a:lnTo>
                      <a:pt x="28" y="23"/>
                    </a:lnTo>
                    <a:lnTo>
                      <a:pt x="26" y="23"/>
                    </a:lnTo>
                    <a:lnTo>
                      <a:pt x="26" y="2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30" y="36"/>
                    </a:lnTo>
                    <a:lnTo>
                      <a:pt x="60" y="5"/>
                    </a:lnTo>
                    <a:lnTo>
                      <a:pt x="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4" name="Freeform 1230">
                <a:extLst>
                  <a:ext uri="{FF2B5EF4-FFF2-40B4-BE49-F238E27FC236}">
                    <a16:creationId xmlns:a16="http://schemas.microsoft.com/office/drawing/2014/main" id="{A31FA9EE-59B1-471D-A26D-C2ED9328A10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46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5" name="Freeform 1231">
                <a:extLst>
                  <a:ext uri="{FF2B5EF4-FFF2-40B4-BE49-F238E27FC236}">
                    <a16:creationId xmlns:a16="http://schemas.microsoft.com/office/drawing/2014/main" id="{D0065124-FB8A-4CA4-BFA1-7C218362941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8096250" y="4292601"/>
                <a:ext cx="12700" cy="127000"/>
              </a:xfrm>
              <a:custGeom>
                <a:avLst/>
                <a:gdLst>
                  <a:gd name="T0" fmla="*/ 8 w 8"/>
                  <a:gd name="T1" fmla="*/ 0 h 80"/>
                  <a:gd name="T2" fmla="*/ 0 w 8"/>
                  <a:gd name="T3" fmla="*/ 0 h 80"/>
                  <a:gd name="T4" fmla="*/ 0 w 8"/>
                  <a:gd name="T5" fmla="*/ 77 h 80"/>
                  <a:gd name="T6" fmla="*/ 0 w 8"/>
                  <a:gd name="T7" fmla="*/ 80 h 80"/>
                  <a:gd name="T8" fmla="*/ 2 w 8"/>
                  <a:gd name="T9" fmla="*/ 80 h 80"/>
                  <a:gd name="T10" fmla="*/ 6 w 8"/>
                  <a:gd name="T11" fmla="*/ 80 h 80"/>
                  <a:gd name="T12" fmla="*/ 8 w 8"/>
                  <a:gd name="T13" fmla="*/ 80 h 80"/>
                  <a:gd name="T14" fmla="*/ 8 w 8"/>
                  <a:gd name="T15" fmla="*/ 77 h 80"/>
                  <a:gd name="T16" fmla="*/ 8 w 8"/>
                  <a:gd name="T1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0">
                    <a:moveTo>
                      <a:pt x="8" y="0"/>
                    </a:moveTo>
                    <a:lnTo>
                      <a:pt x="0" y="0"/>
                    </a:lnTo>
                    <a:lnTo>
                      <a:pt x="0" y="77"/>
                    </a:lnTo>
                    <a:lnTo>
                      <a:pt x="0" y="80"/>
                    </a:lnTo>
                    <a:lnTo>
                      <a:pt x="2" y="80"/>
                    </a:lnTo>
                    <a:lnTo>
                      <a:pt x="6" y="80"/>
                    </a:lnTo>
                    <a:lnTo>
                      <a:pt x="8" y="80"/>
                    </a:lnTo>
                    <a:lnTo>
                      <a:pt x="8" y="77"/>
                    </a:lnTo>
                    <a:lnTo>
                      <a:pt x="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3635375" y="2014878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3635375" y="4321114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635376" y="4024843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2021/8/25</a:t>
            </a:fld>
            <a:endParaRPr lang="zh-CN" altLang="en-US"/>
          </a:p>
        </p:txBody>
      </p:sp>
      <p:sp>
        <p:nvSpPr>
          <p:cNvPr id="9" name="页脚占位符 4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9" r:id="rId3"/>
    <p:sldLayoutId id="2147483651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support.huaweicloud.com/intl/en-us/productdesc-modelarts/modelarts_01_0010.html" TargetMode="External"/><Relationship Id="rId7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pport.huaweicloud.com/intl/en-us/engineers-modelarts/modelarts_23_0044.html" TargetMode="External"/><Relationship Id="rId5" Type="http://schemas.openxmlformats.org/officeDocument/2006/relationships/hyperlink" Target="https://support.huaweicloud.com/intl/en-us/engineers-modelarts/modelarts_23_0230.html" TargetMode="External"/><Relationship Id="rId4" Type="http://schemas.openxmlformats.org/officeDocument/2006/relationships/hyperlink" Target="https://support.huaweicloud.com/intl/en-us/engineers-modelarts/modelarts_23_0001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huaweicloud.com/intl/en-us/moxing-devg-modelarts/modelarts_11_0001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www.mindspore.cn/doc/api_python/zh-CN/r1.2/mindspore/mindspore.explain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dsporechallenge.com/submission/index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hyperlink" Target="https://github.com/MindSpore-Pathlogy-Diagnosis-Challenge" TargetMode="External"/><Relationship Id="rId7" Type="http://schemas.openxmlformats.org/officeDocument/2006/relationships/image" Target="../media/image57.png"/><Relationship Id="rId2" Type="http://schemas.openxmlformats.org/officeDocument/2006/relationships/hyperlink" Target="https://discord.gg/73B4HVmeTB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indsporechallenge.com/" TargetMode="Externa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hyperlink" Target="https://support.huaweicloud.com/intl/en-us/engineers-modelarts/modelarts_23_0238.html" TargetMode="External"/><Relationship Id="rId5" Type="http://schemas.openxmlformats.org/officeDocument/2006/relationships/hyperlink" Target="https://support.huaweicloud.com/intl/en-us/bestpractice-obs/obs_05_1000.html" TargetMode="External"/><Relationship Id="rId4" Type="http://schemas.openxmlformats.org/officeDocument/2006/relationships/hyperlink" Target="https://support.huaweicloud.com/intl/en-us/qs-obs/obs_qs_000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DCA1-F2BA-4387-A9A5-1662280D73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TW" dirty="0"/>
              <a:t>06/08/2021</a:t>
            </a:r>
            <a:endParaRPr lang="zh-TW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601A2C-8DD3-4DA2-8CF5-4E6AC5076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Huawei HKRC</a:t>
            </a:r>
            <a:endParaRPr lang="zh-TW" altLang="en-US" dirty="0"/>
          </a:p>
        </p:txBody>
      </p:sp>
      <p:sp>
        <p:nvSpPr>
          <p:cNvPr id="12" name="副标题 4">
            <a:extLst>
              <a:ext uri="{FF2B5EF4-FFF2-40B4-BE49-F238E27FC236}">
                <a16:creationId xmlns:a16="http://schemas.microsoft.com/office/drawing/2014/main" id="{6369F011-9D96-410F-94C6-71A7E84F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 err="1"/>
              <a:t>MindSpore</a:t>
            </a:r>
            <a:r>
              <a:rPr lang="en-US" altLang="zh-CN" dirty="0"/>
              <a:t> Challenge - Pathology Diagnosis</a:t>
            </a:r>
          </a:p>
        </p:txBody>
      </p:sp>
      <p:sp>
        <p:nvSpPr>
          <p:cNvPr id="13" name="标题 3">
            <a:extLst>
              <a:ext uri="{FF2B5EF4-FFF2-40B4-BE49-F238E27FC236}">
                <a16:creationId xmlns:a16="http://schemas.microsoft.com/office/drawing/2014/main" id="{451D945F-9F83-4108-996B-5B08E9ACF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&amp; Testing Guideline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5B5A49A-F416-46A9-B418-C0A38D91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196" y="3907955"/>
            <a:ext cx="3705444" cy="247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BEC5A4-ADB3-47AD-A6B3-C0E100D509ED}"/>
              </a:ext>
            </a:extLst>
          </p:cNvPr>
          <p:cNvCxnSpPr>
            <a:cxnSpLocks/>
          </p:cNvCxnSpPr>
          <p:nvPr/>
        </p:nvCxnSpPr>
        <p:spPr>
          <a:xfrm>
            <a:off x="3069784" y="1761156"/>
            <a:ext cx="546724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Bucket and Upload Files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îś1íḓè">
            <a:extLst>
              <a:ext uri="{FF2B5EF4-FFF2-40B4-BE49-F238E27FC236}">
                <a16:creationId xmlns:a16="http://schemas.microsoft.com/office/drawing/2014/main" id="{9084E0A8-89FF-4A28-8708-42465AFC7BEB}"/>
              </a:ext>
            </a:extLst>
          </p:cNvPr>
          <p:cNvSpPr/>
          <p:nvPr/>
        </p:nvSpPr>
        <p:spPr>
          <a:xfrm>
            <a:off x="6494484" y="1232682"/>
            <a:ext cx="211611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Create a Bucket</a:t>
            </a:r>
            <a:endParaRPr lang="zh-CN" altLang="en-US" sz="2000" b="1" dirty="0"/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4732622" y="1788947"/>
            <a:ext cx="392264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/>
            <a:r>
              <a:rPr lang="en-US" altLang="zh-TW" sz="1200" b="0" i="0" dirty="0">
                <a:solidFill>
                  <a:srgbClr val="0A50B6"/>
                </a:solidFill>
                <a:effectLst/>
                <a:latin typeface="-apple-system"/>
              </a:rPr>
              <a:t>OBS Console</a:t>
            </a:r>
            <a:r>
              <a:rPr lang="zh-TW" altLang="en-US" sz="1200" b="0" i="0" dirty="0">
                <a:solidFill>
                  <a:srgbClr val="0A50B6"/>
                </a:solidFill>
                <a:effectLst/>
                <a:latin typeface="-apple-system"/>
              </a:rPr>
              <a:t> </a:t>
            </a:r>
            <a:r>
              <a:rPr lang="en-US" altLang="zh-TW" sz="1200" b="0" i="0" dirty="0">
                <a:solidFill>
                  <a:srgbClr val="0A50B6"/>
                </a:solidFill>
                <a:effectLst/>
                <a:latin typeface="-apple-system"/>
              </a:rPr>
              <a:t>&gt; </a:t>
            </a:r>
            <a:r>
              <a:rPr lang="en-US" altLang="zh-TW" sz="1200" b="1" i="0" dirty="0">
                <a:solidFill>
                  <a:srgbClr val="0A50B6"/>
                </a:solidFill>
                <a:effectLst/>
                <a:latin typeface="-apple-system"/>
              </a:rPr>
              <a:t>Object Storage</a:t>
            </a:r>
            <a:r>
              <a:rPr lang="zh-TW" altLang="en-US" sz="1200" dirty="0">
                <a:solidFill>
                  <a:srgbClr val="0A50B6"/>
                </a:solidFill>
                <a:latin typeface="-apple-system"/>
              </a:rPr>
              <a:t> </a:t>
            </a:r>
            <a:r>
              <a:rPr lang="en-US" altLang="zh-TW" sz="1200" dirty="0">
                <a:solidFill>
                  <a:srgbClr val="0A50B6"/>
                </a:solidFill>
                <a:latin typeface="-apple-system"/>
              </a:rPr>
              <a:t>&gt;</a:t>
            </a:r>
            <a:r>
              <a:rPr lang="zh-TW" altLang="en-US" sz="1200" dirty="0">
                <a:solidFill>
                  <a:srgbClr val="0A50B6"/>
                </a:solidFill>
                <a:latin typeface="-apple-system"/>
              </a:rPr>
              <a:t> </a:t>
            </a:r>
            <a:r>
              <a:rPr lang="en-US" altLang="zh-TW" sz="1200" b="1" i="0" dirty="0">
                <a:solidFill>
                  <a:srgbClr val="0A50B6"/>
                </a:solidFill>
                <a:effectLst/>
                <a:latin typeface="-apple-system"/>
              </a:rPr>
              <a:t>Create Bucket </a:t>
            </a:r>
            <a:r>
              <a:rPr lang="en-US" altLang="zh-TW" sz="1200" dirty="0">
                <a:solidFill>
                  <a:srgbClr val="0A50B6"/>
                </a:solidFill>
                <a:effectLst/>
                <a:latin typeface="-apple-system"/>
              </a:rPr>
              <a:t>(upper right)</a:t>
            </a:r>
          </a:p>
        </p:txBody>
      </p: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9178176" y="2983377"/>
            <a:ext cx="2195911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2000" b="1" dirty="0"/>
              <a:t>Upload to</a:t>
            </a:r>
            <a:r>
              <a:rPr lang="zh-TW" altLang="en-US" sz="2000" b="1" dirty="0"/>
              <a:t> </a:t>
            </a:r>
            <a:r>
              <a:rPr lang="en-US" altLang="zh-CN" sz="2000" b="1" dirty="0"/>
              <a:t>Bucket</a:t>
            </a:r>
            <a:endParaRPr lang="zh-CN" altLang="en-US" sz="2000" b="1" dirty="0"/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5408174" y="3158500"/>
            <a:ext cx="377000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de-DE" altLang="zh-TW" sz="1200" b="1" i="0" dirty="0">
                <a:solidFill>
                  <a:srgbClr val="FF5A9A"/>
                </a:solidFill>
                <a:effectLst/>
                <a:latin typeface="-apple-system"/>
              </a:rPr>
              <a:t>Object Storage &gt; Overview &gt; Objects &gt; Upload Object</a:t>
            </a:r>
            <a:endParaRPr lang="en-US" altLang="zh-CN" sz="1200" dirty="0">
              <a:solidFill>
                <a:srgbClr val="FF5A9A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8DB8CD-55BA-48BD-9FE1-AF84452D9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" t="-107" r="45374" b="14044"/>
          <a:stretch/>
        </p:blipFill>
        <p:spPr bwMode="auto">
          <a:xfrm>
            <a:off x="672360" y="1736697"/>
            <a:ext cx="4060262" cy="475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" name="Picture 204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53059F-2A23-4B1D-9A78-38F58100B4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41"/>
          <a:stretch/>
        </p:blipFill>
        <p:spPr>
          <a:xfrm>
            <a:off x="4948175" y="3690236"/>
            <a:ext cx="2771428" cy="2756608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8DE013-AA15-4000-9645-6FC409413D31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5574974" cy="0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7FE27DA-9411-4D38-ACF6-0908D18741C7}"/>
              </a:ext>
            </a:extLst>
          </p:cNvPr>
          <p:cNvCxnSpPr>
            <a:cxnSpLocks/>
          </p:cNvCxnSpPr>
          <p:nvPr/>
        </p:nvCxnSpPr>
        <p:spPr>
          <a:xfrm>
            <a:off x="5610660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9D7FE5-6D82-45B9-9B3C-D824BA934731}"/>
              </a:ext>
            </a:extLst>
          </p:cNvPr>
          <p:cNvCxnSpPr>
            <a:cxnSpLocks/>
          </p:cNvCxnSpPr>
          <p:nvPr/>
        </p:nvCxnSpPr>
        <p:spPr>
          <a:xfrm>
            <a:off x="11185634" y="3466459"/>
            <a:ext cx="0" cy="223777"/>
          </a:xfrm>
          <a:prstGeom prst="line">
            <a:avLst/>
          </a:prstGeom>
          <a:ln>
            <a:solidFill>
              <a:srgbClr val="20202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61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3" name="ïśḷïďe">
            <a:extLst>
              <a:ext uri="{FF2B5EF4-FFF2-40B4-BE49-F238E27FC236}">
                <a16:creationId xmlns:a16="http://schemas.microsoft.com/office/drawing/2014/main" id="{2B1E0DCB-7260-4AB0-ACBD-0A0366178F6A}"/>
              </a:ext>
            </a:extLst>
          </p:cNvPr>
          <p:cNvSpPr txBox="1"/>
          <p:nvPr/>
        </p:nvSpPr>
        <p:spPr bwMode="auto">
          <a:xfrm>
            <a:off x="9261635" y="3929799"/>
            <a:ext cx="3022629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 Arts Algorithm</a:t>
            </a:r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692789"/>
            <a:ext cx="6731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400" dirty="0"/>
              <a:t>Since Model Arts </a:t>
            </a:r>
            <a:r>
              <a:rPr lang="en-US" altLang="zh-TW" sz="1400" dirty="0"/>
              <a:t>Algorithm</a:t>
            </a:r>
            <a:r>
              <a:rPr lang="en-US" altLang="zh-CN" sz="1400" dirty="0"/>
              <a:t> creation </a:t>
            </a:r>
            <a:r>
              <a:rPr lang="en-US" altLang="zh-CN" sz="1400" b="1" dirty="0"/>
              <a:t>need to know your source code position</a:t>
            </a:r>
            <a:r>
              <a:rPr lang="en-US" altLang="zh-CN" sz="1400" dirty="0"/>
              <a:t>…</a:t>
            </a:r>
          </a:p>
        </p:txBody>
      </p:sp>
      <p:pic>
        <p:nvPicPr>
          <p:cNvPr id="36" name="Picture 3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4871F8-9CCF-481C-BA72-80BDF92DFB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04" t="44676" r="3753" b="6837"/>
          <a:stretch/>
        </p:blipFill>
        <p:spPr>
          <a:xfrm>
            <a:off x="6571848" y="4320485"/>
            <a:ext cx="5379575" cy="1183761"/>
          </a:xfrm>
          <a:prstGeom prst="rect">
            <a:avLst/>
          </a:prstGeom>
        </p:spPr>
      </p:pic>
      <p:sp>
        <p:nvSpPr>
          <p:cNvPr id="37" name="Arrow: Right 36">
            <a:extLst>
              <a:ext uri="{FF2B5EF4-FFF2-40B4-BE49-F238E27FC236}">
                <a16:creationId xmlns:a16="http://schemas.microsoft.com/office/drawing/2014/main" id="{643AEF7B-01DE-4264-8E16-87CD16045579}"/>
              </a:ext>
            </a:extLst>
          </p:cNvPr>
          <p:cNvSpPr/>
          <p:nvPr/>
        </p:nvSpPr>
        <p:spPr>
          <a:xfrm>
            <a:off x="5645674" y="4545298"/>
            <a:ext cx="720515" cy="333074"/>
          </a:xfrm>
          <a:prstGeom prst="rightArrow">
            <a:avLst/>
          </a:prstGeom>
          <a:solidFill>
            <a:srgbClr val="0A50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C3F2FEC8-9555-416F-B821-F2FAB32C0F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265595"/>
              </p:ext>
            </p:extLst>
          </p:nvPr>
        </p:nvGraphicFramePr>
        <p:xfrm>
          <a:off x="677134" y="3255579"/>
          <a:ext cx="4783959" cy="291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4" name="îṥ1íḑé">
            <a:extLst>
              <a:ext uri="{FF2B5EF4-FFF2-40B4-BE49-F238E27FC236}">
                <a16:creationId xmlns:a16="http://schemas.microsoft.com/office/drawing/2014/main" id="{FE65331D-0054-46AF-A538-A1AE514D5154}"/>
              </a:ext>
            </a:extLst>
          </p:cNvPr>
          <p:cNvSpPr/>
          <p:nvPr/>
        </p:nvSpPr>
        <p:spPr bwMode="auto">
          <a:xfrm>
            <a:off x="757562" y="2167227"/>
            <a:ext cx="5264866" cy="57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Using different main folder to </a:t>
            </a:r>
            <a:r>
              <a:rPr lang="en-US" altLang="zh-CN" sz="1400" b="1" dirty="0"/>
              <a:t>separate different algorithms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/>
              <a:t>There should be </a:t>
            </a:r>
            <a:r>
              <a:rPr lang="en-US" altLang="zh-CN" sz="1400" b="1" dirty="0"/>
              <a:t>one entry point </a:t>
            </a:r>
            <a:r>
              <a:rPr lang="en-US" altLang="zh-CN" sz="1400" dirty="0"/>
              <a:t>to handle parameters</a:t>
            </a:r>
          </a:p>
        </p:txBody>
      </p:sp>
    </p:spTree>
    <p:extLst>
      <p:ext uri="{BB962C8B-B14F-4D97-AF65-F5344CB8AC3E}">
        <p14:creationId xmlns:p14="http://schemas.microsoft.com/office/powerpoint/2010/main" val="2752103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Algorithm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8"/>
            <a:ext cx="5419185" cy="668782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What is ModelArts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an Algorithm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856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Table&#10;&#10;Description automatically generated">
            <a:extLst>
              <a:ext uri="{FF2B5EF4-FFF2-40B4-BE49-F238E27FC236}">
                <a16:creationId xmlns:a16="http://schemas.microsoft.com/office/drawing/2014/main" id="{9F57D569-FAF3-4073-A9D5-610FC125B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873" y="679285"/>
            <a:ext cx="5227472" cy="263147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ModelArts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3D9A2-74C0-4A32-B8A2-1EC9FAFED887}"/>
              </a:ext>
            </a:extLst>
          </p:cNvPr>
          <p:cNvSpPr txBox="1"/>
          <p:nvPr/>
        </p:nvSpPr>
        <p:spPr>
          <a:xfrm>
            <a:off x="646220" y="5630470"/>
            <a:ext cx="2909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3"/>
              </a:rPr>
              <a:t>Introduction to AI Lifecycle</a:t>
            </a:r>
            <a:endParaRPr lang="en-US" altLang="zh-TW" sz="1000" dirty="0">
              <a:hlinkClick r:id="rId4"/>
            </a:endParaRPr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ModelArts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ModelArts Algorithm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ModelArts Model Training Management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7"/>
              </a:rPr>
              <a:t>Moxing Framework Guideline</a:t>
            </a:r>
            <a:endParaRPr lang="en-US" altLang="zh-TW" sz="1000" dirty="0"/>
          </a:p>
        </p:txBody>
      </p:sp>
      <p:sp>
        <p:nvSpPr>
          <p:cNvPr id="26" name="ïṥļiḋè">
            <a:extLst>
              <a:ext uri="{FF2B5EF4-FFF2-40B4-BE49-F238E27FC236}">
                <a16:creationId xmlns:a16="http://schemas.microsoft.com/office/drawing/2014/main" id="{20C55992-3280-4338-8C2B-A8C9F7826B35}"/>
              </a:ext>
            </a:extLst>
          </p:cNvPr>
          <p:cNvSpPr/>
          <p:nvPr/>
        </p:nvSpPr>
        <p:spPr bwMode="auto">
          <a:xfrm>
            <a:off x="671513" y="1622612"/>
            <a:ext cx="5967768" cy="87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lnSpcReduction="1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ModelArts is a one-stop </a:t>
            </a:r>
            <a:r>
              <a:rPr lang="en-US" altLang="zh-CN" sz="1200" b="1" dirty="0"/>
              <a:t>development platform </a:t>
            </a:r>
            <a:r>
              <a:rPr lang="en-US" altLang="zh-CN" sz="1200" dirty="0"/>
              <a:t>for AI developers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 err="1"/>
              <a:t>MoXing</a:t>
            </a:r>
            <a:r>
              <a:rPr lang="en-US" altLang="zh-CN" sz="1200" b="1" dirty="0"/>
              <a:t> deep learning framework </a:t>
            </a:r>
            <a:r>
              <a:rPr lang="en-US" altLang="zh-CN" sz="1200" dirty="0"/>
              <a:t>accelerates training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Optimized </a:t>
            </a:r>
            <a:r>
              <a:rPr lang="en-US" altLang="zh-CN" sz="1200" b="1" dirty="0"/>
              <a:t>GPU &amp; Ascend AI </a:t>
            </a:r>
            <a:r>
              <a:rPr lang="en-US" altLang="zh-CN" sz="1200" dirty="0"/>
              <a:t>chips achieve more efficient inference</a:t>
            </a:r>
          </a:p>
        </p:txBody>
      </p:sp>
      <p:sp>
        <p:nvSpPr>
          <p:cNvPr id="29" name="ïṥļiḋè">
            <a:extLst>
              <a:ext uri="{FF2B5EF4-FFF2-40B4-BE49-F238E27FC236}">
                <a16:creationId xmlns:a16="http://schemas.microsoft.com/office/drawing/2014/main" id="{068DF135-350A-4E69-865B-3168DA0A0227}"/>
              </a:ext>
            </a:extLst>
          </p:cNvPr>
          <p:cNvSpPr/>
          <p:nvPr/>
        </p:nvSpPr>
        <p:spPr bwMode="auto">
          <a:xfrm>
            <a:off x="669924" y="3500240"/>
            <a:ext cx="4367159" cy="144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 lnSpcReduction="200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200" b="1" dirty="0"/>
              <a:t>Create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  <a:latin typeface="-apple-system"/>
              </a:rPr>
              <a:t>U</a:t>
            </a:r>
            <a:r>
              <a:rPr lang="en-US" altLang="zh-TW" sz="1200" b="0" i="0" dirty="0">
                <a:solidFill>
                  <a:srgbClr val="3D3F43"/>
                </a:solidFill>
                <a:effectLst/>
                <a:latin typeface="-apple-system"/>
              </a:rPr>
              <a:t>pload locally developed algorithms or algorithms developed using other tools to ModelArts for unified management</a:t>
            </a:r>
            <a:endParaRPr lang="en-US" altLang="zh-TW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/>
              <a:t>Create a Training Job Using an Algorithm</a:t>
            </a:r>
          </a:p>
          <a:p>
            <a:pPr lvl="1">
              <a:lnSpc>
                <a:spcPct val="150000"/>
              </a:lnSpc>
            </a:pPr>
            <a:r>
              <a:rPr lang="en-US" altLang="zh-TW" sz="1200" dirty="0">
                <a:solidFill>
                  <a:srgbClr val="3D3F43"/>
                </a:solidFill>
                <a:latin typeface="-apple-system"/>
              </a:rPr>
              <a:t>Q</a:t>
            </a:r>
            <a:r>
              <a:rPr lang="en-US" altLang="zh-TW" sz="1200" b="0" i="0" dirty="0">
                <a:solidFill>
                  <a:srgbClr val="3D3F43"/>
                </a:solidFill>
                <a:effectLst/>
                <a:latin typeface="-apple-system"/>
              </a:rPr>
              <a:t>uickly create a training job on ModelArts to obtain the desired model using the algorithm you have created</a:t>
            </a:r>
            <a:endParaRPr lang="en-US" altLang="zh-CN" sz="1200" dirty="0"/>
          </a:p>
        </p:txBody>
      </p:sp>
      <p:sp>
        <p:nvSpPr>
          <p:cNvPr id="30" name="ïṥļiḋè">
            <a:extLst>
              <a:ext uri="{FF2B5EF4-FFF2-40B4-BE49-F238E27FC236}">
                <a16:creationId xmlns:a16="http://schemas.microsoft.com/office/drawing/2014/main" id="{7C87B5A4-1645-4D60-AE30-112F3F0C53DC}"/>
              </a:ext>
            </a:extLst>
          </p:cNvPr>
          <p:cNvSpPr/>
          <p:nvPr/>
        </p:nvSpPr>
        <p:spPr bwMode="auto">
          <a:xfrm>
            <a:off x="669924" y="3181590"/>
            <a:ext cx="2948930" cy="3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1400" b="1" dirty="0">
                <a:solidFill>
                  <a:srgbClr val="0A50B6"/>
                </a:solidFill>
              </a:rPr>
              <a:t>What will we do on ModelArts?</a:t>
            </a:r>
            <a:endParaRPr lang="en-US" altLang="zh-CN" sz="1400" b="1" dirty="0">
              <a:solidFill>
                <a:srgbClr val="0A50B6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1A922E-71F2-4B82-8DB8-CB97639AA723}"/>
              </a:ext>
            </a:extLst>
          </p:cNvPr>
          <p:cNvSpPr/>
          <p:nvPr/>
        </p:nvSpPr>
        <p:spPr>
          <a:xfrm>
            <a:off x="8408514" y="679286"/>
            <a:ext cx="1254679" cy="25836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788B80-470B-4BD3-8D8F-DC83FFE90A3D}"/>
              </a:ext>
            </a:extLst>
          </p:cNvPr>
          <p:cNvSpPr/>
          <p:nvPr/>
        </p:nvSpPr>
        <p:spPr>
          <a:xfrm>
            <a:off x="8398973" y="1339614"/>
            <a:ext cx="2403346" cy="210217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A1BC0E-5B13-406A-B7A5-53EEFB6E015B}"/>
              </a:ext>
            </a:extLst>
          </p:cNvPr>
          <p:cNvSpPr/>
          <p:nvPr/>
        </p:nvSpPr>
        <p:spPr>
          <a:xfrm>
            <a:off x="8398973" y="1707984"/>
            <a:ext cx="2403346" cy="352382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D20F12-D6FC-4AC3-B5CF-3DB561D6ACFE}"/>
              </a:ext>
            </a:extLst>
          </p:cNvPr>
          <p:cNvSpPr/>
          <p:nvPr/>
        </p:nvSpPr>
        <p:spPr>
          <a:xfrm>
            <a:off x="8398973" y="2972966"/>
            <a:ext cx="1031746" cy="208624"/>
          </a:xfrm>
          <a:prstGeom prst="rect">
            <a:avLst/>
          </a:prstGeom>
          <a:noFill/>
          <a:ln w="1905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DD9D16D-24A8-4F82-A10F-4E4857DE4A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0962"/>
          <a:stretch/>
        </p:blipFill>
        <p:spPr>
          <a:xfrm>
            <a:off x="6185873" y="3524417"/>
            <a:ext cx="4712404" cy="292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an Algorithm?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 &gt; My Algorithms &gt; Create</a:t>
            </a:r>
            <a:endParaRPr lang="en-US" altLang="zh-CN" sz="1400" dirty="0"/>
          </a:p>
        </p:txBody>
      </p:sp>
      <p:pic>
        <p:nvPicPr>
          <p:cNvPr id="15" name="Picture 1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6D0A593-EAEC-4312-9D78-D3C2A5D65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578" y="1733626"/>
            <a:ext cx="4639322" cy="1886213"/>
          </a:xfrm>
          <a:prstGeom prst="rect">
            <a:avLst/>
          </a:prstGeom>
        </p:spPr>
      </p:pic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963597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Input path mapping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(make sure the folder exists)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7ECCB95-582F-4F7F-A76A-AB56E04C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13" y="4029332"/>
            <a:ext cx="6107987" cy="18935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220717" y="3876858"/>
            <a:ext cx="5265683" cy="278407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627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7C57998-3AE1-4EE2-AB4B-F99527A8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045" y="3693482"/>
            <a:ext cx="6631361" cy="268218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an Algorithm?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1" y="1036852"/>
            <a:ext cx="4209505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 &gt; My Algorithms &gt; Create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468770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Name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Description</a:t>
              </a:r>
              <a:endParaRPr lang="zh-CN" altLang="en-US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Basic Information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714085"/>
            <a:ext cx="4084380" cy="963597"/>
            <a:chOff x="6525364" y="2551219"/>
            <a:chExt cx="4084380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AI Engine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Code Directory + Boot File</a:t>
              </a:r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</a:t>
              </a:r>
              <a:r>
                <a:rPr lang="en-US" altLang="zh-CN" b="1" dirty="0"/>
                <a:t>Creating Way (Custom Script)</a:t>
              </a:r>
              <a:endParaRPr lang="en-US" altLang="zh-CN" sz="1800" b="1" dirty="0"/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3931750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Hyperparameters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148269"/>
            <a:ext cx="4084380" cy="963597"/>
            <a:chOff x="6525364" y="4985403"/>
            <a:chExt cx="4084380" cy="963597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2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Input path mapping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Output path mapping (make sure the folder exists)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In/Out Path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556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3771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4986866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BA40D-0246-432A-8DD8-4BE1B20E43E0}"/>
              </a:ext>
            </a:extLst>
          </p:cNvPr>
          <p:cNvSpPr/>
          <p:nvPr/>
        </p:nvSpPr>
        <p:spPr>
          <a:xfrm>
            <a:off x="394915" y="1520285"/>
            <a:ext cx="4618519" cy="241146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3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693180-BECC-47CF-98D6-B40D789E2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127" y="1511839"/>
            <a:ext cx="7267279" cy="13714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BE9459E-100E-4005-A691-8AC98A359F1D}"/>
              </a:ext>
            </a:extLst>
          </p:cNvPr>
          <p:cNvSpPr txBox="1"/>
          <p:nvPr/>
        </p:nvSpPr>
        <p:spPr>
          <a:xfrm>
            <a:off x="5784092" y="2860357"/>
            <a:ext cx="60973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b="1" dirty="0" err="1"/>
              <a:t>label_url</a:t>
            </a:r>
            <a:r>
              <a:rPr lang="en-US" altLang="zh-TW" sz="1400" dirty="0"/>
              <a:t> =&gt; </a:t>
            </a:r>
            <a:r>
              <a:rPr lang="zh-TW" altLang="en-US" sz="1400" dirty="0"/>
              <a:t>obs://</a:t>
            </a:r>
            <a:r>
              <a:rPr lang="en-US" altLang="zh-TW" sz="1400" dirty="0"/>
              <a:t>msc21-dataset2/train</a:t>
            </a:r>
            <a:r>
              <a:rPr lang="zh-TW" altLang="en-US" sz="1400" dirty="0"/>
              <a:t>/label/</a:t>
            </a:r>
            <a:endParaRPr lang="en-US" altLang="zh-TW" sz="1400" dirty="0"/>
          </a:p>
          <a:p>
            <a:pPr algn="r"/>
            <a:r>
              <a:rPr lang="en-US" altLang="zh-TW" sz="1400" b="1" dirty="0" err="1"/>
              <a:t>dataset_url</a:t>
            </a:r>
            <a:r>
              <a:rPr lang="en-US" altLang="zh-TW" sz="1400" b="1" dirty="0"/>
              <a:t> </a:t>
            </a:r>
            <a:r>
              <a:rPr lang="en-US" altLang="zh-TW" sz="1400" dirty="0"/>
              <a:t>=&gt; obs://msc21-dataset2/train/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90548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training jobs on ModelArts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>
            <a:normAutofit/>
          </a:bodyPr>
          <a:lstStyle/>
          <a:p>
            <a:pPr marL="228600" lvl="0" indent="-228600">
              <a:buAutoNum type="arabicPeriod"/>
            </a:pPr>
            <a:r>
              <a:rPr lang="en-US" altLang="zh-CN" dirty="0"/>
              <a:t>How to create a Training Job</a:t>
            </a:r>
          </a:p>
          <a:p>
            <a:pPr marL="228600" indent="-228600">
              <a:buFont typeface="Arial" panose="020B0604020202020204" pitchFamily="34" charset="0"/>
              <a:buAutoNum type="arabicPeriod"/>
            </a:pPr>
            <a:r>
              <a:rPr lang="en-US" altLang="zh-CN" dirty="0"/>
              <a:t>Connect ModelArts &amp; OBS - Moxing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5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4478A50-E3D5-4312-B2A2-BE54515ECB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910"/>
          <a:stretch/>
        </p:blipFill>
        <p:spPr>
          <a:xfrm>
            <a:off x="4861136" y="4251684"/>
            <a:ext cx="7050617" cy="149691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 Training Job?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107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  <a:latin typeface="-apple-system"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  <a:latin typeface="-apple-system"/>
              </a:rPr>
              <a:t>(Operation Column)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grpSp>
        <p:nvGrpSpPr>
          <p:cNvPr id="41" name="íṣḷiḋè">
            <a:extLst>
              <a:ext uri="{FF2B5EF4-FFF2-40B4-BE49-F238E27FC236}">
                <a16:creationId xmlns:a16="http://schemas.microsoft.com/office/drawing/2014/main" id="{2FC14896-6AB5-47C6-BAFF-8E74A3AD8A21}"/>
              </a:ext>
            </a:extLst>
          </p:cNvPr>
          <p:cNvGrpSpPr/>
          <p:nvPr/>
        </p:nvGrpSpPr>
        <p:grpSpPr>
          <a:xfrm>
            <a:off x="673100" y="4176116"/>
            <a:ext cx="4084380" cy="963597"/>
            <a:chOff x="6525364" y="3768884"/>
            <a:chExt cx="4084380" cy="963597"/>
          </a:xfrm>
        </p:grpSpPr>
        <p:sp>
          <p:nvSpPr>
            <p:cNvPr id="42" name="íṧ1iḑè">
              <a:extLst>
                <a:ext uri="{FF2B5EF4-FFF2-40B4-BE49-F238E27FC236}">
                  <a16:creationId xmlns:a16="http://schemas.microsoft.com/office/drawing/2014/main" id="{0129D8DE-4703-433E-AD0D-3CA2A830DBA9}"/>
                </a:ext>
              </a:extLst>
            </p:cNvPr>
            <p:cNvSpPr/>
            <p:nvPr/>
          </p:nvSpPr>
          <p:spPr>
            <a:xfrm>
              <a:off x="6525364" y="388373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ŝ1idè">
              <a:extLst>
                <a:ext uri="{FF2B5EF4-FFF2-40B4-BE49-F238E27FC236}">
                  <a16:creationId xmlns:a16="http://schemas.microsoft.com/office/drawing/2014/main" id="{5EA6DF1A-408F-40AB-B1E1-D540056B64E8}"/>
                </a:ext>
              </a:extLst>
            </p:cNvPr>
            <p:cNvSpPr/>
            <p:nvPr/>
          </p:nvSpPr>
          <p:spPr bwMode="auto">
            <a:xfrm>
              <a:off x="6763804" y="416044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 =&gt; to training images dataset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 err="1"/>
                <a:t>label_url</a:t>
              </a:r>
              <a:r>
                <a:rPr lang="en-US" altLang="zh-CN" sz="1100" dirty="0"/>
                <a:t> =&gt; to training images’ label</a:t>
              </a:r>
              <a:endParaRPr lang="zh-CN" altLang="en-US" sz="1100" dirty="0"/>
            </a:p>
          </p:txBody>
        </p:sp>
        <p:sp>
          <p:nvSpPr>
            <p:cNvPr id="44" name="ïṡļïdè">
              <a:extLst>
                <a:ext uri="{FF2B5EF4-FFF2-40B4-BE49-F238E27FC236}">
                  <a16:creationId xmlns:a16="http://schemas.microsoft.com/office/drawing/2014/main" id="{4A5C5D1C-2CC0-4D23-8459-BC1C15CBD637}"/>
                </a:ext>
              </a:extLst>
            </p:cNvPr>
            <p:cNvSpPr txBox="1"/>
            <p:nvPr/>
          </p:nvSpPr>
          <p:spPr bwMode="auto">
            <a:xfrm>
              <a:off x="6763804" y="376888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 Hyperparameter</a:t>
              </a:r>
            </a:p>
          </p:txBody>
        </p:sp>
      </p:grp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473419" y="4193236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1" name="Picture 30" descr="A screenshot of a computer&#10;&#10;Description automatically generated">
            <a:extLst>
              <a:ext uri="{FF2B5EF4-FFF2-40B4-BE49-F238E27FC236}">
                <a16:creationId xmlns:a16="http://schemas.microsoft.com/office/drawing/2014/main" id="{4C44A6E7-24D9-4881-93C0-91C097497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480" y="2013519"/>
            <a:ext cx="6869248" cy="19448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7C6AF43-10A6-4E2E-B00F-B4A21579C14F}"/>
              </a:ext>
            </a:extLst>
          </p:cNvPr>
          <p:cNvSpPr txBox="1"/>
          <p:nvPr/>
        </p:nvSpPr>
        <p:spPr>
          <a:xfrm>
            <a:off x="5706895" y="5551577"/>
            <a:ext cx="6097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200" b="1" dirty="0"/>
              <a:t>Data Source = </a:t>
            </a:r>
            <a:r>
              <a:rPr lang="en-US" altLang="zh-TW" sz="1200" b="1" dirty="0" err="1"/>
              <a:t>data_url</a:t>
            </a:r>
            <a:r>
              <a:rPr lang="en-US" altLang="zh-TW" sz="1200" b="1" dirty="0"/>
              <a:t> =&gt; </a:t>
            </a:r>
            <a:r>
              <a:rPr lang="en-US" altLang="zh-TW" sz="1200" dirty="0"/>
              <a:t>any thing you like (will be replaced)</a:t>
            </a:r>
          </a:p>
          <a:p>
            <a:pPr algn="r"/>
            <a:r>
              <a:rPr lang="en-US" altLang="zh-TW" sz="1200" b="1" dirty="0"/>
              <a:t>Model Output = </a:t>
            </a:r>
            <a:r>
              <a:rPr lang="en-US" altLang="zh-TW" sz="1200" b="1" dirty="0" err="1"/>
              <a:t>train_url</a:t>
            </a:r>
            <a:r>
              <a:rPr lang="en-US" altLang="zh-TW" sz="1200" b="1" dirty="0"/>
              <a:t> =&gt; </a:t>
            </a:r>
            <a:r>
              <a:rPr lang="en-US" altLang="zh-TW" sz="1200" dirty="0"/>
              <a:t>obs://mspdc-demo-bucket/frcnn/out</a:t>
            </a:r>
            <a:r>
              <a:rPr lang="en-US" altLang="zh-TW" sz="12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9930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Create a Training Job?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0" name="îṥ1íḑé">
            <a:extLst>
              <a:ext uri="{FF2B5EF4-FFF2-40B4-BE49-F238E27FC236}">
                <a16:creationId xmlns:a16="http://schemas.microsoft.com/office/drawing/2014/main" id="{B2BB8E0D-B345-43C2-9F4C-F34476139353}"/>
              </a:ext>
            </a:extLst>
          </p:cNvPr>
          <p:cNvSpPr/>
          <p:nvPr/>
        </p:nvSpPr>
        <p:spPr bwMode="auto">
          <a:xfrm>
            <a:off x="520150" y="1036852"/>
            <a:ext cx="6107987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Algorithm Management</a:t>
            </a:r>
            <a:r>
              <a:rPr lang="de-DE" altLang="zh-TW" sz="1400" b="0" i="0" dirty="0">
                <a:solidFill>
                  <a:srgbClr val="3D3F43"/>
                </a:solidFill>
                <a:effectLst/>
                <a:latin typeface="-apple-system"/>
              </a:rPr>
              <a:t> &gt; </a:t>
            </a:r>
            <a:r>
              <a:rPr lang="de-DE" altLang="zh-TW" sz="1400" b="1" i="0" dirty="0">
                <a:solidFill>
                  <a:srgbClr val="3D3F43"/>
                </a:solidFill>
                <a:effectLst/>
                <a:latin typeface="-apple-system"/>
              </a:rPr>
              <a:t>My Algorithms &gt; Create Training Job </a:t>
            </a:r>
            <a:r>
              <a:rPr lang="de-DE" altLang="zh-TW" sz="1400" i="0" dirty="0">
                <a:solidFill>
                  <a:srgbClr val="3D3F43"/>
                </a:solidFill>
                <a:effectLst/>
                <a:latin typeface="-apple-system"/>
              </a:rPr>
              <a:t>(Operation Column)</a:t>
            </a:r>
            <a:endParaRPr lang="en-US" altLang="zh-CN" sz="1400" dirty="0"/>
          </a:p>
        </p:txBody>
      </p:sp>
      <p:grpSp>
        <p:nvGrpSpPr>
          <p:cNvPr id="27" name="îṣ1îḍè">
            <a:extLst>
              <a:ext uri="{FF2B5EF4-FFF2-40B4-BE49-F238E27FC236}">
                <a16:creationId xmlns:a16="http://schemas.microsoft.com/office/drawing/2014/main" id="{2A6FB25A-1E0B-4C09-8D5E-A66267798169}"/>
              </a:ext>
            </a:extLst>
          </p:cNvPr>
          <p:cNvGrpSpPr/>
          <p:nvPr/>
        </p:nvGrpSpPr>
        <p:grpSpPr>
          <a:xfrm>
            <a:off x="673100" y="1713136"/>
            <a:ext cx="4084380" cy="963597"/>
            <a:chOff x="6525364" y="1305904"/>
            <a:chExt cx="4084380" cy="963597"/>
          </a:xfrm>
        </p:grpSpPr>
        <p:sp>
          <p:nvSpPr>
            <p:cNvPr id="28" name="íṥḷidé">
              <a:extLst>
                <a:ext uri="{FF2B5EF4-FFF2-40B4-BE49-F238E27FC236}">
                  <a16:creationId xmlns:a16="http://schemas.microsoft.com/office/drawing/2014/main" id="{73CA2E8B-5377-442D-ABE3-0E86C33DB543}"/>
                </a:ext>
              </a:extLst>
            </p:cNvPr>
            <p:cNvSpPr/>
            <p:nvPr/>
          </p:nvSpPr>
          <p:spPr>
            <a:xfrm>
              <a:off x="6525364" y="1420756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ḻîḋê">
              <a:extLst>
                <a:ext uri="{FF2B5EF4-FFF2-40B4-BE49-F238E27FC236}">
                  <a16:creationId xmlns:a16="http://schemas.microsoft.com/office/drawing/2014/main" id="{D264D52F-A551-472B-A4D9-D08E99939B55}"/>
                </a:ext>
              </a:extLst>
            </p:cNvPr>
            <p:cNvSpPr/>
            <p:nvPr/>
          </p:nvSpPr>
          <p:spPr bwMode="auto">
            <a:xfrm>
              <a:off x="6763804" y="1697463"/>
              <a:ext cx="3845940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My Algorithms </a:t>
              </a:r>
              <a:r>
                <a:rPr lang="en-US" altLang="zh-CN" sz="1100" dirty="0">
                  <a:sym typeface="Wingdings" panose="05000000000000000000" pitchFamily="2" charset="2"/>
                </a:rPr>
                <a:t> choose the algorithm just created</a:t>
              </a:r>
              <a:endParaRPr lang="en-US" altLang="zh-CN" sz="1100" dirty="0"/>
            </a:p>
          </p:txBody>
        </p:sp>
        <p:sp>
          <p:nvSpPr>
            <p:cNvPr id="35" name="ïśḻîḍé">
              <a:extLst>
                <a:ext uri="{FF2B5EF4-FFF2-40B4-BE49-F238E27FC236}">
                  <a16:creationId xmlns:a16="http://schemas.microsoft.com/office/drawing/2014/main" id="{0B9DD89E-3670-41D6-972C-C1144F88ECFC}"/>
                </a:ext>
              </a:extLst>
            </p:cNvPr>
            <p:cNvSpPr txBox="1"/>
            <p:nvPr/>
          </p:nvSpPr>
          <p:spPr bwMode="auto">
            <a:xfrm>
              <a:off x="6763804" y="1305904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Algorithms</a:t>
              </a:r>
              <a:endParaRPr lang="en-US" altLang="zh-CN" sz="1800" b="1" dirty="0"/>
            </a:p>
          </p:txBody>
        </p:sp>
      </p:grpSp>
      <p:grpSp>
        <p:nvGrpSpPr>
          <p:cNvPr id="37" name="ïś1ïḍe">
            <a:extLst>
              <a:ext uri="{FF2B5EF4-FFF2-40B4-BE49-F238E27FC236}">
                <a16:creationId xmlns:a16="http://schemas.microsoft.com/office/drawing/2014/main" id="{57D96152-BC85-4A69-9627-97D822B70BFB}"/>
              </a:ext>
            </a:extLst>
          </p:cNvPr>
          <p:cNvGrpSpPr/>
          <p:nvPr/>
        </p:nvGrpSpPr>
        <p:grpSpPr>
          <a:xfrm>
            <a:off x="673100" y="2958451"/>
            <a:ext cx="4188036" cy="963597"/>
            <a:chOff x="6525364" y="2551219"/>
            <a:chExt cx="4188036" cy="963597"/>
          </a:xfrm>
        </p:grpSpPr>
        <p:sp>
          <p:nvSpPr>
            <p:cNvPr id="38" name="íŝḻïďê">
              <a:extLst>
                <a:ext uri="{FF2B5EF4-FFF2-40B4-BE49-F238E27FC236}">
                  <a16:creationId xmlns:a16="http://schemas.microsoft.com/office/drawing/2014/main" id="{AE112D7C-15B5-409E-A8B5-6DEBC7A27E51}"/>
                </a:ext>
              </a:extLst>
            </p:cNvPr>
            <p:cNvSpPr/>
            <p:nvPr/>
          </p:nvSpPr>
          <p:spPr>
            <a:xfrm>
              <a:off x="6525364" y="2666071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îş1îḓè">
              <a:extLst>
                <a:ext uri="{FF2B5EF4-FFF2-40B4-BE49-F238E27FC236}">
                  <a16:creationId xmlns:a16="http://schemas.microsoft.com/office/drawing/2014/main" id="{F2D31C6D-5804-49DA-9740-C73894D1A92F}"/>
                </a:ext>
              </a:extLst>
            </p:cNvPr>
            <p:cNvSpPr/>
            <p:nvPr/>
          </p:nvSpPr>
          <p:spPr bwMode="auto">
            <a:xfrm>
              <a:off x="6763804" y="2942778"/>
              <a:ext cx="3949596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Data Source = </a:t>
              </a:r>
              <a:r>
                <a:rPr lang="en-US" altLang="zh-CN" sz="1100" dirty="0" err="1"/>
                <a:t>data_url</a:t>
              </a:r>
              <a:r>
                <a:rPr lang="en-US" altLang="zh-CN" sz="1100" dirty="0"/>
                <a:t> (should be replaced by </a:t>
              </a:r>
              <a:r>
                <a:rPr lang="en-US" altLang="zh-CN" sz="1100" dirty="0" err="1"/>
                <a:t>dataset_url</a:t>
              </a:r>
              <a:r>
                <a:rPr lang="en-US" altLang="zh-CN" sz="1100" dirty="0"/>
                <a:t>)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Model Output = </a:t>
              </a:r>
              <a:r>
                <a:rPr lang="en-US" altLang="zh-CN" sz="1100" dirty="0" err="1"/>
                <a:t>train_url</a:t>
              </a:r>
              <a:endParaRPr lang="en-US" altLang="zh-CN" sz="1100" dirty="0"/>
            </a:p>
          </p:txBody>
        </p:sp>
        <p:sp>
          <p:nvSpPr>
            <p:cNvPr id="40" name="î$ḻiďé">
              <a:extLst>
                <a:ext uri="{FF2B5EF4-FFF2-40B4-BE49-F238E27FC236}">
                  <a16:creationId xmlns:a16="http://schemas.microsoft.com/office/drawing/2014/main" id="{D901D147-0702-413D-A0D3-10599A924AB1}"/>
                </a:ext>
              </a:extLst>
            </p:cNvPr>
            <p:cNvSpPr txBox="1"/>
            <p:nvPr/>
          </p:nvSpPr>
          <p:spPr bwMode="auto">
            <a:xfrm>
              <a:off x="6763804" y="2551219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Training Input/Output</a:t>
              </a:r>
            </a:p>
          </p:txBody>
        </p:sp>
      </p:grpSp>
      <p:sp>
        <p:nvSpPr>
          <p:cNvPr id="42" name="íṧ1iḑè">
            <a:extLst>
              <a:ext uri="{FF2B5EF4-FFF2-40B4-BE49-F238E27FC236}">
                <a16:creationId xmlns:a16="http://schemas.microsoft.com/office/drawing/2014/main" id="{0129D8DE-4703-433E-AD0D-3CA2A830DBA9}"/>
              </a:ext>
            </a:extLst>
          </p:cNvPr>
          <p:cNvSpPr/>
          <p:nvPr/>
        </p:nvSpPr>
        <p:spPr>
          <a:xfrm>
            <a:off x="673100" y="4290968"/>
            <a:ext cx="134784" cy="70917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3" name="íŝ1idè">
            <a:extLst>
              <a:ext uri="{FF2B5EF4-FFF2-40B4-BE49-F238E27FC236}">
                <a16:creationId xmlns:a16="http://schemas.microsoft.com/office/drawing/2014/main" id="{5EA6DF1A-408F-40AB-B1E1-D540056B64E8}"/>
              </a:ext>
            </a:extLst>
          </p:cNvPr>
          <p:cNvSpPr/>
          <p:nvPr/>
        </p:nvSpPr>
        <p:spPr bwMode="auto">
          <a:xfrm>
            <a:off x="911540" y="4567675"/>
            <a:ext cx="3845940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 err="1"/>
              <a:t>dataset_url</a:t>
            </a:r>
            <a:r>
              <a:rPr lang="en-US" altLang="zh-CN" sz="1100" dirty="0"/>
              <a:t> =&gt; to training images dataset</a:t>
            </a: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1100" dirty="0" err="1"/>
              <a:t>label_url</a:t>
            </a:r>
            <a:r>
              <a:rPr lang="en-US" altLang="zh-CN" sz="1100" dirty="0"/>
              <a:t> =&gt; to training images’ label</a:t>
            </a:r>
            <a:endParaRPr lang="zh-CN" altLang="en-US" sz="1100" dirty="0"/>
          </a:p>
        </p:txBody>
      </p:sp>
      <p:sp>
        <p:nvSpPr>
          <p:cNvPr id="44" name="ïṡļïdè">
            <a:extLst>
              <a:ext uri="{FF2B5EF4-FFF2-40B4-BE49-F238E27FC236}">
                <a16:creationId xmlns:a16="http://schemas.microsoft.com/office/drawing/2014/main" id="{4A5C5D1C-2CC0-4D23-8459-BC1C15CBD637}"/>
              </a:ext>
            </a:extLst>
          </p:cNvPr>
          <p:cNvSpPr txBox="1"/>
          <p:nvPr/>
        </p:nvSpPr>
        <p:spPr bwMode="auto">
          <a:xfrm>
            <a:off x="911540" y="4176116"/>
            <a:ext cx="3845940" cy="391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03. Hyperparameter</a:t>
            </a:r>
          </a:p>
        </p:txBody>
      </p:sp>
      <p:sp>
        <p:nvSpPr>
          <p:cNvPr id="34" name="íŝ1idè">
            <a:extLst>
              <a:ext uri="{FF2B5EF4-FFF2-40B4-BE49-F238E27FC236}">
                <a16:creationId xmlns:a16="http://schemas.microsoft.com/office/drawing/2014/main" id="{9309EC15-9F96-4501-8443-B378FEBCEF97}"/>
              </a:ext>
            </a:extLst>
          </p:cNvPr>
          <p:cNvSpPr/>
          <p:nvPr/>
        </p:nvSpPr>
        <p:spPr bwMode="auto">
          <a:xfrm>
            <a:off x="5302029" y="1847864"/>
            <a:ext cx="6216871" cy="5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1100" b="1" dirty="0" err="1"/>
              <a:t>dataset_url</a:t>
            </a:r>
            <a:r>
              <a:rPr lang="en-US" altLang="zh-CN" sz="1100" b="1" dirty="0"/>
              <a:t> &amp; </a:t>
            </a:r>
            <a:r>
              <a:rPr lang="en-US" altLang="zh-CN" sz="1100" b="1" dirty="0" err="1"/>
              <a:t>label_url</a:t>
            </a:r>
            <a:r>
              <a:rPr lang="en-US" altLang="zh-CN" sz="1100" dirty="0"/>
              <a:t> =&gt; should be auto-complete based on the parameters from the Algorithm</a:t>
            </a:r>
            <a:endParaRPr lang="zh-CN" altLang="en-US" sz="1100" dirty="0"/>
          </a:p>
        </p:txBody>
      </p:sp>
      <p:grpSp>
        <p:nvGrpSpPr>
          <p:cNvPr id="45" name="iṥ1iḍé">
            <a:extLst>
              <a:ext uri="{FF2B5EF4-FFF2-40B4-BE49-F238E27FC236}">
                <a16:creationId xmlns:a16="http://schemas.microsoft.com/office/drawing/2014/main" id="{B9BAF8F9-199B-4C2B-B45E-44F24E64EE31}"/>
              </a:ext>
            </a:extLst>
          </p:cNvPr>
          <p:cNvGrpSpPr/>
          <p:nvPr/>
        </p:nvGrpSpPr>
        <p:grpSpPr>
          <a:xfrm>
            <a:off x="673100" y="5392635"/>
            <a:ext cx="4084380" cy="1100731"/>
            <a:chOff x="6525364" y="4985403"/>
            <a:chExt cx="4084380" cy="1100731"/>
          </a:xfrm>
        </p:grpSpPr>
        <p:sp>
          <p:nvSpPr>
            <p:cNvPr id="46" name="ïṩḷiḓe">
              <a:extLst>
                <a:ext uri="{FF2B5EF4-FFF2-40B4-BE49-F238E27FC236}">
                  <a16:creationId xmlns:a16="http://schemas.microsoft.com/office/drawing/2014/main" id="{0D5C15F5-C37B-4A0F-AE37-33C2D109F4AE}"/>
                </a:ext>
              </a:extLst>
            </p:cNvPr>
            <p:cNvSpPr/>
            <p:nvPr/>
          </p:nvSpPr>
          <p:spPr>
            <a:xfrm>
              <a:off x="6525364" y="5100255"/>
              <a:ext cx="134784" cy="709173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îṩ1îde">
              <a:extLst>
                <a:ext uri="{FF2B5EF4-FFF2-40B4-BE49-F238E27FC236}">
                  <a16:creationId xmlns:a16="http://schemas.microsoft.com/office/drawing/2014/main" id="{0B234B5E-586E-4182-B02A-5E1FEBF681C1}"/>
                </a:ext>
              </a:extLst>
            </p:cNvPr>
            <p:cNvSpPr/>
            <p:nvPr/>
          </p:nvSpPr>
          <p:spPr bwMode="auto">
            <a:xfrm>
              <a:off x="6763804" y="5376961"/>
              <a:ext cx="3845940" cy="709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Resource Pool &amp; Type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Instance &amp; Compute Nodes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Job Log Path</a:t>
              </a:r>
              <a:endParaRPr lang="zh-CN" altLang="en-US" sz="1100" dirty="0"/>
            </a:p>
          </p:txBody>
        </p:sp>
        <p:sp>
          <p:nvSpPr>
            <p:cNvPr id="48" name="ïŝľiḋé">
              <a:extLst>
                <a:ext uri="{FF2B5EF4-FFF2-40B4-BE49-F238E27FC236}">
                  <a16:creationId xmlns:a16="http://schemas.microsoft.com/office/drawing/2014/main" id="{A6416864-0022-4EF6-B98C-F938A0269413}"/>
                </a:ext>
              </a:extLst>
            </p:cNvPr>
            <p:cNvSpPr txBox="1"/>
            <p:nvPr/>
          </p:nvSpPr>
          <p:spPr bwMode="auto">
            <a:xfrm>
              <a:off x="6763804" y="4985403"/>
              <a:ext cx="3845940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04. </a:t>
              </a:r>
              <a:r>
                <a:rPr lang="en-US" altLang="zh-TW" b="1" dirty="0"/>
                <a:t>Resource</a:t>
              </a:r>
              <a:r>
                <a:rPr lang="en-US" altLang="zh-CN" sz="1800" b="1" dirty="0"/>
                <a:t> Configuration</a:t>
              </a:r>
            </a:p>
          </p:txBody>
        </p:sp>
      </p:grpSp>
      <p:cxnSp>
        <p:nvCxnSpPr>
          <p:cNvPr id="49" name="直接连接符 10">
            <a:extLst>
              <a:ext uri="{FF2B5EF4-FFF2-40B4-BE49-F238E27FC236}">
                <a16:creationId xmlns:a16="http://schemas.microsoft.com/office/drawing/2014/main" id="{61E673E7-C3B0-413C-BC10-8698FDA619EB}"/>
              </a:ext>
            </a:extLst>
          </p:cNvPr>
          <p:cNvCxnSpPr/>
          <p:nvPr/>
        </p:nvCxnSpPr>
        <p:spPr>
          <a:xfrm>
            <a:off x="1022480" y="280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2986E1CA-E511-43E4-94F1-1E0797B35C62}"/>
              </a:ext>
            </a:extLst>
          </p:cNvPr>
          <p:cNvCxnSpPr/>
          <p:nvPr/>
        </p:nvCxnSpPr>
        <p:spPr>
          <a:xfrm>
            <a:off x="1022480" y="4016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12">
            <a:extLst>
              <a:ext uri="{FF2B5EF4-FFF2-40B4-BE49-F238E27FC236}">
                <a16:creationId xmlns:a16="http://schemas.microsoft.com/office/drawing/2014/main" id="{FE331DC9-0FAF-4CD6-8933-4C426D44B4E8}"/>
              </a:ext>
            </a:extLst>
          </p:cNvPr>
          <p:cNvCxnSpPr/>
          <p:nvPr/>
        </p:nvCxnSpPr>
        <p:spPr>
          <a:xfrm>
            <a:off x="1022480" y="5231232"/>
            <a:ext cx="360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F73934A-4D2F-4892-AF11-41E15F7C9D2B}"/>
              </a:ext>
            </a:extLst>
          </p:cNvPr>
          <p:cNvSpPr/>
          <p:nvPr/>
        </p:nvSpPr>
        <p:spPr>
          <a:xfrm>
            <a:off x="473419" y="1630717"/>
            <a:ext cx="4543278" cy="239879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3" name="Picture 3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C12874A-51DD-4008-8722-91B1E21F7F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18"/>
          <a:stretch/>
        </p:blipFill>
        <p:spPr>
          <a:xfrm>
            <a:off x="5216378" y="2162383"/>
            <a:ext cx="7050617" cy="10286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6BA3140-577C-4891-B4B6-E0E13942F416}"/>
              </a:ext>
            </a:extLst>
          </p:cNvPr>
          <p:cNvSpPr txBox="1"/>
          <p:nvPr/>
        </p:nvSpPr>
        <p:spPr>
          <a:xfrm>
            <a:off x="7672960" y="5784193"/>
            <a:ext cx="3845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1" dirty="0"/>
              <a:t>Job Log Path </a:t>
            </a:r>
            <a:r>
              <a:rPr lang="en-US" altLang="zh-TW" sz="1200" dirty="0"/>
              <a:t>=&gt; obs://mspdc-demo-bucket/frcnn/out/</a:t>
            </a:r>
            <a:endParaRPr lang="zh-TW" altLang="en-US" sz="1200" dirty="0"/>
          </a:p>
        </p:txBody>
      </p:sp>
      <p:pic>
        <p:nvPicPr>
          <p:cNvPr id="52" name="Picture 5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7FA52D2-69F8-476B-9C30-3A39141D8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541" y="3433340"/>
            <a:ext cx="6091928" cy="24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01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î$1idê">
            <a:extLst>
              <a:ext uri="{FF2B5EF4-FFF2-40B4-BE49-F238E27FC236}">
                <a16:creationId xmlns:a16="http://schemas.microsoft.com/office/drawing/2014/main" id="{8EF49601-0070-45BE-A9C7-2A200940911A}"/>
              </a:ext>
            </a:extLst>
          </p:cNvPr>
          <p:cNvSpPr/>
          <p:nvPr/>
        </p:nvSpPr>
        <p:spPr>
          <a:xfrm flipV="1">
            <a:off x="9287680" y="4117844"/>
            <a:ext cx="1691792" cy="1430977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perspectiveRelaxed" fov="5700000">
              <a:rot lat="16800000" lon="0" rev="0"/>
            </a:camera>
            <a:lightRig rig="soft" dir="t">
              <a:rot lat="0" lon="0" rev="4800000"/>
            </a:lightRig>
          </a:scene3d>
          <a:sp3d extrusionH="57150" prstMaterial="plastic">
            <a:bevelB w="0" h="25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MSC21 Training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id="{466D65F5-BA1B-4D81-9135-7E7F3C5D7395}"/>
              </a:ext>
            </a:extLst>
          </p:cNvPr>
          <p:cNvGrpSpPr/>
          <p:nvPr/>
        </p:nvGrpSpPr>
        <p:grpSpPr>
          <a:xfrm>
            <a:off x="1438183" y="2608091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Dataset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Label</a:t>
              </a:r>
              <a:endParaRPr lang="zh-CN" altLang="en-US" b="1" dirty="0"/>
            </a:p>
          </p:txBody>
        </p:sp>
      </p:grp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927610" y="4970907"/>
            <a:ext cx="2502888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 fontScale="92500"/>
          </a:bodyPr>
          <a:lstStyle/>
          <a:p>
            <a:pPr algn="ctr">
              <a:lnSpc>
                <a:spcPct val="120000"/>
              </a:lnSpc>
            </a:pPr>
            <a:r>
              <a:rPr lang="en-US" altLang="zh-TW" sz="1100" dirty="0"/>
              <a:t>Dataset &amp; Label will be store in Official Bucket with the </a:t>
            </a:r>
            <a:r>
              <a:rPr lang="en-US" altLang="zh-TW" sz="1100" b="1" dirty="0"/>
              <a:t>read-only</a:t>
            </a:r>
            <a:r>
              <a:rPr lang="en-US" altLang="zh-TW" sz="1100" dirty="0"/>
              <a:t> access rights</a:t>
            </a:r>
            <a:endParaRPr lang="en-US" altLang="zh-CN" sz="1100" dirty="0"/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id="{8A4D5F26-39A1-46FE-AE8C-B6D6E7CE96BC}"/>
              </a:ext>
            </a:extLst>
          </p:cNvPr>
          <p:cNvGrpSpPr/>
          <p:nvPr/>
        </p:nvGrpSpPr>
        <p:grpSpPr>
          <a:xfrm>
            <a:off x="4568653" y="1387547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 lnSpcReduction="10000"/>
            </a:bodyPr>
            <a:lstStyle/>
            <a:p>
              <a:pPr algn="ctr"/>
              <a:r>
                <a:rPr lang="en-US" altLang="zh-CN" b="1" dirty="0"/>
                <a:t>Code</a:t>
              </a:r>
            </a:p>
            <a:p>
              <a:pPr algn="ctr"/>
              <a:r>
                <a:rPr lang="en-US" altLang="zh-CN" b="1" dirty="0"/>
                <a:t>&amp;</a:t>
              </a:r>
            </a:p>
            <a:p>
              <a:pPr algn="ctr"/>
              <a:r>
                <a:rPr lang="en-US" altLang="zh-CN" b="1" dirty="0"/>
                <a:t>Output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4160429" y="3346330"/>
            <a:ext cx="2335187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Participant’s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4289795" y="3857440"/>
            <a:ext cx="2168690" cy="92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Participants should upload their code to their own</a:t>
            </a:r>
            <a:r>
              <a:rPr lang="zh-TW" altLang="en-US" sz="1100" dirty="0"/>
              <a:t> </a:t>
            </a:r>
            <a:r>
              <a:rPr lang="en-US" altLang="zh-TW" sz="1100" dirty="0"/>
              <a:t>OBS</a:t>
            </a:r>
            <a:r>
              <a:rPr lang="zh-TW" altLang="en-US" sz="1100" dirty="0"/>
              <a:t> </a:t>
            </a:r>
            <a:r>
              <a:rPr lang="en-US" altLang="zh-TW" sz="1100" dirty="0"/>
              <a:t>bucket.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/>
              <a:t>Their output will also be stored to their  own bucket</a:t>
            </a:r>
          </a:p>
        </p:txBody>
      </p:sp>
      <p:grpSp>
        <p:nvGrpSpPr>
          <p:cNvPr id="16" name="ïṣļiḋè">
            <a:extLst>
              <a:ext uri="{FF2B5EF4-FFF2-40B4-BE49-F238E27FC236}">
                <a16:creationId xmlns:a16="http://schemas.microsoft.com/office/drawing/2014/main" id="{873FBE52-6B15-4EF8-B1E1-A6EBE2594239}"/>
              </a:ext>
            </a:extLst>
          </p:cNvPr>
          <p:cNvGrpSpPr/>
          <p:nvPr/>
        </p:nvGrpSpPr>
        <p:grpSpPr>
          <a:xfrm>
            <a:off x="9374206" y="2979440"/>
            <a:ext cx="1518741" cy="1509753"/>
            <a:chOff x="2452226" y="1883471"/>
            <a:chExt cx="1518741" cy="1509753"/>
          </a:xfrm>
        </p:grpSpPr>
        <p:sp>
          <p:nvSpPr>
            <p:cNvPr id="19" name="íṡḻïḋé">
              <a:extLst>
                <a:ext uri="{FF2B5EF4-FFF2-40B4-BE49-F238E27FC236}">
                  <a16:creationId xmlns:a16="http://schemas.microsoft.com/office/drawing/2014/main" id="{5840E5D3-12E1-4CC9-8DBD-30454451D851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ṣḻiḓè">
              <a:extLst>
                <a:ext uri="{FF2B5EF4-FFF2-40B4-BE49-F238E27FC236}">
                  <a16:creationId xmlns:a16="http://schemas.microsoft.com/office/drawing/2014/main" id="{3510D659-63D2-486B-8755-358E8568A3F2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032AD7-B686-4855-80F0-54895A3D6266}"/>
              </a:ext>
            </a:extLst>
          </p:cNvPr>
          <p:cNvGrpSpPr/>
          <p:nvPr/>
        </p:nvGrpSpPr>
        <p:grpSpPr>
          <a:xfrm>
            <a:off x="839415" y="5473018"/>
            <a:ext cx="2778886" cy="884747"/>
            <a:chOff x="306327" y="5142413"/>
            <a:chExt cx="2778886" cy="448719"/>
          </a:xfrm>
        </p:grpSpPr>
        <p:sp>
          <p:nvSpPr>
            <p:cNvPr id="31" name="išḻîḓè">
              <a:extLst>
                <a:ext uri="{FF2B5EF4-FFF2-40B4-BE49-F238E27FC236}">
                  <a16:creationId xmlns:a16="http://schemas.microsoft.com/office/drawing/2014/main" id="{4F048AF0-B816-48CA-B713-5E63FD41A36B}"/>
                </a:ext>
              </a:extLst>
            </p:cNvPr>
            <p:cNvSpPr/>
            <p:nvPr/>
          </p:nvSpPr>
          <p:spPr bwMode="auto">
            <a:xfrm>
              <a:off x="306327" y="5142413"/>
              <a:ext cx="2778886" cy="448719"/>
            </a:xfrm>
            <a:prstGeom prst="rect">
              <a:avLst/>
            </a:prstGeom>
            <a:solidFill>
              <a:srgbClr val="202020"/>
            </a:solidFill>
            <a:ln>
              <a:noFill/>
            </a:ln>
          </p:spPr>
          <p:txBody>
            <a:bodyPr wrap="square" lIns="90000" rIns="90000" anchor="t" anchorCtr="0">
              <a:normAutofit/>
            </a:bodyPr>
            <a:lstStyle/>
            <a:p>
              <a:pPr algn="ctr">
                <a:lnSpc>
                  <a:spcPct val="120000"/>
                </a:lnSpc>
              </a:pPr>
              <a:endParaRPr lang="en-US" altLang="zh-CN" sz="600" dirty="0">
                <a:solidFill>
                  <a:srgbClr val="FFFFF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DBF9DE-99D2-4693-A2FC-8277FF850EC5}"/>
                </a:ext>
              </a:extLst>
            </p:cNvPr>
            <p:cNvSpPr txBox="1"/>
            <p:nvPr/>
          </p:nvSpPr>
          <p:spPr>
            <a:xfrm>
              <a:off x="358496" y="5174824"/>
              <a:ext cx="2719861" cy="374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b="1" dirty="0" err="1">
                  <a:solidFill>
                    <a:srgbClr val="FFFFFF"/>
                  </a:solidFill>
                </a:rPr>
                <a:t>label_url</a:t>
              </a:r>
              <a:endParaRPr lang="en-US" altLang="zh-TW" sz="1050" b="1" dirty="0">
                <a:solidFill>
                  <a:srgbClr val="FFFFFF"/>
                </a:solidFill>
              </a:endParaRPr>
            </a:p>
            <a:p>
              <a:pPr algn="ctr"/>
              <a:r>
                <a:rPr lang="zh-TW" altLang="en-US" sz="1050" dirty="0">
                  <a:solidFill>
                    <a:srgbClr val="FFFFFF"/>
                  </a:solidFill>
                </a:rPr>
                <a:t>obs://mspdc-testing-bucket/dataset/label/</a:t>
              </a:r>
              <a:endParaRPr lang="en-US" altLang="zh-TW" sz="1050" dirty="0">
                <a:solidFill>
                  <a:srgbClr val="FFFFFF"/>
                </a:solidFill>
              </a:endParaRPr>
            </a:p>
            <a:p>
              <a:pPr algn="ctr"/>
              <a:r>
                <a:rPr lang="en-US" altLang="zh-TW" sz="1050" b="1" dirty="0" err="1">
                  <a:solidFill>
                    <a:srgbClr val="FFFFFF"/>
                  </a:solidFill>
                </a:rPr>
                <a:t>dataset_url</a:t>
              </a:r>
              <a:endParaRPr lang="en-US" altLang="zh-TW" sz="1050" b="1" dirty="0">
                <a:solidFill>
                  <a:srgbClr val="FFFFFF"/>
                </a:solidFill>
              </a:endParaRPr>
            </a:p>
            <a:p>
              <a:pPr algn="ctr"/>
              <a:r>
                <a:rPr lang="en-US" altLang="zh-TW" sz="1050" dirty="0">
                  <a:solidFill>
                    <a:srgbClr val="FFFFFF"/>
                  </a:solidFill>
                </a:rPr>
                <a:t>obs://mspdc-testing-bucket/dataset/</a:t>
              </a:r>
              <a:endParaRPr lang="zh-TW" altLang="en-US" sz="1050" dirty="0">
                <a:solidFill>
                  <a:srgbClr val="FFFFFF"/>
                </a:solidFill>
              </a:endParaRPr>
            </a:p>
          </p:txBody>
        </p:sp>
      </p:grpSp>
      <p:sp>
        <p:nvSpPr>
          <p:cNvPr id="34" name="ïṩḻïďê">
            <a:extLst>
              <a:ext uri="{FF2B5EF4-FFF2-40B4-BE49-F238E27FC236}">
                <a16:creationId xmlns:a16="http://schemas.microsoft.com/office/drawing/2014/main" id="{A2DBCC62-1618-4335-8E3A-0EED6EB32DFD}"/>
              </a:ext>
            </a:extLst>
          </p:cNvPr>
          <p:cNvSpPr/>
          <p:nvPr/>
        </p:nvSpPr>
        <p:spPr>
          <a:xfrm>
            <a:off x="1390038" y="4529497"/>
            <a:ext cx="1615029" cy="432793"/>
          </a:xfrm>
          <a:prstGeom prst="roundRect">
            <a:avLst>
              <a:gd name="adj" fmla="val 50000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Official Bucket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39" name="îsļïḓê">
            <a:extLst>
              <a:ext uri="{FF2B5EF4-FFF2-40B4-BE49-F238E27FC236}">
                <a16:creationId xmlns:a16="http://schemas.microsoft.com/office/drawing/2014/main" id="{88FF7942-5FA8-4AE4-BD42-D1E18A8DB4E9}"/>
              </a:ext>
            </a:extLst>
          </p:cNvPr>
          <p:cNvSpPr txBox="1"/>
          <p:nvPr/>
        </p:nvSpPr>
        <p:spPr bwMode="auto">
          <a:xfrm>
            <a:off x="9158426" y="5029731"/>
            <a:ext cx="2045885" cy="1060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Participant’s code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+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Official Dataset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A51487-732C-4B1C-8B46-5809CCB62C3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495616" y="3562727"/>
            <a:ext cx="2567226" cy="174587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97C0C10-0F6D-443D-BA64-D4D8BA1449D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611445" y="5906255"/>
            <a:ext cx="5451397" cy="913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C21489F-3B49-49D0-BF08-95F45F49A1F6}"/>
              </a:ext>
            </a:extLst>
          </p:cNvPr>
          <p:cNvSpPr txBox="1"/>
          <p:nvPr/>
        </p:nvSpPr>
        <p:spPr>
          <a:xfrm>
            <a:off x="5328022" y="5561414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label_url</a:t>
            </a:r>
            <a:endParaRPr lang="en-US" altLang="zh-TW" dirty="0"/>
          </a:p>
          <a:p>
            <a:pPr algn="ctr"/>
            <a:r>
              <a:rPr lang="en-US" altLang="zh-TW" dirty="0" err="1"/>
              <a:t>dataset_url</a:t>
            </a:r>
            <a:endParaRPr lang="zh-TW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83C9C1-624B-4504-A7A5-524C0A1E072F}"/>
              </a:ext>
            </a:extLst>
          </p:cNvPr>
          <p:cNvSpPr txBox="1"/>
          <p:nvPr/>
        </p:nvSpPr>
        <p:spPr>
          <a:xfrm>
            <a:off x="7168072" y="3733832"/>
            <a:ext cx="162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train_url</a:t>
            </a:r>
            <a:endParaRPr lang="en-US" altLang="zh-TW" dirty="0"/>
          </a:p>
          <a:p>
            <a:pPr algn="ctr"/>
            <a:r>
              <a:rPr lang="en-US" altLang="zh-TW" dirty="0" err="1"/>
              <a:t>data_url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760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7E9AC-523B-4A6A-B32B-873FFBACE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6483"/>
            <a:ext cx="10850563" cy="1028699"/>
          </a:xfrm>
        </p:spPr>
        <p:txBody>
          <a:bodyPr/>
          <a:lstStyle/>
          <a:p>
            <a:r>
              <a:rPr lang="en-US" altLang="zh-TW" dirty="0"/>
              <a:t>Competition Timeline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B4389E-3260-4CD7-B64B-EC5CC614B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/>
          </a:p>
        </p:txBody>
      </p:sp>
      <p:sp>
        <p:nvSpPr>
          <p:cNvPr id="6" name="ïşḻiḍé">
            <a:extLst>
              <a:ext uri="{FF2B5EF4-FFF2-40B4-BE49-F238E27FC236}">
                <a16:creationId xmlns:a16="http://schemas.microsoft.com/office/drawing/2014/main" id="{24477DA0-D827-433C-9334-F60821AB1C50}"/>
              </a:ext>
            </a:extLst>
          </p:cNvPr>
          <p:cNvSpPr/>
          <p:nvPr/>
        </p:nvSpPr>
        <p:spPr>
          <a:xfrm>
            <a:off x="0" y="3316728"/>
            <a:ext cx="12192000" cy="615576"/>
          </a:xfrm>
          <a:prstGeom prst="homePlat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2">
                  <a:alpha val="85000"/>
                </a:schemeClr>
              </a:gs>
              <a:gs pos="100000">
                <a:schemeClr val="accent3">
                  <a:alpha val="78000"/>
                </a:schemeClr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txBody>
          <a:bodyPr wrap="none" tIns="180000" rtlCol="0" anchor="t">
            <a:noAutofit/>
          </a:bodyPr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8275ACE-C5F3-47C6-BA6E-68AF363DDEDA}"/>
              </a:ext>
            </a:extLst>
          </p:cNvPr>
          <p:cNvCxnSpPr/>
          <p:nvPr/>
        </p:nvCxnSpPr>
        <p:spPr>
          <a:xfrm>
            <a:off x="719138" y="3617613"/>
            <a:ext cx="10753725" cy="138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î$ļîḑé">
            <a:extLst>
              <a:ext uri="{FF2B5EF4-FFF2-40B4-BE49-F238E27FC236}">
                <a16:creationId xmlns:a16="http://schemas.microsoft.com/office/drawing/2014/main" id="{66B2005E-01F8-4DE3-8A99-5D9ACE81951C}"/>
              </a:ext>
            </a:extLst>
          </p:cNvPr>
          <p:cNvSpPr/>
          <p:nvPr/>
        </p:nvSpPr>
        <p:spPr>
          <a:xfrm>
            <a:off x="1545726" y="3425024"/>
            <a:ext cx="373442" cy="37344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í$ḷiḋè">
            <a:extLst>
              <a:ext uri="{FF2B5EF4-FFF2-40B4-BE49-F238E27FC236}">
                <a16:creationId xmlns:a16="http://schemas.microsoft.com/office/drawing/2014/main" id="{AA127101-A0A0-41E6-B12F-0C5BD05EB048}"/>
              </a:ext>
            </a:extLst>
          </p:cNvPr>
          <p:cNvSpPr/>
          <p:nvPr/>
        </p:nvSpPr>
        <p:spPr>
          <a:xfrm>
            <a:off x="1409175" y="2108952"/>
            <a:ext cx="646545" cy="64654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îśľïḍe">
            <a:extLst>
              <a:ext uri="{FF2B5EF4-FFF2-40B4-BE49-F238E27FC236}">
                <a16:creationId xmlns:a16="http://schemas.microsoft.com/office/drawing/2014/main" id="{5AE37450-6CE6-4339-82BF-F2A097E02971}"/>
              </a:ext>
            </a:extLst>
          </p:cNvPr>
          <p:cNvSpPr/>
          <p:nvPr/>
        </p:nvSpPr>
        <p:spPr>
          <a:xfrm>
            <a:off x="1549316" y="2289082"/>
            <a:ext cx="366264" cy="263654"/>
          </a:xfrm>
          <a:custGeom>
            <a:avLst/>
            <a:gdLst>
              <a:gd name="connsiteX0" fmla="*/ 67893 w 607286"/>
              <a:gd name="connsiteY0" fmla="*/ 324883 h 437153"/>
              <a:gd name="connsiteX1" fmla="*/ 296916 w 607286"/>
              <a:gd name="connsiteY1" fmla="*/ 324883 h 437153"/>
              <a:gd name="connsiteX2" fmla="*/ 310370 w 607286"/>
              <a:gd name="connsiteY2" fmla="*/ 324883 h 437153"/>
              <a:gd name="connsiteX3" fmla="*/ 539393 w 607286"/>
              <a:gd name="connsiteY3" fmla="*/ 324883 h 437153"/>
              <a:gd name="connsiteX4" fmla="*/ 607286 w 607286"/>
              <a:gd name="connsiteY4" fmla="*/ 415370 h 437153"/>
              <a:gd name="connsiteX5" fmla="*/ 607286 w 607286"/>
              <a:gd name="connsiteY5" fmla="*/ 437153 h 437153"/>
              <a:gd name="connsiteX6" fmla="*/ 0 w 607286"/>
              <a:gd name="connsiteY6" fmla="*/ 437153 h 437153"/>
              <a:gd name="connsiteX7" fmla="*/ 0 w 607286"/>
              <a:gd name="connsiteY7" fmla="*/ 415370 h 437153"/>
              <a:gd name="connsiteX8" fmla="*/ 306838 w 607286"/>
              <a:gd name="connsiteY8" fmla="*/ 130969 h 437153"/>
              <a:gd name="connsiteX9" fmla="*/ 311222 w 607286"/>
              <a:gd name="connsiteY9" fmla="*/ 151745 h 437153"/>
              <a:gd name="connsiteX10" fmla="*/ 332126 w 607286"/>
              <a:gd name="connsiteY10" fmla="*/ 147293 h 437153"/>
              <a:gd name="connsiteX11" fmla="*/ 335962 w 607286"/>
              <a:gd name="connsiteY11" fmla="*/ 165414 h 437153"/>
              <a:gd name="connsiteX12" fmla="*/ 315137 w 607286"/>
              <a:gd name="connsiteY12" fmla="*/ 169866 h 437153"/>
              <a:gd name="connsiteX13" fmla="*/ 319599 w 607286"/>
              <a:gd name="connsiteY13" fmla="*/ 190643 h 437153"/>
              <a:gd name="connsiteX14" fmla="*/ 301514 w 607286"/>
              <a:gd name="connsiteY14" fmla="*/ 194548 h 437153"/>
              <a:gd name="connsiteX15" fmla="*/ 297052 w 607286"/>
              <a:gd name="connsiteY15" fmla="*/ 173693 h 437153"/>
              <a:gd name="connsiteX16" fmla="*/ 276227 w 607286"/>
              <a:gd name="connsiteY16" fmla="*/ 178146 h 437153"/>
              <a:gd name="connsiteX17" fmla="*/ 272312 w 607286"/>
              <a:gd name="connsiteY17" fmla="*/ 160103 h 437153"/>
              <a:gd name="connsiteX18" fmla="*/ 293137 w 607286"/>
              <a:gd name="connsiteY18" fmla="*/ 155651 h 437153"/>
              <a:gd name="connsiteX19" fmla="*/ 288675 w 607286"/>
              <a:gd name="connsiteY19" fmla="*/ 134874 h 437153"/>
              <a:gd name="connsiteX20" fmla="*/ 232843 w 607286"/>
              <a:gd name="connsiteY20" fmla="*/ 123935 h 437153"/>
              <a:gd name="connsiteX21" fmla="*/ 244492 w 607286"/>
              <a:gd name="connsiteY21" fmla="*/ 126434 h 437153"/>
              <a:gd name="connsiteX22" fmla="*/ 253092 w 607286"/>
              <a:gd name="connsiteY22" fmla="*/ 132992 h 437153"/>
              <a:gd name="connsiteX23" fmla="*/ 257940 w 607286"/>
              <a:gd name="connsiteY23" fmla="*/ 143922 h 437153"/>
              <a:gd name="connsiteX24" fmla="*/ 257392 w 607286"/>
              <a:gd name="connsiteY24" fmla="*/ 157976 h 437153"/>
              <a:gd name="connsiteX25" fmla="*/ 250747 w 607286"/>
              <a:gd name="connsiteY25" fmla="*/ 169297 h 437153"/>
              <a:gd name="connsiteX26" fmla="*/ 240583 w 607286"/>
              <a:gd name="connsiteY26" fmla="*/ 179212 h 437153"/>
              <a:gd name="connsiteX27" fmla="*/ 229872 w 607286"/>
              <a:gd name="connsiteY27" fmla="*/ 188660 h 437153"/>
              <a:gd name="connsiteX28" fmla="*/ 229951 w 607286"/>
              <a:gd name="connsiteY28" fmla="*/ 188816 h 437153"/>
              <a:gd name="connsiteX29" fmla="*/ 267165 w 607286"/>
              <a:gd name="connsiteY29" fmla="*/ 180852 h 437153"/>
              <a:gd name="connsiteX30" fmla="*/ 271465 w 607286"/>
              <a:gd name="connsiteY30" fmla="*/ 200917 h 437153"/>
              <a:gd name="connsiteX31" fmla="*/ 200163 w 607286"/>
              <a:gd name="connsiteY31" fmla="*/ 216142 h 437153"/>
              <a:gd name="connsiteX32" fmla="*/ 199069 w 607286"/>
              <a:gd name="connsiteY32" fmla="*/ 204821 h 437153"/>
              <a:gd name="connsiteX33" fmla="*/ 201727 w 607286"/>
              <a:gd name="connsiteY33" fmla="*/ 194593 h 437153"/>
              <a:gd name="connsiteX34" fmla="*/ 206262 w 607286"/>
              <a:gd name="connsiteY34" fmla="*/ 186708 h 437153"/>
              <a:gd name="connsiteX35" fmla="*/ 212282 w 607286"/>
              <a:gd name="connsiteY35" fmla="*/ 179447 h 437153"/>
              <a:gd name="connsiteX36" fmla="*/ 219162 w 607286"/>
              <a:gd name="connsiteY36" fmla="*/ 172654 h 437153"/>
              <a:gd name="connsiteX37" fmla="*/ 226198 w 607286"/>
              <a:gd name="connsiteY37" fmla="*/ 166174 h 437153"/>
              <a:gd name="connsiteX38" fmla="*/ 229169 w 607286"/>
              <a:gd name="connsiteY38" fmla="*/ 163285 h 437153"/>
              <a:gd name="connsiteX39" fmla="*/ 232296 w 607286"/>
              <a:gd name="connsiteY39" fmla="*/ 159928 h 437153"/>
              <a:gd name="connsiteX40" fmla="*/ 234407 w 607286"/>
              <a:gd name="connsiteY40" fmla="*/ 156102 h 437153"/>
              <a:gd name="connsiteX41" fmla="*/ 234720 w 607286"/>
              <a:gd name="connsiteY41" fmla="*/ 151808 h 437153"/>
              <a:gd name="connsiteX42" fmla="*/ 230107 w 607286"/>
              <a:gd name="connsiteY42" fmla="*/ 144625 h 437153"/>
              <a:gd name="connsiteX43" fmla="*/ 222602 w 607286"/>
              <a:gd name="connsiteY43" fmla="*/ 143922 h 437153"/>
              <a:gd name="connsiteX44" fmla="*/ 213767 w 607286"/>
              <a:gd name="connsiteY44" fmla="*/ 150715 h 437153"/>
              <a:gd name="connsiteX45" fmla="*/ 213845 w 607286"/>
              <a:gd name="connsiteY45" fmla="*/ 163441 h 437153"/>
              <a:gd name="connsiteX46" fmla="*/ 191642 w 607286"/>
              <a:gd name="connsiteY46" fmla="*/ 168204 h 437153"/>
              <a:gd name="connsiteX47" fmla="*/ 190156 w 607286"/>
              <a:gd name="connsiteY47" fmla="*/ 152745 h 437153"/>
              <a:gd name="connsiteX48" fmla="*/ 194613 w 607286"/>
              <a:gd name="connsiteY48" fmla="*/ 140097 h 437153"/>
              <a:gd name="connsiteX49" fmla="*/ 204463 w 607286"/>
              <a:gd name="connsiteY49" fmla="*/ 130806 h 437153"/>
              <a:gd name="connsiteX50" fmla="*/ 218849 w 607286"/>
              <a:gd name="connsiteY50" fmla="*/ 125263 h 437153"/>
              <a:gd name="connsiteX51" fmla="*/ 232843 w 607286"/>
              <a:gd name="connsiteY51" fmla="*/ 123935 h 437153"/>
              <a:gd name="connsiteX52" fmla="*/ 384360 w 607286"/>
              <a:gd name="connsiteY52" fmla="*/ 92226 h 437153"/>
              <a:gd name="connsiteX53" fmla="*/ 395386 w 607286"/>
              <a:gd name="connsiteY53" fmla="*/ 95660 h 437153"/>
              <a:gd name="connsiteX54" fmla="*/ 402189 w 607286"/>
              <a:gd name="connsiteY54" fmla="*/ 101515 h 437153"/>
              <a:gd name="connsiteX55" fmla="*/ 405161 w 607286"/>
              <a:gd name="connsiteY55" fmla="*/ 107448 h 437153"/>
              <a:gd name="connsiteX56" fmla="*/ 405552 w 607286"/>
              <a:gd name="connsiteY56" fmla="*/ 117752 h 437153"/>
              <a:gd name="connsiteX57" fmla="*/ 402971 w 607286"/>
              <a:gd name="connsiteY57" fmla="*/ 123685 h 437153"/>
              <a:gd name="connsiteX58" fmla="*/ 399687 w 607286"/>
              <a:gd name="connsiteY58" fmla="*/ 126495 h 437153"/>
              <a:gd name="connsiteX59" fmla="*/ 398045 w 607286"/>
              <a:gd name="connsiteY59" fmla="*/ 127354 h 437153"/>
              <a:gd name="connsiteX60" fmla="*/ 398123 w 607286"/>
              <a:gd name="connsiteY60" fmla="*/ 127588 h 437153"/>
              <a:gd name="connsiteX61" fmla="*/ 399218 w 607286"/>
              <a:gd name="connsiteY61" fmla="*/ 127822 h 437153"/>
              <a:gd name="connsiteX62" fmla="*/ 401877 w 607286"/>
              <a:gd name="connsiteY62" fmla="*/ 128213 h 437153"/>
              <a:gd name="connsiteX63" fmla="*/ 405474 w 607286"/>
              <a:gd name="connsiteY63" fmla="*/ 129306 h 437153"/>
              <a:gd name="connsiteX64" fmla="*/ 409462 w 607286"/>
              <a:gd name="connsiteY64" fmla="*/ 131804 h 437153"/>
              <a:gd name="connsiteX65" fmla="*/ 413059 w 607286"/>
              <a:gd name="connsiteY65" fmla="*/ 136409 h 437153"/>
              <a:gd name="connsiteX66" fmla="*/ 415718 w 607286"/>
              <a:gd name="connsiteY66" fmla="*/ 143982 h 437153"/>
              <a:gd name="connsiteX67" fmla="*/ 415874 w 607286"/>
              <a:gd name="connsiteY67" fmla="*/ 152569 h 437153"/>
              <a:gd name="connsiteX68" fmla="*/ 412121 w 607286"/>
              <a:gd name="connsiteY68" fmla="*/ 162092 h 437153"/>
              <a:gd name="connsiteX69" fmla="*/ 402893 w 607286"/>
              <a:gd name="connsiteY69" fmla="*/ 170913 h 437153"/>
              <a:gd name="connsiteX70" fmla="*/ 386706 w 607286"/>
              <a:gd name="connsiteY70" fmla="*/ 177159 h 437153"/>
              <a:gd name="connsiteX71" fmla="*/ 370676 w 607286"/>
              <a:gd name="connsiteY71" fmla="*/ 178564 h 437153"/>
              <a:gd name="connsiteX72" fmla="*/ 359180 w 607286"/>
              <a:gd name="connsiteY72" fmla="*/ 175831 h 437153"/>
              <a:gd name="connsiteX73" fmla="*/ 351439 w 607286"/>
              <a:gd name="connsiteY73" fmla="*/ 170367 h 437153"/>
              <a:gd name="connsiteX74" fmla="*/ 346669 w 607286"/>
              <a:gd name="connsiteY74" fmla="*/ 163732 h 437153"/>
              <a:gd name="connsiteX75" fmla="*/ 344245 w 607286"/>
              <a:gd name="connsiteY75" fmla="*/ 157408 h 437153"/>
              <a:gd name="connsiteX76" fmla="*/ 343306 w 607286"/>
              <a:gd name="connsiteY76" fmla="*/ 152881 h 437153"/>
              <a:gd name="connsiteX77" fmla="*/ 365749 w 607286"/>
              <a:gd name="connsiteY77" fmla="*/ 148119 h 437153"/>
              <a:gd name="connsiteX78" fmla="*/ 371067 w 607286"/>
              <a:gd name="connsiteY78" fmla="*/ 157174 h 437153"/>
              <a:gd name="connsiteX79" fmla="*/ 375915 w 607286"/>
              <a:gd name="connsiteY79" fmla="*/ 159126 h 437153"/>
              <a:gd name="connsiteX80" fmla="*/ 381702 w 607286"/>
              <a:gd name="connsiteY80" fmla="*/ 158736 h 437153"/>
              <a:gd name="connsiteX81" fmla="*/ 389287 w 607286"/>
              <a:gd name="connsiteY81" fmla="*/ 154989 h 437153"/>
              <a:gd name="connsiteX82" fmla="*/ 390694 w 607286"/>
              <a:gd name="connsiteY82" fmla="*/ 147182 h 437153"/>
              <a:gd name="connsiteX83" fmla="*/ 388818 w 607286"/>
              <a:gd name="connsiteY83" fmla="*/ 143045 h 437153"/>
              <a:gd name="connsiteX84" fmla="*/ 385768 w 607286"/>
              <a:gd name="connsiteY84" fmla="*/ 140937 h 437153"/>
              <a:gd name="connsiteX85" fmla="*/ 381936 w 607286"/>
              <a:gd name="connsiteY85" fmla="*/ 140469 h 437153"/>
              <a:gd name="connsiteX86" fmla="*/ 377870 w 607286"/>
              <a:gd name="connsiteY86" fmla="*/ 141093 h 437153"/>
              <a:gd name="connsiteX87" fmla="*/ 373882 w 607286"/>
              <a:gd name="connsiteY87" fmla="*/ 142108 h 437153"/>
              <a:gd name="connsiteX88" fmla="*/ 371145 w 607286"/>
              <a:gd name="connsiteY88" fmla="*/ 143123 h 437153"/>
              <a:gd name="connsiteX89" fmla="*/ 367704 w 607286"/>
              <a:gd name="connsiteY89" fmla="*/ 127042 h 437153"/>
              <a:gd name="connsiteX90" fmla="*/ 370676 w 607286"/>
              <a:gd name="connsiteY90" fmla="*/ 126730 h 437153"/>
              <a:gd name="connsiteX91" fmla="*/ 374664 w 607286"/>
              <a:gd name="connsiteY91" fmla="*/ 126105 h 437153"/>
              <a:gd name="connsiteX92" fmla="*/ 378417 w 607286"/>
              <a:gd name="connsiteY92" fmla="*/ 125012 h 437153"/>
              <a:gd name="connsiteX93" fmla="*/ 381858 w 607286"/>
              <a:gd name="connsiteY93" fmla="*/ 123217 h 437153"/>
              <a:gd name="connsiteX94" fmla="*/ 384047 w 607286"/>
              <a:gd name="connsiteY94" fmla="*/ 120328 h 437153"/>
              <a:gd name="connsiteX95" fmla="*/ 384282 w 607286"/>
              <a:gd name="connsiteY95" fmla="*/ 116269 h 437153"/>
              <a:gd name="connsiteX96" fmla="*/ 382562 w 607286"/>
              <a:gd name="connsiteY96" fmla="*/ 113147 h 437153"/>
              <a:gd name="connsiteX97" fmla="*/ 379590 w 607286"/>
              <a:gd name="connsiteY97" fmla="*/ 111429 h 437153"/>
              <a:gd name="connsiteX98" fmla="*/ 375837 w 607286"/>
              <a:gd name="connsiteY98" fmla="*/ 110961 h 437153"/>
              <a:gd name="connsiteX99" fmla="*/ 372005 w 607286"/>
              <a:gd name="connsiteY99" fmla="*/ 111351 h 437153"/>
              <a:gd name="connsiteX100" fmla="*/ 367626 w 607286"/>
              <a:gd name="connsiteY100" fmla="*/ 112990 h 437153"/>
              <a:gd name="connsiteX101" fmla="*/ 364342 w 607286"/>
              <a:gd name="connsiteY101" fmla="*/ 115723 h 437153"/>
              <a:gd name="connsiteX102" fmla="*/ 362621 w 607286"/>
              <a:gd name="connsiteY102" fmla="*/ 119392 h 437153"/>
              <a:gd name="connsiteX103" fmla="*/ 362856 w 607286"/>
              <a:gd name="connsiteY103" fmla="*/ 124075 h 437153"/>
              <a:gd name="connsiteX104" fmla="*/ 340648 w 607286"/>
              <a:gd name="connsiteY104" fmla="*/ 128759 h 437153"/>
              <a:gd name="connsiteX105" fmla="*/ 340804 w 607286"/>
              <a:gd name="connsiteY105" fmla="*/ 115567 h 437153"/>
              <a:gd name="connsiteX106" fmla="*/ 346278 w 607286"/>
              <a:gd name="connsiteY106" fmla="*/ 105106 h 437153"/>
              <a:gd name="connsiteX107" fmla="*/ 356053 w 607286"/>
              <a:gd name="connsiteY107" fmla="*/ 97612 h 437153"/>
              <a:gd name="connsiteX108" fmla="*/ 368799 w 607286"/>
              <a:gd name="connsiteY108" fmla="*/ 93084 h 437153"/>
              <a:gd name="connsiteX109" fmla="*/ 384360 w 607286"/>
              <a:gd name="connsiteY109" fmla="*/ 92226 h 437153"/>
              <a:gd name="connsiteX110" fmla="*/ 115676 w 607286"/>
              <a:gd name="connsiteY110" fmla="*/ 47714 h 437153"/>
              <a:gd name="connsiteX111" fmla="*/ 115676 w 607286"/>
              <a:gd name="connsiteY111" fmla="*/ 262703 h 437153"/>
              <a:gd name="connsiteX112" fmla="*/ 491681 w 607286"/>
              <a:gd name="connsiteY112" fmla="*/ 262703 h 437153"/>
              <a:gd name="connsiteX113" fmla="*/ 491681 w 607286"/>
              <a:gd name="connsiteY113" fmla="*/ 47714 h 437153"/>
              <a:gd name="connsiteX114" fmla="*/ 67884 w 607286"/>
              <a:gd name="connsiteY114" fmla="*/ 0 h 437153"/>
              <a:gd name="connsiteX115" fmla="*/ 539473 w 607286"/>
              <a:gd name="connsiteY115" fmla="*/ 0 h 437153"/>
              <a:gd name="connsiteX116" fmla="*/ 539473 w 607286"/>
              <a:gd name="connsiteY116" fmla="*/ 310417 h 437153"/>
              <a:gd name="connsiteX117" fmla="*/ 67884 w 607286"/>
              <a:gd name="connsiteY117" fmla="*/ 310417 h 43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607286" h="437153">
                <a:moveTo>
                  <a:pt x="67893" y="324883"/>
                </a:moveTo>
                <a:lnTo>
                  <a:pt x="296916" y="324883"/>
                </a:lnTo>
                <a:lnTo>
                  <a:pt x="310370" y="324883"/>
                </a:lnTo>
                <a:lnTo>
                  <a:pt x="539393" y="324883"/>
                </a:lnTo>
                <a:lnTo>
                  <a:pt x="607286" y="415370"/>
                </a:lnTo>
                <a:lnTo>
                  <a:pt x="607286" y="437153"/>
                </a:lnTo>
                <a:lnTo>
                  <a:pt x="0" y="437153"/>
                </a:lnTo>
                <a:lnTo>
                  <a:pt x="0" y="415370"/>
                </a:lnTo>
                <a:close/>
                <a:moveTo>
                  <a:pt x="306838" y="130969"/>
                </a:moveTo>
                <a:lnTo>
                  <a:pt x="311222" y="151745"/>
                </a:lnTo>
                <a:lnTo>
                  <a:pt x="332126" y="147293"/>
                </a:lnTo>
                <a:lnTo>
                  <a:pt x="335962" y="165414"/>
                </a:lnTo>
                <a:lnTo>
                  <a:pt x="315137" y="169866"/>
                </a:lnTo>
                <a:lnTo>
                  <a:pt x="319599" y="190643"/>
                </a:lnTo>
                <a:lnTo>
                  <a:pt x="301514" y="194548"/>
                </a:lnTo>
                <a:lnTo>
                  <a:pt x="297052" y="173693"/>
                </a:lnTo>
                <a:lnTo>
                  <a:pt x="276227" y="178146"/>
                </a:lnTo>
                <a:lnTo>
                  <a:pt x="272312" y="160103"/>
                </a:lnTo>
                <a:lnTo>
                  <a:pt x="293137" y="155651"/>
                </a:lnTo>
                <a:lnTo>
                  <a:pt x="288675" y="134874"/>
                </a:lnTo>
                <a:close/>
                <a:moveTo>
                  <a:pt x="232843" y="123935"/>
                </a:moveTo>
                <a:cubicBezTo>
                  <a:pt x="237222" y="124091"/>
                  <a:pt x="241131" y="124950"/>
                  <a:pt x="244492" y="126434"/>
                </a:cubicBezTo>
                <a:cubicBezTo>
                  <a:pt x="247932" y="127917"/>
                  <a:pt x="250825" y="130103"/>
                  <a:pt x="253092" y="132992"/>
                </a:cubicBezTo>
                <a:cubicBezTo>
                  <a:pt x="255438" y="135959"/>
                  <a:pt x="257080" y="139550"/>
                  <a:pt x="257940" y="143922"/>
                </a:cubicBezTo>
                <a:cubicBezTo>
                  <a:pt x="259112" y="149154"/>
                  <a:pt x="258956" y="153838"/>
                  <a:pt x="257392" y="157976"/>
                </a:cubicBezTo>
                <a:cubicBezTo>
                  <a:pt x="255907" y="162036"/>
                  <a:pt x="253718" y="165862"/>
                  <a:pt x="250747" y="169297"/>
                </a:cubicBezTo>
                <a:cubicBezTo>
                  <a:pt x="247776" y="172810"/>
                  <a:pt x="244414" y="176089"/>
                  <a:pt x="240583" y="179212"/>
                </a:cubicBezTo>
                <a:cubicBezTo>
                  <a:pt x="236831" y="182335"/>
                  <a:pt x="233234" y="185458"/>
                  <a:pt x="229872" y="188660"/>
                </a:cubicBezTo>
                <a:lnTo>
                  <a:pt x="229951" y="188816"/>
                </a:lnTo>
                <a:lnTo>
                  <a:pt x="267165" y="180852"/>
                </a:lnTo>
                <a:lnTo>
                  <a:pt x="271465" y="200917"/>
                </a:lnTo>
                <a:lnTo>
                  <a:pt x="200163" y="216142"/>
                </a:lnTo>
                <a:cubicBezTo>
                  <a:pt x="199069" y="212160"/>
                  <a:pt x="198678" y="208413"/>
                  <a:pt x="199069" y="204821"/>
                </a:cubicBezTo>
                <a:cubicBezTo>
                  <a:pt x="199382" y="201152"/>
                  <a:pt x="200242" y="197794"/>
                  <a:pt x="201727" y="194593"/>
                </a:cubicBezTo>
                <a:cubicBezTo>
                  <a:pt x="202978" y="191861"/>
                  <a:pt x="204463" y="189206"/>
                  <a:pt x="206262" y="186708"/>
                </a:cubicBezTo>
                <a:cubicBezTo>
                  <a:pt x="208060" y="184131"/>
                  <a:pt x="210093" y="181711"/>
                  <a:pt x="212282" y="179447"/>
                </a:cubicBezTo>
                <a:cubicBezTo>
                  <a:pt x="214393" y="177104"/>
                  <a:pt x="216738" y="174840"/>
                  <a:pt x="219162" y="172654"/>
                </a:cubicBezTo>
                <a:cubicBezTo>
                  <a:pt x="221585" y="170468"/>
                  <a:pt x="223931" y="168282"/>
                  <a:pt x="226198" y="166174"/>
                </a:cubicBezTo>
                <a:cubicBezTo>
                  <a:pt x="227058" y="165315"/>
                  <a:pt x="228074" y="164378"/>
                  <a:pt x="229169" y="163285"/>
                </a:cubicBezTo>
                <a:cubicBezTo>
                  <a:pt x="230342" y="162192"/>
                  <a:pt x="231358" y="161099"/>
                  <a:pt x="232296" y="159928"/>
                </a:cubicBezTo>
                <a:cubicBezTo>
                  <a:pt x="233234" y="158679"/>
                  <a:pt x="233938" y="157429"/>
                  <a:pt x="234407" y="156102"/>
                </a:cubicBezTo>
                <a:cubicBezTo>
                  <a:pt x="234954" y="154775"/>
                  <a:pt x="235032" y="153370"/>
                  <a:pt x="234720" y="151808"/>
                </a:cubicBezTo>
                <a:cubicBezTo>
                  <a:pt x="233860" y="148060"/>
                  <a:pt x="232374" y="145640"/>
                  <a:pt x="230107" y="144625"/>
                </a:cubicBezTo>
                <a:cubicBezTo>
                  <a:pt x="227918" y="143610"/>
                  <a:pt x="225416" y="143376"/>
                  <a:pt x="222602" y="143922"/>
                </a:cubicBezTo>
                <a:cubicBezTo>
                  <a:pt x="217911" y="144937"/>
                  <a:pt x="214940" y="147202"/>
                  <a:pt x="213767" y="150715"/>
                </a:cubicBezTo>
                <a:cubicBezTo>
                  <a:pt x="212594" y="154228"/>
                  <a:pt x="212594" y="158444"/>
                  <a:pt x="213845" y="163441"/>
                </a:cubicBezTo>
                <a:lnTo>
                  <a:pt x="191642" y="168204"/>
                </a:lnTo>
                <a:cubicBezTo>
                  <a:pt x="190078" y="162661"/>
                  <a:pt x="189609" y="157429"/>
                  <a:pt x="190156" y="152745"/>
                </a:cubicBezTo>
                <a:cubicBezTo>
                  <a:pt x="190704" y="147982"/>
                  <a:pt x="192189" y="143766"/>
                  <a:pt x="194613" y="140097"/>
                </a:cubicBezTo>
                <a:cubicBezTo>
                  <a:pt x="197036" y="136427"/>
                  <a:pt x="200320" y="133304"/>
                  <a:pt x="204463" y="130806"/>
                </a:cubicBezTo>
                <a:cubicBezTo>
                  <a:pt x="208529" y="128307"/>
                  <a:pt x="213376" y="126434"/>
                  <a:pt x="218849" y="125263"/>
                </a:cubicBezTo>
                <a:cubicBezTo>
                  <a:pt x="223852" y="124169"/>
                  <a:pt x="228465" y="123701"/>
                  <a:pt x="232843" y="123935"/>
                </a:cubicBezTo>
                <a:close/>
                <a:moveTo>
                  <a:pt x="384360" y="92226"/>
                </a:moveTo>
                <a:cubicBezTo>
                  <a:pt x="388818" y="92850"/>
                  <a:pt x="392415" y="94021"/>
                  <a:pt x="395386" y="95660"/>
                </a:cubicBezTo>
                <a:cubicBezTo>
                  <a:pt x="398358" y="97378"/>
                  <a:pt x="400625" y="99329"/>
                  <a:pt x="402189" y="101515"/>
                </a:cubicBezTo>
                <a:cubicBezTo>
                  <a:pt x="403832" y="103779"/>
                  <a:pt x="404770" y="105731"/>
                  <a:pt x="405161" y="107448"/>
                </a:cubicBezTo>
                <a:cubicBezTo>
                  <a:pt x="406099" y="111741"/>
                  <a:pt x="406256" y="115254"/>
                  <a:pt x="405552" y="117752"/>
                </a:cubicBezTo>
                <a:cubicBezTo>
                  <a:pt x="404926" y="120328"/>
                  <a:pt x="404066" y="122358"/>
                  <a:pt x="402971" y="123685"/>
                </a:cubicBezTo>
                <a:cubicBezTo>
                  <a:pt x="401877" y="125090"/>
                  <a:pt x="400782" y="126027"/>
                  <a:pt x="399687" y="126495"/>
                </a:cubicBezTo>
                <a:cubicBezTo>
                  <a:pt x="398592" y="127042"/>
                  <a:pt x="398045" y="127276"/>
                  <a:pt x="398045" y="127354"/>
                </a:cubicBezTo>
                <a:lnTo>
                  <a:pt x="398123" y="127588"/>
                </a:lnTo>
                <a:cubicBezTo>
                  <a:pt x="398123" y="127744"/>
                  <a:pt x="398514" y="127822"/>
                  <a:pt x="399218" y="127822"/>
                </a:cubicBezTo>
                <a:cubicBezTo>
                  <a:pt x="399922" y="127901"/>
                  <a:pt x="400782" y="127979"/>
                  <a:pt x="401877" y="128213"/>
                </a:cubicBezTo>
                <a:cubicBezTo>
                  <a:pt x="402971" y="128447"/>
                  <a:pt x="404144" y="128759"/>
                  <a:pt x="405474" y="129306"/>
                </a:cubicBezTo>
                <a:cubicBezTo>
                  <a:pt x="406881" y="129774"/>
                  <a:pt x="408132" y="130633"/>
                  <a:pt x="409462" y="131804"/>
                </a:cubicBezTo>
                <a:cubicBezTo>
                  <a:pt x="410713" y="132975"/>
                  <a:pt x="411886" y="134536"/>
                  <a:pt x="413059" y="136409"/>
                </a:cubicBezTo>
                <a:cubicBezTo>
                  <a:pt x="414154" y="138361"/>
                  <a:pt x="415014" y="140859"/>
                  <a:pt x="415718" y="143982"/>
                </a:cubicBezTo>
                <a:cubicBezTo>
                  <a:pt x="416265" y="146480"/>
                  <a:pt x="416265" y="149368"/>
                  <a:pt x="415874" y="152569"/>
                </a:cubicBezTo>
                <a:cubicBezTo>
                  <a:pt x="415483" y="155769"/>
                  <a:pt x="414232" y="158970"/>
                  <a:pt x="412121" y="162092"/>
                </a:cubicBezTo>
                <a:cubicBezTo>
                  <a:pt x="410009" y="165293"/>
                  <a:pt x="406959" y="168259"/>
                  <a:pt x="402893" y="170913"/>
                </a:cubicBezTo>
                <a:cubicBezTo>
                  <a:pt x="398827" y="173646"/>
                  <a:pt x="393431" y="175753"/>
                  <a:pt x="386706" y="177159"/>
                </a:cubicBezTo>
                <a:cubicBezTo>
                  <a:pt x="380607" y="178486"/>
                  <a:pt x="375211" y="178954"/>
                  <a:pt x="370676" y="178564"/>
                </a:cubicBezTo>
                <a:cubicBezTo>
                  <a:pt x="366140" y="178173"/>
                  <a:pt x="362387" y="177237"/>
                  <a:pt x="359180" y="175831"/>
                </a:cubicBezTo>
                <a:cubicBezTo>
                  <a:pt x="355974" y="174348"/>
                  <a:pt x="353472" y="172553"/>
                  <a:pt x="351439" y="170367"/>
                </a:cubicBezTo>
                <a:cubicBezTo>
                  <a:pt x="349484" y="168181"/>
                  <a:pt x="347920" y="165995"/>
                  <a:pt x="346669" y="163732"/>
                </a:cubicBezTo>
                <a:cubicBezTo>
                  <a:pt x="345496" y="161468"/>
                  <a:pt x="344714" y="159360"/>
                  <a:pt x="344245" y="157408"/>
                </a:cubicBezTo>
                <a:cubicBezTo>
                  <a:pt x="343775" y="155457"/>
                  <a:pt x="343463" y="153974"/>
                  <a:pt x="343306" y="152881"/>
                </a:cubicBezTo>
                <a:lnTo>
                  <a:pt x="365749" y="148119"/>
                </a:lnTo>
                <a:cubicBezTo>
                  <a:pt x="366531" y="152569"/>
                  <a:pt x="368330" y="155535"/>
                  <a:pt x="371067" y="157174"/>
                </a:cubicBezTo>
                <a:cubicBezTo>
                  <a:pt x="372474" y="158267"/>
                  <a:pt x="374116" y="158970"/>
                  <a:pt x="375915" y="159126"/>
                </a:cubicBezTo>
                <a:cubicBezTo>
                  <a:pt x="377713" y="159360"/>
                  <a:pt x="379668" y="159204"/>
                  <a:pt x="381702" y="158736"/>
                </a:cubicBezTo>
                <a:cubicBezTo>
                  <a:pt x="385064" y="158033"/>
                  <a:pt x="387566" y="156784"/>
                  <a:pt x="389287" y="154989"/>
                </a:cubicBezTo>
                <a:cubicBezTo>
                  <a:pt x="390929" y="153193"/>
                  <a:pt x="391398" y="150617"/>
                  <a:pt x="390694" y="147182"/>
                </a:cubicBezTo>
                <a:cubicBezTo>
                  <a:pt x="390303" y="145387"/>
                  <a:pt x="389678" y="143982"/>
                  <a:pt x="388818" y="143045"/>
                </a:cubicBezTo>
                <a:cubicBezTo>
                  <a:pt x="387957" y="142108"/>
                  <a:pt x="386941" y="141406"/>
                  <a:pt x="385768" y="140937"/>
                </a:cubicBezTo>
                <a:cubicBezTo>
                  <a:pt x="384595" y="140547"/>
                  <a:pt x="383344" y="140391"/>
                  <a:pt x="381936" y="140469"/>
                </a:cubicBezTo>
                <a:cubicBezTo>
                  <a:pt x="380607" y="140547"/>
                  <a:pt x="379199" y="140781"/>
                  <a:pt x="377870" y="141093"/>
                </a:cubicBezTo>
                <a:cubicBezTo>
                  <a:pt x="376149" y="141406"/>
                  <a:pt x="374820" y="141796"/>
                  <a:pt x="373882" y="142108"/>
                </a:cubicBezTo>
                <a:cubicBezTo>
                  <a:pt x="372865" y="142420"/>
                  <a:pt x="372005" y="142811"/>
                  <a:pt x="371145" y="143123"/>
                </a:cubicBezTo>
                <a:lnTo>
                  <a:pt x="367704" y="127042"/>
                </a:lnTo>
                <a:cubicBezTo>
                  <a:pt x="368564" y="126964"/>
                  <a:pt x="369581" y="126886"/>
                  <a:pt x="370676" y="126730"/>
                </a:cubicBezTo>
                <a:cubicBezTo>
                  <a:pt x="371770" y="126652"/>
                  <a:pt x="373100" y="126417"/>
                  <a:pt x="374664" y="126105"/>
                </a:cubicBezTo>
                <a:cubicBezTo>
                  <a:pt x="375915" y="125793"/>
                  <a:pt x="377166" y="125481"/>
                  <a:pt x="378417" y="125012"/>
                </a:cubicBezTo>
                <a:cubicBezTo>
                  <a:pt x="379747" y="124544"/>
                  <a:pt x="380841" y="123997"/>
                  <a:pt x="381858" y="123217"/>
                </a:cubicBezTo>
                <a:cubicBezTo>
                  <a:pt x="382796" y="122436"/>
                  <a:pt x="383578" y="121421"/>
                  <a:pt x="384047" y="120328"/>
                </a:cubicBezTo>
                <a:cubicBezTo>
                  <a:pt x="384595" y="119157"/>
                  <a:pt x="384595" y="117830"/>
                  <a:pt x="384282" y="116269"/>
                </a:cubicBezTo>
                <a:cubicBezTo>
                  <a:pt x="384047" y="115020"/>
                  <a:pt x="383422" y="113927"/>
                  <a:pt x="382562" y="113147"/>
                </a:cubicBezTo>
                <a:cubicBezTo>
                  <a:pt x="381702" y="112366"/>
                  <a:pt x="380685" y="111819"/>
                  <a:pt x="379590" y="111429"/>
                </a:cubicBezTo>
                <a:cubicBezTo>
                  <a:pt x="378417" y="111117"/>
                  <a:pt x="377166" y="110961"/>
                  <a:pt x="375837" y="110961"/>
                </a:cubicBezTo>
                <a:cubicBezTo>
                  <a:pt x="374429" y="110961"/>
                  <a:pt x="373178" y="111117"/>
                  <a:pt x="372005" y="111351"/>
                </a:cubicBezTo>
                <a:cubicBezTo>
                  <a:pt x="370441" y="111663"/>
                  <a:pt x="368955" y="112210"/>
                  <a:pt x="367626" y="112990"/>
                </a:cubicBezTo>
                <a:cubicBezTo>
                  <a:pt x="366297" y="113693"/>
                  <a:pt x="365202" y="114630"/>
                  <a:pt x="364342" y="115723"/>
                </a:cubicBezTo>
                <a:cubicBezTo>
                  <a:pt x="363481" y="116737"/>
                  <a:pt x="362934" y="117986"/>
                  <a:pt x="362621" y="119392"/>
                </a:cubicBezTo>
                <a:cubicBezTo>
                  <a:pt x="362308" y="120797"/>
                  <a:pt x="362387" y="122358"/>
                  <a:pt x="362856" y="124075"/>
                </a:cubicBezTo>
                <a:lnTo>
                  <a:pt x="340648" y="128759"/>
                </a:lnTo>
                <a:cubicBezTo>
                  <a:pt x="339631" y="123919"/>
                  <a:pt x="339709" y="119470"/>
                  <a:pt x="340804" y="115567"/>
                </a:cubicBezTo>
                <a:cubicBezTo>
                  <a:pt x="341821" y="111585"/>
                  <a:pt x="343619" y="108151"/>
                  <a:pt x="346278" y="105106"/>
                </a:cubicBezTo>
                <a:cubicBezTo>
                  <a:pt x="348937" y="102140"/>
                  <a:pt x="352221" y="99642"/>
                  <a:pt x="356053" y="97612"/>
                </a:cubicBezTo>
                <a:cubicBezTo>
                  <a:pt x="359884" y="95582"/>
                  <a:pt x="364185" y="94099"/>
                  <a:pt x="368799" y="93084"/>
                </a:cubicBezTo>
                <a:cubicBezTo>
                  <a:pt x="374820" y="91835"/>
                  <a:pt x="379981" y="91523"/>
                  <a:pt x="384360" y="92226"/>
                </a:cubicBezTo>
                <a:close/>
                <a:moveTo>
                  <a:pt x="115676" y="47714"/>
                </a:moveTo>
                <a:lnTo>
                  <a:pt x="115676" y="262703"/>
                </a:lnTo>
                <a:lnTo>
                  <a:pt x="491681" y="262703"/>
                </a:lnTo>
                <a:lnTo>
                  <a:pt x="491681" y="47714"/>
                </a:lnTo>
                <a:close/>
                <a:moveTo>
                  <a:pt x="67884" y="0"/>
                </a:moveTo>
                <a:lnTo>
                  <a:pt x="539473" y="0"/>
                </a:lnTo>
                <a:lnTo>
                  <a:pt x="539473" y="310417"/>
                </a:lnTo>
                <a:lnTo>
                  <a:pt x="67884" y="3104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en-US" sz="3200"/>
          </a:p>
        </p:txBody>
      </p:sp>
      <p:sp>
        <p:nvSpPr>
          <p:cNvPr id="12" name="iṡļidé">
            <a:extLst>
              <a:ext uri="{FF2B5EF4-FFF2-40B4-BE49-F238E27FC236}">
                <a16:creationId xmlns:a16="http://schemas.microsoft.com/office/drawing/2014/main" id="{90040822-CFCB-48EB-8AEA-AC5576EDAFDA}"/>
              </a:ext>
            </a:extLst>
          </p:cNvPr>
          <p:cNvSpPr txBox="1"/>
          <p:nvPr/>
        </p:nvSpPr>
        <p:spPr bwMode="auto">
          <a:xfrm>
            <a:off x="678416" y="4282593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/>
              <a:t>Training Workshop</a:t>
            </a:r>
            <a:endParaRPr lang="en-US" altLang="zh-CN" sz="1800" b="1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9D35287-EB03-4FC5-9FE9-611D76E925CD}"/>
              </a:ext>
            </a:extLst>
          </p:cNvPr>
          <p:cNvCxnSpPr/>
          <p:nvPr/>
        </p:nvCxnSpPr>
        <p:spPr>
          <a:xfrm flipH="1">
            <a:off x="1732447" y="2755497"/>
            <a:ext cx="1" cy="66952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E10F80-EA23-4DD7-A7CA-9A9096685979}"/>
              </a:ext>
            </a:extLst>
          </p:cNvPr>
          <p:cNvCxnSpPr/>
          <p:nvPr/>
        </p:nvCxnSpPr>
        <p:spPr>
          <a:xfrm>
            <a:off x="3883138" y="5216302"/>
            <a:ext cx="2103624" cy="11288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E72E752-C29E-445C-8CA4-F9BD3BCE035A}"/>
              </a:ext>
            </a:extLst>
          </p:cNvPr>
          <p:cNvCxnSpPr/>
          <p:nvPr/>
        </p:nvCxnSpPr>
        <p:spPr>
          <a:xfrm flipV="1">
            <a:off x="6099293" y="2755497"/>
            <a:ext cx="1" cy="66952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îŝľïďé">
            <a:extLst>
              <a:ext uri="{FF2B5EF4-FFF2-40B4-BE49-F238E27FC236}">
                <a16:creationId xmlns:a16="http://schemas.microsoft.com/office/drawing/2014/main" id="{092B4BE3-3DCA-4B92-9F3F-416E69067A82}"/>
              </a:ext>
            </a:extLst>
          </p:cNvPr>
          <p:cNvSpPr/>
          <p:nvPr/>
        </p:nvSpPr>
        <p:spPr>
          <a:xfrm>
            <a:off x="5912572" y="3425024"/>
            <a:ext cx="373442" cy="37344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išľîḍè">
            <a:extLst>
              <a:ext uri="{FF2B5EF4-FFF2-40B4-BE49-F238E27FC236}">
                <a16:creationId xmlns:a16="http://schemas.microsoft.com/office/drawing/2014/main" id="{06786D7A-77AF-46F3-91F5-E9818FF2F7C3}"/>
              </a:ext>
            </a:extLst>
          </p:cNvPr>
          <p:cNvSpPr/>
          <p:nvPr/>
        </p:nvSpPr>
        <p:spPr>
          <a:xfrm>
            <a:off x="5776021" y="2108952"/>
            <a:ext cx="646545" cy="64654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îşļïďé">
            <a:extLst>
              <a:ext uri="{FF2B5EF4-FFF2-40B4-BE49-F238E27FC236}">
                <a16:creationId xmlns:a16="http://schemas.microsoft.com/office/drawing/2014/main" id="{44C7F6EE-1CA1-42B8-9B4C-B285B818A29D}"/>
              </a:ext>
            </a:extLst>
          </p:cNvPr>
          <p:cNvSpPr/>
          <p:nvPr/>
        </p:nvSpPr>
        <p:spPr bwMode="auto">
          <a:xfrm>
            <a:off x="5045262" y="4670191"/>
            <a:ext cx="2260511" cy="64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TW" sz="1100" dirty="0"/>
              <a:t>Submit code and checkpoint to MSC21 platform for model testing</a:t>
            </a:r>
            <a:endParaRPr lang="en-US" altLang="zh-CN" sz="1100" dirty="0"/>
          </a:p>
        </p:txBody>
      </p:sp>
      <p:sp>
        <p:nvSpPr>
          <p:cNvPr id="20" name="iSľîḑe">
            <a:extLst>
              <a:ext uri="{FF2B5EF4-FFF2-40B4-BE49-F238E27FC236}">
                <a16:creationId xmlns:a16="http://schemas.microsoft.com/office/drawing/2014/main" id="{D5563ABD-50C2-4B17-8562-C37C9803755D}"/>
              </a:ext>
            </a:extLst>
          </p:cNvPr>
          <p:cNvSpPr txBox="1"/>
          <p:nvPr/>
        </p:nvSpPr>
        <p:spPr bwMode="auto">
          <a:xfrm>
            <a:off x="5062845" y="4282593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 Evaluation</a:t>
            </a:r>
          </a:p>
        </p:txBody>
      </p:sp>
      <p:sp>
        <p:nvSpPr>
          <p:cNvPr id="21" name="ï$1íḍé">
            <a:extLst>
              <a:ext uri="{FF2B5EF4-FFF2-40B4-BE49-F238E27FC236}">
                <a16:creationId xmlns:a16="http://schemas.microsoft.com/office/drawing/2014/main" id="{9151D992-C423-495B-B7E9-772110BCDB8B}"/>
              </a:ext>
            </a:extLst>
          </p:cNvPr>
          <p:cNvSpPr/>
          <p:nvPr/>
        </p:nvSpPr>
        <p:spPr>
          <a:xfrm>
            <a:off x="3729150" y="3425024"/>
            <a:ext cx="373440" cy="373440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iṣľïďè">
            <a:extLst>
              <a:ext uri="{FF2B5EF4-FFF2-40B4-BE49-F238E27FC236}">
                <a16:creationId xmlns:a16="http://schemas.microsoft.com/office/drawing/2014/main" id="{D79642C3-BBEB-4B72-8D53-1E67AEADD658}"/>
              </a:ext>
            </a:extLst>
          </p:cNvPr>
          <p:cNvSpPr/>
          <p:nvPr/>
        </p:nvSpPr>
        <p:spPr>
          <a:xfrm rot="10800000">
            <a:off x="3592598" y="4581045"/>
            <a:ext cx="646545" cy="64654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iSľïḑe">
            <a:extLst>
              <a:ext uri="{FF2B5EF4-FFF2-40B4-BE49-F238E27FC236}">
                <a16:creationId xmlns:a16="http://schemas.microsoft.com/office/drawing/2014/main" id="{9DC8E76D-BEE4-4842-A6F0-E4220E44DD10}"/>
              </a:ext>
            </a:extLst>
          </p:cNvPr>
          <p:cNvSpPr/>
          <p:nvPr/>
        </p:nvSpPr>
        <p:spPr bwMode="auto">
          <a:xfrm>
            <a:off x="2861839" y="2424104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Using Huawei ModelArts to train the dataset</a:t>
            </a:r>
          </a:p>
        </p:txBody>
      </p:sp>
      <p:sp>
        <p:nvSpPr>
          <p:cNvPr id="25" name="ïšḷïḓê">
            <a:extLst>
              <a:ext uri="{FF2B5EF4-FFF2-40B4-BE49-F238E27FC236}">
                <a16:creationId xmlns:a16="http://schemas.microsoft.com/office/drawing/2014/main" id="{B372CCD4-3561-4FD1-9708-79EA1A20AABF}"/>
              </a:ext>
            </a:extLst>
          </p:cNvPr>
          <p:cNvSpPr txBox="1"/>
          <p:nvPr/>
        </p:nvSpPr>
        <p:spPr bwMode="auto">
          <a:xfrm>
            <a:off x="2861839" y="2090295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 Training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C21F3AA-66B0-4942-88AB-A288A587E9A3}"/>
              </a:ext>
            </a:extLst>
          </p:cNvPr>
          <p:cNvCxnSpPr/>
          <p:nvPr/>
        </p:nvCxnSpPr>
        <p:spPr>
          <a:xfrm flipV="1">
            <a:off x="3915870" y="3911516"/>
            <a:ext cx="0" cy="66952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ṡliḑe">
            <a:extLst>
              <a:ext uri="{FF2B5EF4-FFF2-40B4-BE49-F238E27FC236}">
                <a16:creationId xmlns:a16="http://schemas.microsoft.com/office/drawing/2014/main" id="{42EB15FC-AA3E-4335-B05A-3EA0CFB2F865}"/>
              </a:ext>
            </a:extLst>
          </p:cNvPr>
          <p:cNvSpPr/>
          <p:nvPr/>
        </p:nvSpPr>
        <p:spPr>
          <a:xfrm>
            <a:off x="8095996" y="3425024"/>
            <a:ext cx="373440" cy="373440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ís1idè">
            <a:extLst>
              <a:ext uri="{FF2B5EF4-FFF2-40B4-BE49-F238E27FC236}">
                <a16:creationId xmlns:a16="http://schemas.microsoft.com/office/drawing/2014/main" id="{BA941BAF-5549-4887-8501-EEE7B024DF5B}"/>
              </a:ext>
            </a:extLst>
          </p:cNvPr>
          <p:cNvSpPr/>
          <p:nvPr/>
        </p:nvSpPr>
        <p:spPr>
          <a:xfrm rot="10800000">
            <a:off x="7959444" y="4581045"/>
            <a:ext cx="646545" cy="646545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i$ḷiḑé">
            <a:extLst>
              <a:ext uri="{FF2B5EF4-FFF2-40B4-BE49-F238E27FC236}">
                <a16:creationId xmlns:a16="http://schemas.microsoft.com/office/drawing/2014/main" id="{A1E8EF8A-445A-4E8C-8C8F-F4DCF069B295}"/>
              </a:ext>
            </a:extLst>
          </p:cNvPr>
          <p:cNvSpPr/>
          <p:nvPr/>
        </p:nvSpPr>
        <p:spPr bwMode="auto">
          <a:xfrm>
            <a:off x="7228685" y="2477893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Participants should upload their final source code</a:t>
            </a:r>
          </a:p>
        </p:txBody>
      </p:sp>
      <p:sp>
        <p:nvSpPr>
          <p:cNvPr id="31" name="ïsļïḍé">
            <a:extLst>
              <a:ext uri="{FF2B5EF4-FFF2-40B4-BE49-F238E27FC236}">
                <a16:creationId xmlns:a16="http://schemas.microsoft.com/office/drawing/2014/main" id="{4AC97457-901B-44DD-99BE-A47D7D8031D1}"/>
              </a:ext>
            </a:extLst>
          </p:cNvPr>
          <p:cNvSpPr txBox="1"/>
          <p:nvPr/>
        </p:nvSpPr>
        <p:spPr bwMode="auto">
          <a:xfrm>
            <a:off x="7228685" y="2090295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Final Submission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C856B86-B3BB-4CEF-909D-9FFD1BE3504F}"/>
              </a:ext>
            </a:extLst>
          </p:cNvPr>
          <p:cNvCxnSpPr/>
          <p:nvPr/>
        </p:nvCxnSpPr>
        <p:spPr>
          <a:xfrm flipV="1">
            <a:off x="8282716" y="3911516"/>
            <a:ext cx="0" cy="669529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ïśḻíḑé">
            <a:extLst>
              <a:ext uri="{FF2B5EF4-FFF2-40B4-BE49-F238E27FC236}">
                <a16:creationId xmlns:a16="http://schemas.microsoft.com/office/drawing/2014/main" id="{E08A8F9C-A682-4968-87F1-B3C492C38C5A}"/>
              </a:ext>
            </a:extLst>
          </p:cNvPr>
          <p:cNvSpPr/>
          <p:nvPr/>
        </p:nvSpPr>
        <p:spPr>
          <a:xfrm>
            <a:off x="10279417" y="3425024"/>
            <a:ext cx="373442" cy="373442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iṣlíḓe">
            <a:extLst>
              <a:ext uri="{FF2B5EF4-FFF2-40B4-BE49-F238E27FC236}">
                <a16:creationId xmlns:a16="http://schemas.microsoft.com/office/drawing/2014/main" id="{8719EA8F-26CB-4B1F-ACF4-B76DC9961915}"/>
              </a:ext>
            </a:extLst>
          </p:cNvPr>
          <p:cNvSpPr/>
          <p:nvPr/>
        </p:nvSpPr>
        <p:spPr>
          <a:xfrm>
            <a:off x="10142866" y="2108952"/>
            <a:ext cx="646545" cy="646545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iṧḻîḓè">
            <a:extLst>
              <a:ext uri="{FF2B5EF4-FFF2-40B4-BE49-F238E27FC236}">
                <a16:creationId xmlns:a16="http://schemas.microsoft.com/office/drawing/2014/main" id="{9F441DAC-8D7A-4E06-AE4D-EA515B526654}"/>
              </a:ext>
            </a:extLst>
          </p:cNvPr>
          <p:cNvSpPr/>
          <p:nvPr/>
        </p:nvSpPr>
        <p:spPr bwMode="auto">
          <a:xfrm>
            <a:off x="9412107" y="4670191"/>
            <a:ext cx="2108063" cy="64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Present to the Judges for the final round evaluation and scoring</a:t>
            </a:r>
          </a:p>
          <a:p>
            <a:pPr algn="ctr">
              <a:lnSpc>
                <a:spcPct val="130000"/>
              </a:lnSpc>
            </a:pPr>
            <a:r>
              <a:rPr lang="en-US" altLang="zh-CN" sz="800" i="1" dirty="0"/>
              <a:t>Please refer to rule books for criteria</a:t>
            </a:r>
          </a:p>
        </p:txBody>
      </p:sp>
      <p:sp>
        <p:nvSpPr>
          <p:cNvPr id="37" name="i$ḷîḍè">
            <a:extLst>
              <a:ext uri="{FF2B5EF4-FFF2-40B4-BE49-F238E27FC236}">
                <a16:creationId xmlns:a16="http://schemas.microsoft.com/office/drawing/2014/main" id="{20DC783C-A640-479D-A909-876F3C17AFC3}"/>
              </a:ext>
            </a:extLst>
          </p:cNvPr>
          <p:cNvSpPr txBox="1"/>
          <p:nvPr/>
        </p:nvSpPr>
        <p:spPr bwMode="auto">
          <a:xfrm>
            <a:off x="9412107" y="4282593"/>
            <a:ext cx="2108063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Final Pitching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44C1A77-7A67-470B-8CB5-5A8BC62EC8CD}"/>
              </a:ext>
            </a:extLst>
          </p:cNvPr>
          <p:cNvCxnSpPr/>
          <p:nvPr/>
        </p:nvCxnSpPr>
        <p:spPr>
          <a:xfrm flipH="1">
            <a:off x="10466138" y="2755497"/>
            <a:ext cx="1" cy="669527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ľïḑe">
            <a:extLst>
              <a:ext uri="{FF2B5EF4-FFF2-40B4-BE49-F238E27FC236}">
                <a16:creationId xmlns:a16="http://schemas.microsoft.com/office/drawing/2014/main" id="{CCEC7C33-9779-4CCB-86A1-F0FAE6EA6904}"/>
              </a:ext>
            </a:extLst>
          </p:cNvPr>
          <p:cNvSpPr/>
          <p:nvPr/>
        </p:nvSpPr>
        <p:spPr bwMode="auto">
          <a:xfrm>
            <a:off x="669924" y="4604592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1100" dirty="0"/>
              <a:t>Using personal laptop to train and test on the public data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3D9A4EE-09D0-49DC-B50D-2B6329794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484" y="4729691"/>
            <a:ext cx="352771" cy="35277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34A4C33-71A3-478B-96E6-170236306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42" y="2230369"/>
            <a:ext cx="349678" cy="34967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86CB324-6AC4-4FB5-A99C-5BE7B1583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335" y="4750597"/>
            <a:ext cx="304762" cy="304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FE9009B-1856-4634-9EF7-4A69BF406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417" y="2230369"/>
            <a:ext cx="385805" cy="3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1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Connect ModelArts &amp; OBS – </a:t>
            </a:r>
            <a:r>
              <a:rPr lang="en-US" altLang="zh-CN" dirty="0" err="1"/>
              <a:t>MoXing</a:t>
            </a:r>
            <a:r>
              <a:rPr lang="en-US" altLang="zh-CN" dirty="0"/>
              <a:t> </a:t>
            </a:r>
            <a:r>
              <a:rPr lang="en-US" altLang="zh-CN" dirty="0" err="1"/>
              <a:t>Framwork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/>
          </a:p>
        </p:txBody>
      </p:sp>
      <p:grpSp>
        <p:nvGrpSpPr>
          <p:cNvPr id="7" name="îsḷïḓè">
            <a:extLst>
              <a:ext uri="{FF2B5EF4-FFF2-40B4-BE49-F238E27FC236}">
                <a16:creationId xmlns:a16="http://schemas.microsoft.com/office/drawing/2014/main" id="{466D65F5-BA1B-4D81-9135-7E7F3C5D7395}"/>
              </a:ext>
            </a:extLst>
          </p:cNvPr>
          <p:cNvGrpSpPr/>
          <p:nvPr/>
        </p:nvGrpSpPr>
        <p:grpSpPr>
          <a:xfrm>
            <a:off x="947669" y="2313770"/>
            <a:ext cx="1518741" cy="1509753"/>
            <a:chOff x="2452226" y="1883471"/>
            <a:chExt cx="1518741" cy="1509753"/>
          </a:xfrm>
        </p:grpSpPr>
        <p:sp>
          <p:nvSpPr>
            <p:cNvPr id="25" name="ïśľïḍe">
              <a:extLst>
                <a:ext uri="{FF2B5EF4-FFF2-40B4-BE49-F238E27FC236}">
                  <a16:creationId xmlns:a16="http://schemas.microsoft.com/office/drawing/2014/main" id="{3B27926B-08F0-4537-99F3-7B2A3EEEFC77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ḷïḓé">
              <a:extLst>
                <a:ext uri="{FF2B5EF4-FFF2-40B4-BE49-F238E27FC236}">
                  <a16:creationId xmlns:a16="http://schemas.microsoft.com/office/drawing/2014/main" id="{26A1770B-2B90-4EAE-ACDE-3C8BDFC89A24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OBS</a:t>
              </a:r>
              <a:endParaRPr lang="zh-CN" altLang="en-US" b="1" dirty="0"/>
            </a:p>
          </p:txBody>
        </p:sp>
      </p:grpSp>
      <p:sp>
        <p:nvSpPr>
          <p:cNvPr id="8" name="îś1íḓè">
            <a:extLst>
              <a:ext uri="{FF2B5EF4-FFF2-40B4-BE49-F238E27FC236}">
                <a16:creationId xmlns:a16="http://schemas.microsoft.com/office/drawing/2014/main" id="{9084E0A8-89FF-4A28-8708-42465AFC7BEB}"/>
              </a:ext>
            </a:extLst>
          </p:cNvPr>
          <p:cNvSpPr/>
          <p:nvPr/>
        </p:nvSpPr>
        <p:spPr>
          <a:xfrm>
            <a:off x="933997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Source Code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9" name="išḻîḓè">
            <a:extLst>
              <a:ext uri="{FF2B5EF4-FFF2-40B4-BE49-F238E27FC236}">
                <a16:creationId xmlns:a16="http://schemas.microsoft.com/office/drawing/2014/main" id="{802A5BAE-DFF8-4C9F-81B5-F0A59C0E47FE}"/>
              </a:ext>
            </a:extLst>
          </p:cNvPr>
          <p:cNvSpPr/>
          <p:nvPr/>
        </p:nvSpPr>
        <p:spPr bwMode="auto">
          <a:xfrm>
            <a:off x="553000" y="4838518"/>
            <a:ext cx="2308078" cy="87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In the uploaded source code, you will need </a:t>
            </a:r>
            <a:r>
              <a:rPr lang="en-US" altLang="zh-CN" sz="1100" dirty="0" err="1"/>
              <a:t>MoXing</a:t>
            </a:r>
            <a:r>
              <a:rPr lang="en-US" altLang="zh-CN" sz="1100" dirty="0"/>
              <a:t> to tell ModelArts how to interact with OBS</a:t>
            </a:r>
          </a:p>
        </p:txBody>
      </p:sp>
      <p:grpSp>
        <p:nvGrpSpPr>
          <p:cNvPr id="10" name="î$ḷiḑé">
            <a:extLst>
              <a:ext uri="{FF2B5EF4-FFF2-40B4-BE49-F238E27FC236}">
                <a16:creationId xmlns:a16="http://schemas.microsoft.com/office/drawing/2014/main" id="{8A4D5F26-39A1-46FE-AE8C-B6D6E7CE96BC}"/>
              </a:ext>
            </a:extLst>
          </p:cNvPr>
          <p:cNvGrpSpPr/>
          <p:nvPr/>
        </p:nvGrpSpPr>
        <p:grpSpPr>
          <a:xfrm>
            <a:off x="9856191" y="2313770"/>
            <a:ext cx="1518741" cy="1509753"/>
            <a:chOff x="2452226" y="1883471"/>
            <a:chExt cx="1518741" cy="1509753"/>
          </a:xfrm>
        </p:grpSpPr>
        <p:sp>
          <p:nvSpPr>
            <p:cNvPr id="23" name="ïŝliḓè">
              <a:extLst>
                <a:ext uri="{FF2B5EF4-FFF2-40B4-BE49-F238E27FC236}">
                  <a16:creationId xmlns:a16="http://schemas.microsoft.com/office/drawing/2014/main" id="{BE5772A8-079B-4CBE-A7E9-203256B933BE}"/>
                </a:ext>
              </a:extLst>
            </p:cNvPr>
            <p:cNvSpPr/>
            <p:nvPr/>
          </p:nvSpPr>
          <p:spPr>
            <a:xfrm rot="8100000">
              <a:off x="2452226" y="1883471"/>
              <a:ext cx="1518741" cy="1509753"/>
            </a:xfrm>
            <a:prstGeom prst="teardrop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ïŝ1íďe">
              <a:extLst>
                <a:ext uri="{FF2B5EF4-FFF2-40B4-BE49-F238E27FC236}">
                  <a16:creationId xmlns:a16="http://schemas.microsoft.com/office/drawing/2014/main" id="{B8CC6FA9-732F-4861-82E7-6F095EEA398B}"/>
                </a:ext>
              </a:extLst>
            </p:cNvPr>
            <p:cNvSpPr/>
            <p:nvPr/>
          </p:nvSpPr>
          <p:spPr>
            <a:xfrm>
              <a:off x="2597858" y="2024527"/>
              <a:ext cx="1233979" cy="12266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24" tIns="45713" rIns="91424" bIns="45713" anchor="ctr">
              <a:normAutofit/>
            </a:bodyPr>
            <a:lstStyle/>
            <a:p>
              <a:pPr algn="ctr"/>
              <a:r>
                <a:rPr lang="en-US" altLang="zh-CN" b="1" dirty="0"/>
                <a:t>ModelArts</a:t>
              </a:r>
              <a:endParaRPr lang="zh-CN" altLang="en-US" b="1" dirty="0"/>
            </a:p>
          </p:txBody>
        </p:sp>
      </p:grpSp>
      <p:sp>
        <p:nvSpPr>
          <p:cNvPr id="11" name="ïṩḻïďê">
            <a:extLst>
              <a:ext uri="{FF2B5EF4-FFF2-40B4-BE49-F238E27FC236}">
                <a16:creationId xmlns:a16="http://schemas.microsoft.com/office/drawing/2014/main" id="{B2FFCCC2-4EB1-46C8-A455-D0D4E08081B7}"/>
              </a:ext>
            </a:extLst>
          </p:cNvPr>
          <p:cNvSpPr/>
          <p:nvPr/>
        </p:nvSpPr>
        <p:spPr>
          <a:xfrm>
            <a:off x="9842519" y="4272553"/>
            <a:ext cx="1546085" cy="43279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 fontScale="85000" lnSpcReduction="20000"/>
          </a:bodyPr>
          <a:lstStyle/>
          <a:p>
            <a:pPr algn="ctr"/>
            <a:r>
              <a:rPr lang="en-US" altLang="zh-CN" sz="1866" b="1" dirty="0">
                <a:solidFill>
                  <a:schemeClr val="bg1"/>
                </a:solidFill>
              </a:rPr>
              <a:t>Algorithm</a:t>
            </a:r>
            <a:endParaRPr lang="zh-CN" altLang="en-US" sz="1866" b="1" dirty="0">
              <a:solidFill>
                <a:schemeClr val="bg1"/>
              </a:solidFill>
            </a:endParaRPr>
          </a:p>
        </p:txBody>
      </p:sp>
      <p:sp>
        <p:nvSpPr>
          <p:cNvPr id="12" name="íşḷíḓê">
            <a:extLst>
              <a:ext uri="{FF2B5EF4-FFF2-40B4-BE49-F238E27FC236}">
                <a16:creationId xmlns:a16="http://schemas.microsoft.com/office/drawing/2014/main" id="{6BE1ADD7-FF96-489D-804E-410F81AE5984}"/>
              </a:ext>
            </a:extLst>
          </p:cNvPr>
          <p:cNvSpPr/>
          <p:nvPr/>
        </p:nvSpPr>
        <p:spPr bwMode="auto">
          <a:xfrm>
            <a:off x="9376293" y="4838518"/>
            <a:ext cx="2478535" cy="754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rIns="9000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100" dirty="0"/>
              <a:t>When training job starts, the algorithm will start execute the source code contain </a:t>
            </a:r>
            <a:r>
              <a:rPr lang="en-US" altLang="zh-CN" sz="1100" dirty="0" err="1"/>
              <a:t>mox.file</a:t>
            </a:r>
            <a:r>
              <a:rPr lang="en-US" altLang="zh-CN" sz="1100" dirty="0"/>
              <a:t> </a:t>
            </a:r>
            <a:r>
              <a:rPr lang="en-US" altLang="zh-CN" sz="1100" dirty="0" err="1"/>
              <a:t>funciton</a:t>
            </a:r>
            <a:endParaRPr lang="en-US" altLang="zh-CN" sz="1100" dirty="0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4C8B722F-84ED-47AA-A6EC-5169BA276B80}"/>
              </a:ext>
            </a:extLst>
          </p:cNvPr>
          <p:cNvSpPr/>
          <p:nvPr/>
        </p:nvSpPr>
        <p:spPr>
          <a:xfrm>
            <a:off x="2008323" y="1702571"/>
            <a:ext cx="8173764" cy="1504509"/>
          </a:xfrm>
          <a:prstGeom prst="arc">
            <a:avLst>
              <a:gd name="adj1" fmla="val 10887010"/>
              <a:gd name="adj2" fmla="val 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1" name="Picture 40" descr="Text&#10;&#10;Description automatically generated">
            <a:extLst>
              <a:ext uri="{FF2B5EF4-FFF2-40B4-BE49-F238E27FC236}">
                <a16:creationId xmlns:a16="http://schemas.microsoft.com/office/drawing/2014/main" id="{A3BEA1B5-4724-45FE-9F31-788861F6F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21" y="2273230"/>
            <a:ext cx="5908912" cy="34356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ADFD9D-289D-48CE-ACCD-C4C36B41AE98}"/>
              </a:ext>
            </a:extLst>
          </p:cNvPr>
          <p:cNvSpPr txBox="1"/>
          <p:nvPr/>
        </p:nvSpPr>
        <p:spPr>
          <a:xfrm>
            <a:off x="3337013" y="5737546"/>
            <a:ext cx="60973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100" dirty="0">
                <a:hlinkClick r:id="rId3"/>
              </a:rPr>
              <a:t>https://support.huaweicloud.com/intl/en-us/moxing-devg-modelarts/modelarts_11_0001.html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3530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Post-Training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Learn about the status and logs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52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CD1B4FAF-1434-4EA5-B4EA-6172687F5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4" y="1876216"/>
            <a:ext cx="11336332" cy="22101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Jobs Status &amp; Logs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2F4458-B630-49EE-8A3B-6C7CCEA7EC2C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6549241" y="1564098"/>
            <a:ext cx="895702" cy="1200836"/>
          </a:xfrm>
          <a:prstGeom prst="bentConnector2">
            <a:avLst/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EBFE6-16CC-41A3-BA08-AEB27635F722}"/>
              </a:ext>
            </a:extLst>
          </p:cNvPr>
          <p:cNvSpPr/>
          <p:nvPr/>
        </p:nvSpPr>
        <p:spPr>
          <a:xfrm>
            <a:off x="4324709" y="1491608"/>
            <a:ext cx="2071965" cy="530128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Algorithm Usage</a:t>
            </a:r>
            <a:endParaRPr lang="zh-TW" altLang="en-US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98648B5F-89ED-4794-B008-56520958D5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366" y="3763446"/>
            <a:ext cx="1792630" cy="740930"/>
          </a:xfrm>
          <a:prstGeom prst="bentConnector3">
            <a:avLst>
              <a:gd name="adj1" fmla="val 100129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51614C-0A08-4BAC-A674-110FAFB9F88E}"/>
              </a:ext>
            </a:extLst>
          </p:cNvPr>
          <p:cNvSpPr/>
          <p:nvPr/>
        </p:nvSpPr>
        <p:spPr>
          <a:xfrm>
            <a:off x="1384146" y="4571815"/>
            <a:ext cx="2495005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/>
              <a:t>Click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</a:p>
          <a:p>
            <a:r>
              <a:rPr lang="en-US" altLang="zh-TW" dirty="0">
                <a:sym typeface="Wingdings" panose="05000000000000000000" pitchFamily="2" charset="2"/>
              </a:rPr>
              <a:t>check Detail and Logs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id="{FE8D169C-1089-484B-A85D-49DFE5ADA59E}"/>
              </a:ext>
            </a:extLst>
          </p:cNvPr>
          <p:cNvCxnSpPr>
            <a:cxnSpLocks/>
            <a:stCxn id="67" idx="0"/>
            <a:endCxn id="64" idx="3"/>
          </p:cNvCxnSpPr>
          <p:nvPr/>
        </p:nvCxnSpPr>
        <p:spPr>
          <a:xfrm rot="16200000" flipV="1">
            <a:off x="2627420" y="1469712"/>
            <a:ext cx="800233" cy="1374155"/>
          </a:xfrm>
          <a:prstGeom prst="bentConnector2">
            <a:avLst/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3FB672-FC4F-4986-88B4-F6AEBEC684C6}"/>
              </a:ext>
            </a:extLst>
          </p:cNvPr>
          <p:cNvSpPr/>
          <p:nvPr/>
        </p:nvSpPr>
        <p:spPr>
          <a:xfrm>
            <a:off x="427834" y="1491609"/>
            <a:ext cx="1912624" cy="530128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Training Status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FDA19CC-4025-4991-8737-30258ACC5D28}"/>
              </a:ext>
            </a:extLst>
          </p:cNvPr>
          <p:cNvSpPr/>
          <p:nvPr/>
        </p:nvSpPr>
        <p:spPr>
          <a:xfrm>
            <a:off x="3118495" y="2556906"/>
            <a:ext cx="1192236" cy="144912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42313D5-05D6-4A17-92A4-159055CD2EC8}"/>
              </a:ext>
            </a:extLst>
          </p:cNvPr>
          <p:cNvSpPr/>
          <p:nvPr/>
        </p:nvSpPr>
        <p:spPr>
          <a:xfrm>
            <a:off x="7001392" y="2612367"/>
            <a:ext cx="1192236" cy="1393661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2603D4DF-49AF-4B4D-8032-77074D42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878" y="4450548"/>
            <a:ext cx="4527526" cy="205247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22000"/>
              </a:prstClr>
            </a:outerShdw>
          </a:effectLst>
        </p:spPr>
      </p:pic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A3CAF38F-479B-4EC9-A632-9981358AC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590" y="5674149"/>
            <a:ext cx="3038899" cy="99073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6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918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22636CEF-1AB4-40C7-8F97-551E935A06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02" b="60013"/>
          <a:stretch/>
        </p:blipFill>
        <p:spPr bwMode="auto">
          <a:xfrm>
            <a:off x="8285267" y="5071402"/>
            <a:ext cx="3274513" cy="12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F32580F-AFD2-4C16-97E6-D414440D2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Manage</a:t>
            </a:r>
            <a:r>
              <a:rPr lang="zh-TW" altLang="en-US" dirty="0"/>
              <a:t> </a:t>
            </a:r>
            <a:r>
              <a:rPr lang="en-US" altLang="zh-CN" dirty="0"/>
              <a:t>Training Jobs</a:t>
            </a:r>
            <a:r>
              <a:rPr lang="zh-TW" altLang="en-US" dirty="0"/>
              <a:t> </a:t>
            </a:r>
            <a:r>
              <a:rPr lang="en-US" altLang="zh-TW" dirty="0"/>
              <a:t>version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DAE02-643D-472B-BA58-DD49BDF3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23</a:t>
            </a:fld>
            <a:endParaRPr lang="zh-CN" altLang="en-US"/>
          </a:p>
        </p:txBody>
      </p:sp>
      <p:grpSp>
        <p:nvGrpSpPr>
          <p:cNvPr id="7" name="îṡḷïḋe">
            <a:extLst>
              <a:ext uri="{FF2B5EF4-FFF2-40B4-BE49-F238E27FC236}">
                <a16:creationId xmlns:a16="http://schemas.microsoft.com/office/drawing/2014/main" id="{02977F62-436F-4641-A7CF-8AC44161AEE3}"/>
              </a:ext>
            </a:extLst>
          </p:cNvPr>
          <p:cNvGrpSpPr/>
          <p:nvPr/>
        </p:nvGrpSpPr>
        <p:grpSpPr>
          <a:xfrm>
            <a:off x="4932878" y="2455563"/>
            <a:ext cx="2908571" cy="2908571"/>
            <a:chOff x="4488867" y="1821867"/>
            <a:chExt cx="3214266" cy="3214266"/>
          </a:xfrm>
        </p:grpSpPr>
        <p:sp>
          <p:nvSpPr>
            <p:cNvPr id="282" name="iṩlïďè">
              <a:extLst>
                <a:ext uri="{FF2B5EF4-FFF2-40B4-BE49-F238E27FC236}">
                  <a16:creationId xmlns:a16="http://schemas.microsoft.com/office/drawing/2014/main" id="{C4008790-574E-44CD-A472-A78E3D79A1B6}"/>
                </a:ext>
              </a:extLst>
            </p:cNvPr>
            <p:cNvSpPr/>
            <p:nvPr/>
          </p:nvSpPr>
          <p:spPr bwMode="auto">
            <a:xfrm>
              <a:off x="4488867" y="1821867"/>
              <a:ext cx="1613574" cy="1613574"/>
            </a:xfrm>
            <a:custGeom>
              <a:avLst/>
              <a:gdLst>
                <a:gd name="connsiteX0" fmla="*/ 1613574 w 1613574"/>
                <a:gd name="connsiteY0" fmla="*/ 0 h 1613574"/>
                <a:gd name="connsiteX1" fmla="*/ 1613574 w 1613574"/>
                <a:gd name="connsiteY1" fmla="*/ 363445 h 1613574"/>
                <a:gd name="connsiteX2" fmla="*/ 1613574 w 1613574"/>
                <a:gd name="connsiteY2" fmla="*/ 369786 h 1613574"/>
                <a:gd name="connsiteX3" fmla="*/ 1607133 w 1613574"/>
                <a:gd name="connsiteY3" fmla="*/ 369461 h 1613574"/>
                <a:gd name="connsiteX4" fmla="*/ 369460 w 1613574"/>
                <a:gd name="connsiteY4" fmla="*/ 1607133 h 1613574"/>
                <a:gd name="connsiteX5" fmla="*/ 369786 w 1613574"/>
                <a:gd name="connsiteY5" fmla="*/ 1613574 h 1613574"/>
                <a:gd name="connsiteX6" fmla="*/ 368115 w 1613574"/>
                <a:gd name="connsiteY6" fmla="*/ 1613574 h 1613574"/>
                <a:gd name="connsiteX7" fmla="*/ 0 w 1613574"/>
                <a:gd name="connsiteY7" fmla="*/ 1613574 h 1613574"/>
                <a:gd name="connsiteX8" fmla="*/ 1613574 w 161357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3574" h="1613574">
                  <a:moveTo>
                    <a:pt x="1613574" y="0"/>
                  </a:moveTo>
                  <a:cubicBezTo>
                    <a:pt x="1613574" y="0"/>
                    <a:pt x="1613574" y="0"/>
                    <a:pt x="1613574" y="363445"/>
                  </a:cubicBezTo>
                  <a:lnTo>
                    <a:pt x="1613574" y="369786"/>
                  </a:lnTo>
                  <a:lnTo>
                    <a:pt x="1607133" y="369461"/>
                  </a:lnTo>
                  <a:cubicBezTo>
                    <a:pt x="923585" y="369461"/>
                    <a:pt x="369460" y="923586"/>
                    <a:pt x="369460" y="1607133"/>
                  </a:cubicBezTo>
                  <a:lnTo>
                    <a:pt x="369786" y="1613574"/>
                  </a:lnTo>
                  <a:lnTo>
                    <a:pt x="368115" y="1613574"/>
                  </a:lnTo>
                  <a:cubicBezTo>
                    <a:pt x="287569" y="1613574"/>
                    <a:pt x="170411" y="1613574"/>
                    <a:pt x="0" y="1613574"/>
                  </a:cubicBezTo>
                  <a:cubicBezTo>
                    <a:pt x="0" y="724291"/>
                    <a:pt x="724291" y="0"/>
                    <a:pt x="1613574" y="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3" name="îšḷiḓe">
              <a:extLst>
                <a:ext uri="{FF2B5EF4-FFF2-40B4-BE49-F238E27FC236}">
                  <a16:creationId xmlns:a16="http://schemas.microsoft.com/office/drawing/2014/main" id="{979DEC5D-3E69-4FF1-8CBE-48D29DF424F4}"/>
                </a:ext>
              </a:extLst>
            </p:cNvPr>
            <p:cNvSpPr/>
            <p:nvPr/>
          </p:nvSpPr>
          <p:spPr bwMode="auto">
            <a:xfrm>
              <a:off x="6091169" y="3424170"/>
              <a:ext cx="1611964" cy="1611963"/>
            </a:xfrm>
            <a:custGeom>
              <a:avLst/>
              <a:gdLst>
                <a:gd name="connsiteX0" fmla="*/ 1242260 w 1611964"/>
                <a:gd name="connsiteY0" fmla="*/ 0 h 1611963"/>
                <a:gd name="connsiteX1" fmla="*/ 1244217 w 1611964"/>
                <a:gd name="connsiteY1" fmla="*/ 0 h 1611963"/>
                <a:gd name="connsiteX2" fmla="*/ 1611964 w 1611964"/>
                <a:gd name="connsiteY2" fmla="*/ 0 h 1611963"/>
                <a:gd name="connsiteX3" fmla="*/ 0 w 1611964"/>
                <a:gd name="connsiteY3" fmla="*/ 1611963 h 1611963"/>
                <a:gd name="connsiteX4" fmla="*/ 0 w 1611964"/>
                <a:gd name="connsiteY4" fmla="*/ 1247009 h 1611963"/>
                <a:gd name="connsiteX5" fmla="*/ 0 w 1611964"/>
                <a:gd name="connsiteY5" fmla="*/ 1242258 h 1611963"/>
                <a:gd name="connsiteX6" fmla="*/ 4831 w 1611964"/>
                <a:gd name="connsiteY6" fmla="*/ 1242502 h 1611963"/>
                <a:gd name="connsiteX7" fmla="*/ 1242504 w 1611964"/>
                <a:gd name="connsiteY7" fmla="*/ 4830 h 1611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1964" h="1611963">
                  <a:moveTo>
                    <a:pt x="1242260" y="0"/>
                  </a:moveTo>
                  <a:lnTo>
                    <a:pt x="1244217" y="0"/>
                  </a:lnTo>
                  <a:cubicBezTo>
                    <a:pt x="1324683" y="0"/>
                    <a:pt x="1441723" y="0"/>
                    <a:pt x="1611964" y="0"/>
                  </a:cubicBezTo>
                  <a:cubicBezTo>
                    <a:pt x="1611964" y="888396"/>
                    <a:pt x="888396" y="1611963"/>
                    <a:pt x="0" y="1611963"/>
                  </a:cubicBezTo>
                  <a:cubicBezTo>
                    <a:pt x="0" y="1611963"/>
                    <a:pt x="0" y="1611963"/>
                    <a:pt x="0" y="1247009"/>
                  </a:cubicBezTo>
                  <a:lnTo>
                    <a:pt x="0" y="1242258"/>
                  </a:lnTo>
                  <a:lnTo>
                    <a:pt x="4831" y="1242502"/>
                  </a:lnTo>
                  <a:cubicBezTo>
                    <a:pt x="688379" y="1242502"/>
                    <a:pt x="1242504" y="688377"/>
                    <a:pt x="1242504" y="4830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4" name="iṧľîḋê">
              <a:extLst>
                <a:ext uri="{FF2B5EF4-FFF2-40B4-BE49-F238E27FC236}">
                  <a16:creationId xmlns:a16="http://schemas.microsoft.com/office/drawing/2014/main" id="{95919BCF-7C5B-470A-85B7-3B6280D4695E}"/>
                </a:ext>
              </a:extLst>
            </p:cNvPr>
            <p:cNvSpPr/>
            <p:nvPr/>
          </p:nvSpPr>
          <p:spPr bwMode="auto">
            <a:xfrm>
              <a:off x="6091169" y="1821867"/>
              <a:ext cx="1611964" cy="1613574"/>
            </a:xfrm>
            <a:custGeom>
              <a:avLst/>
              <a:gdLst>
                <a:gd name="connsiteX0" fmla="*/ 0 w 1611964"/>
                <a:gd name="connsiteY0" fmla="*/ 0 h 1613574"/>
                <a:gd name="connsiteX1" fmla="*/ 1611964 w 1611964"/>
                <a:gd name="connsiteY1" fmla="*/ 1613574 h 1613574"/>
                <a:gd name="connsiteX2" fmla="*/ 1247010 w 1611964"/>
                <a:gd name="connsiteY2" fmla="*/ 1613574 h 1613574"/>
                <a:gd name="connsiteX3" fmla="*/ 1242179 w 1611964"/>
                <a:gd name="connsiteY3" fmla="*/ 1613574 h 1613574"/>
                <a:gd name="connsiteX4" fmla="*/ 1242504 w 1611964"/>
                <a:gd name="connsiteY4" fmla="*/ 1607133 h 1613574"/>
                <a:gd name="connsiteX5" fmla="*/ 4831 w 1611964"/>
                <a:gd name="connsiteY5" fmla="*/ 369461 h 1613574"/>
                <a:gd name="connsiteX6" fmla="*/ 0 w 1611964"/>
                <a:gd name="connsiteY6" fmla="*/ 369705 h 1613574"/>
                <a:gd name="connsiteX7" fmla="*/ 0 w 1611964"/>
                <a:gd name="connsiteY7" fmla="*/ 366227 h 1613574"/>
                <a:gd name="connsiteX8" fmla="*/ 0 w 1611964"/>
                <a:gd name="connsiteY8" fmla="*/ 0 h 161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11964" h="1613574">
                  <a:moveTo>
                    <a:pt x="0" y="0"/>
                  </a:moveTo>
                  <a:cubicBezTo>
                    <a:pt x="888396" y="0"/>
                    <a:pt x="1611964" y="724291"/>
                    <a:pt x="1611964" y="1613574"/>
                  </a:cubicBezTo>
                  <a:cubicBezTo>
                    <a:pt x="1611964" y="1613574"/>
                    <a:pt x="1611964" y="1613574"/>
                    <a:pt x="1247010" y="1613574"/>
                  </a:cubicBezTo>
                  <a:lnTo>
                    <a:pt x="1242179" y="1613574"/>
                  </a:lnTo>
                  <a:lnTo>
                    <a:pt x="1242504" y="1607133"/>
                  </a:lnTo>
                  <a:cubicBezTo>
                    <a:pt x="1242504" y="923586"/>
                    <a:pt x="688379" y="369461"/>
                    <a:pt x="4831" y="369461"/>
                  </a:cubicBezTo>
                  <a:lnTo>
                    <a:pt x="0" y="369705"/>
                  </a:lnTo>
                  <a:lnTo>
                    <a:pt x="0" y="366227"/>
                  </a:lnTo>
                  <a:cubicBezTo>
                    <a:pt x="0" y="286094"/>
                    <a:pt x="0" y="169537"/>
                    <a:pt x="0" y="0"/>
                  </a:cubicBez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 w="50800">
              <a:solidFill>
                <a:schemeClr val="bg1"/>
              </a:solidFill>
              <a:round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12" name="iṡḻîḋê">
            <a:extLst>
              <a:ext uri="{FF2B5EF4-FFF2-40B4-BE49-F238E27FC236}">
                <a16:creationId xmlns:a16="http://schemas.microsoft.com/office/drawing/2014/main" id="{2911737F-2FF6-45B1-AE3E-8785202579C6}"/>
              </a:ext>
            </a:extLst>
          </p:cNvPr>
          <p:cNvSpPr/>
          <p:nvPr/>
        </p:nvSpPr>
        <p:spPr bwMode="auto">
          <a:xfrm>
            <a:off x="669925" y="1974924"/>
            <a:ext cx="2932496" cy="311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  <p:sp>
        <p:nvSpPr>
          <p:cNvPr id="13" name="iSļîďê">
            <a:extLst>
              <a:ext uri="{FF2B5EF4-FFF2-40B4-BE49-F238E27FC236}">
                <a16:creationId xmlns:a16="http://schemas.microsoft.com/office/drawing/2014/main" id="{A8813421-333D-46C8-A02F-FB178F44A859}"/>
              </a:ext>
            </a:extLst>
          </p:cNvPr>
          <p:cNvSpPr txBox="1"/>
          <p:nvPr/>
        </p:nvSpPr>
        <p:spPr bwMode="auto">
          <a:xfrm>
            <a:off x="669925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1"/>
                </a:solidFill>
              </a:rPr>
              <a:t>Viewing Training Job Versions</a:t>
            </a:r>
          </a:p>
        </p:txBody>
      </p:sp>
      <p:sp>
        <p:nvSpPr>
          <p:cNvPr id="17" name="ïsļïde">
            <a:extLst>
              <a:ext uri="{FF2B5EF4-FFF2-40B4-BE49-F238E27FC236}">
                <a16:creationId xmlns:a16="http://schemas.microsoft.com/office/drawing/2014/main" id="{9411F4B5-02C1-449A-8246-75552FB509B7}"/>
              </a:ext>
            </a:extLst>
          </p:cNvPr>
          <p:cNvSpPr txBox="1"/>
          <p:nvPr/>
        </p:nvSpPr>
        <p:spPr bwMode="auto">
          <a:xfrm>
            <a:off x="7968610" y="1605592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800" b="1" dirty="0">
                <a:solidFill>
                  <a:schemeClr val="accent2"/>
                </a:solidFill>
              </a:rPr>
              <a:t>Comparing Versions of a Training Job</a:t>
            </a:r>
          </a:p>
        </p:txBody>
      </p:sp>
      <p:sp>
        <p:nvSpPr>
          <p:cNvPr id="19" name="iṩľíḍê">
            <a:extLst>
              <a:ext uri="{FF2B5EF4-FFF2-40B4-BE49-F238E27FC236}">
                <a16:creationId xmlns:a16="http://schemas.microsoft.com/office/drawing/2014/main" id="{1A43A41D-A2DD-43FA-855F-217EBD6ACA86}"/>
              </a:ext>
            </a:extLst>
          </p:cNvPr>
          <p:cNvSpPr txBox="1"/>
          <p:nvPr/>
        </p:nvSpPr>
        <p:spPr bwMode="auto">
          <a:xfrm>
            <a:off x="8076129" y="4480055"/>
            <a:ext cx="3551878" cy="369332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TW" sz="1800" b="1" dirty="0">
                <a:solidFill>
                  <a:schemeClr val="accent3"/>
                </a:solidFill>
              </a:rPr>
              <a:t>Shortcut Options</a:t>
            </a:r>
            <a:endParaRPr lang="en-US" altLang="zh-CN" sz="1800" b="1" dirty="0">
              <a:solidFill>
                <a:schemeClr val="accent3"/>
              </a:solidFill>
            </a:endParaRPr>
          </a:p>
        </p:txBody>
      </p:sp>
      <p:grpSp>
        <p:nvGrpSpPr>
          <p:cNvPr id="24" name="ïšḷí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798C611-53A3-426A-B0BE-D9FC54A314A8}"/>
              </a:ext>
            </a:extLst>
          </p:cNvPr>
          <p:cNvGrpSpPr/>
          <p:nvPr/>
        </p:nvGrpSpPr>
        <p:grpSpPr>
          <a:xfrm>
            <a:off x="5626690" y="3190174"/>
            <a:ext cx="1520943" cy="1565891"/>
            <a:chOff x="4085318" y="1701800"/>
            <a:chExt cx="4021362" cy="4140199"/>
          </a:xfrm>
        </p:grpSpPr>
        <p:grpSp>
          <p:nvGrpSpPr>
            <p:cNvPr id="25" name="íṥlídê">
              <a:extLst>
                <a:ext uri="{FF2B5EF4-FFF2-40B4-BE49-F238E27FC236}">
                  <a16:creationId xmlns:a16="http://schemas.microsoft.com/office/drawing/2014/main" id="{E89FC04A-8BD7-48E8-9F57-BDFDEA33D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5318" y="1701800"/>
              <a:ext cx="4021362" cy="4140199"/>
              <a:chOff x="1734" y="0"/>
              <a:chExt cx="4196" cy="4320"/>
            </a:xfrm>
          </p:grpSpPr>
          <p:sp>
            <p:nvSpPr>
              <p:cNvPr id="81" name="îṡľídè">
                <a:extLst>
                  <a:ext uri="{FF2B5EF4-FFF2-40B4-BE49-F238E27FC236}">
                    <a16:creationId xmlns:a16="http://schemas.microsoft.com/office/drawing/2014/main" id="{FBCCC602-24D7-4699-9072-647261C82EDF}"/>
                  </a:ext>
                </a:extLst>
              </p:cNvPr>
              <p:cNvSpPr/>
              <p:nvPr/>
            </p:nvSpPr>
            <p:spPr bwMode="auto">
              <a:xfrm>
                <a:off x="1757" y="2286"/>
                <a:ext cx="648" cy="691"/>
              </a:xfrm>
              <a:custGeom>
                <a:avLst/>
                <a:gdLst>
                  <a:gd name="T0" fmla="*/ 1544 w 2703"/>
                  <a:gd name="T1" fmla="*/ 327 h 2889"/>
                  <a:gd name="T2" fmla="*/ 2561 w 2703"/>
                  <a:gd name="T3" fmla="*/ 2066 h 2889"/>
                  <a:gd name="T4" fmla="*/ 2387 w 2703"/>
                  <a:gd name="T5" fmla="*/ 2759 h 2889"/>
                  <a:gd name="T6" fmla="*/ 1728 w 2703"/>
                  <a:gd name="T7" fmla="*/ 2617 h 2889"/>
                  <a:gd name="T8" fmla="*/ 961 w 2703"/>
                  <a:gd name="T9" fmla="*/ 2385 h 2889"/>
                  <a:gd name="T10" fmla="*/ 884 w 2703"/>
                  <a:gd name="T11" fmla="*/ 2159 h 2889"/>
                  <a:gd name="T12" fmla="*/ 224 w 2703"/>
                  <a:gd name="T13" fmla="*/ 1757 h 2889"/>
                  <a:gd name="T14" fmla="*/ 499 w 2703"/>
                  <a:gd name="T15" fmla="*/ 664 h 2889"/>
                  <a:gd name="T16" fmla="*/ 611 w 2703"/>
                  <a:gd name="T17" fmla="*/ 610 h 2889"/>
                  <a:gd name="T18" fmla="*/ 855 w 2703"/>
                  <a:gd name="T19" fmla="*/ 139 h 2889"/>
                  <a:gd name="T20" fmla="*/ 1544 w 2703"/>
                  <a:gd name="T21" fmla="*/ 327 h 2889"/>
                  <a:gd name="T22" fmla="*/ 1795 w 2703"/>
                  <a:gd name="T23" fmla="*/ 2514 h 2889"/>
                  <a:gd name="T24" fmla="*/ 2330 w 2703"/>
                  <a:gd name="T25" fmla="*/ 2661 h 2889"/>
                  <a:gd name="T26" fmla="*/ 2464 w 2703"/>
                  <a:gd name="T27" fmla="*/ 2123 h 2889"/>
                  <a:gd name="T28" fmla="*/ 1447 w 2703"/>
                  <a:gd name="T29" fmla="*/ 384 h 2889"/>
                  <a:gd name="T30" fmla="*/ 912 w 2703"/>
                  <a:gd name="T31" fmla="*/ 236 h 2889"/>
                  <a:gd name="T32" fmla="*/ 729 w 2703"/>
                  <a:gd name="T33" fmla="*/ 638 h 2889"/>
                  <a:gd name="T34" fmla="*/ 737 w 2703"/>
                  <a:gd name="T35" fmla="*/ 687 h 2889"/>
                  <a:gd name="T36" fmla="*/ 690 w 2703"/>
                  <a:gd name="T37" fmla="*/ 702 h 2889"/>
                  <a:gd name="T38" fmla="*/ 556 w 2703"/>
                  <a:gd name="T39" fmla="*/ 761 h 2889"/>
                  <a:gd name="T40" fmla="*/ 322 w 2703"/>
                  <a:gd name="T41" fmla="*/ 1700 h 2889"/>
                  <a:gd name="T42" fmla="*/ 935 w 2703"/>
                  <a:gd name="T43" fmla="*/ 2047 h 2889"/>
                  <a:gd name="T44" fmla="*/ 991 w 2703"/>
                  <a:gd name="T45" fmla="*/ 2045 h 2889"/>
                  <a:gd name="T46" fmla="*/ 993 w 2703"/>
                  <a:gd name="T47" fmla="*/ 2101 h 2889"/>
                  <a:gd name="T48" fmla="*/ 1059 w 2703"/>
                  <a:gd name="T49" fmla="*/ 2328 h 2889"/>
                  <a:gd name="T50" fmla="*/ 1698 w 2703"/>
                  <a:gd name="T51" fmla="*/ 2504 h 2889"/>
                  <a:gd name="T52" fmla="*/ 1715 w 2703"/>
                  <a:gd name="T53" fmla="*/ 2494 h 2889"/>
                  <a:gd name="T54" fmla="*/ 1765 w 2703"/>
                  <a:gd name="T55" fmla="*/ 2462 h 2889"/>
                  <a:gd name="T56" fmla="*/ 1795 w 2703"/>
                  <a:gd name="T57" fmla="*/ 2514 h 28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03" h="2889">
                    <a:moveTo>
                      <a:pt x="1544" y="327"/>
                    </a:moveTo>
                    <a:cubicBezTo>
                      <a:pt x="2561" y="2066"/>
                      <a:pt x="2561" y="2066"/>
                      <a:pt x="2561" y="2066"/>
                    </a:cubicBezTo>
                    <a:cubicBezTo>
                      <a:pt x="2703" y="2309"/>
                      <a:pt x="2625" y="2620"/>
                      <a:pt x="2387" y="2759"/>
                    </a:cubicBezTo>
                    <a:cubicBezTo>
                      <a:pt x="2164" y="2889"/>
                      <a:pt x="1880" y="2824"/>
                      <a:pt x="1728" y="2617"/>
                    </a:cubicBezTo>
                    <a:cubicBezTo>
                      <a:pt x="1458" y="2755"/>
                      <a:pt x="1119" y="2656"/>
                      <a:pt x="961" y="2385"/>
                    </a:cubicBezTo>
                    <a:cubicBezTo>
                      <a:pt x="920" y="2316"/>
                      <a:pt x="894" y="2238"/>
                      <a:pt x="884" y="2159"/>
                    </a:cubicBezTo>
                    <a:cubicBezTo>
                      <a:pt x="613" y="2147"/>
                      <a:pt x="364" y="1996"/>
                      <a:pt x="224" y="1757"/>
                    </a:cubicBezTo>
                    <a:cubicBezTo>
                      <a:pt x="0" y="1374"/>
                      <a:pt x="123" y="883"/>
                      <a:pt x="499" y="664"/>
                    </a:cubicBezTo>
                    <a:cubicBezTo>
                      <a:pt x="535" y="643"/>
                      <a:pt x="572" y="625"/>
                      <a:pt x="611" y="610"/>
                    </a:cubicBezTo>
                    <a:cubicBezTo>
                      <a:pt x="597" y="420"/>
                      <a:pt x="691" y="235"/>
                      <a:pt x="855" y="139"/>
                    </a:cubicBezTo>
                    <a:cubicBezTo>
                      <a:pt x="1093" y="0"/>
                      <a:pt x="1402" y="84"/>
                      <a:pt x="1544" y="327"/>
                    </a:cubicBezTo>
                    <a:close/>
                    <a:moveTo>
                      <a:pt x="1795" y="2514"/>
                    </a:moveTo>
                    <a:cubicBezTo>
                      <a:pt x="1906" y="2703"/>
                      <a:pt x="2145" y="2769"/>
                      <a:pt x="2330" y="2661"/>
                    </a:cubicBezTo>
                    <a:cubicBezTo>
                      <a:pt x="2514" y="2554"/>
                      <a:pt x="2574" y="2312"/>
                      <a:pt x="2464" y="2123"/>
                    </a:cubicBezTo>
                    <a:cubicBezTo>
                      <a:pt x="1447" y="384"/>
                      <a:pt x="1447" y="384"/>
                      <a:pt x="1447" y="384"/>
                    </a:cubicBezTo>
                    <a:cubicBezTo>
                      <a:pt x="1336" y="195"/>
                      <a:pt x="1096" y="129"/>
                      <a:pt x="912" y="236"/>
                    </a:cubicBezTo>
                    <a:cubicBezTo>
                      <a:pt x="775" y="317"/>
                      <a:pt x="701" y="478"/>
                      <a:pt x="729" y="638"/>
                    </a:cubicBezTo>
                    <a:cubicBezTo>
                      <a:pt x="737" y="687"/>
                      <a:pt x="737" y="687"/>
                      <a:pt x="737" y="687"/>
                    </a:cubicBezTo>
                    <a:cubicBezTo>
                      <a:pt x="690" y="702"/>
                      <a:pt x="690" y="702"/>
                      <a:pt x="690" y="702"/>
                    </a:cubicBezTo>
                    <a:cubicBezTo>
                      <a:pt x="643" y="717"/>
                      <a:pt x="598" y="737"/>
                      <a:pt x="556" y="761"/>
                    </a:cubicBezTo>
                    <a:cubicBezTo>
                      <a:pt x="234" y="949"/>
                      <a:pt x="129" y="1370"/>
                      <a:pt x="322" y="1700"/>
                    </a:cubicBezTo>
                    <a:cubicBezTo>
                      <a:pt x="450" y="1919"/>
                      <a:pt x="685" y="2052"/>
                      <a:pt x="935" y="2047"/>
                    </a:cubicBezTo>
                    <a:cubicBezTo>
                      <a:pt x="991" y="2045"/>
                      <a:pt x="991" y="2045"/>
                      <a:pt x="991" y="2045"/>
                    </a:cubicBezTo>
                    <a:cubicBezTo>
                      <a:pt x="993" y="2101"/>
                      <a:pt x="993" y="2101"/>
                      <a:pt x="993" y="2101"/>
                    </a:cubicBezTo>
                    <a:cubicBezTo>
                      <a:pt x="995" y="2180"/>
                      <a:pt x="1018" y="2259"/>
                      <a:pt x="1059" y="2328"/>
                    </a:cubicBezTo>
                    <a:cubicBezTo>
                      <a:pt x="1191" y="2554"/>
                      <a:pt x="1477" y="2633"/>
                      <a:pt x="1698" y="2504"/>
                    </a:cubicBezTo>
                    <a:cubicBezTo>
                      <a:pt x="1704" y="2501"/>
                      <a:pt x="1710" y="2497"/>
                      <a:pt x="1715" y="2494"/>
                    </a:cubicBezTo>
                    <a:cubicBezTo>
                      <a:pt x="1765" y="2462"/>
                      <a:pt x="1765" y="2462"/>
                      <a:pt x="1765" y="2462"/>
                    </a:cubicBezTo>
                    <a:lnTo>
                      <a:pt x="1795" y="25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śļiḋè">
                <a:extLst>
                  <a:ext uri="{FF2B5EF4-FFF2-40B4-BE49-F238E27FC236}">
                    <a16:creationId xmlns:a16="http://schemas.microsoft.com/office/drawing/2014/main" id="{8B5D88DF-4139-4781-BBD8-CCA2CC3604EC}"/>
                  </a:ext>
                </a:extLst>
              </p:cNvPr>
              <p:cNvSpPr/>
              <p:nvPr/>
            </p:nvSpPr>
            <p:spPr bwMode="auto">
              <a:xfrm>
                <a:off x="3237" y="0"/>
                <a:ext cx="656" cy="623"/>
              </a:xfrm>
              <a:custGeom>
                <a:avLst/>
                <a:gdLst>
                  <a:gd name="T0" fmla="*/ 561 w 2737"/>
                  <a:gd name="T1" fmla="*/ 2601 h 2605"/>
                  <a:gd name="T2" fmla="*/ 527 w 2737"/>
                  <a:gd name="T3" fmla="*/ 2590 h 2605"/>
                  <a:gd name="T4" fmla="*/ 504 w 2737"/>
                  <a:gd name="T5" fmla="*/ 2533 h 2605"/>
                  <a:gd name="T6" fmla="*/ 653 w 2737"/>
                  <a:gd name="T7" fmla="*/ 1664 h 2605"/>
                  <a:gd name="T8" fmla="*/ 22 w 2737"/>
                  <a:gd name="T9" fmla="*/ 1049 h 2605"/>
                  <a:gd name="T10" fmla="*/ 7 w 2737"/>
                  <a:gd name="T11" fmla="*/ 989 h 2605"/>
                  <a:gd name="T12" fmla="*/ 54 w 2737"/>
                  <a:gd name="T13" fmla="*/ 950 h 2605"/>
                  <a:gd name="T14" fmla="*/ 926 w 2737"/>
                  <a:gd name="T15" fmla="*/ 823 h 2605"/>
                  <a:gd name="T16" fmla="*/ 1317 w 2737"/>
                  <a:gd name="T17" fmla="*/ 32 h 2605"/>
                  <a:gd name="T18" fmla="*/ 1369 w 2737"/>
                  <a:gd name="T19" fmla="*/ 0 h 2605"/>
                  <a:gd name="T20" fmla="*/ 1421 w 2737"/>
                  <a:gd name="T21" fmla="*/ 32 h 2605"/>
                  <a:gd name="T22" fmla="*/ 1811 w 2737"/>
                  <a:gd name="T23" fmla="*/ 823 h 2605"/>
                  <a:gd name="T24" fmla="*/ 2684 w 2737"/>
                  <a:gd name="T25" fmla="*/ 950 h 2605"/>
                  <a:gd name="T26" fmla="*/ 2731 w 2737"/>
                  <a:gd name="T27" fmla="*/ 989 h 2605"/>
                  <a:gd name="T28" fmla="*/ 2716 w 2737"/>
                  <a:gd name="T29" fmla="*/ 1049 h 2605"/>
                  <a:gd name="T30" fmla="*/ 2085 w 2737"/>
                  <a:gd name="T31" fmla="*/ 1664 h 2605"/>
                  <a:gd name="T32" fmla="*/ 2234 w 2737"/>
                  <a:gd name="T33" fmla="*/ 2533 h 2605"/>
                  <a:gd name="T34" fmla="*/ 2210 w 2737"/>
                  <a:gd name="T35" fmla="*/ 2590 h 2605"/>
                  <a:gd name="T36" fmla="*/ 2149 w 2737"/>
                  <a:gd name="T37" fmla="*/ 2595 h 2605"/>
                  <a:gd name="T38" fmla="*/ 1369 w 2737"/>
                  <a:gd name="T39" fmla="*/ 2185 h 2605"/>
                  <a:gd name="T40" fmla="*/ 588 w 2737"/>
                  <a:gd name="T41" fmla="*/ 2595 h 2605"/>
                  <a:gd name="T42" fmla="*/ 561 w 2737"/>
                  <a:gd name="T43" fmla="*/ 2601 h 2605"/>
                  <a:gd name="T44" fmla="*/ 187 w 2737"/>
                  <a:gd name="T45" fmla="*/ 1048 h 2605"/>
                  <a:gd name="T46" fmla="*/ 756 w 2737"/>
                  <a:gd name="T47" fmla="*/ 1602 h 2605"/>
                  <a:gd name="T48" fmla="*/ 773 w 2737"/>
                  <a:gd name="T49" fmla="*/ 1654 h 2605"/>
                  <a:gd name="T50" fmla="*/ 639 w 2737"/>
                  <a:gd name="T51" fmla="*/ 2437 h 2605"/>
                  <a:gd name="T52" fmla="*/ 1342 w 2737"/>
                  <a:gd name="T53" fmla="*/ 2067 h 2605"/>
                  <a:gd name="T54" fmla="*/ 1396 w 2737"/>
                  <a:gd name="T55" fmla="*/ 2067 h 2605"/>
                  <a:gd name="T56" fmla="*/ 2099 w 2737"/>
                  <a:gd name="T57" fmla="*/ 2437 h 2605"/>
                  <a:gd name="T58" fmla="*/ 1965 w 2737"/>
                  <a:gd name="T59" fmla="*/ 1654 h 2605"/>
                  <a:gd name="T60" fmla="*/ 1981 w 2737"/>
                  <a:gd name="T61" fmla="*/ 1602 h 2605"/>
                  <a:gd name="T62" fmla="*/ 2550 w 2737"/>
                  <a:gd name="T63" fmla="*/ 1048 h 2605"/>
                  <a:gd name="T64" fmla="*/ 1764 w 2737"/>
                  <a:gd name="T65" fmla="*/ 934 h 2605"/>
                  <a:gd name="T66" fmla="*/ 1720 w 2737"/>
                  <a:gd name="T67" fmla="*/ 902 h 2605"/>
                  <a:gd name="T68" fmla="*/ 1369 w 2737"/>
                  <a:gd name="T69" fmla="*/ 190 h 2605"/>
                  <a:gd name="T70" fmla="*/ 1017 w 2737"/>
                  <a:gd name="T71" fmla="*/ 902 h 2605"/>
                  <a:gd name="T72" fmla="*/ 973 w 2737"/>
                  <a:gd name="T73" fmla="*/ 934 h 2605"/>
                  <a:gd name="T74" fmla="*/ 187 w 2737"/>
                  <a:gd name="T75" fmla="*/ 1048 h 2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37" h="2605">
                    <a:moveTo>
                      <a:pt x="561" y="2601"/>
                    </a:moveTo>
                    <a:cubicBezTo>
                      <a:pt x="549" y="2601"/>
                      <a:pt x="537" y="2598"/>
                      <a:pt x="527" y="2590"/>
                    </a:cubicBezTo>
                    <a:cubicBezTo>
                      <a:pt x="509" y="2577"/>
                      <a:pt x="500" y="2555"/>
                      <a:pt x="504" y="2533"/>
                    </a:cubicBezTo>
                    <a:cubicBezTo>
                      <a:pt x="653" y="1664"/>
                      <a:pt x="653" y="1664"/>
                      <a:pt x="653" y="1664"/>
                    </a:cubicBezTo>
                    <a:cubicBezTo>
                      <a:pt x="22" y="1049"/>
                      <a:pt x="22" y="1049"/>
                      <a:pt x="22" y="1049"/>
                    </a:cubicBezTo>
                    <a:cubicBezTo>
                      <a:pt x="6" y="1034"/>
                      <a:pt x="0" y="1011"/>
                      <a:pt x="7" y="989"/>
                    </a:cubicBezTo>
                    <a:cubicBezTo>
                      <a:pt x="14" y="968"/>
                      <a:pt x="32" y="953"/>
                      <a:pt x="54" y="950"/>
                    </a:cubicBezTo>
                    <a:cubicBezTo>
                      <a:pt x="926" y="823"/>
                      <a:pt x="926" y="823"/>
                      <a:pt x="926" y="823"/>
                    </a:cubicBezTo>
                    <a:cubicBezTo>
                      <a:pt x="1317" y="32"/>
                      <a:pt x="1317" y="32"/>
                      <a:pt x="1317" y="32"/>
                    </a:cubicBezTo>
                    <a:cubicBezTo>
                      <a:pt x="1326" y="13"/>
                      <a:pt x="1347" y="0"/>
                      <a:pt x="1369" y="0"/>
                    </a:cubicBezTo>
                    <a:cubicBezTo>
                      <a:pt x="1391" y="0"/>
                      <a:pt x="1411" y="13"/>
                      <a:pt x="1421" y="32"/>
                    </a:cubicBezTo>
                    <a:cubicBezTo>
                      <a:pt x="1811" y="823"/>
                      <a:pt x="1811" y="823"/>
                      <a:pt x="1811" y="823"/>
                    </a:cubicBezTo>
                    <a:cubicBezTo>
                      <a:pt x="2684" y="950"/>
                      <a:pt x="2684" y="950"/>
                      <a:pt x="2684" y="950"/>
                    </a:cubicBezTo>
                    <a:cubicBezTo>
                      <a:pt x="2706" y="953"/>
                      <a:pt x="2724" y="968"/>
                      <a:pt x="2731" y="989"/>
                    </a:cubicBezTo>
                    <a:cubicBezTo>
                      <a:pt x="2737" y="1011"/>
                      <a:pt x="2732" y="1034"/>
                      <a:pt x="2716" y="1049"/>
                    </a:cubicBezTo>
                    <a:cubicBezTo>
                      <a:pt x="2085" y="1664"/>
                      <a:pt x="2085" y="1664"/>
                      <a:pt x="2085" y="1664"/>
                    </a:cubicBezTo>
                    <a:cubicBezTo>
                      <a:pt x="2234" y="2533"/>
                      <a:pt x="2234" y="2533"/>
                      <a:pt x="2234" y="2533"/>
                    </a:cubicBezTo>
                    <a:cubicBezTo>
                      <a:pt x="2237" y="2555"/>
                      <a:pt x="2228" y="2577"/>
                      <a:pt x="2210" y="2590"/>
                    </a:cubicBezTo>
                    <a:cubicBezTo>
                      <a:pt x="2193" y="2603"/>
                      <a:pt x="2169" y="2605"/>
                      <a:pt x="2149" y="2595"/>
                    </a:cubicBezTo>
                    <a:cubicBezTo>
                      <a:pt x="1369" y="2185"/>
                      <a:pt x="1369" y="2185"/>
                      <a:pt x="1369" y="2185"/>
                    </a:cubicBezTo>
                    <a:cubicBezTo>
                      <a:pt x="588" y="2595"/>
                      <a:pt x="588" y="2595"/>
                      <a:pt x="588" y="2595"/>
                    </a:cubicBezTo>
                    <a:cubicBezTo>
                      <a:pt x="580" y="2599"/>
                      <a:pt x="571" y="2601"/>
                      <a:pt x="561" y="2601"/>
                    </a:cubicBezTo>
                    <a:close/>
                    <a:moveTo>
                      <a:pt x="187" y="1048"/>
                    </a:moveTo>
                    <a:cubicBezTo>
                      <a:pt x="756" y="1602"/>
                      <a:pt x="756" y="1602"/>
                      <a:pt x="756" y="1602"/>
                    </a:cubicBezTo>
                    <a:cubicBezTo>
                      <a:pt x="770" y="1616"/>
                      <a:pt x="776" y="1635"/>
                      <a:pt x="773" y="1654"/>
                    </a:cubicBezTo>
                    <a:cubicBezTo>
                      <a:pt x="639" y="2437"/>
                      <a:pt x="639" y="2437"/>
                      <a:pt x="639" y="2437"/>
                    </a:cubicBezTo>
                    <a:cubicBezTo>
                      <a:pt x="1342" y="2067"/>
                      <a:pt x="1342" y="2067"/>
                      <a:pt x="1342" y="2067"/>
                    </a:cubicBezTo>
                    <a:cubicBezTo>
                      <a:pt x="1359" y="2058"/>
                      <a:pt x="1379" y="2058"/>
                      <a:pt x="1396" y="2067"/>
                    </a:cubicBezTo>
                    <a:cubicBezTo>
                      <a:pt x="2099" y="2437"/>
                      <a:pt x="2099" y="2437"/>
                      <a:pt x="2099" y="2437"/>
                    </a:cubicBezTo>
                    <a:cubicBezTo>
                      <a:pt x="1965" y="1654"/>
                      <a:pt x="1965" y="1654"/>
                      <a:pt x="1965" y="1654"/>
                    </a:cubicBezTo>
                    <a:cubicBezTo>
                      <a:pt x="1961" y="1635"/>
                      <a:pt x="1968" y="1616"/>
                      <a:pt x="1981" y="1602"/>
                    </a:cubicBezTo>
                    <a:cubicBezTo>
                      <a:pt x="2550" y="1048"/>
                      <a:pt x="2550" y="1048"/>
                      <a:pt x="2550" y="1048"/>
                    </a:cubicBezTo>
                    <a:cubicBezTo>
                      <a:pt x="1764" y="934"/>
                      <a:pt x="1764" y="934"/>
                      <a:pt x="1764" y="934"/>
                    </a:cubicBezTo>
                    <a:cubicBezTo>
                      <a:pt x="1745" y="931"/>
                      <a:pt x="1729" y="919"/>
                      <a:pt x="1720" y="902"/>
                    </a:cubicBezTo>
                    <a:cubicBezTo>
                      <a:pt x="1369" y="190"/>
                      <a:pt x="1369" y="190"/>
                      <a:pt x="1369" y="190"/>
                    </a:cubicBezTo>
                    <a:cubicBezTo>
                      <a:pt x="1017" y="902"/>
                      <a:pt x="1017" y="902"/>
                      <a:pt x="1017" y="902"/>
                    </a:cubicBezTo>
                    <a:cubicBezTo>
                      <a:pt x="1009" y="919"/>
                      <a:pt x="992" y="931"/>
                      <a:pt x="973" y="934"/>
                    </a:cubicBezTo>
                    <a:lnTo>
                      <a:pt x="187" y="104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ṡliḋe">
                <a:extLst>
                  <a:ext uri="{FF2B5EF4-FFF2-40B4-BE49-F238E27FC236}">
                    <a16:creationId xmlns:a16="http://schemas.microsoft.com/office/drawing/2014/main" id="{54FDC18B-15E8-409F-8318-FB43CD01C65E}"/>
                  </a:ext>
                </a:extLst>
              </p:cNvPr>
              <p:cNvSpPr/>
              <p:nvPr/>
            </p:nvSpPr>
            <p:spPr bwMode="auto">
              <a:xfrm>
                <a:off x="4821" y="2911"/>
                <a:ext cx="720" cy="655"/>
              </a:xfrm>
              <a:custGeom>
                <a:avLst/>
                <a:gdLst>
                  <a:gd name="T0" fmla="*/ 845 w 3005"/>
                  <a:gd name="T1" fmla="*/ 2719 h 2737"/>
                  <a:gd name="T2" fmla="*/ 907 w 3005"/>
                  <a:gd name="T3" fmla="*/ 2733 h 2737"/>
                  <a:gd name="T4" fmla="*/ 1037 w 3005"/>
                  <a:gd name="T5" fmla="*/ 2703 h 2737"/>
                  <a:gd name="T6" fmla="*/ 2896 w 3005"/>
                  <a:gd name="T7" fmla="*/ 1597 h 2737"/>
                  <a:gd name="T8" fmla="*/ 2991 w 3005"/>
                  <a:gd name="T9" fmla="*/ 1480 h 2737"/>
                  <a:gd name="T10" fmla="*/ 3000 w 3005"/>
                  <a:gd name="T11" fmla="*/ 1444 h 2737"/>
                  <a:gd name="T12" fmla="*/ 3003 w 3005"/>
                  <a:gd name="T13" fmla="*/ 1419 h 2737"/>
                  <a:gd name="T14" fmla="*/ 2972 w 3005"/>
                  <a:gd name="T15" fmla="*/ 1296 h 2737"/>
                  <a:gd name="T16" fmla="*/ 2269 w 3005"/>
                  <a:gd name="T17" fmla="*/ 114 h 2737"/>
                  <a:gd name="T18" fmla="*/ 2189 w 3005"/>
                  <a:gd name="T19" fmla="*/ 36 h 2737"/>
                  <a:gd name="T20" fmla="*/ 2130 w 3005"/>
                  <a:gd name="T21" fmla="*/ 13 h 2737"/>
                  <a:gd name="T22" fmla="*/ 1968 w 3005"/>
                  <a:gd name="T23" fmla="*/ 38 h 2737"/>
                  <a:gd name="T24" fmla="*/ 109 w 3005"/>
                  <a:gd name="T25" fmla="*/ 1145 h 2737"/>
                  <a:gd name="T26" fmla="*/ 15 w 3005"/>
                  <a:gd name="T27" fmla="*/ 1260 h 2737"/>
                  <a:gd name="T28" fmla="*/ 2 w 3005"/>
                  <a:gd name="T29" fmla="*/ 1322 h 2737"/>
                  <a:gd name="T30" fmla="*/ 33 w 3005"/>
                  <a:gd name="T31" fmla="*/ 1445 h 2737"/>
                  <a:gd name="T32" fmla="*/ 736 w 3005"/>
                  <a:gd name="T33" fmla="*/ 2627 h 2737"/>
                  <a:gd name="T34" fmla="*/ 845 w 3005"/>
                  <a:gd name="T35" fmla="*/ 2719 h 2737"/>
                  <a:gd name="T36" fmla="*/ 1896 w 3005"/>
                  <a:gd name="T37" fmla="*/ 1228 h 2737"/>
                  <a:gd name="T38" fmla="*/ 2175 w 3005"/>
                  <a:gd name="T39" fmla="*/ 140 h 2737"/>
                  <a:gd name="T40" fmla="*/ 2191 w 3005"/>
                  <a:gd name="T41" fmla="*/ 161 h 2737"/>
                  <a:gd name="T42" fmla="*/ 2894 w 3005"/>
                  <a:gd name="T43" fmla="*/ 1343 h 2737"/>
                  <a:gd name="T44" fmla="*/ 2911 w 3005"/>
                  <a:gd name="T45" fmla="*/ 1389 h 2737"/>
                  <a:gd name="T46" fmla="*/ 1896 w 3005"/>
                  <a:gd name="T47" fmla="*/ 1228 h 2737"/>
                  <a:gd name="T48" fmla="*/ 1210 w 3005"/>
                  <a:gd name="T49" fmla="*/ 1638 h 2737"/>
                  <a:gd name="T50" fmla="*/ 861 w 3005"/>
                  <a:gd name="T51" fmla="*/ 2626 h 2737"/>
                  <a:gd name="T52" fmla="*/ 815 w 3005"/>
                  <a:gd name="T53" fmla="*/ 2581 h 2737"/>
                  <a:gd name="T54" fmla="*/ 111 w 3005"/>
                  <a:gd name="T55" fmla="*/ 1399 h 2737"/>
                  <a:gd name="T56" fmla="*/ 96 w 3005"/>
                  <a:gd name="T57" fmla="*/ 1359 h 2737"/>
                  <a:gd name="T58" fmla="*/ 1210 w 3005"/>
                  <a:gd name="T59" fmla="*/ 1638 h 2737"/>
                  <a:gd name="T60" fmla="*/ 2891 w 3005"/>
                  <a:gd name="T61" fmla="*/ 1478 h 2737"/>
                  <a:gd name="T62" fmla="*/ 2849 w 3005"/>
                  <a:gd name="T63" fmla="*/ 1518 h 2737"/>
                  <a:gd name="T64" fmla="*/ 991 w 3005"/>
                  <a:gd name="T65" fmla="*/ 2625 h 2737"/>
                  <a:gd name="T66" fmla="*/ 953 w 3005"/>
                  <a:gd name="T67" fmla="*/ 2640 h 2737"/>
                  <a:gd name="T68" fmla="*/ 1444 w 3005"/>
                  <a:gd name="T69" fmla="*/ 1248 h 2737"/>
                  <a:gd name="T70" fmla="*/ 2891 w 3005"/>
                  <a:gd name="T71" fmla="*/ 1478 h 2737"/>
                  <a:gd name="T72" fmla="*/ 1805 w 3005"/>
                  <a:gd name="T73" fmla="*/ 1213 h 2737"/>
                  <a:gd name="T74" fmla="*/ 1397 w 3005"/>
                  <a:gd name="T75" fmla="*/ 1148 h 2737"/>
                  <a:gd name="T76" fmla="*/ 1379 w 3005"/>
                  <a:gd name="T77" fmla="*/ 1159 h 2737"/>
                  <a:gd name="T78" fmla="*/ 1240 w 3005"/>
                  <a:gd name="T79" fmla="*/ 1552 h 2737"/>
                  <a:gd name="T80" fmla="*/ 111 w 3005"/>
                  <a:gd name="T81" fmla="*/ 1269 h 2737"/>
                  <a:gd name="T82" fmla="*/ 156 w 3005"/>
                  <a:gd name="T83" fmla="*/ 1223 h 2737"/>
                  <a:gd name="T84" fmla="*/ 2015 w 3005"/>
                  <a:gd name="T85" fmla="*/ 116 h 2737"/>
                  <a:gd name="T86" fmla="*/ 2091 w 3005"/>
                  <a:gd name="T87" fmla="*/ 99 h 2737"/>
                  <a:gd name="T88" fmla="*/ 1805 w 3005"/>
                  <a:gd name="T89" fmla="*/ 1213 h 27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005" h="2737">
                    <a:moveTo>
                      <a:pt x="845" y="2719"/>
                    </a:moveTo>
                    <a:cubicBezTo>
                      <a:pt x="865" y="2727"/>
                      <a:pt x="886" y="2732"/>
                      <a:pt x="907" y="2733"/>
                    </a:cubicBezTo>
                    <a:cubicBezTo>
                      <a:pt x="953" y="2737"/>
                      <a:pt x="998" y="2727"/>
                      <a:pt x="1037" y="2703"/>
                    </a:cubicBezTo>
                    <a:cubicBezTo>
                      <a:pt x="2896" y="1597"/>
                      <a:pt x="2896" y="1597"/>
                      <a:pt x="2896" y="1597"/>
                    </a:cubicBezTo>
                    <a:cubicBezTo>
                      <a:pt x="2940" y="1571"/>
                      <a:pt x="2974" y="1529"/>
                      <a:pt x="2991" y="1480"/>
                    </a:cubicBezTo>
                    <a:cubicBezTo>
                      <a:pt x="2995" y="1467"/>
                      <a:pt x="2998" y="1455"/>
                      <a:pt x="3000" y="1444"/>
                    </a:cubicBezTo>
                    <a:cubicBezTo>
                      <a:pt x="3002" y="1436"/>
                      <a:pt x="3002" y="1428"/>
                      <a:pt x="3003" y="1419"/>
                    </a:cubicBezTo>
                    <a:cubicBezTo>
                      <a:pt x="3005" y="1375"/>
                      <a:pt x="2994" y="1333"/>
                      <a:pt x="2972" y="1296"/>
                    </a:cubicBezTo>
                    <a:cubicBezTo>
                      <a:pt x="2269" y="114"/>
                      <a:pt x="2269" y="114"/>
                      <a:pt x="2269" y="114"/>
                    </a:cubicBezTo>
                    <a:cubicBezTo>
                      <a:pt x="2250" y="82"/>
                      <a:pt x="2222" y="55"/>
                      <a:pt x="2189" y="36"/>
                    </a:cubicBezTo>
                    <a:cubicBezTo>
                      <a:pt x="2170" y="26"/>
                      <a:pt x="2151" y="18"/>
                      <a:pt x="2130" y="13"/>
                    </a:cubicBezTo>
                    <a:cubicBezTo>
                      <a:pt x="2074" y="0"/>
                      <a:pt x="2017" y="9"/>
                      <a:pt x="1968" y="38"/>
                    </a:cubicBezTo>
                    <a:cubicBezTo>
                      <a:pt x="109" y="1145"/>
                      <a:pt x="109" y="1145"/>
                      <a:pt x="109" y="1145"/>
                    </a:cubicBezTo>
                    <a:cubicBezTo>
                      <a:pt x="65" y="1171"/>
                      <a:pt x="32" y="1212"/>
                      <a:pt x="15" y="1260"/>
                    </a:cubicBezTo>
                    <a:cubicBezTo>
                      <a:pt x="8" y="1280"/>
                      <a:pt x="4" y="1301"/>
                      <a:pt x="2" y="1322"/>
                    </a:cubicBezTo>
                    <a:cubicBezTo>
                      <a:pt x="0" y="1365"/>
                      <a:pt x="11" y="1408"/>
                      <a:pt x="33" y="1445"/>
                    </a:cubicBezTo>
                    <a:cubicBezTo>
                      <a:pt x="736" y="2627"/>
                      <a:pt x="736" y="2627"/>
                      <a:pt x="736" y="2627"/>
                    </a:cubicBezTo>
                    <a:cubicBezTo>
                      <a:pt x="762" y="2669"/>
                      <a:pt x="799" y="2701"/>
                      <a:pt x="845" y="2719"/>
                    </a:cubicBezTo>
                    <a:close/>
                    <a:moveTo>
                      <a:pt x="1896" y="1228"/>
                    </a:moveTo>
                    <a:cubicBezTo>
                      <a:pt x="2175" y="140"/>
                      <a:pt x="2175" y="140"/>
                      <a:pt x="2175" y="140"/>
                    </a:cubicBezTo>
                    <a:cubicBezTo>
                      <a:pt x="2181" y="146"/>
                      <a:pt x="2186" y="153"/>
                      <a:pt x="2191" y="161"/>
                    </a:cubicBezTo>
                    <a:cubicBezTo>
                      <a:pt x="2894" y="1343"/>
                      <a:pt x="2894" y="1343"/>
                      <a:pt x="2894" y="1343"/>
                    </a:cubicBezTo>
                    <a:cubicBezTo>
                      <a:pt x="2903" y="1357"/>
                      <a:pt x="2908" y="1373"/>
                      <a:pt x="2911" y="1389"/>
                    </a:cubicBezTo>
                    <a:lnTo>
                      <a:pt x="1896" y="1228"/>
                    </a:lnTo>
                    <a:close/>
                    <a:moveTo>
                      <a:pt x="1210" y="1638"/>
                    </a:moveTo>
                    <a:cubicBezTo>
                      <a:pt x="861" y="2626"/>
                      <a:pt x="861" y="2626"/>
                      <a:pt x="861" y="2626"/>
                    </a:cubicBezTo>
                    <a:cubicBezTo>
                      <a:pt x="842" y="2615"/>
                      <a:pt x="826" y="2600"/>
                      <a:pt x="815" y="2581"/>
                    </a:cubicBezTo>
                    <a:cubicBezTo>
                      <a:pt x="111" y="1399"/>
                      <a:pt x="111" y="1399"/>
                      <a:pt x="111" y="1399"/>
                    </a:cubicBezTo>
                    <a:cubicBezTo>
                      <a:pt x="104" y="1387"/>
                      <a:pt x="99" y="1373"/>
                      <a:pt x="96" y="1359"/>
                    </a:cubicBezTo>
                    <a:lnTo>
                      <a:pt x="1210" y="1638"/>
                    </a:lnTo>
                    <a:close/>
                    <a:moveTo>
                      <a:pt x="2891" y="1478"/>
                    </a:moveTo>
                    <a:cubicBezTo>
                      <a:pt x="2881" y="1495"/>
                      <a:pt x="2866" y="1508"/>
                      <a:pt x="2849" y="1518"/>
                    </a:cubicBezTo>
                    <a:cubicBezTo>
                      <a:pt x="991" y="2625"/>
                      <a:pt x="991" y="2625"/>
                      <a:pt x="991" y="2625"/>
                    </a:cubicBezTo>
                    <a:cubicBezTo>
                      <a:pt x="979" y="2632"/>
                      <a:pt x="966" y="2637"/>
                      <a:pt x="953" y="2640"/>
                    </a:cubicBezTo>
                    <a:cubicBezTo>
                      <a:pt x="1444" y="1248"/>
                      <a:pt x="1444" y="1248"/>
                      <a:pt x="1444" y="1248"/>
                    </a:cubicBezTo>
                    <a:lnTo>
                      <a:pt x="2891" y="1478"/>
                    </a:lnTo>
                    <a:close/>
                    <a:moveTo>
                      <a:pt x="1805" y="1213"/>
                    </a:moveTo>
                    <a:cubicBezTo>
                      <a:pt x="1397" y="1148"/>
                      <a:pt x="1397" y="1148"/>
                      <a:pt x="1397" y="1148"/>
                    </a:cubicBezTo>
                    <a:cubicBezTo>
                      <a:pt x="1389" y="1147"/>
                      <a:pt x="1382" y="1152"/>
                      <a:pt x="1379" y="1159"/>
                    </a:cubicBezTo>
                    <a:cubicBezTo>
                      <a:pt x="1240" y="1552"/>
                      <a:pt x="1240" y="1552"/>
                      <a:pt x="1240" y="1552"/>
                    </a:cubicBezTo>
                    <a:cubicBezTo>
                      <a:pt x="111" y="1269"/>
                      <a:pt x="111" y="1269"/>
                      <a:pt x="111" y="1269"/>
                    </a:cubicBezTo>
                    <a:cubicBezTo>
                      <a:pt x="122" y="1250"/>
                      <a:pt x="137" y="1234"/>
                      <a:pt x="156" y="1223"/>
                    </a:cubicBezTo>
                    <a:cubicBezTo>
                      <a:pt x="2015" y="116"/>
                      <a:pt x="2015" y="116"/>
                      <a:pt x="2015" y="116"/>
                    </a:cubicBezTo>
                    <a:cubicBezTo>
                      <a:pt x="2038" y="103"/>
                      <a:pt x="2065" y="97"/>
                      <a:pt x="2091" y="99"/>
                    </a:cubicBezTo>
                    <a:lnTo>
                      <a:pt x="1805" y="12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ṥľidê">
                <a:extLst>
                  <a:ext uri="{FF2B5EF4-FFF2-40B4-BE49-F238E27FC236}">
                    <a16:creationId xmlns:a16="http://schemas.microsoft.com/office/drawing/2014/main" id="{E9531CDE-546B-456B-957F-B57D4511C390}"/>
                  </a:ext>
                </a:extLst>
              </p:cNvPr>
              <p:cNvSpPr/>
              <p:nvPr/>
            </p:nvSpPr>
            <p:spPr bwMode="auto">
              <a:xfrm>
                <a:off x="2499" y="3362"/>
                <a:ext cx="463" cy="467"/>
              </a:xfrm>
              <a:custGeom>
                <a:avLst/>
                <a:gdLst>
                  <a:gd name="T0" fmla="*/ 1701 w 1931"/>
                  <a:gd name="T1" fmla="*/ 723 h 1955"/>
                  <a:gd name="T2" fmla="*/ 1856 w 1931"/>
                  <a:gd name="T3" fmla="*/ 559 h 1955"/>
                  <a:gd name="T4" fmla="*/ 1580 w 1931"/>
                  <a:gd name="T5" fmla="*/ 251 h 1955"/>
                  <a:gd name="T6" fmla="*/ 1467 w 1931"/>
                  <a:gd name="T7" fmla="*/ 169 h 1955"/>
                  <a:gd name="T8" fmla="*/ 1075 w 1931"/>
                  <a:gd name="T9" fmla="*/ 0 h 1955"/>
                  <a:gd name="T10" fmla="*/ 951 w 1931"/>
                  <a:gd name="T11" fmla="*/ 200 h 1955"/>
                  <a:gd name="T12" fmla="*/ 843 w 1931"/>
                  <a:gd name="T13" fmla="*/ 2 h 1955"/>
                  <a:gd name="T14" fmla="*/ 465 w 1931"/>
                  <a:gd name="T15" fmla="*/ 169 h 1955"/>
                  <a:gd name="T16" fmla="*/ 351 w 1931"/>
                  <a:gd name="T17" fmla="*/ 251 h 1955"/>
                  <a:gd name="T18" fmla="*/ 76 w 1931"/>
                  <a:gd name="T19" fmla="*/ 559 h 1955"/>
                  <a:gd name="T20" fmla="*/ 230 w 1931"/>
                  <a:gd name="T21" fmla="*/ 723 h 1955"/>
                  <a:gd name="T22" fmla="*/ 0 w 1931"/>
                  <a:gd name="T23" fmla="*/ 793 h 1955"/>
                  <a:gd name="T24" fmla="*/ 221 w 1931"/>
                  <a:gd name="T25" fmla="*/ 1204 h 1955"/>
                  <a:gd name="T26" fmla="*/ 76 w 1931"/>
                  <a:gd name="T27" fmla="*/ 1395 h 1955"/>
                  <a:gd name="T28" fmla="*/ 351 w 1931"/>
                  <a:gd name="T29" fmla="*/ 1704 h 1955"/>
                  <a:gd name="T30" fmla="*/ 465 w 1931"/>
                  <a:gd name="T31" fmla="*/ 1786 h 1955"/>
                  <a:gd name="T32" fmla="*/ 843 w 1931"/>
                  <a:gd name="T33" fmla="*/ 1953 h 1955"/>
                  <a:gd name="T34" fmla="*/ 951 w 1931"/>
                  <a:gd name="T35" fmla="*/ 1755 h 1955"/>
                  <a:gd name="T36" fmla="*/ 1075 w 1931"/>
                  <a:gd name="T37" fmla="*/ 1955 h 1955"/>
                  <a:gd name="T38" fmla="*/ 1464 w 1931"/>
                  <a:gd name="T39" fmla="*/ 1818 h 1955"/>
                  <a:gd name="T40" fmla="*/ 1434 w 1931"/>
                  <a:gd name="T41" fmla="*/ 1598 h 1955"/>
                  <a:gd name="T42" fmla="*/ 1638 w 1931"/>
                  <a:gd name="T43" fmla="*/ 1694 h 1955"/>
                  <a:gd name="T44" fmla="*/ 1846 w 1931"/>
                  <a:gd name="T45" fmla="*/ 1337 h 1955"/>
                  <a:gd name="T46" fmla="*/ 1890 w 1931"/>
                  <a:gd name="T47" fmla="*/ 1204 h 1955"/>
                  <a:gd name="T48" fmla="*/ 1890 w 1931"/>
                  <a:gd name="T49" fmla="*/ 751 h 1955"/>
                  <a:gd name="T50" fmla="*/ 1626 w 1931"/>
                  <a:gd name="T51" fmla="*/ 1280 h 1955"/>
                  <a:gd name="T52" fmla="*/ 1458 w 1931"/>
                  <a:gd name="T53" fmla="*/ 1512 h 1955"/>
                  <a:gd name="T54" fmla="*/ 1322 w 1931"/>
                  <a:gd name="T55" fmla="*/ 1611 h 1955"/>
                  <a:gd name="T56" fmla="*/ 1050 w 1931"/>
                  <a:gd name="T57" fmla="*/ 1699 h 1955"/>
                  <a:gd name="T58" fmla="*/ 924 w 1931"/>
                  <a:gd name="T59" fmla="*/ 1670 h 1955"/>
                  <a:gd name="T60" fmla="*/ 557 w 1931"/>
                  <a:gd name="T61" fmla="*/ 1772 h 1955"/>
                  <a:gd name="T62" fmla="*/ 524 w 1931"/>
                  <a:gd name="T63" fmla="*/ 1513 h 1955"/>
                  <a:gd name="T64" fmla="*/ 168 w 1931"/>
                  <a:gd name="T65" fmla="*/ 1380 h 1955"/>
                  <a:gd name="T66" fmla="*/ 294 w 1931"/>
                  <a:gd name="T67" fmla="*/ 1152 h 1955"/>
                  <a:gd name="T68" fmla="*/ 84 w 1931"/>
                  <a:gd name="T69" fmla="*/ 834 h 1955"/>
                  <a:gd name="T70" fmla="*/ 320 w 1931"/>
                  <a:gd name="T71" fmla="*/ 723 h 1955"/>
                  <a:gd name="T72" fmla="*/ 336 w 1931"/>
                  <a:gd name="T73" fmla="*/ 343 h 1955"/>
                  <a:gd name="T74" fmla="*/ 592 w 1931"/>
                  <a:gd name="T75" fmla="*/ 392 h 1955"/>
                  <a:gd name="T76" fmla="*/ 829 w 1931"/>
                  <a:gd name="T77" fmla="*/ 94 h 1955"/>
                  <a:gd name="T78" fmla="*/ 1007 w 1931"/>
                  <a:gd name="T79" fmla="*/ 284 h 1955"/>
                  <a:gd name="T80" fmla="*/ 1374 w 1931"/>
                  <a:gd name="T81" fmla="*/ 183 h 1955"/>
                  <a:gd name="T82" fmla="*/ 1407 w 1931"/>
                  <a:gd name="T83" fmla="*/ 441 h 1955"/>
                  <a:gd name="T84" fmla="*/ 1763 w 1931"/>
                  <a:gd name="T85" fmla="*/ 574 h 1955"/>
                  <a:gd name="T86" fmla="*/ 1638 w 1931"/>
                  <a:gd name="T87" fmla="*/ 803 h 1955"/>
                  <a:gd name="T88" fmla="*/ 1848 w 1931"/>
                  <a:gd name="T89" fmla="*/ 1120 h 1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931" h="1955">
                    <a:moveTo>
                      <a:pt x="1890" y="751"/>
                    </a:moveTo>
                    <a:cubicBezTo>
                      <a:pt x="1710" y="751"/>
                      <a:pt x="1710" y="751"/>
                      <a:pt x="1710" y="751"/>
                    </a:cubicBezTo>
                    <a:cubicBezTo>
                      <a:pt x="1707" y="742"/>
                      <a:pt x="1704" y="732"/>
                      <a:pt x="1701" y="723"/>
                    </a:cubicBezTo>
                    <a:cubicBezTo>
                      <a:pt x="1846" y="618"/>
                      <a:pt x="1846" y="618"/>
                      <a:pt x="1846" y="618"/>
                    </a:cubicBezTo>
                    <a:cubicBezTo>
                      <a:pt x="1855" y="611"/>
                      <a:pt x="1861" y="601"/>
                      <a:pt x="1863" y="590"/>
                    </a:cubicBezTo>
                    <a:cubicBezTo>
                      <a:pt x="1865" y="579"/>
                      <a:pt x="1862" y="568"/>
                      <a:pt x="1856" y="559"/>
                    </a:cubicBezTo>
                    <a:cubicBezTo>
                      <a:pt x="1638" y="260"/>
                      <a:pt x="1638" y="260"/>
                      <a:pt x="1638" y="260"/>
                    </a:cubicBezTo>
                    <a:cubicBezTo>
                      <a:pt x="1630" y="249"/>
                      <a:pt x="1618" y="243"/>
                      <a:pt x="1604" y="243"/>
                    </a:cubicBezTo>
                    <a:cubicBezTo>
                      <a:pt x="1596" y="243"/>
                      <a:pt x="1587" y="246"/>
                      <a:pt x="1580" y="251"/>
                    </a:cubicBezTo>
                    <a:cubicBezTo>
                      <a:pt x="1434" y="357"/>
                      <a:pt x="1434" y="357"/>
                      <a:pt x="1434" y="357"/>
                    </a:cubicBezTo>
                    <a:cubicBezTo>
                      <a:pt x="1427" y="351"/>
                      <a:pt x="1419" y="345"/>
                      <a:pt x="1411" y="340"/>
                    </a:cubicBezTo>
                    <a:cubicBezTo>
                      <a:pt x="1467" y="169"/>
                      <a:pt x="1467" y="169"/>
                      <a:pt x="1467" y="169"/>
                    </a:cubicBezTo>
                    <a:cubicBezTo>
                      <a:pt x="1474" y="147"/>
                      <a:pt x="1462" y="123"/>
                      <a:pt x="1440" y="116"/>
                    </a:cubicBezTo>
                    <a:cubicBezTo>
                      <a:pt x="1088" y="2"/>
                      <a:pt x="1088" y="2"/>
                      <a:pt x="1088" y="2"/>
                    </a:cubicBezTo>
                    <a:cubicBezTo>
                      <a:pt x="1084" y="0"/>
                      <a:pt x="1080" y="0"/>
                      <a:pt x="1075" y="0"/>
                    </a:cubicBezTo>
                    <a:cubicBezTo>
                      <a:pt x="1057" y="0"/>
                      <a:pt x="1041" y="11"/>
                      <a:pt x="1036" y="29"/>
                    </a:cubicBezTo>
                    <a:cubicBezTo>
                      <a:pt x="980" y="200"/>
                      <a:pt x="980" y="200"/>
                      <a:pt x="980" y="200"/>
                    </a:cubicBezTo>
                    <a:cubicBezTo>
                      <a:pt x="970" y="199"/>
                      <a:pt x="961" y="199"/>
                      <a:pt x="951" y="200"/>
                    </a:cubicBezTo>
                    <a:cubicBezTo>
                      <a:pt x="896" y="29"/>
                      <a:pt x="896" y="29"/>
                      <a:pt x="896" y="29"/>
                    </a:cubicBezTo>
                    <a:cubicBezTo>
                      <a:pt x="890" y="11"/>
                      <a:pt x="874" y="0"/>
                      <a:pt x="856" y="0"/>
                    </a:cubicBezTo>
                    <a:cubicBezTo>
                      <a:pt x="851" y="0"/>
                      <a:pt x="847" y="0"/>
                      <a:pt x="843" y="2"/>
                    </a:cubicBezTo>
                    <a:cubicBezTo>
                      <a:pt x="492" y="116"/>
                      <a:pt x="492" y="116"/>
                      <a:pt x="492" y="116"/>
                    </a:cubicBezTo>
                    <a:cubicBezTo>
                      <a:pt x="481" y="119"/>
                      <a:pt x="472" y="127"/>
                      <a:pt x="467" y="137"/>
                    </a:cubicBezTo>
                    <a:cubicBezTo>
                      <a:pt x="462" y="147"/>
                      <a:pt x="461" y="158"/>
                      <a:pt x="465" y="169"/>
                    </a:cubicBezTo>
                    <a:cubicBezTo>
                      <a:pt x="520" y="340"/>
                      <a:pt x="520" y="340"/>
                      <a:pt x="520" y="340"/>
                    </a:cubicBezTo>
                    <a:cubicBezTo>
                      <a:pt x="512" y="345"/>
                      <a:pt x="505" y="351"/>
                      <a:pt x="497" y="357"/>
                    </a:cubicBezTo>
                    <a:cubicBezTo>
                      <a:pt x="351" y="251"/>
                      <a:pt x="351" y="251"/>
                      <a:pt x="351" y="251"/>
                    </a:cubicBezTo>
                    <a:cubicBezTo>
                      <a:pt x="344" y="246"/>
                      <a:pt x="336" y="243"/>
                      <a:pt x="327" y="243"/>
                    </a:cubicBezTo>
                    <a:cubicBezTo>
                      <a:pt x="313" y="243"/>
                      <a:pt x="301" y="249"/>
                      <a:pt x="293" y="260"/>
                    </a:cubicBezTo>
                    <a:cubicBezTo>
                      <a:pt x="76" y="559"/>
                      <a:pt x="76" y="559"/>
                      <a:pt x="76" y="559"/>
                    </a:cubicBezTo>
                    <a:cubicBezTo>
                      <a:pt x="69" y="568"/>
                      <a:pt x="67" y="579"/>
                      <a:pt x="68" y="590"/>
                    </a:cubicBezTo>
                    <a:cubicBezTo>
                      <a:pt x="70" y="601"/>
                      <a:pt x="76" y="611"/>
                      <a:pt x="85" y="618"/>
                    </a:cubicBezTo>
                    <a:cubicBezTo>
                      <a:pt x="230" y="723"/>
                      <a:pt x="230" y="723"/>
                      <a:pt x="230" y="723"/>
                    </a:cubicBezTo>
                    <a:cubicBezTo>
                      <a:pt x="227" y="733"/>
                      <a:pt x="224" y="742"/>
                      <a:pt x="221" y="751"/>
                    </a:cubicBezTo>
                    <a:cubicBezTo>
                      <a:pt x="42" y="751"/>
                      <a:pt x="42" y="751"/>
                      <a:pt x="42" y="751"/>
                    </a:cubicBezTo>
                    <a:cubicBezTo>
                      <a:pt x="19" y="751"/>
                      <a:pt x="0" y="769"/>
                      <a:pt x="0" y="793"/>
                    </a:cubicBezTo>
                    <a:cubicBezTo>
                      <a:pt x="0" y="1162"/>
                      <a:pt x="0" y="1162"/>
                      <a:pt x="0" y="1162"/>
                    </a:cubicBezTo>
                    <a:cubicBezTo>
                      <a:pt x="0" y="1185"/>
                      <a:pt x="19" y="1204"/>
                      <a:pt x="42" y="1204"/>
                    </a:cubicBezTo>
                    <a:cubicBezTo>
                      <a:pt x="221" y="1204"/>
                      <a:pt x="221" y="1204"/>
                      <a:pt x="221" y="1204"/>
                    </a:cubicBezTo>
                    <a:cubicBezTo>
                      <a:pt x="224" y="1213"/>
                      <a:pt x="227" y="1222"/>
                      <a:pt x="230" y="1231"/>
                    </a:cubicBezTo>
                    <a:cubicBezTo>
                      <a:pt x="85" y="1337"/>
                      <a:pt x="85" y="1337"/>
                      <a:pt x="85" y="1337"/>
                    </a:cubicBezTo>
                    <a:cubicBezTo>
                      <a:pt x="66" y="1351"/>
                      <a:pt x="62" y="1377"/>
                      <a:pt x="76" y="1395"/>
                    </a:cubicBezTo>
                    <a:cubicBezTo>
                      <a:pt x="293" y="1694"/>
                      <a:pt x="293" y="1694"/>
                      <a:pt x="293" y="1694"/>
                    </a:cubicBezTo>
                    <a:cubicBezTo>
                      <a:pt x="301" y="1705"/>
                      <a:pt x="313" y="1712"/>
                      <a:pt x="327" y="1712"/>
                    </a:cubicBezTo>
                    <a:cubicBezTo>
                      <a:pt x="336" y="1712"/>
                      <a:pt x="344" y="1709"/>
                      <a:pt x="351" y="1704"/>
                    </a:cubicBezTo>
                    <a:cubicBezTo>
                      <a:pt x="497" y="1598"/>
                      <a:pt x="497" y="1598"/>
                      <a:pt x="497" y="1598"/>
                    </a:cubicBezTo>
                    <a:cubicBezTo>
                      <a:pt x="504" y="1604"/>
                      <a:pt x="512" y="1609"/>
                      <a:pt x="520" y="1615"/>
                    </a:cubicBezTo>
                    <a:cubicBezTo>
                      <a:pt x="465" y="1786"/>
                      <a:pt x="465" y="1786"/>
                      <a:pt x="465" y="1786"/>
                    </a:cubicBezTo>
                    <a:cubicBezTo>
                      <a:pt x="461" y="1796"/>
                      <a:pt x="462" y="1808"/>
                      <a:pt x="467" y="1818"/>
                    </a:cubicBezTo>
                    <a:cubicBezTo>
                      <a:pt x="472" y="1828"/>
                      <a:pt x="481" y="1835"/>
                      <a:pt x="492" y="1839"/>
                    </a:cubicBezTo>
                    <a:cubicBezTo>
                      <a:pt x="843" y="1953"/>
                      <a:pt x="843" y="1953"/>
                      <a:pt x="843" y="1953"/>
                    </a:cubicBezTo>
                    <a:cubicBezTo>
                      <a:pt x="847" y="1954"/>
                      <a:pt x="851" y="1955"/>
                      <a:pt x="856" y="1955"/>
                    </a:cubicBezTo>
                    <a:cubicBezTo>
                      <a:pt x="874" y="1955"/>
                      <a:pt x="890" y="1943"/>
                      <a:pt x="896" y="1926"/>
                    </a:cubicBezTo>
                    <a:cubicBezTo>
                      <a:pt x="951" y="1755"/>
                      <a:pt x="951" y="1755"/>
                      <a:pt x="951" y="1755"/>
                    </a:cubicBezTo>
                    <a:cubicBezTo>
                      <a:pt x="961" y="1755"/>
                      <a:pt x="970" y="1755"/>
                      <a:pt x="980" y="1755"/>
                    </a:cubicBezTo>
                    <a:cubicBezTo>
                      <a:pt x="1036" y="1926"/>
                      <a:pt x="1036" y="1926"/>
                      <a:pt x="1036" y="1926"/>
                    </a:cubicBezTo>
                    <a:cubicBezTo>
                      <a:pt x="1041" y="1943"/>
                      <a:pt x="1057" y="1955"/>
                      <a:pt x="1075" y="1955"/>
                    </a:cubicBezTo>
                    <a:cubicBezTo>
                      <a:pt x="1080" y="1955"/>
                      <a:pt x="1084" y="1954"/>
                      <a:pt x="1088" y="1953"/>
                    </a:cubicBezTo>
                    <a:cubicBezTo>
                      <a:pt x="1440" y="1839"/>
                      <a:pt x="1440" y="1839"/>
                      <a:pt x="1440" y="1839"/>
                    </a:cubicBezTo>
                    <a:cubicBezTo>
                      <a:pt x="1450" y="1835"/>
                      <a:pt x="1459" y="1828"/>
                      <a:pt x="1464" y="1818"/>
                    </a:cubicBezTo>
                    <a:cubicBezTo>
                      <a:pt x="1469" y="1808"/>
                      <a:pt x="1470" y="1797"/>
                      <a:pt x="1467" y="1786"/>
                    </a:cubicBezTo>
                    <a:cubicBezTo>
                      <a:pt x="1411" y="1615"/>
                      <a:pt x="1411" y="1615"/>
                      <a:pt x="1411" y="1615"/>
                    </a:cubicBezTo>
                    <a:cubicBezTo>
                      <a:pt x="1419" y="1609"/>
                      <a:pt x="1427" y="1604"/>
                      <a:pt x="1434" y="1598"/>
                    </a:cubicBezTo>
                    <a:cubicBezTo>
                      <a:pt x="1580" y="1704"/>
                      <a:pt x="1580" y="1704"/>
                      <a:pt x="1580" y="1704"/>
                    </a:cubicBezTo>
                    <a:cubicBezTo>
                      <a:pt x="1589" y="1710"/>
                      <a:pt x="1600" y="1713"/>
                      <a:pt x="1611" y="1711"/>
                    </a:cubicBezTo>
                    <a:cubicBezTo>
                      <a:pt x="1622" y="1709"/>
                      <a:pt x="1632" y="1703"/>
                      <a:pt x="1638" y="1694"/>
                    </a:cubicBezTo>
                    <a:cubicBezTo>
                      <a:pt x="1856" y="1395"/>
                      <a:pt x="1856" y="1395"/>
                      <a:pt x="1856" y="1395"/>
                    </a:cubicBezTo>
                    <a:cubicBezTo>
                      <a:pt x="1862" y="1386"/>
                      <a:pt x="1865" y="1375"/>
                      <a:pt x="1863" y="1364"/>
                    </a:cubicBezTo>
                    <a:cubicBezTo>
                      <a:pt x="1861" y="1353"/>
                      <a:pt x="1855" y="1344"/>
                      <a:pt x="1846" y="1337"/>
                    </a:cubicBezTo>
                    <a:cubicBezTo>
                      <a:pt x="1701" y="1231"/>
                      <a:pt x="1701" y="1231"/>
                      <a:pt x="1701" y="1231"/>
                    </a:cubicBezTo>
                    <a:cubicBezTo>
                      <a:pt x="1704" y="1222"/>
                      <a:pt x="1707" y="1213"/>
                      <a:pt x="1710" y="1204"/>
                    </a:cubicBezTo>
                    <a:cubicBezTo>
                      <a:pt x="1890" y="1204"/>
                      <a:pt x="1890" y="1204"/>
                      <a:pt x="1890" y="1204"/>
                    </a:cubicBezTo>
                    <a:cubicBezTo>
                      <a:pt x="1913" y="1204"/>
                      <a:pt x="1931" y="1185"/>
                      <a:pt x="1931" y="1162"/>
                    </a:cubicBezTo>
                    <a:cubicBezTo>
                      <a:pt x="1931" y="793"/>
                      <a:pt x="1931" y="793"/>
                      <a:pt x="1931" y="793"/>
                    </a:cubicBezTo>
                    <a:cubicBezTo>
                      <a:pt x="1931" y="769"/>
                      <a:pt x="1913" y="751"/>
                      <a:pt x="1890" y="751"/>
                    </a:cubicBezTo>
                    <a:close/>
                    <a:moveTo>
                      <a:pt x="1638" y="1152"/>
                    </a:moveTo>
                    <a:cubicBezTo>
                      <a:pt x="1631" y="1178"/>
                      <a:pt x="1623" y="1204"/>
                      <a:pt x="1612" y="1231"/>
                    </a:cubicBezTo>
                    <a:cubicBezTo>
                      <a:pt x="1605" y="1249"/>
                      <a:pt x="1611" y="1269"/>
                      <a:pt x="1626" y="1280"/>
                    </a:cubicBezTo>
                    <a:cubicBezTo>
                      <a:pt x="1763" y="1380"/>
                      <a:pt x="1763" y="1380"/>
                      <a:pt x="1763" y="1380"/>
                    </a:cubicBezTo>
                    <a:cubicBezTo>
                      <a:pt x="1595" y="1611"/>
                      <a:pt x="1595" y="1611"/>
                      <a:pt x="1595" y="1611"/>
                    </a:cubicBezTo>
                    <a:cubicBezTo>
                      <a:pt x="1458" y="1512"/>
                      <a:pt x="1458" y="1512"/>
                      <a:pt x="1458" y="1512"/>
                    </a:cubicBezTo>
                    <a:cubicBezTo>
                      <a:pt x="1443" y="1501"/>
                      <a:pt x="1421" y="1502"/>
                      <a:pt x="1407" y="1513"/>
                    </a:cubicBezTo>
                    <a:cubicBezTo>
                      <a:pt x="1386" y="1530"/>
                      <a:pt x="1364" y="1547"/>
                      <a:pt x="1339" y="1563"/>
                    </a:cubicBezTo>
                    <a:cubicBezTo>
                      <a:pt x="1323" y="1573"/>
                      <a:pt x="1316" y="1593"/>
                      <a:pt x="1322" y="1611"/>
                    </a:cubicBezTo>
                    <a:cubicBezTo>
                      <a:pt x="1374" y="1772"/>
                      <a:pt x="1374" y="1772"/>
                      <a:pt x="1374" y="1772"/>
                    </a:cubicBezTo>
                    <a:cubicBezTo>
                      <a:pt x="1102" y="1860"/>
                      <a:pt x="1102" y="1860"/>
                      <a:pt x="1102" y="1860"/>
                    </a:cubicBezTo>
                    <a:cubicBezTo>
                      <a:pt x="1050" y="1699"/>
                      <a:pt x="1050" y="1699"/>
                      <a:pt x="1050" y="1699"/>
                    </a:cubicBezTo>
                    <a:cubicBezTo>
                      <a:pt x="1044" y="1682"/>
                      <a:pt x="1028" y="1670"/>
                      <a:pt x="1010" y="1670"/>
                    </a:cubicBezTo>
                    <a:cubicBezTo>
                      <a:pt x="1009" y="1670"/>
                      <a:pt x="1008" y="1670"/>
                      <a:pt x="1007" y="1670"/>
                    </a:cubicBezTo>
                    <a:cubicBezTo>
                      <a:pt x="978" y="1672"/>
                      <a:pt x="954" y="1672"/>
                      <a:pt x="924" y="1670"/>
                    </a:cubicBezTo>
                    <a:cubicBezTo>
                      <a:pt x="905" y="1669"/>
                      <a:pt x="887" y="1681"/>
                      <a:pt x="882" y="1699"/>
                    </a:cubicBezTo>
                    <a:cubicBezTo>
                      <a:pt x="829" y="1860"/>
                      <a:pt x="829" y="1860"/>
                      <a:pt x="829" y="1860"/>
                    </a:cubicBezTo>
                    <a:cubicBezTo>
                      <a:pt x="557" y="1772"/>
                      <a:pt x="557" y="1772"/>
                      <a:pt x="557" y="1772"/>
                    </a:cubicBezTo>
                    <a:cubicBezTo>
                      <a:pt x="610" y="1611"/>
                      <a:pt x="610" y="1611"/>
                      <a:pt x="610" y="1611"/>
                    </a:cubicBezTo>
                    <a:cubicBezTo>
                      <a:pt x="616" y="1593"/>
                      <a:pt x="608" y="1573"/>
                      <a:pt x="592" y="1563"/>
                    </a:cubicBezTo>
                    <a:cubicBezTo>
                      <a:pt x="567" y="1546"/>
                      <a:pt x="545" y="1530"/>
                      <a:pt x="524" y="1513"/>
                    </a:cubicBezTo>
                    <a:cubicBezTo>
                      <a:pt x="510" y="1502"/>
                      <a:pt x="488" y="1501"/>
                      <a:pt x="473" y="1512"/>
                    </a:cubicBezTo>
                    <a:cubicBezTo>
                      <a:pt x="336" y="1611"/>
                      <a:pt x="336" y="1611"/>
                      <a:pt x="336" y="1611"/>
                    </a:cubicBezTo>
                    <a:cubicBezTo>
                      <a:pt x="168" y="1380"/>
                      <a:pt x="168" y="1380"/>
                      <a:pt x="168" y="1380"/>
                    </a:cubicBezTo>
                    <a:cubicBezTo>
                      <a:pt x="305" y="1280"/>
                      <a:pt x="305" y="1280"/>
                      <a:pt x="305" y="1280"/>
                    </a:cubicBezTo>
                    <a:cubicBezTo>
                      <a:pt x="321" y="1269"/>
                      <a:pt x="327" y="1249"/>
                      <a:pt x="320" y="1231"/>
                    </a:cubicBezTo>
                    <a:cubicBezTo>
                      <a:pt x="309" y="1203"/>
                      <a:pt x="300" y="1177"/>
                      <a:pt x="294" y="1152"/>
                    </a:cubicBezTo>
                    <a:cubicBezTo>
                      <a:pt x="289" y="1133"/>
                      <a:pt x="272" y="1120"/>
                      <a:pt x="253" y="1120"/>
                    </a:cubicBezTo>
                    <a:cubicBezTo>
                      <a:pt x="84" y="1120"/>
                      <a:pt x="84" y="1120"/>
                      <a:pt x="84" y="1120"/>
                    </a:cubicBezTo>
                    <a:cubicBezTo>
                      <a:pt x="84" y="834"/>
                      <a:pt x="84" y="834"/>
                      <a:pt x="84" y="834"/>
                    </a:cubicBezTo>
                    <a:cubicBezTo>
                      <a:pt x="253" y="834"/>
                      <a:pt x="253" y="834"/>
                      <a:pt x="253" y="834"/>
                    </a:cubicBezTo>
                    <a:cubicBezTo>
                      <a:pt x="272" y="834"/>
                      <a:pt x="289" y="821"/>
                      <a:pt x="294" y="803"/>
                    </a:cubicBezTo>
                    <a:cubicBezTo>
                      <a:pt x="300" y="778"/>
                      <a:pt x="309" y="752"/>
                      <a:pt x="320" y="723"/>
                    </a:cubicBezTo>
                    <a:cubicBezTo>
                      <a:pt x="327" y="706"/>
                      <a:pt x="321" y="685"/>
                      <a:pt x="305" y="674"/>
                    </a:cubicBezTo>
                    <a:cubicBezTo>
                      <a:pt x="168" y="574"/>
                      <a:pt x="168" y="574"/>
                      <a:pt x="168" y="574"/>
                    </a:cubicBezTo>
                    <a:cubicBezTo>
                      <a:pt x="336" y="343"/>
                      <a:pt x="336" y="343"/>
                      <a:pt x="336" y="343"/>
                    </a:cubicBezTo>
                    <a:cubicBezTo>
                      <a:pt x="473" y="443"/>
                      <a:pt x="473" y="443"/>
                      <a:pt x="473" y="443"/>
                    </a:cubicBezTo>
                    <a:cubicBezTo>
                      <a:pt x="488" y="454"/>
                      <a:pt x="510" y="453"/>
                      <a:pt x="524" y="441"/>
                    </a:cubicBezTo>
                    <a:cubicBezTo>
                      <a:pt x="545" y="424"/>
                      <a:pt x="568" y="408"/>
                      <a:pt x="592" y="392"/>
                    </a:cubicBezTo>
                    <a:cubicBezTo>
                      <a:pt x="608" y="382"/>
                      <a:pt x="616" y="362"/>
                      <a:pt x="610" y="344"/>
                    </a:cubicBezTo>
                    <a:cubicBezTo>
                      <a:pt x="557" y="183"/>
                      <a:pt x="557" y="183"/>
                      <a:pt x="557" y="183"/>
                    </a:cubicBezTo>
                    <a:cubicBezTo>
                      <a:pt x="829" y="94"/>
                      <a:pt x="829" y="94"/>
                      <a:pt x="829" y="94"/>
                    </a:cubicBezTo>
                    <a:cubicBezTo>
                      <a:pt x="882" y="256"/>
                      <a:pt x="882" y="256"/>
                      <a:pt x="882" y="256"/>
                    </a:cubicBezTo>
                    <a:cubicBezTo>
                      <a:pt x="888" y="274"/>
                      <a:pt x="905" y="286"/>
                      <a:pt x="924" y="284"/>
                    </a:cubicBezTo>
                    <a:cubicBezTo>
                      <a:pt x="952" y="283"/>
                      <a:pt x="979" y="283"/>
                      <a:pt x="1007" y="284"/>
                    </a:cubicBezTo>
                    <a:cubicBezTo>
                      <a:pt x="1027" y="286"/>
                      <a:pt x="1044" y="274"/>
                      <a:pt x="1050" y="256"/>
                    </a:cubicBezTo>
                    <a:cubicBezTo>
                      <a:pt x="1102" y="94"/>
                      <a:pt x="1102" y="94"/>
                      <a:pt x="1102" y="94"/>
                    </a:cubicBezTo>
                    <a:cubicBezTo>
                      <a:pt x="1374" y="183"/>
                      <a:pt x="1374" y="183"/>
                      <a:pt x="1374" y="183"/>
                    </a:cubicBezTo>
                    <a:cubicBezTo>
                      <a:pt x="1322" y="344"/>
                      <a:pt x="1322" y="344"/>
                      <a:pt x="1322" y="344"/>
                    </a:cubicBezTo>
                    <a:cubicBezTo>
                      <a:pt x="1316" y="362"/>
                      <a:pt x="1323" y="382"/>
                      <a:pt x="1339" y="392"/>
                    </a:cubicBezTo>
                    <a:cubicBezTo>
                      <a:pt x="1363" y="408"/>
                      <a:pt x="1386" y="424"/>
                      <a:pt x="1407" y="441"/>
                    </a:cubicBezTo>
                    <a:cubicBezTo>
                      <a:pt x="1421" y="453"/>
                      <a:pt x="1443" y="454"/>
                      <a:pt x="1458" y="443"/>
                    </a:cubicBezTo>
                    <a:cubicBezTo>
                      <a:pt x="1595" y="343"/>
                      <a:pt x="1595" y="343"/>
                      <a:pt x="1595" y="343"/>
                    </a:cubicBezTo>
                    <a:cubicBezTo>
                      <a:pt x="1763" y="574"/>
                      <a:pt x="1763" y="574"/>
                      <a:pt x="1763" y="574"/>
                    </a:cubicBezTo>
                    <a:cubicBezTo>
                      <a:pt x="1626" y="674"/>
                      <a:pt x="1626" y="674"/>
                      <a:pt x="1626" y="674"/>
                    </a:cubicBezTo>
                    <a:cubicBezTo>
                      <a:pt x="1611" y="685"/>
                      <a:pt x="1605" y="706"/>
                      <a:pt x="1612" y="723"/>
                    </a:cubicBezTo>
                    <a:cubicBezTo>
                      <a:pt x="1623" y="750"/>
                      <a:pt x="1631" y="777"/>
                      <a:pt x="1638" y="803"/>
                    </a:cubicBezTo>
                    <a:cubicBezTo>
                      <a:pt x="1643" y="821"/>
                      <a:pt x="1659" y="834"/>
                      <a:pt x="1678" y="834"/>
                    </a:cubicBezTo>
                    <a:cubicBezTo>
                      <a:pt x="1848" y="834"/>
                      <a:pt x="1848" y="834"/>
                      <a:pt x="1848" y="834"/>
                    </a:cubicBezTo>
                    <a:cubicBezTo>
                      <a:pt x="1848" y="1120"/>
                      <a:pt x="1848" y="1120"/>
                      <a:pt x="1848" y="1120"/>
                    </a:cubicBezTo>
                    <a:cubicBezTo>
                      <a:pt x="1678" y="1120"/>
                      <a:pt x="1678" y="1120"/>
                      <a:pt x="1678" y="1120"/>
                    </a:cubicBezTo>
                    <a:cubicBezTo>
                      <a:pt x="1659" y="1120"/>
                      <a:pt x="1643" y="1133"/>
                      <a:pt x="1638" y="1152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îṩḷîdé">
                <a:extLst>
                  <a:ext uri="{FF2B5EF4-FFF2-40B4-BE49-F238E27FC236}">
                    <a16:creationId xmlns:a16="http://schemas.microsoft.com/office/drawing/2014/main" id="{8B4A3BEC-B06B-487D-B3A8-1AF8BCA2413A}"/>
                  </a:ext>
                </a:extLst>
              </p:cNvPr>
              <p:cNvSpPr/>
              <p:nvPr/>
            </p:nvSpPr>
            <p:spPr bwMode="auto">
              <a:xfrm>
                <a:off x="2611" y="3476"/>
                <a:ext cx="239" cy="239"/>
              </a:xfrm>
              <a:custGeom>
                <a:avLst/>
                <a:gdLst>
                  <a:gd name="T0" fmla="*/ 499 w 997"/>
                  <a:gd name="T1" fmla="*/ 0 h 997"/>
                  <a:gd name="T2" fmla="*/ 0 w 997"/>
                  <a:gd name="T3" fmla="*/ 498 h 997"/>
                  <a:gd name="T4" fmla="*/ 499 w 997"/>
                  <a:gd name="T5" fmla="*/ 997 h 997"/>
                  <a:gd name="T6" fmla="*/ 997 w 997"/>
                  <a:gd name="T7" fmla="*/ 498 h 997"/>
                  <a:gd name="T8" fmla="*/ 499 w 997"/>
                  <a:gd name="T9" fmla="*/ 0 h 997"/>
                  <a:gd name="T10" fmla="*/ 499 w 997"/>
                  <a:gd name="T11" fmla="*/ 913 h 997"/>
                  <a:gd name="T12" fmla="*/ 84 w 997"/>
                  <a:gd name="T13" fmla="*/ 498 h 997"/>
                  <a:gd name="T14" fmla="*/ 499 w 997"/>
                  <a:gd name="T15" fmla="*/ 84 h 997"/>
                  <a:gd name="T16" fmla="*/ 913 w 997"/>
                  <a:gd name="T17" fmla="*/ 498 h 997"/>
                  <a:gd name="T18" fmla="*/ 499 w 997"/>
                  <a:gd name="T19" fmla="*/ 913 h 9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97" h="997">
                    <a:moveTo>
                      <a:pt x="499" y="0"/>
                    </a:moveTo>
                    <a:cubicBezTo>
                      <a:pt x="224" y="0"/>
                      <a:pt x="0" y="224"/>
                      <a:pt x="0" y="498"/>
                    </a:cubicBezTo>
                    <a:cubicBezTo>
                      <a:pt x="0" y="773"/>
                      <a:pt x="224" y="997"/>
                      <a:pt x="499" y="997"/>
                    </a:cubicBezTo>
                    <a:cubicBezTo>
                      <a:pt x="773" y="997"/>
                      <a:pt x="997" y="773"/>
                      <a:pt x="997" y="498"/>
                    </a:cubicBezTo>
                    <a:cubicBezTo>
                      <a:pt x="997" y="224"/>
                      <a:pt x="773" y="0"/>
                      <a:pt x="499" y="0"/>
                    </a:cubicBezTo>
                    <a:close/>
                    <a:moveTo>
                      <a:pt x="499" y="913"/>
                    </a:moveTo>
                    <a:cubicBezTo>
                      <a:pt x="270" y="913"/>
                      <a:pt x="84" y="727"/>
                      <a:pt x="84" y="498"/>
                    </a:cubicBezTo>
                    <a:cubicBezTo>
                      <a:pt x="84" y="270"/>
                      <a:pt x="270" y="84"/>
                      <a:pt x="499" y="84"/>
                    </a:cubicBezTo>
                    <a:cubicBezTo>
                      <a:pt x="727" y="84"/>
                      <a:pt x="913" y="270"/>
                      <a:pt x="913" y="498"/>
                    </a:cubicBezTo>
                    <a:cubicBezTo>
                      <a:pt x="913" y="727"/>
                      <a:pt x="727" y="913"/>
                      <a:pt x="499" y="913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ṡlîdé">
                <a:extLst>
                  <a:ext uri="{FF2B5EF4-FFF2-40B4-BE49-F238E27FC236}">
                    <a16:creationId xmlns:a16="http://schemas.microsoft.com/office/drawing/2014/main" id="{265F31C1-1784-4118-82C1-E768835CD1F0}"/>
                  </a:ext>
                </a:extLst>
              </p:cNvPr>
              <p:cNvSpPr/>
              <p:nvPr/>
            </p:nvSpPr>
            <p:spPr bwMode="auto">
              <a:xfrm>
                <a:off x="2038" y="2990"/>
                <a:ext cx="497" cy="557"/>
              </a:xfrm>
              <a:custGeom>
                <a:avLst/>
                <a:gdLst>
                  <a:gd name="T0" fmla="*/ 1647 w 2072"/>
                  <a:gd name="T1" fmla="*/ 100 h 2329"/>
                  <a:gd name="T2" fmla="*/ 1150 w 2072"/>
                  <a:gd name="T3" fmla="*/ 766 h 2329"/>
                  <a:gd name="T4" fmla="*/ 736 w 2072"/>
                  <a:gd name="T5" fmla="*/ 709 h 2329"/>
                  <a:gd name="T6" fmla="*/ 57 w 2072"/>
                  <a:gd name="T7" fmla="*/ 1593 h 2329"/>
                  <a:gd name="T8" fmla="*/ 942 w 2072"/>
                  <a:gd name="T9" fmla="*/ 2273 h 2329"/>
                  <a:gd name="T10" fmla="*/ 1621 w 2072"/>
                  <a:gd name="T11" fmla="*/ 1388 h 2329"/>
                  <a:gd name="T12" fmla="*/ 1504 w 2072"/>
                  <a:gd name="T13" fmla="*/ 1068 h 2329"/>
                  <a:gd name="T14" fmla="*/ 2020 w 2072"/>
                  <a:gd name="T15" fmla="*/ 379 h 2329"/>
                  <a:gd name="T16" fmla="*/ 2064 w 2072"/>
                  <a:gd name="T17" fmla="*/ 209 h 2329"/>
                  <a:gd name="T18" fmla="*/ 1973 w 2072"/>
                  <a:gd name="T19" fmla="*/ 53 h 2329"/>
                  <a:gd name="T20" fmla="*/ 1800 w 2072"/>
                  <a:gd name="T21" fmla="*/ 9 h 2329"/>
                  <a:gd name="T22" fmla="*/ 1647 w 2072"/>
                  <a:gd name="T23" fmla="*/ 100 h 2329"/>
                  <a:gd name="T24" fmla="*/ 1145 w 2072"/>
                  <a:gd name="T25" fmla="*/ 855 h 2329"/>
                  <a:gd name="T26" fmla="*/ 1166 w 2072"/>
                  <a:gd name="T27" fmla="*/ 865 h 2329"/>
                  <a:gd name="T28" fmla="*/ 1182 w 2072"/>
                  <a:gd name="T29" fmla="*/ 861 h 2329"/>
                  <a:gd name="T30" fmla="*/ 1714 w 2072"/>
                  <a:gd name="T31" fmla="*/ 150 h 2329"/>
                  <a:gd name="T32" fmla="*/ 1812 w 2072"/>
                  <a:gd name="T33" fmla="*/ 91 h 2329"/>
                  <a:gd name="T34" fmla="*/ 1923 w 2072"/>
                  <a:gd name="T35" fmla="*/ 120 h 2329"/>
                  <a:gd name="T36" fmla="*/ 1982 w 2072"/>
                  <a:gd name="T37" fmla="*/ 220 h 2329"/>
                  <a:gd name="T38" fmla="*/ 1953 w 2072"/>
                  <a:gd name="T39" fmla="*/ 329 h 2329"/>
                  <a:gd name="T40" fmla="*/ 1408 w 2072"/>
                  <a:gd name="T41" fmla="*/ 1058 h 2329"/>
                  <a:gd name="T42" fmla="*/ 1406 w 2072"/>
                  <a:gd name="T43" fmla="*/ 1068 h 2329"/>
                  <a:gd name="T44" fmla="*/ 1408 w 2072"/>
                  <a:gd name="T45" fmla="*/ 1073 h 2329"/>
                  <a:gd name="T46" fmla="*/ 1420 w 2072"/>
                  <a:gd name="T47" fmla="*/ 1090 h 2329"/>
                  <a:gd name="T48" fmla="*/ 1539 w 2072"/>
                  <a:gd name="T49" fmla="*/ 1399 h 2329"/>
                  <a:gd name="T50" fmla="*/ 931 w 2072"/>
                  <a:gd name="T51" fmla="*/ 2190 h 2329"/>
                  <a:gd name="T52" fmla="*/ 139 w 2072"/>
                  <a:gd name="T53" fmla="*/ 1583 h 2329"/>
                  <a:gd name="T54" fmla="*/ 747 w 2072"/>
                  <a:gd name="T55" fmla="*/ 791 h 2329"/>
                  <a:gd name="T56" fmla="*/ 1145 w 2072"/>
                  <a:gd name="T57" fmla="*/ 855 h 2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72" h="2329">
                    <a:moveTo>
                      <a:pt x="1647" y="100"/>
                    </a:moveTo>
                    <a:cubicBezTo>
                      <a:pt x="1150" y="766"/>
                      <a:pt x="1150" y="766"/>
                      <a:pt x="1150" y="766"/>
                    </a:cubicBezTo>
                    <a:cubicBezTo>
                      <a:pt x="1019" y="710"/>
                      <a:pt x="877" y="690"/>
                      <a:pt x="736" y="709"/>
                    </a:cubicBezTo>
                    <a:cubicBezTo>
                      <a:pt x="305" y="765"/>
                      <a:pt x="0" y="1162"/>
                      <a:pt x="57" y="1593"/>
                    </a:cubicBezTo>
                    <a:cubicBezTo>
                      <a:pt x="114" y="2025"/>
                      <a:pt x="511" y="2329"/>
                      <a:pt x="942" y="2273"/>
                    </a:cubicBezTo>
                    <a:cubicBezTo>
                      <a:pt x="1373" y="2216"/>
                      <a:pt x="1678" y="1819"/>
                      <a:pt x="1621" y="1388"/>
                    </a:cubicBezTo>
                    <a:cubicBezTo>
                      <a:pt x="1606" y="1273"/>
                      <a:pt x="1567" y="1166"/>
                      <a:pt x="1504" y="1068"/>
                    </a:cubicBezTo>
                    <a:cubicBezTo>
                      <a:pt x="2020" y="379"/>
                      <a:pt x="2020" y="379"/>
                      <a:pt x="2020" y="379"/>
                    </a:cubicBezTo>
                    <a:cubicBezTo>
                      <a:pt x="2056" y="330"/>
                      <a:pt x="2072" y="270"/>
                      <a:pt x="2064" y="209"/>
                    </a:cubicBezTo>
                    <a:cubicBezTo>
                      <a:pt x="2056" y="146"/>
                      <a:pt x="2023" y="91"/>
                      <a:pt x="1973" y="53"/>
                    </a:cubicBezTo>
                    <a:cubicBezTo>
                      <a:pt x="1923" y="16"/>
                      <a:pt x="1862" y="0"/>
                      <a:pt x="1800" y="9"/>
                    </a:cubicBezTo>
                    <a:cubicBezTo>
                      <a:pt x="1739" y="18"/>
                      <a:pt x="1684" y="50"/>
                      <a:pt x="1647" y="100"/>
                    </a:cubicBezTo>
                    <a:close/>
                    <a:moveTo>
                      <a:pt x="1145" y="855"/>
                    </a:moveTo>
                    <a:cubicBezTo>
                      <a:pt x="1166" y="865"/>
                      <a:pt x="1166" y="865"/>
                      <a:pt x="1166" y="865"/>
                    </a:cubicBezTo>
                    <a:cubicBezTo>
                      <a:pt x="1172" y="868"/>
                      <a:pt x="1178" y="866"/>
                      <a:pt x="1182" y="861"/>
                    </a:cubicBezTo>
                    <a:cubicBezTo>
                      <a:pt x="1714" y="150"/>
                      <a:pt x="1714" y="150"/>
                      <a:pt x="1714" y="150"/>
                    </a:cubicBezTo>
                    <a:cubicBezTo>
                      <a:pt x="1737" y="118"/>
                      <a:pt x="1772" y="97"/>
                      <a:pt x="1812" y="91"/>
                    </a:cubicBezTo>
                    <a:cubicBezTo>
                      <a:pt x="1851" y="86"/>
                      <a:pt x="1891" y="96"/>
                      <a:pt x="1923" y="120"/>
                    </a:cubicBezTo>
                    <a:cubicBezTo>
                      <a:pt x="1956" y="144"/>
                      <a:pt x="1976" y="180"/>
                      <a:pt x="1982" y="220"/>
                    </a:cubicBezTo>
                    <a:cubicBezTo>
                      <a:pt x="1987" y="259"/>
                      <a:pt x="1977" y="298"/>
                      <a:pt x="1953" y="329"/>
                    </a:cubicBezTo>
                    <a:cubicBezTo>
                      <a:pt x="1408" y="1058"/>
                      <a:pt x="1408" y="1058"/>
                      <a:pt x="1408" y="1058"/>
                    </a:cubicBezTo>
                    <a:cubicBezTo>
                      <a:pt x="1406" y="1061"/>
                      <a:pt x="1405" y="1064"/>
                      <a:pt x="1406" y="1068"/>
                    </a:cubicBezTo>
                    <a:cubicBezTo>
                      <a:pt x="1406" y="1070"/>
                      <a:pt x="1407" y="1072"/>
                      <a:pt x="1408" y="1073"/>
                    </a:cubicBezTo>
                    <a:cubicBezTo>
                      <a:pt x="1420" y="1090"/>
                      <a:pt x="1420" y="1090"/>
                      <a:pt x="1420" y="1090"/>
                    </a:cubicBezTo>
                    <a:cubicBezTo>
                      <a:pt x="1484" y="1184"/>
                      <a:pt x="1524" y="1287"/>
                      <a:pt x="1539" y="1399"/>
                    </a:cubicBezTo>
                    <a:cubicBezTo>
                      <a:pt x="1589" y="1784"/>
                      <a:pt x="1317" y="2140"/>
                      <a:pt x="931" y="2190"/>
                    </a:cubicBezTo>
                    <a:cubicBezTo>
                      <a:pt x="545" y="2241"/>
                      <a:pt x="190" y="1968"/>
                      <a:pt x="139" y="1583"/>
                    </a:cubicBezTo>
                    <a:cubicBezTo>
                      <a:pt x="88" y="1197"/>
                      <a:pt x="361" y="842"/>
                      <a:pt x="747" y="791"/>
                    </a:cubicBezTo>
                    <a:cubicBezTo>
                      <a:pt x="883" y="773"/>
                      <a:pt x="1021" y="795"/>
                      <a:pt x="1145" y="855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śḻiḋé">
                <a:extLst>
                  <a:ext uri="{FF2B5EF4-FFF2-40B4-BE49-F238E27FC236}">
                    <a16:creationId xmlns:a16="http://schemas.microsoft.com/office/drawing/2014/main" id="{8C560104-746D-45AA-928E-EF143F3F29DE}"/>
                  </a:ext>
                </a:extLst>
              </p:cNvPr>
              <p:cNvSpPr/>
              <p:nvPr/>
            </p:nvSpPr>
            <p:spPr bwMode="auto">
              <a:xfrm>
                <a:off x="2104" y="3217"/>
                <a:ext cx="271" cy="265"/>
              </a:xfrm>
              <a:custGeom>
                <a:avLst/>
                <a:gdLst>
                  <a:gd name="T0" fmla="*/ 38 w 1130"/>
                  <a:gd name="T1" fmla="*/ 612 h 1107"/>
                  <a:gd name="T2" fmla="*/ 634 w 1130"/>
                  <a:gd name="T3" fmla="*/ 1069 h 1107"/>
                  <a:gd name="T4" fmla="*/ 1092 w 1130"/>
                  <a:gd name="T5" fmla="*/ 473 h 1107"/>
                  <a:gd name="T6" fmla="*/ 975 w 1130"/>
                  <a:gd name="T7" fmla="*/ 206 h 1107"/>
                  <a:gd name="T8" fmla="*/ 841 w 1130"/>
                  <a:gd name="T9" fmla="*/ 89 h 1107"/>
                  <a:gd name="T10" fmla="*/ 496 w 1130"/>
                  <a:gd name="T11" fmla="*/ 16 h 1107"/>
                  <a:gd name="T12" fmla="*/ 38 w 1130"/>
                  <a:gd name="T13" fmla="*/ 612 h 1107"/>
                  <a:gd name="T14" fmla="*/ 507 w 1130"/>
                  <a:gd name="T15" fmla="*/ 98 h 1107"/>
                  <a:gd name="T16" fmla="*/ 798 w 1130"/>
                  <a:gd name="T17" fmla="*/ 160 h 1107"/>
                  <a:gd name="T18" fmla="*/ 911 w 1130"/>
                  <a:gd name="T19" fmla="*/ 258 h 1107"/>
                  <a:gd name="T20" fmla="*/ 1009 w 1130"/>
                  <a:gd name="T21" fmla="*/ 484 h 1107"/>
                  <a:gd name="T22" fmla="*/ 623 w 1130"/>
                  <a:gd name="T23" fmla="*/ 987 h 1107"/>
                  <a:gd name="T24" fmla="*/ 121 w 1130"/>
                  <a:gd name="T25" fmla="*/ 601 h 1107"/>
                  <a:gd name="T26" fmla="*/ 507 w 1130"/>
                  <a:gd name="T27" fmla="*/ 98 h 1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0" h="1107">
                    <a:moveTo>
                      <a:pt x="38" y="612"/>
                    </a:moveTo>
                    <a:cubicBezTo>
                      <a:pt x="76" y="902"/>
                      <a:pt x="344" y="1107"/>
                      <a:pt x="634" y="1069"/>
                    </a:cubicBezTo>
                    <a:cubicBezTo>
                      <a:pt x="925" y="1031"/>
                      <a:pt x="1130" y="764"/>
                      <a:pt x="1092" y="473"/>
                    </a:cubicBezTo>
                    <a:cubicBezTo>
                      <a:pt x="1079" y="375"/>
                      <a:pt x="1038" y="283"/>
                      <a:pt x="975" y="206"/>
                    </a:cubicBezTo>
                    <a:cubicBezTo>
                      <a:pt x="937" y="159"/>
                      <a:pt x="892" y="120"/>
                      <a:pt x="841" y="89"/>
                    </a:cubicBezTo>
                    <a:cubicBezTo>
                      <a:pt x="738" y="26"/>
                      <a:pt x="615" y="0"/>
                      <a:pt x="496" y="16"/>
                    </a:cubicBezTo>
                    <a:cubicBezTo>
                      <a:pt x="205" y="54"/>
                      <a:pt x="0" y="321"/>
                      <a:pt x="38" y="612"/>
                    </a:cubicBezTo>
                    <a:close/>
                    <a:moveTo>
                      <a:pt x="507" y="98"/>
                    </a:moveTo>
                    <a:cubicBezTo>
                      <a:pt x="609" y="85"/>
                      <a:pt x="710" y="106"/>
                      <a:pt x="798" y="160"/>
                    </a:cubicBezTo>
                    <a:cubicBezTo>
                      <a:pt x="841" y="186"/>
                      <a:pt x="879" y="219"/>
                      <a:pt x="911" y="258"/>
                    </a:cubicBezTo>
                    <a:cubicBezTo>
                      <a:pt x="965" y="323"/>
                      <a:pt x="999" y="401"/>
                      <a:pt x="1009" y="484"/>
                    </a:cubicBezTo>
                    <a:cubicBezTo>
                      <a:pt x="1042" y="729"/>
                      <a:pt x="869" y="955"/>
                      <a:pt x="623" y="987"/>
                    </a:cubicBezTo>
                    <a:cubicBezTo>
                      <a:pt x="378" y="1019"/>
                      <a:pt x="153" y="846"/>
                      <a:pt x="121" y="601"/>
                    </a:cubicBezTo>
                    <a:cubicBezTo>
                      <a:pt x="88" y="356"/>
                      <a:pt x="261" y="130"/>
                      <a:pt x="507" y="9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şļîḋè">
                <a:extLst>
                  <a:ext uri="{FF2B5EF4-FFF2-40B4-BE49-F238E27FC236}">
                    <a16:creationId xmlns:a16="http://schemas.microsoft.com/office/drawing/2014/main" id="{1804E517-BC9C-41D8-A600-02CD200A23C5}"/>
                  </a:ext>
                </a:extLst>
              </p:cNvPr>
              <p:cNvSpPr/>
              <p:nvPr/>
            </p:nvSpPr>
            <p:spPr bwMode="auto">
              <a:xfrm>
                <a:off x="3204" y="3843"/>
                <a:ext cx="204" cy="204"/>
              </a:xfrm>
              <a:custGeom>
                <a:avLst/>
                <a:gdLst>
                  <a:gd name="T0" fmla="*/ 354 w 853"/>
                  <a:gd name="T1" fmla="*/ 812 h 853"/>
                  <a:gd name="T2" fmla="*/ 813 w 853"/>
                  <a:gd name="T3" fmla="*/ 499 h 853"/>
                  <a:gd name="T4" fmla="*/ 500 w 853"/>
                  <a:gd name="T5" fmla="*/ 40 h 853"/>
                  <a:gd name="T6" fmla="*/ 40 w 853"/>
                  <a:gd name="T7" fmla="*/ 353 h 853"/>
                  <a:gd name="T8" fmla="*/ 354 w 853"/>
                  <a:gd name="T9" fmla="*/ 812 h 853"/>
                  <a:gd name="T10" fmla="*/ 114 w 853"/>
                  <a:gd name="T11" fmla="*/ 367 h 853"/>
                  <a:gd name="T12" fmla="*/ 486 w 853"/>
                  <a:gd name="T13" fmla="*/ 113 h 853"/>
                  <a:gd name="T14" fmla="*/ 739 w 853"/>
                  <a:gd name="T15" fmla="*/ 485 h 853"/>
                  <a:gd name="T16" fmla="*/ 368 w 853"/>
                  <a:gd name="T17" fmla="*/ 739 h 853"/>
                  <a:gd name="T18" fmla="*/ 114 w 853"/>
                  <a:gd name="T19" fmla="*/ 367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3" h="853">
                    <a:moveTo>
                      <a:pt x="354" y="812"/>
                    </a:moveTo>
                    <a:cubicBezTo>
                      <a:pt x="567" y="853"/>
                      <a:pt x="773" y="712"/>
                      <a:pt x="813" y="499"/>
                    </a:cubicBezTo>
                    <a:cubicBezTo>
                      <a:pt x="853" y="286"/>
                      <a:pt x="713" y="80"/>
                      <a:pt x="500" y="40"/>
                    </a:cubicBezTo>
                    <a:cubicBezTo>
                      <a:pt x="286" y="0"/>
                      <a:pt x="80" y="140"/>
                      <a:pt x="40" y="353"/>
                    </a:cubicBezTo>
                    <a:cubicBezTo>
                      <a:pt x="0" y="566"/>
                      <a:pt x="141" y="772"/>
                      <a:pt x="354" y="812"/>
                    </a:cubicBezTo>
                    <a:close/>
                    <a:moveTo>
                      <a:pt x="114" y="367"/>
                    </a:moveTo>
                    <a:cubicBezTo>
                      <a:pt x="146" y="195"/>
                      <a:pt x="313" y="81"/>
                      <a:pt x="486" y="113"/>
                    </a:cubicBezTo>
                    <a:cubicBezTo>
                      <a:pt x="658" y="146"/>
                      <a:pt x="772" y="313"/>
                      <a:pt x="739" y="485"/>
                    </a:cubicBezTo>
                    <a:cubicBezTo>
                      <a:pt x="707" y="658"/>
                      <a:pt x="540" y="771"/>
                      <a:pt x="368" y="739"/>
                    </a:cubicBezTo>
                    <a:cubicBezTo>
                      <a:pt x="195" y="706"/>
                      <a:pt x="81" y="540"/>
                      <a:pt x="114" y="3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í$ḷïdé">
                <a:extLst>
                  <a:ext uri="{FF2B5EF4-FFF2-40B4-BE49-F238E27FC236}">
                    <a16:creationId xmlns:a16="http://schemas.microsoft.com/office/drawing/2014/main" id="{64889F55-306E-43C4-B5CA-91BC7F68C19C}"/>
                  </a:ext>
                </a:extLst>
              </p:cNvPr>
              <p:cNvSpPr/>
              <p:nvPr/>
            </p:nvSpPr>
            <p:spPr bwMode="auto">
              <a:xfrm>
                <a:off x="3082" y="3595"/>
                <a:ext cx="436" cy="565"/>
              </a:xfrm>
              <a:custGeom>
                <a:avLst/>
                <a:gdLst>
                  <a:gd name="T0" fmla="*/ 117 w 1824"/>
                  <a:gd name="T1" fmla="*/ 1817 h 2360"/>
                  <a:gd name="T2" fmla="*/ 699 w 1824"/>
                  <a:gd name="T3" fmla="*/ 2304 h 2360"/>
                  <a:gd name="T4" fmla="*/ 700 w 1824"/>
                  <a:gd name="T5" fmla="*/ 2304 h 2360"/>
                  <a:gd name="T6" fmla="*/ 813 w 1824"/>
                  <a:gd name="T7" fmla="*/ 2325 h 2360"/>
                  <a:gd name="T8" fmla="*/ 814 w 1824"/>
                  <a:gd name="T9" fmla="*/ 2325 h 2360"/>
                  <a:gd name="T10" fmla="*/ 1549 w 1824"/>
                  <a:gd name="T11" fmla="*/ 2067 h 2360"/>
                  <a:gd name="T12" fmla="*/ 1797 w 1824"/>
                  <a:gd name="T13" fmla="*/ 1415 h 2360"/>
                  <a:gd name="T14" fmla="*/ 1578 w 1824"/>
                  <a:gd name="T15" fmla="*/ 717 h 2360"/>
                  <a:gd name="T16" fmla="*/ 1467 w 1824"/>
                  <a:gd name="T17" fmla="*/ 486 h 2360"/>
                  <a:gd name="T18" fmla="*/ 1363 w 1824"/>
                  <a:gd name="T19" fmla="*/ 286 h 2360"/>
                  <a:gd name="T20" fmla="*/ 1337 w 1824"/>
                  <a:gd name="T21" fmla="*/ 236 h 2360"/>
                  <a:gd name="T22" fmla="*/ 1229 w 1824"/>
                  <a:gd name="T23" fmla="*/ 27 h 2360"/>
                  <a:gd name="T24" fmla="*/ 1224 w 1824"/>
                  <a:gd name="T25" fmla="*/ 18 h 2360"/>
                  <a:gd name="T26" fmla="*/ 1212 w 1824"/>
                  <a:gd name="T27" fmla="*/ 9 h 2360"/>
                  <a:gd name="T28" fmla="*/ 1167 w 1824"/>
                  <a:gd name="T29" fmla="*/ 1 h 2360"/>
                  <a:gd name="T30" fmla="*/ 1153 w 1824"/>
                  <a:gd name="T31" fmla="*/ 5 h 2360"/>
                  <a:gd name="T32" fmla="*/ 1146 w 1824"/>
                  <a:gd name="T33" fmla="*/ 12 h 2360"/>
                  <a:gd name="T34" fmla="*/ 929 w 1824"/>
                  <a:gd name="T35" fmla="*/ 204 h 2360"/>
                  <a:gd name="T36" fmla="*/ 927 w 1824"/>
                  <a:gd name="T37" fmla="*/ 206 h 2360"/>
                  <a:gd name="T38" fmla="*/ 758 w 1824"/>
                  <a:gd name="T39" fmla="*/ 355 h 2360"/>
                  <a:gd name="T40" fmla="*/ 571 w 1824"/>
                  <a:gd name="T41" fmla="*/ 528 h 2360"/>
                  <a:gd name="T42" fmla="*/ 98 w 1824"/>
                  <a:gd name="T43" fmla="*/ 1124 h 2360"/>
                  <a:gd name="T44" fmla="*/ 97 w 1824"/>
                  <a:gd name="T45" fmla="*/ 1126 h 2360"/>
                  <a:gd name="T46" fmla="*/ 117 w 1824"/>
                  <a:gd name="T47" fmla="*/ 1817 h 2360"/>
                  <a:gd name="T48" fmla="*/ 164 w 1824"/>
                  <a:gd name="T49" fmla="*/ 1159 h 2360"/>
                  <a:gd name="T50" fmla="*/ 624 w 1824"/>
                  <a:gd name="T51" fmla="*/ 582 h 2360"/>
                  <a:gd name="T52" fmla="*/ 808 w 1824"/>
                  <a:gd name="T53" fmla="*/ 411 h 2360"/>
                  <a:gd name="T54" fmla="*/ 976 w 1824"/>
                  <a:gd name="T55" fmla="*/ 262 h 2360"/>
                  <a:gd name="T56" fmla="*/ 979 w 1824"/>
                  <a:gd name="T57" fmla="*/ 260 h 2360"/>
                  <a:gd name="T58" fmla="*/ 1175 w 1824"/>
                  <a:gd name="T59" fmla="*/ 87 h 2360"/>
                  <a:gd name="T60" fmla="*/ 1271 w 1824"/>
                  <a:gd name="T61" fmla="*/ 271 h 2360"/>
                  <a:gd name="T62" fmla="*/ 1297 w 1824"/>
                  <a:gd name="T63" fmla="*/ 320 h 2360"/>
                  <a:gd name="T64" fmla="*/ 1400 w 1824"/>
                  <a:gd name="T65" fmla="*/ 520 h 2360"/>
                  <a:gd name="T66" fmla="*/ 1509 w 1824"/>
                  <a:gd name="T67" fmla="*/ 748 h 2360"/>
                  <a:gd name="T68" fmla="*/ 1723 w 1824"/>
                  <a:gd name="T69" fmla="*/ 1425 h 2360"/>
                  <a:gd name="T70" fmla="*/ 1496 w 1824"/>
                  <a:gd name="T71" fmla="*/ 2013 h 2360"/>
                  <a:gd name="T72" fmla="*/ 825 w 1824"/>
                  <a:gd name="T73" fmla="*/ 2251 h 2360"/>
                  <a:gd name="T74" fmla="*/ 716 w 1824"/>
                  <a:gd name="T75" fmla="*/ 2230 h 2360"/>
                  <a:gd name="T76" fmla="*/ 185 w 1824"/>
                  <a:gd name="T77" fmla="*/ 1784 h 2360"/>
                  <a:gd name="T78" fmla="*/ 164 w 1824"/>
                  <a:gd name="T79" fmla="*/ 1159 h 2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824" h="2360">
                    <a:moveTo>
                      <a:pt x="117" y="1817"/>
                    </a:moveTo>
                    <a:cubicBezTo>
                      <a:pt x="235" y="2062"/>
                      <a:pt x="453" y="2244"/>
                      <a:pt x="699" y="2304"/>
                    </a:cubicBezTo>
                    <a:cubicBezTo>
                      <a:pt x="700" y="2304"/>
                      <a:pt x="700" y="2304"/>
                      <a:pt x="700" y="2304"/>
                    </a:cubicBezTo>
                    <a:cubicBezTo>
                      <a:pt x="813" y="2325"/>
                      <a:pt x="813" y="2325"/>
                      <a:pt x="813" y="2325"/>
                    </a:cubicBezTo>
                    <a:cubicBezTo>
                      <a:pt x="814" y="2325"/>
                      <a:pt x="814" y="2325"/>
                      <a:pt x="814" y="2325"/>
                    </a:cubicBezTo>
                    <a:cubicBezTo>
                      <a:pt x="1073" y="2360"/>
                      <a:pt x="1347" y="2264"/>
                      <a:pt x="1549" y="2067"/>
                    </a:cubicBezTo>
                    <a:cubicBezTo>
                      <a:pt x="1733" y="1887"/>
                      <a:pt x="1824" y="1649"/>
                      <a:pt x="1797" y="1415"/>
                    </a:cubicBezTo>
                    <a:cubicBezTo>
                      <a:pt x="1764" y="1198"/>
                      <a:pt x="1694" y="976"/>
                      <a:pt x="1578" y="717"/>
                    </a:cubicBezTo>
                    <a:cubicBezTo>
                      <a:pt x="1546" y="647"/>
                      <a:pt x="1511" y="573"/>
                      <a:pt x="1467" y="486"/>
                    </a:cubicBezTo>
                    <a:cubicBezTo>
                      <a:pt x="1431" y="416"/>
                      <a:pt x="1396" y="348"/>
                      <a:pt x="1363" y="286"/>
                    </a:cubicBezTo>
                    <a:cubicBezTo>
                      <a:pt x="1337" y="236"/>
                      <a:pt x="1337" y="236"/>
                      <a:pt x="1337" y="236"/>
                    </a:cubicBezTo>
                    <a:cubicBezTo>
                      <a:pt x="1301" y="168"/>
                      <a:pt x="1264" y="97"/>
                      <a:pt x="1229" y="27"/>
                    </a:cubicBezTo>
                    <a:cubicBezTo>
                      <a:pt x="1224" y="18"/>
                      <a:pt x="1224" y="18"/>
                      <a:pt x="1224" y="18"/>
                    </a:cubicBezTo>
                    <a:cubicBezTo>
                      <a:pt x="1222" y="13"/>
                      <a:pt x="1217" y="10"/>
                      <a:pt x="1212" y="9"/>
                    </a:cubicBezTo>
                    <a:cubicBezTo>
                      <a:pt x="1167" y="1"/>
                      <a:pt x="1167" y="1"/>
                      <a:pt x="1167" y="1"/>
                    </a:cubicBezTo>
                    <a:cubicBezTo>
                      <a:pt x="1162" y="0"/>
                      <a:pt x="1157" y="1"/>
                      <a:pt x="1153" y="5"/>
                    </a:cubicBezTo>
                    <a:cubicBezTo>
                      <a:pt x="1146" y="12"/>
                      <a:pt x="1146" y="12"/>
                      <a:pt x="1146" y="12"/>
                    </a:cubicBezTo>
                    <a:cubicBezTo>
                      <a:pt x="1075" y="77"/>
                      <a:pt x="1001" y="141"/>
                      <a:pt x="929" y="204"/>
                    </a:cubicBezTo>
                    <a:cubicBezTo>
                      <a:pt x="927" y="206"/>
                      <a:pt x="927" y="206"/>
                      <a:pt x="927" y="206"/>
                    </a:cubicBezTo>
                    <a:cubicBezTo>
                      <a:pt x="873" y="253"/>
                      <a:pt x="815" y="303"/>
                      <a:pt x="758" y="355"/>
                    </a:cubicBezTo>
                    <a:cubicBezTo>
                      <a:pt x="687" y="418"/>
                      <a:pt x="626" y="475"/>
                      <a:pt x="571" y="528"/>
                    </a:cubicBezTo>
                    <a:cubicBezTo>
                      <a:pt x="357" y="737"/>
                      <a:pt x="207" y="926"/>
                      <a:pt x="98" y="1124"/>
                    </a:cubicBezTo>
                    <a:cubicBezTo>
                      <a:pt x="97" y="1126"/>
                      <a:pt x="97" y="1126"/>
                      <a:pt x="97" y="1126"/>
                    </a:cubicBezTo>
                    <a:cubicBezTo>
                      <a:pt x="0" y="1337"/>
                      <a:pt x="7" y="1588"/>
                      <a:pt x="117" y="1817"/>
                    </a:cubicBezTo>
                    <a:close/>
                    <a:moveTo>
                      <a:pt x="164" y="1159"/>
                    </a:moveTo>
                    <a:cubicBezTo>
                      <a:pt x="269" y="968"/>
                      <a:pt x="415" y="785"/>
                      <a:pt x="624" y="582"/>
                    </a:cubicBezTo>
                    <a:cubicBezTo>
                      <a:pt x="677" y="529"/>
                      <a:pt x="738" y="474"/>
                      <a:pt x="808" y="411"/>
                    </a:cubicBezTo>
                    <a:cubicBezTo>
                      <a:pt x="864" y="360"/>
                      <a:pt x="922" y="309"/>
                      <a:pt x="976" y="262"/>
                    </a:cubicBezTo>
                    <a:cubicBezTo>
                      <a:pt x="979" y="260"/>
                      <a:pt x="979" y="260"/>
                      <a:pt x="979" y="260"/>
                    </a:cubicBezTo>
                    <a:cubicBezTo>
                      <a:pt x="1044" y="203"/>
                      <a:pt x="1110" y="145"/>
                      <a:pt x="1175" y="87"/>
                    </a:cubicBezTo>
                    <a:cubicBezTo>
                      <a:pt x="1207" y="149"/>
                      <a:pt x="1239" y="211"/>
                      <a:pt x="1271" y="271"/>
                    </a:cubicBezTo>
                    <a:cubicBezTo>
                      <a:pt x="1297" y="320"/>
                      <a:pt x="1297" y="320"/>
                      <a:pt x="1297" y="320"/>
                    </a:cubicBezTo>
                    <a:cubicBezTo>
                      <a:pt x="1330" y="384"/>
                      <a:pt x="1365" y="451"/>
                      <a:pt x="1400" y="520"/>
                    </a:cubicBezTo>
                    <a:cubicBezTo>
                      <a:pt x="1443" y="606"/>
                      <a:pt x="1478" y="679"/>
                      <a:pt x="1509" y="748"/>
                    </a:cubicBezTo>
                    <a:cubicBezTo>
                      <a:pt x="1623" y="1001"/>
                      <a:pt x="1691" y="1216"/>
                      <a:pt x="1723" y="1425"/>
                    </a:cubicBezTo>
                    <a:cubicBezTo>
                      <a:pt x="1747" y="1635"/>
                      <a:pt x="1664" y="1849"/>
                      <a:pt x="1496" y="2013"/>
                    </a:cubicBezTo>
                    <a:cubicBezTo>
                      <a:pt x="1311" y="2194"/>
                      <a:pt x="1061" y="2283"/>
                      <a:pt x="825" y="2251"/>
                    </a:cubicBezTo>
                    <a:cubicBezTo>
                      <a:pt x="716" y="2230"/>
                      <a:pt x="716" y="2230"/>
                      <a:pt x="716" y="2230"/>
                    </a:cubicBezTo>
                    <a:cubicBezTo>
                      <a:pt x="492" y="2176"/>
                      <a:pt x="293" y="2009"/>
                      <a:pt x="185" y="1784"/>
                    </a:cubicBezTo>
                    <a:cubicBezTo>
                      <a:pt x="84" y="1576"/>
                      <a:pt x="77" y="1349"/>
                      <a:pt x="164" y="115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ślíḓé">
                <a:extLst>
                  <a:ext uri="{FF2B5EF4-FFF2-40B4-BE49-F238E27FC236}">
                    <a16:creationId xmlns:a16="http://schemas.microsoft.com/office/drawing/2014/main" id="{23C98595-20C3-489B-80B7-00E1DE000F38}"/>
                  </a:ext>
                </a:extLst>
              </p:cNvPr>
              <p:cNvSpPr/>
              <p:nvPr/>
            </p:nvSpPr>
            <p:spPr bwMode="auto">
              <a:xfrm>
                <a:off x="5028" y="529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îṥlïdê">
                <a:extLst>
                  <a:ext uri="{FF2B5EF4-FFF2-40B4-BE49-F238E27FC236}">
                    <a16:creationId xmlns:a16="http://schemas.microsoft.com/office/drawing/2014/main" id="{700EB1EF-52F5-475A-ADA4-047565F0CE99}"/>
                  </a:ext>
                </a:extLst>
              </p:cNvPr>
              <p:cNvSpPr/>
              <p:nvPr/>
            </p:nvSpPr>
            <p:spPr bwMode="auto">
              <a:xfrm>
                <a:off x="4807" y="751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íṧlïdê">
                <a:extLst>
                  <a:ext uri="{FF2B5EF4-FFF2-40B4-BE49-F238E27FC236}">
                    <a16:creationId xmlns:a16="http://schemas.microsoft.com/office/drawing/2014/main" id="{A07448E6-74B9-4A06-8679-D3936F2F95DC}"/>
                  </a:ext>
                </a:extLst>
              </p:cNvPr>
              <p:cNvSpPr/>
              <p:nvPr/>
            </p:nvSpPr>
            <p:spPr bwMode="auto">
              <a:xfrm>
                <a:off x="5004" y="554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5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iŝľïḍe">
                <a:extLst>
                  <a:ext uri="{FF2B5EF4-FFF2-40B4-BE49-F238E27FC236}">
                    <a16:creationId xmlns:a16="http://schemas.microsoft.com/office/drawing/2014/main" id="{F0C8A2B1-0638-4295-A941-1C8E9A96481B}"/>
                  </a:ext>
                </a:extLst>
              </p:cNvPr>
              <p:cNvSpPr/>
              <p:nvPr/>
            </p:nvSpPr>
            <p:spPr bwMode="auto">
              <a:xfrm>
                <a:off x="4979" y="579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íş1ídê">
                <a:extLst>
                  <a:ext uri="{FF2B5EF4-FFF2-40B4-BE49-F238E27FC236}">
                    <a16:creationId xmlns:a16="http://schemas.microsoft.com/office/drawing/2014/main" id="{F8B64797-4AB2-4E95-BD46-771EE0CFC266}"/>
                  </a:ext>
                </a:extLst>
              </p:cNvPr>
              <p:cNvSpPr/>
              <p:nvPr/>
            </p:nvSpPr>
            <p:spPr bwMode="auto">
              <a:xfrm>
                <a:off x="4881" y="677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ïslîdé">
                <a:extLst>
                  <a:ext uri="{FF2B5EF4-FFF2-40B4-BE49-F238E27FC236}">
                    <a16:creationId xmlns:a16="http://schemas.microsoft.com/office/drawing/2014/main" id="{50688C60-7FD7-4C94-A2F4-E808228F4073}"/>
                  </a:ext>
                </a:extLst>
              </p:cNvPr>
              <p:cNvSpPr/>
              <p:nvPr/>
            </p:nvSpPr>
            <p:spPr bwMode="auto">
              <a:xfrm>
                <a:off x="4856" y="702"/>
                <a:ext cx="217" cy="216"/>
              </a:xfrm>
              <a:custGeom>
                <a:avLst/>
                <a:gdLst>
                  <a:gd name="T0" fmla="*/ 0 w 217"/>
                  <a:gd name="T1" fmla="*/ 14 h 216"/>
                  <a:gd name="T2" fmla="*/ 203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4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4"/>
                    </a:moveTo>
                    <a:lnTo>
                      <a:pt x="203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6" name="iṣļíḍé">
                <a:extLst>
                  <a:ext uri="{FF2B5EF4-FFF2-40B4-BE49-F238E27FC236}">
                    <a16:creationId xmlns:a16="http://schemas.microsoft.com/office/drawing/2014/main" id="{DA38036B-B66E-4395-BC10-A9BE7CEA0DDD}"/>
                  </a:ext>
                </a:extLst>
              </p:cNvPr>
              <p:cNvSpPr/>
              <p:nvPr/>
            </p:nvSpPr>
            <p:spPr bwMode="auto">
              <a:xfrm>
                <a:off x="4832" y="726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íšḻîḍè">
                <a:extLst>
                  <a:ext uri="{FF2B5EF4-FFF2-40B4-BE49-F238E27FC236}">
                    <a16:creationId xmlns:a16="http://schemas.microsoft.com/office/drawing/2014/main" id="{E4CE696E-6CB6-46EE-AC78-5CF5A3D57E13}"/>
                  </a:ext>
                </a:extLst>
              </p:cNvPr>
              <p:cNvSpPr/>
              <p:nvPr/>
            </p:nvSpPr>
            <p:spPr bwMode="auto">
              <a:xfrm>
                <a:off x="4955" y="603"/>
                <a:ext cx="216" cy="216"/>
              </a:xfrm>
              <a:custGeom>
                <a:avLst/>
                <a:gdLst>
                  <a:gd name="T0" fmla="*/ 0 w 216"/>
                  <a:gd name="T1" fmla="*/ 15 h 216"/>
                  <a:gd name="T2" fmla="*/ 202 w 216"/>
                  <a:gd name="T3" fmla="*/ 216 h 216"/>
                  <a:gd name="T4" fmla="*/ 216 w 216"/>
                  <a:gd name="T5" fmla="*/ 201 h 216"/>
                  <a:gd name="T6" fmla="*/ 14 w 216"/>
                  <a:gd name="T7" fmla="*/ 0 h 216"/>
                  <a:gd name="T8" fmla="*/ 0 w 216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6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6" y="201"/>
                    </a:lnTo>
                    <a:lnTo>
                      <a:pt x="14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iŝ1ïḓè">
                <a:extLst>
                  <a:ext uri="{FF2B5EF4-FFF2-40B4-BE49-F238E27FC236}">
                    <a16:creationId xmlns:a16="http://schemas.microsoft.com/office/drawing/2014/main" id="{0F9D339B-9EA5-4805-A700-C49527C78F67}"/>
                  </a:ext>
                </a:extLst>
              </p:cNvPr>
              <p:cNvSpPr/>
              <p:nvPr/>
            </p:nvSpPr>
            <p:spPr bwMode="auto">
              <a:xfrm>
                <a:off x="4930" y="628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2 w 217"/>
                  <a:gd name="T3" fmla="*/ 216 h 216"/>
                  <a:gd name="T4" fmla="*/ 217 w 217"/>
                  <a:gd name="T5" fmla="*/ 201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2" y="216"/>
                    </a:lnTo>
                    <a:lnTo>
                      <a:pt x="217" y="201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íṣḻidê">
                <a:extLst>
                  <a:ext uri="{FF2B5EF4-FFF2-40B4-BE49-F238E27FC236}">
                    <a16:creationId xmlns:a16="http://schemas.microsoft.com/office/drawing/2014/main" id="{4D3434CB-4CA9-4D76-9E73-1E1EBD077EA3}"/>
                  </a:ext>
                </a:extLst>
              </p:cNvPr>
              <p:cNvSpPr/>
              <p:nvPr/>
            </p:nvSpPr>
            <p:spPr bwMode="auto">
              <a:xfrm>
                <a:off x="4905" y="652"/>
                <a:ext cx="217" cy="216"/>
              </a:xfrm>
              <a:custGeom>
                <a:avLst/>
                <a:gdLst>
                  <a:gd name="T0" fmla="*/ 0 w 217"/>
                  <a:gd name="T1" fmla="*/ 15 h 216"/>
                  <a:gd name="T2" fmla="*/ 203 w 217"/>
                  <a:gd name="T3" fmla="*/ 216 h 216"/>
                  <a:gd name="T4" fmla="*/ 217 w 217"/>
                  <a:gd name="T5" fmla="*/ 202 h 216"/>
                  <a:gd name="T6" fmla="*/ 15 w 217"/>
                  <a:gd name="T7" fmla="*/ 0 h 216"/>
                  <a:gd name="T8" fmla="*/ 0 w 217"/>
                  <a:gd name="T9" fmla="*/ 15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216">
                    <a:moveTo>
                      <a:pt x="0" y="15"/>
                    </a:moveTo>
                    <a:lnTo>
                      <a:pt x="203" y="216"/>
                    </a:lnTo>
                    <a:lnTo>
                      <a:pt x="217" y="202"/>
                    </a:lnTo>
                    <a:lnTo>
                      <a:pt x="15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í$ľíḋe">
                <a:extLst>
                  <a:ext uri="{FF2B5EF4-FFF2-40B4-BE49-F238E27FC236}">
                    <a16:creationId xmlns:a16="http://schemas.microsoft.com/office/drawing/2014/main" id="{57C787F7-5F2B-486F-968A-FD034EB386DE}"/>
                  </a:ext>
                </a:extLst>
              </p:cNvPr>
              <p:cNvSpPr/>
              <p:nvPr/>
            </p:nvSpPr>
            <p:spPr bwMode="auto">
              <a:xfrm>
                <a:off x="4746" y="466"/>
                <a:ext cx="702" cy="601"/>
              </a:xfrm>
              <a:custGeom>
                <a:avLst/>
                <a:gdLst>
                  <a:gd name="T0" fmla="*/ 702 w 702"/>
                  <a:gd name="T1" fmla="*/ 292 h 601"/>
                  <a:gd name="T2" fmla="*/ 448 w 702"/>
                  <a:gd name="T3" fmla="*/ 39 h 601"/>
                  <a:gd name="T4" fmla="*/ 398 w 702"/>
                  <a:gd name="T5" fmla="*/ 89 h 601"/>
                  <a:gd name="T6" fmla="*/ 308 w 702"/>
                  <a:gd name="T7" fmla="*/ 0 h 601"/>
                  <a:gd name="T8" fmla="*/ 0 w 702"/>
                  <a:gd name="T9" fmla="*/ 309 h 601"/>
                  <a:gd name="T10" fmla="*/ 254 w 702"/>
                  <a:gd name="T11" fmla="*/ 562 h 601"/>
                  <a:gd name="T12" fmla="*/ 304 w 702"/>
                  <a:gd name="T13" fmla="*/ 512 h 601"/>
                  <a:gd name="T14" fmla="*/ 393 w 702"/>
                  <a:gd name="T15" fmla="*/ 601 h 601"/>
                  <a:gd name="T16" fmla="*/ 702 w 702"/>
                  <a:gd name="T17" fmla="*/ 292 h 601"/>
                  <a:gd name="T18" fmla="*/ 29 w 702"/>
                  <a:gd name="T19" fmla="*/ 309 h 601"/>
                  <a:gd name="T20" fmla="*/ 309 w 702"/>
                  <a:gd name="T21" fmla="*/ 29 h 601"/>
                  <a:gd name="T22" fmla="*/ 533 w 702"/>
                  <a:gd name="T23" fmla="*/ 253 h 601"/>
                  <a:gd name="T24" fmla="*/ 254 w 702"/>
                  <a:gd name="T25" fmla="*/ 533 h 601"/>
                  <a:gd name="T26" fmla="*/ 29 w 702"/>
                  <a:gd name="T27" fmla="*/ 309 h 601"/>
                  <a:gd name="T28" fmla="*/ 339 w 702"/>
                  <a:gd name="T29" fmla="*/ 477 h 601"/>
                  <a:gd name="T30" fmla="*/ 402 w 702"/>
                  <a:gd name="T31" fmla="*/ 540 h 601"/>
                  <a:gd name="T32" fmla="*/ 417 w 702"/>
                  <a:gd name="T33" fmla="*/ 525 h 601"/>
                  <a:gd name="T34" fmla="*/ 354 w 702"/>
                  <a:gd name="T35" fmla="*/ 462 h 601"/>
                  <a:gd name="T36" fmla="*/ 364 w 702"/>
                  <a:gd name="T37" fmla="*/ 452 h 601"/>
                  <a:gd name="T38" fmla="*/ 427 w 702"/>
                  <a:gd name="T39" fmla="*/ 515 h 601"/>
                  <a:gd name="T40" fmla="*/ 442 w 702"/>
                  <a:gd name="T41" fmla="*/ 501 h 601"/>
                  <a:gd name="T42" fmla="*/ 379 w 702"/>
                  <a:gd name="T43" fmla="*/ 438 h 601"/>
                  <a:gd name="T44" fmla="*/ 388 w 702"/>
                  <a:gd name="T45" fmla="*/ 428 h 601"/>
                  <a:gd name="T46" fmla="*/ 451 w 702"/>
                  <a:gd name="T47" fmla="*/ 490 h 601"/>
                  <a:gd name="T48" fmla="*/ 466 w 702"/>
                  <a:gd name="T49" fmla="*/ 476 h 601"/>
                  <a:gd name="T50" fmla="*/ 403 w 702"/>
                  <a:gd name="T51" fmla="*/ 413 h 601"/>
                  <a:gd name="T52" fmla="*/ 413 w 702"/>
                  <a:gd name="T53" fmla="*/ 403 h 601"/>
                  <a:gd name="T54" fmla="*/ 476 w 702"/>
                  <a:gd name="T55" fmla="*/ 466 h 601"/>
                  <a:gd name="T56" fmla="*/ 491 w 702"/>
                  <a:gd name="T57" fmla="*/ 451 h 601"/>
                  <a:gd name="T58" fmla="*/ 428 w 702"/>
                  <a:gd name="T59" fmla="*/ 388 h 601"/>
                  <a:gd name="T60" fmla="*/ 438 w 702"/>
                  <a:gd name="T61" fmla="*/ 379 h 601"/>
                  <a:gd name="T62" fmla="*/ 500 w 702"/>
                  <a:gd name="T63" fmla="*/ 441 h 601"/>
                  <a:gd name="T64" fmla="*/ 515 w 702"/>
                  <a:gd name="T65" fmla="*/ 427 h 601"/>
                  <a:gd name="T66" fmla="*/ 452 w 702"/>
                  <a:gd name="T67" fmla="*/ 364 h 601"/>
                  <a:gd name="T68" fmla="*/ 462 w 702"/>
                  <a:gd name="T69" fmla="*/ 354 h 601"/>
                  <a:gd name="T70" fmla="*/ 525 w 702"/>
                  <a:gd name="T71" fmla="*/ 417 h 601"/>
                  <a:gd name="T72" fmla="*/ 540 w 702"/>
                  <a:gd name="T73" fmla="*/ 402 h 601"/>
                  <a:gd name="T74" fmla="*/ 477 w 702"/>
                  <a:gd name="T75" fmla="*/ 339 h 601"/>
                  <a:gd name="T76" fmla="*/ 487 w 702"/>
                  <a:gd name="T77" fmla="*/ 329 h 601"/>
                  <a:gd name="T78" fmla="*/ 550 w 702"/>
                  <a:gd name="T79" fmla="*/ 392 h 601"/>
                  <a:gd name="T80" fmla="*/ 564 w 702"/>
                  <a:gd name="T81" fmla="*/ 377 h 601"/>
                  <a:gd name="T82" fmla="*/ 501 w 702"/>
                  <a:gd name="T83" fmla="*/ 314 h 601"/>
                  <a:gd name="T84" fmla="*/ 511 w 702"/>
                  <a:gd name="T85" fmla="*/ 305 h 601"/>
                  <a:gd name="T86" fmla="*/ 574 w 702"/>
                  <a:gd name="T87" fmla="*/ 368 h 601"/>
                  <a:gd name="T88" fmla="*/ 589 w 702"/>
                  <a:gd name="T89" fmla="*/ 353 h 601"/>
                  <a:gd name="T90" fmla="*/ 526 w 702"/>
                  <a:gd name="T91" fmla="*/ 290 h 601"/>
                  <a:gd name="T92" fmla="*/ 536 w 702"/>
                  <a:gd name="T93" fmla="*/ 280 h 601"/>
                  <a:gd name="T94" fmla="*/ 599 w 702"/>
                  <a:gd name="T95" fmla="*/ 343 h 601"/>
                  <a:gd name="T96" fmla="*/ 614 w 702"/>
                  <a:gd name="T97" fmla="*/ 328 h 601"/>
                  <a:gd name="T98" fmla="*/ 550 w 702"/>
                  <a:gd name="T99" fmla="*/ 265 h 601"/>
                  <a:gd name="T100" fmla="*/ 560 w 702"/>
                  <a:gd name="T101" fmla="*/ 256 h 601"/>
                  <a:gd name="T102" fmla="*/ 623 w 702"/>
                  <a:gd name="T103" fmla="*/ 319 h 601"/>
                  <a:gd name="T104" fmla="*/ 638 w 702"/>
                  <a:gd name="T105" fmla="*/ 304 h 601"/>
                  <a:gd name="T106" fmla="*/ 436 w 702"/>
                  <a:gd name="T107" fmla="*/ 102 h 601"/>
                  <a:gd name="T108" fmla="*/ 424 w 702"/>
                  <a:gd name="T109" fmla="*/ 115 h 601"/>
                  <a:gd name="T110" fmla="*/ 413 w 702"/>
                  <a:gd name="T111" fmla="*/ 103 h 601"/>
                  <a:gd name="T112" fmla="*/ 448 w 702"/>
                  <a:gd name="T113" fmla="*/ 68 h 601"/>
                  <a:gd name="T114" fmla="*/ 672 w 702"/>
                  <a:gd name="T115" fmla="*/ 292 h 601"/>
                  <a:gd name="T116" fmla="*/ 393 w 702"/>
                  <a:gd name="T117" fmla="*/ 572 h 601"/>
                  <a:gd name="T118" fmla="*/ 319 w 702"/>
                  <a:gd name="T119" fmla="*/ 497 h 601"/>
                  <a:gd name="T120" fmla="*/ 339 w 702"/>
                  <a:gd name="T121" fmla="*/ 477 h 6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02" h="601">
                    <a:moveTo>
                      <a:pt x="702" y="292"/>
                    </a:moveTo>
                    <a:lnTo>
                      <a:pt x="448" y="39"/>
                    </a:lnTo>
                    <a:lnTo>
                      <a:pt x="398" y="89"/>
                    </a:lnTo>
                    <a:lnTo>
                      <a:pt x="308" y="0"/>
                    </a:lnTo>
                    <a:lnTo>
                      <a:pt x="0" y="309"/>
                    </a:lnTo>
                    <a:lnTo>
                      <a:pt x="254" y="562"/>
                    </a:lnTo>
                    <a:lnTo>
                      <a:pt x="304" y="512"/>
                    </a:lnTo>
                    <a:lnTo>
                      <a:pt x="393" y="601"/>
                    </a:lnTo>
                    <a:lnTo>
                      <a:pt x="702" y="292"/>
                    </a:lnTo>
                    <a:close/>
                    <a:moveTo>
                      <a:pt x="29" y="309"/>
                    </a:moveTo>
                    <a:lnTo>
                      <a:pt x="309" y="29"/>
                    </a:lnTo>
                    <a:lnTo>
                      <a:pt x="533" y="253"/>
                    </a:lnTo>
                    <a:lnTo>
                      <a:pt x="254" y="533"/>
                    </a:lnTo>
                    <a:lnTo>
                      <a:pt x="29" y="309"/>
                    </a:lnTo>
                    <a:close/>
                    <a:moveTo>
                      <a:pt x="339" y="477"/>
                    </a:moveTo>
                    <a:lnTo>
                      <a:pt x="402" y="540"/>
                    </a:lnTo>
                    <a:lnTo>
                      <a:pt x="417" y="525"/>
                    </a:lnTo>
                    <a:lnTo>
                      <a:pt x="354" y="462"/>
                    </a:lnTo>
                    <a:lnTo>
                      <a:pt x="364" y="452"/>
                    </a:lnTo>
                    <a:lnTo>
                      <a:pt x="427" y="515"/>
                    </a:lnTo>
                    <a:lnTo>
                      <a:pt x="442" y="501"/>
                    </a:lnTo>
                    <a:lnTo>
                      <a:pt x="379" y="438"/>
                    </a:lnTo>
                    <a:lnTo>
                      <a:pt x="388" y="428"/>
                    </a:lnTo>
                    <a:lnTo>
                      <a:pt x="451" y="490"/>
                    </a:lnTo>
                    <a:lnTo>
                      <a:pt x="466" y="476"/>
                    </a:lnTo>
                    <a:lnTo>
                      <a:pt x="403" y="413"/>
                    </a:lnTo>
                    <a:lnTo>
                      <a:pt x="413" y="403"/>
                    </a:lnTo>
                    <a:lnTo>
                      <a:pt x="476" y="466"/>
                    </a:lnTo>
                    <a:lnTo>
                      <a:pt x="491" y="451"/>
                    </a:lnTo>
                    <a:lnTo>
                      <a:pt x="428" y="388"/>
                    </a:lnTo>
                    <a:lnTo>
                      <a:pt x="438" y="379"/>
                    </a:lnTo>
                    <a:lnTo>
                      <a:pt x="500" y="441"/>
                    </a:lnTo>
                    <a:lnTo>
                      <a:pt x="515" y="427"/>
                    </a:lnTo>
                    <a:lnTo>
                      <a:pt x="452" y="364"/>
                    </a:lnTo>
                    <a:lnTo>
                      <a:pt x="462" y="354"/>
                    </a:lnTo>
                    <a:lnTo>
                      <a:pt x="525" y="417"/>
                    </a:lnTo>
                    <a:lnTo>
                      <a:pt x="540" y="402"/>
                    </a:lnTo>
                    <a:lnTo>
                      <a:pt x="477" y="339"/>
                    </a:lnTo>
                    <a:lnTo>
                      <a:pt x="487" y="329"/>
                    </a:lnTo>
                    <a:lnTo>
                      <a:pt x="550" y="392"/>
                    </a:lnTo>
                    <a:lnTo>
                      <a:pt x="564" y="377"/>
                    </a:lnTo>
                    <a:lnTo>
                      <a:pt x="501" y="314"/>
                    </a:lnTo>
                    <a:lnTo>
                      <a:pt x="511" y="305"/>
                    </a:lnTo>
                    <a:lnTo>
                      <a:pt x="574" y="368"/>
                    </a:lnTo>
                    <a:lnTo>
                      <a:pt x="589" y="353"/>
                    </a:lnTo>
                    <a:lnTo>
                      <a:pt x="526" y="290"/>
                    </a:lnTo>
                    <a:lnTo>
                      <a:pt x="536" y="280"/>
                    </a:lnTo>
                    <a:lnTo>
                      <a:pt x="599" y="343"/>
                    </a:lnTo>
                    <a:lnTo>
                      <a:pt x="614" y="328"/>
                    </a:lnTo>
                    <a:lnTo>
                      <a:pt x="550" y="265"/>
                    </a:lnTo>
                    <a:lnTo>
                      <a:pt x="560" y="256"/>
                    </a:lnTo>
                    <a:lnTo>
                      <a:pt x="623" y="319"/>
                    </a:lnTo>
                    <a:lnTo>
                      <a:pt x="638" y="304"/>
                    </a:lnTo>
                    <a:lnTo>
                      <a:pt x="436" y="102"/>
                    </a:lnTo>
                    <a:lnTo>
                      <a:pt x="424" y="115"/>
                    </a:lnTo>
                    <a:lnTo>
                      <a:pt x="413" y="103"/>
                    </a:lnTo>
                    <a:lnTo>
                      <a:pt x="448" y="68"/>
                    </a:lnTo>
                    <a:lnTo>
                      <a:pt x="672" y="292"/>
                    </a:lnTo>
                    <a:lnTo>
                      <a:pt x="393" y="572"/>
                    </a:lnTo>
                    <a:lnTo>
                      <a:pt x="319" y="497"/>
                    </a:lnTo>
                    <a:lnTo>
                      <a:pt x="339" y="477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îŝļîḑè">
                <a:extLst>
                  <a:ext uri="{FF2B5EF4-FFF2-40B4-BE49-F238E27FC236}">
                    <a16:creationId xmlns:a16="http://schemas.microsoft.com/office/drawing/2014/main" id="{D8CEA161-12D8-4DB7-B78C-BAB673C17B4B}"/>
                  </a:ext>
                </a:extLst>
              </p:cNvPr>
              <p:cNvSpPr/>
              <p:nvPr/>
            </p:nvSpPr>
            <p:spPr bwMode="auto">
              <a:xfrm>
                <a:off x="5404" y="1696"/>
                <a:ext cx="526" cy="512"/>
              </a:xfrm>
              <a:custGeom>
                <a:avLst/>
                <a:gdLst>
                  <a:gd name="T0" fmla="*/ 526 w 526"/>
                  <a:gd name="T1" fmla="*/ 377 h 512"/>
                  <a:gd name="T2" fmla="*/ 457 w 526"/>
                  <a:gd name="T3" fmla="*/ 0 h 512"/>
                  <a:gd name="T4" fmla="*/ 0 w 526"/>
                  <a:gd name="T5" fmla="*/ 29 h 512"/>
                  <a:gd name="T6" fmla="*/ 89 w 526"/>
                  <a:gd name="T7" fmla="*/ 512 h 512"/>
                  <a:gd name="T8" fmla="*/ 526 w 526"/>
                  <a:gd name="T9" fmla="*/ 377 h 512"/>
                  <a:gd name="T10" fmla="*/ 504 w 526"/>
                  <a:gd name="T11" fmla="*/ 364 h 512"/>
                  <a:gd name="T12" fmla="*/ 104 w 526"/>
                  <a:gd name="T13" fmla="*/ 487 h 512"/>
                  <a:gd name="T14" fmla="*/ 23 w 526"/>
                  <a:gd name="T15" fmla="*/ 47 h 512"/>
                  <a:gd name="T16" fmla="*/ 441 w 526"/>
                  <a:gd name="T17" fmla="*/ 20 h 512"/>
                  <a:gd name="T18" fmla="*/ 504 w 526"/>
                  <a:gd name="T19" fmla="*/ 3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6" h="512">
                    <a:moveTo>
                      <a:pt x="526" y="377"/>
                    </a:moveTo>
                    <a:lnTo>
                      <a:pt x="457" y="0"/>
                    </a:lnTo>
                    <a:lnTo>
                      <a:pt x="0" y="29"/>
                    </a:lnTo>
                    <a:lnTo>
                      <a:pt x="89" y="512"/>
                    </a:lnTo>
                    <a:lnTo>
                      <a:pt x="526" y="377"/>
                    </a:lnTo>
                    <a:close/>
                    <a:moveTo>
                      <a:pt x="504" y="364"/>
                    </a:moveTo>
                    <a:lnTo>
                      <a:pt x="104" y="487"/>
                    </a:lnTo>
                    <a:lnTo>
                      <a:pt x="23" y="47"/>
                    </a:lnTo>
                    <a:lnTo>
                      <a:pt x="441" y="20"/>
                    </a:lnTo>
                    <a:lnTo>
                      <a:pt x="504" y="364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ŝlîḑé">
                <a:extLst>
                  <a:ext uri="{FF2B5EF4-FFF2-40B4-BE49-F238E27FC236}">
                    <a16:creationId xmlns:a16="http://schemas.microsoft.com/office/drawing/2014/main" id="{96CFC75D-28D9-46DF-ACCC-36BF548D2F20}"/>
                  </a:ext>
                </a:extLst>
              </p:cNvPr>
              <p:cNvSpPr/>
              <p:nvPr/>
            </p:nvSpPr>
            <p:spPr bwMode="auto">
              <a:xfrm>
                <a:off x="5585" y="1757"/>
                <a:ext cx="253" cy="296"/>
              </a:xfrm>
              <a:custGeom>
                <a:avLst/>
                <a:gdLst>
                  <a:gd name="T0" fmla="*/ 710 w 1056"/>
                  <a:gd name="T1" fmla="*/ 51 h 1240"/>
                  <a:gd name="T2" fmla="*/ 115 w 1056"/>
                  <a:gd name="T3" fmla="*/ 344 h 1240"/>
                  <a:gd name="T4" fmla="*/ 29 w 1056"/>
                  <a:gd name="T5" fmla="*/ 746 h 1240"/>
                  <a:gd name="T6" fmla="*/ 253 w 1056"/>
                  <a:gd name="T7" fmla="*/ 1097 h 1240"/>
                  <a:gd name="T8" fmla="*/ 917 w 1056"/>
                  <a:gd name="T9" fmla="*/ 1189 h 1240"/>
                  <a:gd name="T10" fmla="*/ 987 w 1056"/>
                  <a:gd name="T11" fmla="*/ 1212 h 1240"/>
                  <a:gd name="T12" fmla="*/ 1048 w 1056"/>
                  <a:gd name="T13" fmla="*/ 1123 h 1240"/>
                  <a:gd name="T14" fmla="*/ 959 w 1056"/>
                  <a:gd name="T15" fmla="*/ 1062 h 1240"/>
                  <a:gd name="T16" fmla="*/ 902 w 1056"/>
                  <a:gd name="T17" fmla="*/ 1109 h 1240"/>
                  <a:gd name="T18" fmla="*/ 297 w 1056"/>
                  <a:gd name="T19" fmla="*/ 1029 h 1240"/>
                  <a:gd name="T20" fmla="*/ 108 w 1056"/>
                  <a:gd name="T21" fmla="*/ 731 h 1240"/>
                  <a:gd name="T22" fmla="*/ 179 w 1056"/>
                  <a:gd name="T23" fmla="*/ 394 h 1240"/>
                  <a:gd name="T24" fmla="*/ 720 w 1056"/>
                  <a:gd name="T25" fmla="*/ 131 h 1240"/>
                  <a:gd name="T26" fmla="*/ 793 w 1056"/>
                  <a:gd name="T27" fmla="*/ 158 h 1240"/>
                  <a:gd name="T28" fmla="*/ 854 w 1056"/>
                  <a:gd name="T29" fmla="*/ 69 h 1240"/>
                  <a:gd name="T30" fmla="*/ 765 w 1056"/>
                  <a:gd name="T31" fmla="*/ 8 h 1240"/>
                  <a:gd name="T32" fmla="*/ 710 w 1056"/>
                  <a:gd name="T33" fmla="*/ 51 h 1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56" h="1240">
                    <a:moveTo>
                      <a:pt x="710" y="51"/>
                    </a:moveTo>
                    <a:cubicBezTo>
                      <a:pt x="575" y="71"/>
                      <a:pt x="272" y="140"/>
                      <a:pt x="115" y="344"/>
                    </a:cubicBezTo>
                    <a:cubicBezTo>
                      <a:pt x="29" y="456"/>
                      <a:pt x="0" y="591"/>
                      <a:pt x="29" y="746"/>
                    </a:cubicBezTo>
                    <a:cubicBezTo>
                      <a:pt x="57" y="900"/>
                      <a:pt x="133" y="1019"/>
                      <a:pt x="253" y="1097"/>
                    </a:cubicBezTo>
                    <a:cubicBezTo>
                      <a:pt x="474" y="1240"/>
                      <a:pt x="783" y="1211"/>
                      <a:pt x="917" y="1189"/>
                    </a:cubicBezTo>
                    <a:cubicBezTo>
                      <a:pt x="935" y="1208"/>
                      <a:pt x="961" y="1217"/>
                      <a:pt x="987" y="1212"/>
                    </a:cubicBezTo>
                    <a:cubicBezTo>
                      <a:pt x="1028" y="1204"/>
                      <a:pt x="1056" y="1164"/>
                      <a:pt x="1048" y="1123"/>
                    </a:cubicBezTo>
                    <a:cubicBezTo>
                      <a:pt x="1040" y="1081"/>
                      <a:pt x="1001" y="1054"/>
                      <a:pt x="959" y="1062"/>
                    </a:cubicBezTo>
                    <a:cubicBezTo>
                      <a:pt x="933" y="1066"/>
                      <a:pt x="911" y="1084"/>
                      <a:pt x="902" y="1109"/>
                    </a:cubicBezTo>
                    <a:cubicBezTo>
                      <a:pt x="776" y="1129"/>
                      <a:pt x="491" y="1155"/>
                      <a:pt x="297" y="1029"/>
                    </a:cubicBezTo>
                    <a:cubicBezTo>
                      <a:pt x="196" y="963"/>
                      <a:pt x="133" y="863"/>
                      <a:pt x="108" y="731"/>
                    </a:cubicBezTo>
                    <a:cubicBezTo>
                      <a:pt x="84" y="600"/>
                      <a:pt x="108" y="487"/>
                      <a:pt x="179" y="394"/>
                    </a:cubicBezTo>
                    <a:cubicBezTo>
                      <a:pt x="316" y="215"/>
                      <a:pt x="595" y="152"/>
                      <a:pt x="720" y="131"/>
                    </a:cubicBezTo>
                    <a:cubicBezTo>
                      <a:pt x="738" y="153"/>
                      <a:pt x="765" y="163"/>
                      <a:pt x="793" y="158"/>
                    </a:cubicBezTo>
                    <a:cubicBezTo>
                      <a:pt x="834" y="150"/>
                      <a:pt x="862" y="110"/>
                      <a:pt x="854" y="69"/>
                    </a:cubicBezTo>
                    <a:cubicBezTo>
                      <a:pt x="847" y="28"/>
                      <a:pt x="807" y="0"/>
                      <a:pt x="765" y="8"/>
                    </a:cubicBezTo>
                    <a:cubicBezTo>
                      <a:pt x="741" y="12"/>
                      <a:pt x="720" y="28"/>
                      <a:pt x="710" y="51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ṣļîḍè">
                <a:extLst>
                  <a:ext uri="{FF2B5EF4-FFF2-40B4-BE49-F238E27FC236}">
                    <a16:creationId xmlns:a16="http://schemas.microsoft.com/office/drawing/2014/main" id="{2DB42A65-3A82-4199-9628-592850B88D0D}"/>
                  </a:ext>
                </a:extLst>
              </p:cNvPr>
              <p:cNvSpPr/>
              <p:nvPr/>
            </p:nvSpPr>
            <p:spPr bwMode="auto">
              <a:xfrm>
                <a:off x="4460" y="3548"/>
                <a:ext cx="521" cy="520"/>
              </a:xfrm>
              <a:custGeom>
                <a:avLst/>
                <a:gdLst>
                  <a:gd name="T0" fmla="*/ 1087 w 2175"/>
                  <a:gd name="T1" fmla="*/ 0 h 2175"/>
                  <a:gd name="T2" fmla="*/ 0 w 2175"/>
                  <a:gd name="T3" fmla="*/ 1088 h 2175"/>
                  <a:gd name="T4" fmla="*/ 1087 w 2175"/>
                  <a:gd name="T5" fmla="*/ 2175 h 2175"/>
                  <a:gd name="T6" fmla="*/ 2175 w 2175"/>
                  <a:gd name="T7" fmla="*/ 1088 h 2175"/>
                  <a:gd name="T8" fmla="*/ 1087 w 2175"/>
                  <a:gd name="T9" fmla="*/ 0 h 2175"/>
                  <a:gd name="T10" fmla="*/ 2085 w 2175"/>
                  <a:gd name="T11" fmla="*/ 1088 h 2175"/>
                  <a:gd name="T12" fmla="*/ 1087 w 2175"/>
                  <a:gd name="T13" fmla="*/ 2086 h 2175"/>
                  <a:gd name="T14" fmla="*/ 89 w 2175"/>
                  <a:gd name="T15" fmla="*/ 1088 h 2175"/>
                  <a:gd name="T16" fmla="*/ 1087 w 2175"/>
                  <a:gd name="T17" fmla="*/ 89 h 2175"/>
                  <a:gd name="T18" fmla="*/ 2085 w 2175"/>
                  <a:gd name="T19" fmla="*/ 1088 h 2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75" h="2175">
                    <a:moveTo>
                      <a:pt x="1087" y="0"/>
                    </a:moveTo>
                    <a:cubicBezTo>
                      <a:pt x="488" y="0"/>
                      <a:pt x="0" y="488"/>
                      <a:pt x="0" y="1088"/>
                    </a:cubicBezTo>
                    <a:cubicBezTo>
                      <a:pt x="0" y="1687"/>
                      <a:pt x="488" y="2175"/>
                      <a:pt x="1087" y="2175"/>
                    </a:cubicBezTo>
                    <a:cubicBezTo>
                      <a:pt x="1687" y="2175"/>
                      <a:pt x="2175" y="1687"/>
                      <a:pt x="2175" y="1088"/>
                    </a:cubicBezTo>
                    <a:cubicBezTo>
                      <a:pt x="2175" y="488"/>
                      <a:pt x="1687" y="0"/>
                      <a:pt x="1087" y="0"/>
                    </a:cubicBezTo>
                    <a:close/>
                    <a:moveTo>
                      <a:pt x="2085" y="1088"/>
                    </a:moveTo>
                    <a:cubicBezTo>
                      <a:pt x="2085" y="1638"/>
                      <a:pt x="1638" y="2086"/>
                      <a:pt x="1087" y="2086"/>
                    </a:cubicBezTo>
                    <a:cubicBezTo>
                      <a:pt x="537" y="2086"/>
                      <a:pt x="89" y="1638"/>
                      <a:pt x="89" y="1088"/>
                    </a:cubicBezTo>
                    <a:cubicBezTo>
                      <a:pt x="89" y="537"/>
                      <a:pt x="537" y="89"/>
                      <a:pt x="1087" y="89"/>
                    </a:cubicBezTo>
                    <a:cubicBezTo>
                      <a:pt x="1638" y="89"/>
                      <a:pt x="2085" y="537"/>
                      <a:pt x="2085" y="1088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şlïḋé">
                <a:extLst>
                  <a:ext uri="{FF2B5EF4-FFF2-40B4-BE49-F238E27FC236}">
                    <a16:creationId xmlns:a16="http://schemas.microsoft.com/office/drawing/2014/main" id="{60230D98-F720-4488-8D0C-C2ED940E3F30}"/>
                  </a:ext>
                </a:extLst>
              </p:cNvPr>
              <p:cNvSpPr/>
              <p:nvPr/>
            </p:nvSpPr>
            <p:spPr bwMode="auto">
              <a:xfrm>
                <a:off x="4543" y="3657"/>
                <a:ext cx="355" cy="302"/>
              </a:xfrm>
              <a:custGeom>
                <a:avLst/>
                <a:gdLst>
                  <a:gd name="T0" fmla="*/ 133 w 355"/>
                  <a:gd name="T1" fmla="*/ 97 h 302"/>
                  <a:gd name="T2" fmla="*/ 132 w 355"/>
                  <a:gd name="T3" fmla="*/ 98 h 302"/>
                  <a:gd name="T4" fmla="*/ 20 w 355"/>
                  <a:gd name="T5" fmla="*/ 271 h 302"/>
                  <a:gd name="T6" fmla="*/ 0 w 355"/>
                  <a:gd name="T7" fmla="*/ 302 h 302"/>
                  <a:gd name="T8" fmla="*/ 34 w 355"/>
                  <a:gd name="T9" fmla="*/ 288 h 302"/>
                  <a:gd name="T10" fmla="*/ 222 w 355"/>
                  <a:gd name="T11" fmla="*/ 204 h 302"/>
                  <a:gd name="T12" fmla="*/ 335 w 355"/>
                  <a:gd name="T13" fmla="*/ 31 h 302"/>
                  <a:gd name="T14" fmla="*/ 355 w 355"/>
                  <a:gd name="T15" fmla="*/ 0 h 302"/>
                  <a:gd name="T16" fmla="*/ 321 w 355"/>
                  <a:gd name="T17" fmla="*/ 15 h 302"/>
                  <a:gd name="T18" fmla="*/ 133 w 355"/>
                  <a:gd name="T19" fmla="*/ 97 h 302"/>
                  <a:gd name="T20" fmla="*/ 58 w 355"/>
                  <a:gd name="T21" fmla="*/ 253 h 302"/>
                  <a:gd name="T22" fmla="*/ 147 w 355"/>
                  <a:gd name="T23" fmla="*/ 116 h 302"/>
                  <a:gd name="T24" fmla="*/ 296 w 355"/>
                  <a:gd name="T25" fmla="*/ 50 h 302"/>
                  <a:gd name="T26" fmla="*/ 207 w 355"/>
                  <a:gd name="T27" fmla="*/ 187 h 302"/>
                  <a:gd name="T28" fmla="*/ 58 w 355"/>
                  <a:gd name="T29" fmla="*/ 253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5" h="302">
                    <a:moveTo>
                      <a:pt x="133" y="97"/>
                    </a:moveTo>
                    <a:lnTo>
                      <a:pt x="132" y="98"/>
                    </a:lnTo>
                    <a:lnTo>
                      <a:pt x="20" y="271"/>
                    </a:lnTo>
                    <a:lnTo>
                      <a:pt x="0" y="302"/>
                    </a:lnTo>
                    <a:lnTo>
                      <a:pt x="34" y="288"/>
                    </a:lnTo>
                    <a:lnTo>
                      <a:pt x="222" y="204"/>
                    </a:lnTo>
                    <a:lnTo>
                      <a:pt x="335" y="31"/>
                    </a:lnTo>
                    <a:lnTo>
                      <a:pt x="355" y="0"/>
                    </a:lnTo>
                    <a:lnTo>
                      <a:pt x="321" y="15"/>
                    </a:lnTo>
                    <a:lnTo>
                      <a:pt x="133" y="97"/>
                    </a:lnTo>
                    <a:close/>
                    <a:moveTo>
                      <a:pt x="58" y="253"/>
                    </a:moveTo>
                    <a:lnTo>
                      <a:pt x="147" y="116"/>
                    </a:lnTo>
                    <a:lnTo>
                      <a:pt x="296" y="50"/>
                    </a:lnTo>
                    <a:lnTo>
                      <a:pt x="207" y="187"/>
                    </a:lnTo>
                    <a:lnTo>
                      <a:pt x="58" y="25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ïSľîďe">
                <a:extLst>
                  <a:ext uri="{FF2B5EF4-FFF2-40B4-BE49-F238E27FC236}">
                    <a16:creationId xmlns:a16="http://schemas.microsoft.com/office/drawing/2014/main" id="{5F4E2E84-3E99-43C8-95CD-E8B9BC3593A0}"/>
                  </a:ext>
                </a:extLst>
              </p:cNvPr>
              <p:cNvSpPr/>
              <p:nvPr/>
            </p:nvSpPr>
            <p:spPr bwMode="auto">
              <a:xfrm>
                <a:off x="4694" y="3785"/>
                <a:ext cx="53" cy="53"/>
              </a:xfrm>
              <a:prstGeom prst="ellipse">
                <a:avLst/>
              </a:pr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Sļïdé">
                <a:extLst>
                  <a:ext uri="{FF2B5EF4-FFF2-40B4-BE49-F238E27FC236}">
                    <a16:creationId xmlns:a16="http://schemas.microsoft.com/office/drawing/2014/main" id="{8C171476-DFD4-44E7-95BC-D52CAED38539}"/>
                  </a:ext>
                </a:extLst>
              </p:cNvPr>
              <p:cNvSpPr/>
              <p:nvPr/>
            </p:nvSpPr>
            <p:spPr bwMode="auto">
              <a:xfrm>
                <a:off x="5428" y="2264"/>
                <a:ext cx="465" cy="292"/>
              </a:xfrm>
              <a:custGeom>
                <a:avLst/>
                <a:gdLst>
                  <a:gd name="T0" fmla="*/ 789 w 1942"/>
                  <a:gd name="T1" fmla="*/ 120 h 1222"/>
                  <a:gd name="T2" fmla="*/ 107 w 1942"/>
                  <a:gd name="T3" fmla="*/ 424 h 1222"/>
                  <a:gd name="T4" fmla="*/ 562 w 1942"/>
                  <a:gd name="T5" fmla="*/ 1016 h 1222"/>
                  <a:gd name="T6" fmla="*/ 586 w 1942"/>
                  <a:gd name="T7" fmla="*/ 1023 h 1222"/>
                  <a:gd name="T8" fmla="*/ 600 w 1942"/>
                  <a:gd name="T9" fmla="*/ 1023 h 1222"/>
                  <a:gd name="T10" fmla="*/ 610 w 1942"/>
                  <a:gd name="T11" fmla="*/ 1028 h 1222"/>
                  <a:gd name="T12" fmla="*/ 1277 w 1942"/>
                  <a:gd name="T13" fmla="*/ 1197 h 1222"/>
                  <a:gd name="T14" fmla="*/ 1279 w 1942"/>
                  <a:gd name="T15" fmla="*/ 1197 h 1222"/>
                  <a:gd name="T16" fmla="*/ 1284 w 1942"/>
                  <a:gd name="T17" fmla="*/ 1198 h 1222"/>
                  <a:gd name="T18" fmla="*/ 1286 w 1942"/>
                  <a:gd name="T19" fmla="*/ 1198 h 1222"/>
                  <a:gd name="T20" fmla="*/ 1852 w 1942"/>
                  <a:gd name="T21" fmla="*/ 866 h 1222"/>
                  <a:gd name="T22" fmla="*/ 1526 w 1942"/>
                  <a:gd name="T23" fmla="*/ 308 h 1222"/>
                  <a:gd name="T24" fmla="*/ 1522 w 1942"/>
                  <a:gd name="T25" fmla="*/ 306 h 1222"/>
                  <a:gd name="T26" fmla="*/ 837 w 1942"/>
                  <a:gd name="T27" fmla="*/ 132 h 1222"/>
                  <a:gd name="T28" fmla="*/ 825 w 1942"/>
                  <a:gd name="T29" fmla="*/ 132 h 1222"/>
                  <a:gd name="T30" fmla="*/ 814 w 1942"/>
                  <a:gd name="T31" fmla="*/ 125 h 1222"/>
                  <a:gd name="T32" fmla="*/ 789 w 1942"/>
                  <a:gd name="T33" fmla="*/ 120 h 1222"/>
                  <a:gd name="T34" fmla="*/ 883 w 1942"/>
                  <a:gd name="T35" fmla="*/ 241 h 1222"/>
                  <a:gd name="T36" fmla="*/ 1489 w 1942"/>
                  <a:gd name="T37" fmla="*/ 395 h 1222"/>
                  <a:gd name="T38" fmla="*/ 1661 w 1942"/>
                  <a:gd name="T39" fmla="*/ 525 h 1222"/>
                  <a:gd name="T40" fmla="*/ 1760 w 1942"/>
                  <a:gd name="T41" fmla="*/ 843 h 1222"/>
                  <a:gd name="T42" fmla="*/ 1295 w 1942"/>
                  <a:gd name="T43" fmla="*/ 1104 h 1222"/>
                  <a:gd name="T44" fmla="*/ 703 w 1942"/>
                  <a:gd name="T45" fmla="*/ 954 h 1222"/>
                  <a:gd name="T46" fmla="*/ 883 w 1942"/>
                  <a:gd name="T47" fmla="*/ 241 h 1222"/>
                  <a:gd name="T48" fmla="*/ 542 w 1942"/>
                  <a:gd name="T49" fmla="*/ 909 h 1222"/>
                  <a:gd name="T50" fmla="*/ 199 w 1942"/>
                  <a:gd name="T51" fmla="*/ 447 h 1222"/>
                  <a:gd name="T52" fmla="*/ 720 w 1942"/>
                  <a:gd name="T53" fmla="*/ 204 h 1222"/>
                  <a:gd name="T54" fmla="*/ 542 w 1942"/>
                  <a:gd name="T55" fmla="*/ 909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942" h="1222">
                    <a:moveTo>
                      <a:pt x="789" y="120"/>
                    </a:moveTo>
                    <a:cubicBezTo>
                      <a:pt x="783" y="119"/>
                      <a:pt x="215" y="0"/>
                      <a:pt x="107" y="424"/>
                    </a:cubicBezTo>
                    <a:cubicBezTo>
                      <a:pt x="0" y="849"/>
                      <a:pt x="556" y="1014"/>
                      <a:pt x="562" y="1016"/>
                    </a:cubicBezTo>
                    <a:cubicBezTo>
                      <a:pt x="586" y="1023"/>
                      <a:pt x="586" y="1023"/>
                      <a:pt x="586" y="1023"/>
                    </a:cubicBezTo>
                    <a:cubicBezTo>
                      <a:pt x="591" y="1024"/>
                      <a:pt x="596" y="1024"/>
                      <a:pt x="600" y="1023"/>
                    </a:cubicBezTo>
                    <a:cubicBezTo>
                      <a:pt x="603" y="1025"/>
                      <a:pt x="606" y="1027"/>
                      <a:pt x="610" y="1028"/>
                    </a:cubicBezTo>
                    <a:cubicBezTo>
                      <a:pt x="1277" y="1197"/>
                      <a:pt x="1277" y="1197"/>
                      <a:pt x="1277" y="1197"/>
                    </a:cubicBezTo>
                    <a:cubicBezTo>
                      <a:pt x="1277" y="1197"/>
                      <a:pt x="1278" y="1197"/>
                      <a:pt x="1279" y="1197"/>
                    </a:cubicBezTo>
                    <a:cubicBezTo>
                      <a:pt x="1284" y="1198"/>
                      <a:pt x="1284" y="1198"/>
                      <a:pt x="1284" y="1198"/>
                    </a:cubicBezTo>
                    <a:cubicBezTo>
                      <a:pt x="1284" y="1198"/>
                      <a:pt x="1285" y="1198"/>
                      <a:pt x="1286" y="1198"/>
                    </a:cubicBezTo>
                    <a:cubicBezTo>
                      <a:pt x="1290" y="1199"/>
                      <a:pt x="1762" y="1222"/>
                      <a:pt x="1852" y="866"/>
                    </a:cubicBezTo>
                    <a:cubicBezTo>
                      <a:pt x="1942" y="510"/>
                      <a:pt x="1530" y="310"/>
                      <a:pt x="1526" y="308"/>
                    </a:cubicBezTo>
                    <a:cubicBezTo>
                      <a:pt x="1525" y="307"/>
                      <a:pt x="1523" y="306"/>
                      <a:pt x="1522" y="306"/>
                    </a:cubicBezTo>
                    <a:cubicBezTo>
                      <a:pt x="837" y="132"/>
                      <a:pt x="837" y="132"/>
                      <a:pt x="837" y="132"/>
                    </a:cubicBezTo>
                    <a:cubicBezTo>
                      <a:pt x="833" y="131"/>
                      <a:pt x="829" y="131"/>
                      <a:pt x="825" y="132"/>
                    </a:cubicBezTo>
                    <a:cubicBezTo>
                      <a:pt x="822" y="129"/>
                      <a:pt x="818" y="126"/>
                      <a:pt x="814" y="125"/>
                    </a:cubicBezTo>
                    <a:lnTo>
                      <a:pt x="789" y="120"/>
                    </a:lnTo>
                    <a:close/>
                    <a:moveTo>
                      <a:pt x="883" y="241"/>
                    </a:moveTo>
                    <a:cubicBezTo>
                      <a:pt x="1489" y="395"/>
                      <a:pt x="1489" y="395"/>
                      <a:pt x="1489" y="395"/>
                    </a:cubicBezTo>
                    <a:cubicBezTo>
                      <a:pt x="1506" y="404"/>
                      <a:pt x="1590" y="450"/>
                      <a:pt x="1661" y="525"/>
                    </a:cubicBezTo>
                    <a:cubicBezTo>
                      <a:pt x="1755" y="625"/>
                      <a:pt x="1788" y="731"/>
                      <a:pt x="1760" y="843"/>
                    </a:cubicBezTo>
                    <a:cubicBezTo>
                      <a:pt x="1694" y="1104"/>
                      <a:pt x="1346" y="1105"/>
                      <a:pt x="1295" y="1104"/>
                    </a:cubicBezTo>
                    <a:cubicBezTo>
                      <a:pt x="703" y="954"/>
                      <a:pt x="703" y="954"/>
                      <a:pt x="703" y="954"/>
                    </a:cubicBezTo>
                    <a:lnTo>
                      <a:pt x="883" y="241"/>
                    </a:lnTo>
                    <a:close/>
                    <a:moveTo>
                      <a:pt x="542" y="909"/>
                    </a:moveTo>
                    <a:cubicBezTo>
                      <a:pt x="419" y="861"/>
                      <a:pt x="131" y="718"/>
                      <a:pt x="199" y="447"/>
                    </a:cubicBezTo>
                    <a:cubicBezTo>
                      <a:pt x="268" y="173"/>
                      <a:pt x="589" y="187"/>
                      <a:pt x="720" y="204"/>
                    </a:cubicBezTo>
                    <a:lnTo>
                      <a:pt x="542" y="909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ïṥ1îḍe">
                <a:extLst>
                  <a:ext uri="{FF2B5EF4-FFF2-40B4-BE49-F238E27FC236}">
                    <a16:creationId xmlns:a16="http://schemas.microsoft.com/office/drawing/2014/main" id="{0DAEBCE7-8CD8-484B-91B5-A19638501B63}"/>
                  </a:ext>
                </a:extLst>
              </p:cNvPr>
              <p:cNvSpPr/>
              <p:nvPr/>
            </p:nvSpPr>
            <p:spPr bwMode="auto">
              <a:xfrm>
                <a:off x="5314" y="2237"/>
                <a:ext cx="320" cy="306"/>
              </a:xfrm>
              <a:custGeom>
                <a:avLst/>
                <a:gdLst>
                  <a:gd name="T0" fmla="*/ 85 w 1339"/>
                  <a:gd name="T1" fmla="*/ 829 h 1277"/>
                  <a:gd name="T2" fmla="*/ 137 w 1339"/>
                  <a:gd name="T3" fmla="*/ 627 h 1277"/>
                  <a:gd name="T4" fmla="*/ 189 w 1339"/>
                  <a:gd name="T5" fmla="*/ 640 h 1277"/>
                  <a:gd name="T6" fmla="*/ 217 w 1339"/>
                  <a:gd name="T7" fmla="*/ 624 h 1277"/>
                  <a:gd name="T8" fmla="*/ 246 w 1339"/>
                  <a:gd name="T9" fmla="*/ 507 h 1277"/>
                  <a:gd name="T10" fmla="*/ 428 w 1339"/>
                  <a:gd name="T11" fmla="*/ 553 h 1277"/>
                  <a:gd name="T12" fmla="*/ 492 w 1339"/>
                  <a:gd name="T13" fmla="*/ 942 h 1277"/>
                  <a:gd name="T14" fmla="*/ 1006 w 1339"/>
                  <a:gd name="T15" fmla="*/ 1273 h 1277"/>
                  <a:gd name="T16" fmla="*/ 1056 w 1339"/>
                  <a:gd name="T17" fmla="*/ 1241 h 1277"/>
                  <a:gd name="T18" fmla="*/ 1056 w 1339"/>
                  <a:gd name="T19" fmla="*/ 1240 h 1277"/>
                  <a:gd name="T20" fmla="*/ 1023 w 1339"/>
                  <a:gd name="T21" fmla="*/ 1190 h 1277"/>
                  <a:gd name="T22" fmla="*/ 564 w 1339"/>
                  <a:gd name="T23" fmla="*/ 898 h 1277"/>
                  <a:gd name="T24" fmla="*/ 519 w 1339"/>
                  <a:gd name="T25" fmla="*/ 532 h 1277"/>
                  <a:gd name="T26" fmla="*/ 734 w 1339"/>
                  <a:gd name="T27" fmla="*/ 226 h 1277"/>
                  <a:gd name="T28" fmla="*/ 1283 w 1339"/>
                  <a:gd name="T29" fmla="*/ 172 h 1277"/>
                  <a:gd name="T30" fmla="*/ 1334 w 1339"/>
                  <a:gd name="T31" fmla="*/ 141 h 1277"/>
                  <a:gd name="T32" fmla="*/ 1304 w 1339"/>
                  <a:gd name="T33" fmla="*/ 90 h 1277"/>
                  <a:gd name="T34" fmla="*/ 692 w 1339"/>
                  <a:gd name="T35" fmla="*/ 154 h 1277"/>
                  <a:gd name="T36" fmla="*/ 456 w 1339"/>
                  <a:gd name="T37" fmla="*/ 449 h 1277"/>
                  <a:gd name="T38" fmla="*/ 273 w 1339"/>
                  <a:gd name="T39" fmla="*/ 403 h 1277"/>
                  <a:gd name="T40" fmla="*/ 302 w 1339"/>
                  <a:gd name="T41" fmla="*/ 286 h 1277"/>
                  <a:gd name="T42" fmla="*/ 286 w 1339"/>
                  <a:gd name="T43" fmla="*/ 259 h 1277"/>
                  <a:gd name="T44" fmla="*/ 233 w 1339"/>
                  <a:gd name="T45" fmla="*/ 245 h 1277"/>
                  <a:gd name="T46" fmla="*/ 284 w 1339"/>
                  <a:gd name="T47" fmla="*/ 43 h 1277"/>
                  <a:gd name="T48" fmla="*/ 268 w 1339"/>
                  <a:gd name="T49" fmla="*/ 16 h 1277"/>
                  <a:gd name="T50" fmla="*/ 229 w 1339"/>
                  <a:gd name="T51" fmla="*/ 6 h 1277"/>
                  <a:gd name="T52" fmla="*/ 202 w 1339"/>
                  <a:gd name="T53" fmla="*/ 23 h 1277"/>
                  <a:gd name="T54" fmla="*/ 3 w 1339"/>
                  <a:gd name="T55" fmla="*/ 808 h 1277"/>
                  <a:gd name="T56" fmla="*/ 19 w 1339"/>
                  <a:gd name="T57" fmla="*/ 836 h 1277"/>
                  <a:gd name="T58" fmla="*/ 58 w 1339"/>
                  <a:gd name="T59" fmla="*/ 845 h 1277"/>
                  <a:gd name="T60" fmla="*/ 85 w 1339"/>
                  <a:gd name="T61" fmla="*/ 829 h 1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9" h="1277">
                    <a:moveTo>
                      <a:pt x="85" y="829"/>
                    </a:moveTo>
                    <a:cubicBezTo>
                      <a:pt x="137" y="627"/>
                      <a:pt x="137" y="627"/>
                      <a:pt x="137" y="627"/>
                    </a:cubicBezTo>
                    <a:cubicBezTo>
                      <a:pt x="189" y="640"/>
                      <a:pt x="189" y="640"/>
                      <a:pt x="189" y="640"/>
                    </a:cubicBezTo>
                    <a:cubicBezTo>
                      <a:pt x="202" y="643"/>
                      <a:pt x="214" y="636"/>
                      <a:pt x="217" y="624"/>
                    </a:cubicBezTo>
                    <a:cubicBezTo>
                      <a:pt x="246" y="507"/>
                      <a:pt x="246" y="507"/>
                      <a:pt x="246" y="507"/>
                    </a:cubicBezTo>
                    <a:cubicBezTo>
                      <a:pt x="428" y="553"/>
                      <a:pt x="428" y="553"/>
                      <a:pt x="428" y="553"/>
                    </a:cubicBezTo>
                    <a:cubicBezTo>
                      <a:pt x="400" y="698"/>
                      <a:pt x="422" y="829"/>
                      <a:pt x="492" y="942"/>
                    </a:cubicBezTo>
                    <a:cubicBezTo>
                      <a:pt x="649" y="1194"/>
                      <a:pt x="991" y="1270"/>
                      <a:pt x="1006" y="1273"/>
                    </a:cubicBezTo>
                    <a:cubicBezTo>
                      <a:pt x="1028" y="1277"/>
                      <a:pt x="1050" y="1264"/>
                      <a:pt x="1056" y="1241"/>
                    </a:cubicBezTo>
                    <a:cubicBezTo>
                      <a:pt x="1056" y="1240"/>
                      <a:pt x="1056" y="1240"/>
                      <a:pt x="1056" y="1240"/>
                    </a:cubicBezTo>
                    <a:cubicBezTo>
                      <a:pt x="1061" y="1218"/>
                      <a:pt x="1046" y="1195"/>
                      <a:pt x="1023" y="1190"/>
                    </a:cubicBezTo>
                    <a:cubicBezTo>
                      <a:pt x="1020" y="1190"/>
                      <a:pt x="702" y="1120"/>
                      <a:pt x="564" y="898"/>
                    </a:cubicBezTo>
                    <a:cubicBezTo>
                      <a:pt x="499" y="794"/>
                      <a:pt x="483" y="670"/>
                      <a:pt x="519" y="532"/>
                    </a:cubicBezTo>
                    <a:cubicBezTo>
                      <a:pt x="554" y="393"/>
                      <a:pt x="626" y="290"/>
                      <a:pt x="734" y="226"/>
                    </a:cubicBezTo>
                    <a:cubicBezTo>
                      <a:pt x="961" y="92"/>
                      <a:pt x="1279" y="171"/>
                      <a:pt x="1283" y="172"/>
                    </a:cubicBezTo>
                    <a:cubicBezTo>
                      <a:pt x="1305" y="177"/>
                      <a:pt x="1328" y="164"/>
                      <a:pt x="1334" y="141"/>
                    </a:cubicBezTo>
                    <a:cubicBezTo>
                      <a:pt x="1339" y="119"/>
                      <a:pt x="1326" y="96"/>
                      <a:pt x="1304" y="90"/>
                    </a:cubicBezTo>
                    <a:cubicBezTo>
                      <a:pt x="1290" y="87"/>
                      <a:pt x="951" y="0"/>
                      <a:pt x="692" y="154"/>
                    </a:cubicBezTo>
                    <a:cubicBezTo>
                      <a:pt x="581" y="219"/>
                      <a:pt x="501" y="318"/>
                      <a:pt x="456" y="449"/>
                    </a:cubicBezTo>
                    <a:cubicBezTo>
                      <a:pt x="273" y="403"/>
                      <a:pt x="273" y="403"/>
                      <a:pt x="273" y="403"/>
                    </a:cubicBezTo>
                    <a:cubicBezTo>
                      <a:pt x="302" y="286"/>
                      <a:pt x="302" y="286"/>
                      <a:pt x="302" y="286"/>
                    </a:cubicBezTo>
                    <a:cubicBezTo>
                      <a:pt x="305" y="274"/>
                      <a:pt x="298" y="262"/>
                      <a:pt x="286" y="259"/>
                    </a:cubicBezTo>
                    <a:cubicBezTo>
                      <a:pt x="233" y="245"/>
                      <a:pt x="233" y="245"/>
                      <a:pt x="233" y="245"/>
                    </a:cubicBezTo>
                    <a:cubicBezTo>
                      <a:pt x="284" y="43"/>
                      <a:pt x="284" y="43"/>
                      <a:pt x="284" y="43"/>
                    </a:cubicBezTo>
                    <a:cubicBezTo>
                      <a:pt x="287" y="31"/>
                      <a:pt x="280" y="19"/>
                      <a:pt x="268" y="16"/>
                    </a:cubicBezTo>
                    <a:cubicBezTo>
                      <a:pt x="229" y="6"/>
                      <a:pt x="229" y="6"/>
                      <a:pt x="229" y="6"/>
                    </a:cubicBezTo>
                    <a:cubicBezTo>
                      <a:pt x="217" y="3"/>
                      <a:pt x="205" y="10"/>
                      <a:pt x="202" y="23"/>
                    </a:cubicBezTo>
                    <a:cubicBezTo>
                      <a:pt x="3" y="808"/>
                      <a:pt x="3" y="808"/>
                      <a:pt x="3" y="808"/>
                    </a:cubicBezTo>
                    <a:cubicBezTo>
                      <a:pt x="0" y="820"/>
                      <a:pt x="7" y="833"/>
                      <a:pt x="19" y="836"/>
                    </a:cubicBezTo>
                    <a:cubicBezTo>
                      <a:pt x="58" y="845"/>
                      <a:pt x="58" y="845"/>
                      <a:pt x="58" y="845"/>
                    </a:cubicBezTo>
                    <a:cubicBezTo>
                      <a:pt x="70" y="848"/>
                      <a:pt x="82" y="841"/>
                      <a:pt x="85" y="829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iṣ1íďé">
                <a:extLst>
                  <a:ext uri="{FF2B5EF4-FFF2-40B4-BE49-F238E27FC236}">
                    <a16:creationId xmlns:a16="http://schemas.microsoft.com/office/drawing/2014/main" id="{7A9867B3-2154-467E-949F-A1F9BF537FB7}"/>
                  </a:ext>
                </a:extLst>
              </p:cNvPr>
              <p:cNvSpPr/>
              <p:nvPr/>
            </p:nvSpPr>
            <p:spPr bwMode="auto">
              <a:xfrm>
                <a:off x="3620" y="3758"/>
                <a:ext cx="564" cy="562"/>
              </a:xfrm>
              <a:custGeom>
                <a:avLst/>
                <a:gdLst>
                  <a:gd name="T0" fmla="*/ 2269 w 2352"/>
                  <a:gd name="T1" fmla="*/ 747 h 2352"/>
                  <a:gd name="T2" fmla="*/ 2213 w 2352"/>
                  <a:gd name="T3" fmla="*/ 621 h 2352"/>
                  <a:gd name="T4" fmla="*/ 1252 w 2352"/>
                  <a:gd name="T5" fmla="*/ 5 h 2352"/>
                  <a:gd name="T6" fmla="*/ 1151 w 2352"/>
                  <a:gd name="T7" fmla="*/ 0 h 2352"/>
                  <a:gd name="T8" fmla="*/ 158 w 2352"/>
                  <a:gd name="T9" fmla="*/ 594 h 2352"/>
                  <a:gd name="T10" fmla="*/ 109 w 2352"/>
                  <a:gd name="T11" fmla="*/ 681 h 2352"/>
                  <a:gd name="T12" fmla="*/ 5 w 2352"/>
                  <a:gd name="T13" fmla="*/ 1100 h 2352"/>
                  <a:gd name="T14" fmla="*/ 0 w 2352"/>
                  <a:gd name="T15" fmla="*/ 1202 h 2352"/>
                  <a:gd name="T16" fmla="*/ 83 w 2352"/>
                  <a:gd name="T17" fmla="*/ 1606 h 2352"/>
                  <a:gd name="T18" fmla="*/ 140 w 2352"/>
                  <a:gd name="T19" fmla="*/ 1731 h 2352"/>
                  <a:gd name="T20" fmla="*/ 1101 w 2352"/>
                  <a:gd name="T21" fmla="*/ 2347 h 2352"/>
                  <a:gd name="T22" fmla="*/ 1202 w 2352"/>
                  <a:gd name="T23" fmla="*/ 2352 h 2352"/>
                  <a:gd name="T24" fmla="*/ 2195 w 2352"/>
                  <a:gd name="T25" fmla="*/ 1758 h 2352"/>
                  <a:gd name="T26" fmla="*/ 2240 w 2352"/>
                  <a:gd name="T27" fmla="*/ 1679 h 2352"/>
                  <a:gd name="T28" fmla="*/ 2348 w 2352"/>
                  <a:gd name="T29" fmla="*/ 1252 h 2352"/>
                  <a:gd name="T30" fmla="*/ 2352 w 2352"/>
                  <a:gd name="T31" fmla="*/ 1150 h 2352"/>
                  <a:gd name="T32" fmla="*/ 1648 w 2352"/>
                  <a:gd name="T33" fmla="*/ 1783 h 2352"/>
                  <a:gd name="T34" fmla="*/ 1225 w 2352"/>
                  <a:gd name="T35" fmla="*/ 1743 h 2352"/>
                  <a:gd name="T36" fmla="*/ 1225 w 2352"/>
                  <a:gd name="T37" fmla="*/ 107 h 2352"/>
                  <a:gd name="T38" fmla="*/ 1664 w 2352"/>
                  <a:gd name="T39" fmla="*/ 609 h 2352"/>
                  <a:gd name="T40" fmla="*/ 1225 w 2352"/>
                  <a:gd name="T41" fmla="*/ 1128 h 2352"/>
                  <a:gd name="T42" fmla="*/ 1695 w 2352"/>
                  <a:gd name="T43" fmla="*/ 728 h 2352"/>
                  <a:gd name="T44" fmla="*/ 1747 w 2352"/>
                  <a:gd name="T45" fmla="*/ 1224 h 2352"/>
                  <a:gd name="T46" fmla="*/ 1690 w 2352"/>
                  <a:gd name="T47" fmla="*/ 1647 h 2352"/>
                  <a:gd name="T48" fmla="*/ 1747 w 2352"/>
                  <a:gd name="T49" fmla="*/ 1224 h 2352"/>
                  <a:gd name="T50" fmla="*/ 1804 w 2352"/>
                  <a:gd name="T51" fmla="*/ 742 h 2352"/>
                  <a:gd name="T52" fmla="*/ 2151 w 2352"/>
                  <a:gd name="T53" fmla="*/ 723 h 2352"/>
                  <a:gd name="T54" fmla="*/ 1851 w 2352"/>
                  <a:gd name="T55" fmla="*/ 1128 h 2352"/>
                  <a:gd name="T56" fmla="*/ 1851 w 2352"/>
                  <a:gd name="T57" fmla="*/ 1224 h 2352"/>
                  <a:gd name="T58" fmla="*/ 2151 w 2352"/>
                  <a:gd name="T59" fmla="*/ 1630 h 2352"/>
                  <a:gd name="T60" fmla="*/ 1804 w 2352"/>
                  <a:gd name="T61" fmla="*/ 1610 h 2352"/>
                  <a:gd name="T62" fmla="*/ 1768 w 2352"/>
                  <a:gd name="T63" fmla="*/ 609 h 2352"/>
                  <a:gd name="T64" fmla="*/ 1528 w 2352"/>
                  <a:gd name="T65" fmla="*/ 159 h 2352"/>
                  <a:gd name="T66" fmla="*/ 1596 w 2352"/>
                  <a:gd name="T67" fmla="*/ 2099 h 2352"/>
                  <a:gd name="T68" fmla="*/ 2086 w 2352"/>
                  <a:gd name="T69" fmla="*/ 1743 h 2352"/>
                  <a:gd name="T70" fmla="*/ 1528 w 2352"/>
                  <a:gd name="T71" fmla="*/ 2193 h 2352"/>
                  <a:gd name="T72" fmla="*/ 1129 w 2352"/>
                  <a:gd name="T73" fmla="*/ 2245 h 2352"/>
                  <a:gd name="T74" fmla="*/ 690 w 2352"/>
                  <a:gd name="T75" fmla="*/ 1743 h 2352"/>
                  <a:gd name="T76" fmla="*/ 503 w 2352"/>
                  <a:gd name="T77" fmla="*/ 1253 h 2352"/>
                  <a:gd name="T78" fmla="*/ 209 w 2352"/>
                  <a:gd name="T79" fmla="*/ 1647 h 2352"/>
                  <a:gd name="T80" fmla="*/ 104 w 2352"/>
                  <a:gd name="T81" fmla="*/ 1224 h 2352"/>
                  <a:gd name="T82" fmla="*/ 705 w 2352"/>
                  <a:gd name="T83" fmla="*/ 569 h 2352"/>
                  <a:gd name="T84" fmla="*/ 1129 w 2352"/>
                  <a:gd name="T85" fmla="*/ 609 h 2352"/>
                  <a:gd name="T86" fmla="*/ 607 w 2352"/>
                  <a:gd name="T87" fmla="*/ 1097 h 2352"/>
                  <a:gd name="T88" fmla="*/ 1129 w 2352"/>
                  <a:gd name="T89" fmla="*/ 706 h 2352"/>
                  <a:gd name="T90" fmla="*/ 658 w 2352"/>
                  <a:gd name="T91" fmla="*/ 1624 h 2352"/>
                  <a:gd name="T92" fmla="*/ 1129 w 2352"/>
                  <a:gd name="T93" fmla="*/ 1224 h 2352"/>
                  <a:gd name="T94" fmla="*/ 658 w 2352"/>
                  <a:gd name="T95" fmla="*/ 1624 h 2352"/>
                  <a:gd name="T96" fmla="*/ 502 w 2352"/>
                  <a:gd name="T97" fmla="*/ 1128 h 2352"/>
                  <a:gd name="T98" fmla="*/ 202 w 2352"/>
                  <a:gd name="T99" fmla="*/ 723 h 2352"/>
                  <a:gd name="T100" fmla="*/ 549 w 2352"/>
                  <a:gd name="T101" fmla="*/ 742 h 2352"/>
                  <a:gd name="T102" fmla="*/ 585 w 2352"/>
                  <a:gd name="T103" fmla="*/ 609 h 2352"/>
                  <a:gd name="T104" fmla="*/ 720 w 2352"/>
                  <a:gd name="T105" fmla="*/ 209 h 2352"/>
                  <a:gd name="T106" fmla="*/ 301 w 2352"/>
                  <a:gd name="T107" fmla="*/ 1790 h 2352"/>
                  <a:gd name="T108" fmla="*/ 592 w 2352"/>
                  <a:gd name="T109" fmla="*/ 1763 h 2352"/>
                  <a:gd name="T110" fmla="*/ 720 w 2352"/>
                  <a:gd name="T111" fmla="*/ 2143 h 2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352" h="2352">
                    <a:moveTo>
                      <a:pt x="2351" y="1142"/>
                    </a:moveTo>
                    <a:cubicBezTo>
                      <a:pt x="2348" y="1100"/>
                      <a:pt x="2348" y="1100"/>
                      <a:pt x="2348" y="1100"/>
                    </a:cubicBezTo>
                    <a:cubicBezTo>
                      <a:pt x="2340" y="976"/>
                      <a:pt x="2314" y="857"/>
                      <a:pt x="2269" y="747"/>
                    </a:cubicBezTo>
                    <a:cubicBezTo>
                      <a:pt x="2242" y="679"/>
                      <a:pt x="2242" y="679"/>
                      <a:pt x="2242" y="679"/>
                    </a:cubicBezTo>
                    <a:cubicBezTo>
                      <a:pt x="2242" y="676"/>
                      <a:pt x="2240" y="673"/>
                      <a:pt x="2239" y="671"/>
                    </a:cubicBezTo>
                    <a:cubicBezTo>
                      <a:pt x="2213" y="621"/>
                      <a:pt x="2213" y="621"/>
                      <a:pt x="2213" y="621"/>
                    </a:cubicBezTo>
                    <a:cubicBezTo>
                      <a:pt x="2211" y="618"/>
                      <a:pt x="2209" y="615"/>
                      <a:pt x="2206" y="613"/>
                    </a:cubicBezTo>
                    <a:cubicBezTo>
                      <a:pt x="2195" y="594"/>
                      <a:pt x="2195" y="594"/>
                      <a:pt x="2195" y="594"/>
                    </a:cubicBezTo>
                    <a:cubicBezTo>
                      <a:pt x="1999" y="251"/>
                      <a:pt x="1647" y="31"/>
                      <a:pt x="1252" y="5"/>
                    </a:cubicBezTo>
                    <a:cubicBezTo>
                      <a:pt x="1214" y="3"/>
                      <a:pt x="1214" y="3"/>
                      <a:pt x="1214" y="3"/>
                    </a:cubicBezTo>
                    <a:cubicBezTo>
                      <a:pt x="1210" y="1"/>
                      <a:pt x="1207" y="0"/>
                      <a:pt x="1202" y="0"/>
                    </a:cubicBezTo>
                    <a:cubicBezTo>
                      <a:pt x="1151" y="0"/>
                      <a:pt x="1151" y="0"/>
                      <a:pt x="1151" y="0"/>
                    </a:cubicBezTo>
                    <a:cubicBezTo>
                      <a:pt x="1147" y="0"/>
                      <a:pt x="1143" y="1"/>
                      <a:pt x="1140" y="3"/>
                    </a:cubicBezTo>
                    <a:cubicBezTo>
                      <a:pt x="1101" y="5"/>
                      <a:pt x="1101" y="5"/>
                      <a:pt x="1101" y="5"/>
                    </a:cubicBezTo>
                    <a:cubicBezTo>
                      <a:pt x="707" y="31"/>
                      <a:pt x="354" y="251"/>
                      <a:pt x="158" y="594"/>
                    </a:cubicBezTo>
                    <a:cubicBezTo>
                      <a:pt x="147" y="614"/>
                      <a:pt x="147" y="614"/>
                      <a:pt x="147" y="614"/>
                    </a:cubicBezTo>
                    <a:cubicBezTo>
                      <a:pt x="144" y="616"/>
                      <a:pt x="142" y="618"/>
                      <a:pt x="140" y="621"/>
                    </a:cubicBezTo>
                    <a:cubicBezTo>
                      <a:pt x="109" y="681"/>
                      <a:pt x="109" y="681"/>
                      <a:pt x="109" y="681"/>
                    </a:cubicBezTo>
                    <a:cubicBezTo>
                      <a:pt x="109" y="682"/>
                      <a:pt x="109" y="683"/>
                      <a:pt x="108" y="684"/>
                    </a:cubicBezTo>
                    <a:cubicBezTo>
                      <a:pt x="83" y="746"/>
                      <a:pt x="83" y="746"/>
                      <a:pt x="83" y="746"/>
                    </a:cubicBezTo>
                    <a:cubicBezTo>
                      <a:pt x="39" y="857"/>
                      <a:pt x="13" y="976"/>
                      <a:pt x="5" y="1100"/>
                    </a:cubicBezTo>
                    <a:cubicBezTo>
                      <a:pt x="3" y="1140"/>
                      <a:pt x="3" y="1140"/>
                      <a:pt x="3" y="1140"/>
                    </a:cubicBezTo>
                    <a:cubicBezTo>
                      <a:pt x="1" y="1143"/>
                      <a:pt x="0" y="1147"/>
                      <a:pt x="0" y="1150"/>
                    </a:cubicBezTo>
                    <a:cubicBezTo>
                      <a:pt x="0" y="1202"/>
                      <a:pt x="0" y="1202"/>
                      <a:pt x="0" y="1202"/>
                    </a:cubicBezTo>
                    <a:cubicBezTo>
                      <a:pt x="0" y="1206"/>
                      <a:pt x="1" y="1209"/>
                      <a:pt x="3" y="1212"/>
                    </a:cubicBezTo>
                    <a:cubicBezTo>
                      <a:pt x="5" y="1252"/>
                      <a:pt x="5" y="1252"/>
                      <a:pt x="5" y="1252"/>
                    </a:cubicBezTo>
                    <a:cubicBezTo>
                      <a:pt x="13" y="1376"/>
                      <a:pt x="40" y="1495"/>
                      <a:pt x="83" y="1606"/>
                    </a:cubicBezTo>
                    <a:cubicBezTo>
                      <a:pt x="108" y="1669"/>
                      <a:pt x="108" y="1669"/>
                      <a:pt x="108" y="1669"/>
                    </a:cubicBezTo>
                    <a:cubicBezTo>
                      <a:pt x="109" y="1670"/>
                      <a:pt x="109" y="1671"/>
                      <a:pt x="109" y="1671"/>
                    </a:cubicBezTo>
                    <a:cubicBezTo>
                      <a:pt x="140" y="1731"/>
                      <a:pt x="140" y="1731"/>
                      <a:pt x="140" y="1731"/>
                    </a:cubicBezTo>
                    <a:cubicBezTo>
                      <a:pt x="142" y="1734"/>
                      <a:pt x="144" y="1737"/>
                      <a:pt x="147" y="1739"/>
                    </a:cubicBezTo>
                    <a:cubicBezTo>
                      <a:pt x="158" y="1758"/>
                      <a:pt x="158" y="1758"/>
                      <a:pt x="158" y="1758"/>
                    </a:cubicBezTo>
                    <a:cubicBezTo>
                      <a:pt x="354" y="2101"/>
                      <a:pt x="707" y="2322"/>
                      <a:pt x="1101" y="2347"/>
                    </a:cubicBezTo>
                    <a:cubicBezTo>
                      <a:pt x="1141" y="2350"/>
                      <a:pt x="1141" y="2350"/>
                      <a:pt x="1141" y="2350"/>
                    </a:cubicBezTo>
                    <a:cubicBezTo>
                      <a:pt x="1144" y="2351"/>
                      <a:pt x="1147" y="2352"/>
                      <a:pt x="1151" y="2352"/>
                    </a:cubicBezTo>
                    <a:cubicBezTo>
                      <a:pt x="1202" y="2352"/>
                      <a:pt x="1202" y="2352"/>
                      <a:pt x="1202" y="2352"/>
                    </a:cubicBezTo>
                    <a:cubicBezTo>
                      <a:pt x="1206" y="2352"/>
                      <a:pt x="1209" y="2351"/>
                      <a:pt x="1212" y="2350"/>
                    </a:cubicBezTo>
                    <a:cubicBezTo>
                      <a:pt x="1252" y="2347"/>
                      <a:pt x="1252" y="2347"/>
                      <a:pt x="1252" y="2347"/>
                    </a:cubicBezTo>
                    <a:cubicBezTo>
                      <a:pt x="1647" y="2322"/>
                      <a:pt x="1999" y="2101"/>
                      <a:pt x="2195" y="1758"/>
                    </a:cubicBezTo>
                    <a:cubicBezTo>
                      <a:pt x="2206" y="1739"/>
                      <a:pt x="2206" y="1739"/>
                      <a:pt x="2206" y="1739"/>
                    </a:cubicBezTo>
                    <a:cubicBezTo>
                      <a:pt x="2209" y="1737"/>
                      <a:pt x="2211" y="1734"/>
                      <a:pt x="2213" y="1731"/>
                    </a:cubicBezTo>
                    <a:cubicBezTo>
                      <a:pt x="2240" y="1679"/>
                      <a:pt x="2240" y="1679"/>
                      <a:pt x="2240" y="1679"/>
                    </a:cubicBezTo>
                    <a:cubicBezTo>
                      <a:pt x="2241" y="1678"/>
                      <a:pt x="2241" y="1676"/>
                      <a:pt x="2242" y="1675"/>
                    </a:cubicBezTo>
                    <a:cubicBezTo>
                      <a:pt x="2269" y="1606"/>
                      <a:pt x="2269" y="1606"/>
                      <a:pt x="2269" y="1606"/>
                    </a:cubicBezTo>
                    <a:cubicBezTo>
                      <a:pt x="2314" y="1496"/>
                      <a:pt x="2340" y="1377"/>
                      <a:pt x="2348" y="1252"/>
                    </a:cubicBezTo>
                    <a:cubicBezTo>
                      <a:pt x="2351" y="1210"/>
                      <a:pt x="2351" y="1210"/>
                      <a:pt x="2351" y="1210"/>
                    </a:cubicBezTo>
                    <a:cubicBezTo>
                      <a:pt x="2352" y="1208"/>
                      <a:pt x="2352" y="1205"/>
                      <a:pt x="2352" y="1202"/>
                    </a:cubicBezTo>
                    <a:cubicBezTo>
                      <a:pt x="2352" y="1150"/>
                      <a:pt x="2352" y="1150"/>
                      <a:pt x="2352" y="1150"/>
                    </a:cubicBezTo>
                    <a:cubicBezTo>
                      <a:pt x="2352" y="1148"/>
                      <a:pt x="2352" y="1145"/>
                      <a:pt x="2351" y="1142"/>
                    </a:cubicBezTo>
                    <a:close/>
                    <a:moveTo>
                      <a:pt x="1664" y="1743"/>
                    </a:moveTo>
                    <a:cubicBezTo>
                      <a:pt x="1648" y="1783"/>
                      <a:pt x="1648" y="1783"/>
                      <a:pt x="1648" y="1783"/>
                    </a:cubicBezTo>
                    <a:cubicBezTo>
                      <a:pt x="1556" y="2028"/>
                      <a:pt x="1419" y="2188"/>
                      <a:pt x="1263" y="2234"/>
                    </a:cubicBezTo>
                    <a:cubicBezTo>
                      <a:pt x="1225" y="2245"/>
                      <a:pt x="1225" y="2245"/>
                      <a:pt x="1225" y="2245"/>
                    </a:cubicBezTo>
                    <a:cubicBezTo>
                      <a:pt x="1225" y="1743"/>
                      <a:pt x="1225" y="1743"/>
                      <a:pt x="1225" y="1743"/>
                    </a:cubicBezTo>
                    <a:lnTo>
                      <a:pt x="1664" y="1743"/>
                    </a:lnTo>
                    <a:close/>
                    <a:moveTo>
                      <a:pt x="1225" y="609"/>
                    </a:moveTo>
                    <a:cubicBezTo>
                      <a:pt x="1225" y="107"/>
                      <a:pt x="1225" y="107"/>
                      <a:pt x="1225" y="107"/>
                    </a:cubicBezTo>
                    <a:cubicBezTo>
                      <a:pt x="1263" y="118"/>
                      <a:pt x="1263" y="118"/>
                      <a:pt x="1263" y="118"/>
                    </a:cubicBezTo>
                    <a:cubicBezTo>
                      <a:pt x="1419" y="164"/>
                      <a:pt x="1556" y="324"/>
                      <a:pt x="1648" y="569"/>
                    </a:cubicBezTo>
                    <a:cubicBezTo>
                      <a:pt x="1664" y="609"/>
                      <a:pt x="1664" y="609"/>
                      <a:pt x="1664" y="609"/>
                    </a:cubicBezTo>
                    <a:lnTo>
                      <a:pt x="1225" y="609"/>
                    </a:lnTo>
                    <a:close/>
                    <a:moveTo>
                      <a:pt x="1747" y="1128"/>
                    </a:moveTo>
                    <a:cubicBezTo>
                      <a:pt x="1225" y="1128"/>
                      <a:pt x="1225" y="1128"/>
                      <a:pt x="1225" y="1128"/>
                    </a:cubicBezTo>
                    <a:cubicBezTo>
                      <a:pt x="1225" y="706"/>
                      <a:pt x="1225" y="706"/>
                      <a:pt x="1225" y="706"/>
                    </a:cubicBezTo>
                    <a:cubicBezTo>
                      <a:pt x="1690" y="706"/>
                      <a:pt x="1690" y="706"/>
                      <a:pt x="1690" y="706"/>
                    </a:cubicBezTo>
                    <a:cubicBezTo>
                      <a:pt x="1695" y="728"/>
                      <a:pt x="1695" y="728"/>
                      <a:pt x="1695" y="728"/>
                    </a:cubicBezTo>
                    <a:cubicBezTo>
                      <a:pt x="1723" y="838"/>
                      <a:pt x="1740" y="962"/>
                      <a:pt x="1745" y="1097"/>
                    </a:cubicBezTo>
                    <a:lnTo>
                      <a:pt x="1747" y="1128"/>
                    </a:lnTo>
                    <a:close/>
                    <a:moveTo>
                      <a:pt x="1747" y="1224"/>
                    </a:moveTo>
                    <a:cubicBezTo>
                      <a:pt x="1745" y="1255"/>
                      <a:pt x="1745" y="1255"/>
                      <a:pt x="1745" y="1255"/>
                    </a:cubicBezTo>
                    <a:cubicBezTo>
                      <a:pt x="1740" y="1391"/>
                      <a:pt x="1724" y="1512"/>
                      <a:pt x="1695" y="1624"/>
                    </a:cubicBezTo>
                    <a:cubicBezTo>
                      <a:pt x="1690" y="1647"/>
                      <a:pt x="1690" y="1647"/>
                      <a:pt x="1690" y="1647"/>
                    </a:cubicBezTo>
                    <a:cubicBezTo>
                      <a:pt x="1225" y="1647"/>
                      <a:pt x="1225" y="1647"/>
                      <a:pt x="1225" y="1647"/>
                    </a:cubicBezTo>
                    <a:cubicBezTo>
                      <a:pt x="1225" y="1224"/>
                      <a:pt x="1225" y="1224"/>
                      <a:pt x="1225" y="1224"/>
                    </a:cubicBezTo>
                    <a:lnTo>
                      <a:pt x="1747" y="1224"/>
                    </a:lnTo>
                    <a:close/>
                    <a:moveTo>
                      <a:pt x="1851" y="1128"/>
                    </a:moveTo>
                    <a:cubicBezTo>
                      <a:pt x="1850" y="1100"/>
                      <a:pt x="1850" y="1100"/>
                      <a:pt x="1850" y="1100"/>
                    </a:cubicBezTo>
                    <a:cubicBezTo>
                      <a:pt x="1845" y="973"/>
                      <a:pt x="1830" y="853"/>
                      <a:pt x="1804" y="742"/>
                    </a:cubicBezTo>
                    <a:cubicBezTo>
                      <a:pt x="1796" y="706"/>
                      <a:pt x="1796" y="706"/>
                      <a:pt x="1796" y="706"/>
                    </a:cubicBezTo>
                    <a:cubicBezTo>
                      <a:pt x="2143" y="706"/>
                      <a:pt x="2143" y="706"/>
                      <a:pt x="2143" y="706"/>
                    </a:cubicBezTo>
                    <a:cubicBezTo>
                      <a:pt x="2151" y="723"/>
                      <a:pt x="2151" y="723"/>
                      <a:pt x="2151" y="723"/>
                    </a:cubicBezTo>
                    <a:cubicBezTo>
                      <a:pt x="2205" y="837"/>
                      <a:pt x="2237" y="963"/>
                      <a:pt x="2247" y="1096"/>
                    </a:cubicBezTo>
                    <a:cubicBezTo>
                      <a:pt x="2249" y="1128"/>
                      <a:pt x="2249" y="1128"/>
                      <a:pt x="2249" y="1128"/>
                    </a:cubicBezTo>
                    <a:lnTo>
                      <a:pt x="1851" y="1128"/>
                    </a:lnTo>
                    <a:close/>
                    <a:moveTo>
                      <a:pt x="1804" y="1610"/>
                    </a:moveTo>
                    <a:cubicBezTo>
                      <a:pt x="1830" y="1500"/>
                      <a:pt x="1845" y="1379"/>
                      <a:pt x="1850" y="1253"/>
                    </a:cubicBezTo>
                    <a:cubicBezTo>
                      <a:pt x="1851" y="1224"/>
                      <a:pt x="1851" y="1224"/>
                      <a:pt x="1851" y="1224"/>
                    </a:cubicBezTo>
                    <a:cubicBezTo>
                      <a:pt x="2249" y="1224"/>
                      <a:pt x="2249" y="1224"/>
                      <a:pt x="2249" y="1224"/>
                    </a:cubicBezTo>
                    <a:cubicBezTo>
                      <a:pt x="2247" y="1256"/>
                      <a:pt x="2247" y="1256"/>
                      <a:pt x="2247" y="1256"/>
                    </a:cubicBezTo>
                    <a:cubicBezTo>
                      <a:pt x="2237" y="1389"/>
                      <a:pt x="2205" y="1515"/>
                      <a:pt x="2151" y="1630"/>
                    </a:cubicBezTo>
                    <a:cubicBezTo>
                      <a:pt x="2143" y="1647"/>
                      <a:pt x="2143" y="1647"/>
                      <a:pt x="2143" y="1647"/>
                    </a:cubicBezTo>
                    <a:cubicBezTo>
                      <a:pt x="1796" y="1647"/>
                      <a:pt x="1796" y="1647"/>
                      <a:pt x="1796" y="1647"/>
                    </a:cubicBezTo>
                    <a:lnTo>
                      <a:pt x="1804" y="1610"/>
                    </a:lnTo>
                    <a:close/>
                    <a:moveTo>
                      <a:pt x="2053" y="562"/>
                    </a:moveTo>
                    <a:cubicBezTo>
                      <a:pt x="2086" y="609"/>
                      <a:pt x="2086" y="609"/>
                      <a:pt x="2086" y="609"/>
                    </a:cubicBezTo>
                    <a:cubicBezTo>
                      <a:pt x="1768" y="609"/>
                      <a:pt x="1768" y="609"/>
                      <a:pt x="1768" y="609"/>
                    </a:cubicBezTo>
                    <a:cubicBezTo>
                      <a:pt x="1761" y="589"/>
                      <a:pt x="1761" y="589"/>
                      <a:pt x="1761" y="589"/>
                    </a:cubicBezTo>
                    <a:cubicBezTo>
                      <a:pt x="1717" y="455"/>
                      <a:pt x="1662" y="343"/>
                      <a:pt x="1596" y="253"/>
                    </a:cubicBezTo>
                    <a:cubicBezTo>
                      <a:pt x="1528" y="159"/>
                      <a:pt x="1528" y="159"/>
                      <a:pt x="1528" y="159"/>
                    </a:cubicBezTo>
                    <a:cubicBezTo>
                      <a:pt x="1633" y="209"/>
                      <a:pt x="1633" y="209"/>
                      <a:pt x="1633" y="209"/>
                    </a:cubicBezTo>
                    <a:cubicBezTo>
                      <a:pt x="1804" y="290"/>
                      <a:pt x="1945" y="409"/>
                      <a:pt x="2053" y="562"/>
                    </a:cubicBezTo>
                    <a:close/>
                    <a:moveTo>
                      <a:pt x="1596" y="2099"/>
                    </a:moveTo>
                    <a:cubicBezTo>
                      <a:pt x="1662" y="2009"/>
                      <a:pt x="1717" y="1896"/>
                      <a:pt x="1761" y="1763"/>
                    </a:cubicBezTo>
                    <a:cubicBezTo>
                      <a:pt x="1767" y="1743"/>
                      <a:pt x="1767" y="1743"/>
                      <a:pt x="1767" y="1743"/>
                    </a:cubicBezTo>
                    <a:cubicBezTo>
                      <a:pt x="2086" y="1743"/>
                      <a:pt x="2086" y="1743"/>
                      <a:pt x="2086" y="1743"/>
                    </a:cubicBezTo>
                    <a:cubicBezTo>
                      <a:pt x="2053" y="1790"/>
                      <a:pt x="2053" y="1790"/>
                      <a:pt x="2053" y="1790"/>
                    </a:cubicBezTo>
                    <a:cubicBezTo>
                      <a:pt x="1946" y="1942"/>
                      <a:pt x="1801" y="2064"/>
                      <a:pt x="1633" y="2143"/>
                    </a:cubicBezTo>
                    <a:cubicBezTo>
                      <a:pt x="1528" y="2193"/>
                      <a:pt x="1528" y="2193"/>
                      <a:pt x="1528" y="2193"/>
                    </a:cubicBezTo>
                    <a:lnTo>
                      <a:pt x="1596" y="2099"/>
                    </a:lnTo>
                    <a:close/>
                    <a:moveTo>
                      <a:pt x="1129" y="1743"/>
                    </a:moveTo>
                    <a:cubicBezTo>
                      <a:pt x="1129" y="2245"/>
                      <a:pt x="1129" y="2245"/>
                      <a:pt x="1129" y="2245"/>
                    </a:cubicBezTo>
                    <a:cubicBezTo>
                      <a:pt x="1091" y="2234"/>
                      <a:pt x="1091" y="2234"/>
                      <a:pt x="1091" y="2234"/>
                    </a:cubicBezTo>
                    <a:cubicBezTo>
                      <a:pt x="934" y="2188"/>
                      <a:pt x="797" y="2028"/>
                      <a:pt x="705" y="1783"/>
                    </a:cubicBezTo>
                    <a:cubicBezTo>
                      <a:pt x="690" y="1743"/>
                      <a:pt x="690" y="1743"/>
                      <a:pt x="690" y="1743"/>
                    </a:cubicBezTo>
                    <a:lnTo>
                      <a:pt x="1129" y="1743"/>
                    </a:lnTo>
                    <a:close/>
                    <a:moveTo>
                      <a:pt x="502" y="1224"/>
                    </a:moveTo>
                    <a:cubicBezTo>
                      <a:pt x="503" y="1253"/>
                      <a:pt x="503" y="1253"/>
                      <a:pt x="503" y="1253"/>
                    </a:cubicBezTo>
                    <a:cubicBezTo>
                      <a:pt x="507" y="1376"/>
                      <a:pt x="523" y="1496"/>
                      <a:pt x="549" y="1610"/>
                    </a:cubicBezTo>
                    <a:cubicBezTo>
                      <a:pt x="557" y="1647"/>
                      <a:pt x="557" y="1647"/>
                      <a:pt x="557" y="1647"/>
                    </a:cubicBezTo>
                    <a:cubicBezTo>
                      <a:pt x="209" y="1647"/>
                      <a:pt x="209" y="1647"/>
                      <a:pt x="209" y="1647"/>
                    </a:cubicBezTo>
                    <a:cubicBezTo>
                      <a:pt x="201" y="1630"/>
                      <a:pt x="201" y="1630"/>
                      <a:pt x="201" y="1630"/>
                    </a:cubicBezTo>
                    <a:cubicBezTo>
                      <a:pt x="148" y="1514"/>
                      <a:pt x="116" y="1389"/>
                      <a:pt x="106" y="1256"/>
                    </a:cubicBezTo>
                    <a:cubicBezTo>
                      <a:pt x="104" y="1224"/>
                      <a:pt x="104" y="1224"/>
                      <a:pt x="104" y="1224"/>
                    </a:cubicBezTo>
                    <a:lnTo>
                      <a:pt x="502" y="1224"/>
                    </a:lnTo>
                    <a:close/>
                    <a:moveTo>
                      <a:pt x="690" y="609"/>
                    </a:moveTo>
                    <a:cubicBezTo>
                      <a:pt x="705" y="569"/>
                      <a:pt x="705" y="569"/>
                      <a:pt x="705" y="569"/>
                    </a:cubicBezTo>
                    <a:cubicBezTo>
                      <a:pt x="798" y="324"/>
                      <a:pt x="935" y="164"/>
                      <a:pt x="1091" y="118"/>
                    </a:cubicBezTo>
                    <a:cubicBezTo>
                      <a:pt x="1129" y="107"/>
                      <a:pt x="1129" y="107"/>
                      <a:pt x="1129" y="107"/>
                    </a:cubicBezTo>
                    <a:cubicBezTo>
                      <a:pt x="1129" y="609"/>
                      <a:pt x="1129" y="609"/>
                      <a:pt x="1129" y="609"/>
                    </a:cubicBezTo>
                    <a:lnTo>
                      <a:pt x="690" y="609"/>
                    </a:lnTo>
                    <a:close/>
                    <a:moveTo>
                      <a:pt x="606" y="1128"/>
                    </a:moveTo>
                    <a:cubicBezTo>
                      <a:pt x="607" y="1097"/>
                      <a:pt x="607" y="1097"/>
                      <a:pt x="607" y="1097"/>
                    </a:cubicBezTo>
                    <a:cubicBezTo>
                      <a:pt x="613" y="959"/>
                      <a:pt x="630" y="838"/>
                      <a:pt x="658" y="728"/>
                    </a:cubicBezTo>
                    <a:cubicBezTo>
                      <a:pt x="664" y="706"/>
                      <a:pt x="664" y="706"/>
                      <a:pt x="664" y="706"/>
                    </a:cubicBezTo>
                    <a:cubicBezTo>
                      <a:pt x="1129" y="706"/>
                      <a:pt x="1129" y="706"/>
                      <a:pt x="1129" y="706"/>
                    </a:cubicBezTo>
                    <a:cubicBezTo>
                      <a:pt x="1129" y="1128"/>
                      <a:pt x="1129" y="1128"/>
                      <a:pt x="1129" y="1128"/>
                    </a:cubicBezTo>
                    <a:lnTo>
                      <a:pt x="606" y="1128"/>
                    </a:lnTo>
                    <a:close/>
                    <a:moveTo>
                      <a:pt x="658" y="1624"/>
                    </a:moveTo>
                    <a:cubicBezTo>
                      <a:pt x="630" y="1514"/>
                      <a:pt x="613" y="1393"/>
                      <a:pt x="607" y="1255"/>
                    </a:cubicBezTo>
                    <a:cubicBezTo>
                      <a:pt x="606" y="1224"/>
                      <a:pt x="606" y="1224"/>
                      <a:pt x="606" y="1224"/>
                    </a:cubicBezTo>
                    <a:cubicBezTo>
                      <a:pt x="1129" y="1224"/>
                      <a:pt x="1129" y="1224"/>
                      <a:pt x="1129" y="1224"/>
                    </a:cubicBezTo>
                    <a:cubicBezTo>
                      <a:pt x="1129" y="1647"/>
                      <a:pt x="1129" y="1647"/>
                      <a:pt x="1129" y="1647"/>
                    </a:cubicBezTo>
                    <a:cubicBezTo>
                      <a:pt x="664" y="1647"/>
                      <a:pt x="664" y="1647"/>
                      <a:pt x="664" y="1647"/>
                    </a:cubicBezTo>
                    <a:lnTo>
                      <a:pt x="658" y="1624"/>
                    </a:lnTo>
                    <a:close/>
                    <a:moveTo>
                      <a:pt x="549" y="742"/>
                    </a:moveTo>
                    <a:cubicBezTo>
                      <a:pt x="523" y="857"/>
                      <a:pt x="507" y="977"/>
                      <a:pt x="503" y="1100"/>
                    </a:cubicBezTo>
                    <a:cubicBezTo>
                      <a:pt x="502" y="1128"/>
                      <a:pt x="502" y="1128"/>
                      <a:pt x="502" y="1128"/>
                    </a:cubicBezTo>
                    <a:cubicBezTo>
                      <a:pt x="104" y="1128"/>
                      <a:pt x="104" y="1128"/>
                      <a:pt x="104" y="1128"/>
                    </a:cubicBezTo>
                    <a:cubicBezTo>
                      <a:pt x="106" y="1096"/>
                      <a:pt x="106" y="1096"/>
                      <a:pt x="106" y="1096"/>
                    </a:cubicBezTo>
                    <a:cubicBezTo>
                      <a:pt x="116" y="963"/>
                      <a:pt x="148" y="838"/>
                      <a:pt x="202" y="723"/>
                    </a:cubicBezTo>
                    <a:cubicBezTo>
                      <a:pt x="210" y="706"/>
                      <a:pt x="210" y="706"/>
                      <a:pt x="210" y="706"/>
                    </a:cubicBezTo>
                    <a:cubicBezTo>
                      <a:pt x="557" y="706"/>
                      <a:pt x="557" y="706"/>
                      <a:pt x="557" y="706"/>
                    </a:cubicBezTo>
                    <a:lnTo>
                      <a:pt x="549" y="742"/>
                    </a:lnTo>
                    <a:close/>
                    <a:moveTo>
                      <a:pt x="757" y="253"/>
                    </a:moveTo>
                    <a:cubicBezTo>
                      <a:pt x="691" y="343"/>
                      <a:pt x="636" y="456"/>
                      <a:pt x="592" y="589"/>
                    </a:cubicBezTo>
                    <a:cubicBezTo>
                      <a:pt x="585" y="609"/>
                      <a:pt x="585" y="609"/>
                      <a:pt x="585" y="609"/>
                    </a:cubicBezTo>
                    <a:cubicBezTo>
                      <a:pt x="268" y="609"/>
                      <a:pt x="268" y="609"/>
                      <a:pt x="268" y="609"/>
                    </a:cubicBezTo>
                    <a:cubicBezTo>
                      <a:pt x="301" y="562"/>
                      <a:pt x="301" y="562"/>
                      <a:pt x="301" y="562"/>
                    </a:cubicBezTo>
                    <a:cubicBezTo>
                      <a:pt x="408" y="408"/>
                      <a:pt x="549" y="289"/>
                      <a:pt x="720" y="209"/>
                    </a:cubicBezTo>
                    <a:cubicBezTo>
                      <a:pt x="825" y="159"/>
                      <a:pt x="825" y="159"/>
                      <a:pt x="825" y="159"/>
                    </a:cubicBezTo>
                    <a:lnTo>
                      <a:pt x="757" y="253"/>
                    </a:lnTo>
                    <a:close/>
                    <a:moveTo>
                      <a:pt x="301" y="1790"/>
                    </a:moveTo>
                    <a:cubicBezTo>
                      <a:pt x="268" y="1743"/>
                      <a:pt x="268" y="1743"/>
                      <a:pt x="268" y="1743"/>
                    </a:cubicBezTo>
                    <a:cubicBezTo>
                      <a:pt x="585" y="1743"/>
                      <a:pt x="585" y="1743"/>
                      <a:pt x="585" y="1743"/>
                    </a:cubicBezTo>
                    <a:cubicBezTo>
                      <a:pt x="592" y="1763"/>
                      <a:pt x="592" y="1763"/>
                      <a:pt x="592" y="1763"/>
                    </a:cubicBezTo>
                    <a:cubicBezTo>
                      <a:pt x="635" y="1895"/>
                      <a:pt x="691" y="2008"/>
                      <a:pt x="757" y="2099"/>
                    </a:cubicBezTo>
                    <a:cubicBezTo>
                      <a:pt x="825" y="2192"/>
                      <a:pt x="825" y="2192"/>
                      <a:pt x="825" y="2192"/>
                    </a:cubicBezTo>
                    <a:cubicBezTo>
                      <a:pt x="720" y="2143"/>
                      <a:pt x="720" y="2143"/>
                      <a:pt x="720" y="2143"/>
                    </a:cubicBezTo>
                    <a:cubicBezTo>
                      <a:pt x="550" y="2063"/>
                      <a:pt x="409" y="1945"/>
                      <a:pt x="301" y="1790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ṧḷiḍe">
                <a:extLst>
                  <a:ext uri="{FF2B5EF4-FFF2-40B4-BE49-F238E27FC236}">
                    <a16:creationId xmlns:a16="http://schemas.microsoft.com/office/drawing/2014/main" id="{18DCDC05-647C-47BD-8ECE-06FD18FCC02B}"/>
                  </a:ext>
                </a:extLst>
              </p:cNvPr>
              <p:cNvSpPr/>
              <p:nvPr/>
            </p:nvSpPr>
            <p:spPr bwMode="auto">
              <a:xfrm>
                <a:off x="1837" y="1429"/>
                <a:ext cx="228" cy="187"/>
              </a:xfrm>
              <a:custGeom>
                <a:avLst/>
                <a:gdLst>
                  <a:gd name="T0" fmla="*/ 2 w 228"/>
                  <a:gd name="T1" fmla="*/ 140 h 187"/>
                  <a:gd name="T2" fmla="*/ 0 w 228"/>
                  <a:gd name="T3" fmla="*/ 162 h 187"/>
                  <a:gd name="T4" fmla="*/ 205 w 228"/>
                  <a:gd name="T5" fmla="*/ 187 h 187"/>
                  <a:gd name="T6" fmla="*/ 228 w 228"/>
                  <a:gd name="T7" fmla="*/ 2 h 187"/>
                  <a:gd name="T8" fmla="*/ 206 w 228"/>
                  <a:gd name="T9" fmla="*/ 0 h 187"/>
                  <a:gd name="T10" fmla="*/ 186 w 228"/>
                  <a:gd name="T11" fmla="*/ 162 h 187"/>
                  <a:gd name="T12" fmla="*/ 2 w 228"/>
                  <a:gd name="T13" fmla="*/ 14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8" h="187">
                    <a:moveTo>
                      <a:pt x="2" y="140"/>
                    </a:moveTo>
                    <a:lnTo>
                      <a:pt x="0" y="162"/>
                    </a:lnTo>
                    <a:lnTo>
                      <a:pt x="205" y="187"/>
                    </a:lnTo>
                    <a:lnTo>
                      <a:pt x="228" y="2"/>
                    </a:lnTo>
                    <a:lnTo>
                      <a:pt x="206" y="0"/>
                    </a:lnTo>
                    <a:lnTo>
                      <a:pt x="186" y="162"/>
                    </a:lnTo>
                    <a:lnTo>
                      <a:pt x="2" y="140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îŝļiḓé">
                <a:extLst>
                  <a:ext uri="{FF2B5EF4-FFF2-40B4-BE49-F238E27FC236}">
                    <a16:creationId xmlns:a16="http://schemas.microsoft.com/office/drawing/2014/main" id="{042BA555-81C4-485E-9962-0159158B64FD}"/>
                  </a:ext>
                </a:extLst>
              </p:cNvPr>
              <p:cNvSpPr/>
              <p:nvPr/>
            </p:nvSpPr>
            <p:spPr bwMode="auto">
              <a:xfrm>
                <a:off x="1734" y="1308"/>
                <a:ext cx="584" cy="583"/>
              </a:xfrm>
              <a:custGeom>
                <a:avLst/>
                <a:gdLst>
                  <a:gd name="T0" fmla="*/ 75 w 2436"/>
                  <a:gd name="T1" fmla="*/ 1080 h 2436"/>
                  <a:gd name="T2" fmla="*/ 1080 w 2436"/>
                  <a:gd name="T3" fmla="*/ 2360 h 2436"/>
                  <a:gd name="T4" fmla="*/ 2360 w 2436"/>
                  <a:gd name="T5" fmla="*/ 1355 h 2436"/>
                  <a:gd name="T6" fmla="*/ 1355 w 2436"/>
                  <a:gd name="T7" fmla="*/ 75 h 2436"/>
                  <a:gd name="T8" fmla="*/ 75 w 2436"/>
                  <a:gd name="T9" fmla="*/ 1080 h 2436"/>
                  <a:gd name="T10" fmla="*/ 1344 w 2436"/>
                  <a:gd name="T11" fmla="*/ 167 h 2436"/>
                  <a:gd name="T12" fmla="*/ 2268 w 2436"/>
                  <a:gd name="T13" fmla="*/ 1344 h 2436"/>
                  <a:gd name="T14" fmla="*/ 1091 w 2436"/>
                  <a:gd name="T15" fmla="*/ 2268 h 2436"/>
                  <a:gd name="T16" fmla="*/ 167 w 2436"/>
                  <a:gd name="T17" fmla="*/ 1091 h 2436"/>
                  <a:gd name="T18" fmla="*/ 1344 w 2436"/>
                  <a:gd name="T19" fmla="*/ 167 h 24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36" h="2436">
                    <a:moveTo>
                      <a:pt x="75" y="1080"/>
                    </a:moveTo>
                    <a:cubicBezTo>
                      <a:pt x="0" y="1710"/>
                      <a:pt x="450" y="2284"/>
                      <a:pt x="1080" y="2360"/>
                    </a:cubicBezTo>
                    <a:cubicBezTo>
                      <a:pt x="1710" y="2436"/>
                      <a:pt x="2284" y="1985"/>
                      <a:pt x="2360" y="1355"/>
                    </a:cubicBezTo>
                    <a:cubicBezTo>
                      <a:pt x="2436" y="725"/>
                      <a:pt x="1985" y="151"/>
                      <a:pt x="1355" y="75"/>
                    </a:cubicBezTo>
                    <a:cubicBezTo>
                      <a:pt x="725" y="0"/>
                      <a:pt x="151" y="450"/>
                      <a:pt x="75" y="1080"/>
                    </a:cubicBezTo>
                    <a:close/>
                    <a:moveTo>
                      <a:pt x="1344" y="167"/>
                    </a:moveTo>
                    <a:cubicBezTo>
                      <a:pt x="1923" y="237"/>
                      <a:pt x="2338" y="765"/>
                      <a:pt x="2268" y="1344"/>
                    </a:cubicBezTo>
                    <a:cubicBezTo>
                      <a:pt x="2198" y="1923"/>
                      <a:pt x="1671" y="2338"/>
                      <a:pt x="1091" y="2268"/>
                    </a:cubicBezTo>
                    <a:cubicBezTo>
                      <a:pt x="512" y="2198"/>
                      <a:pt x="98" y="1671"/>
                      <a:pt x="167" y="1091"/>
                    </a:cubicBezTo>
                    <a:cubicBezTo>
                      <a:pt x="237" y="512"/>
                      <a:pt x="765" y="98"/>
                      <a:pt x="1344" y="167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ṣḷiḍè">
                <a:extLst>
                  <a:ext uri="{FF2B5EF4-FFF2-40B4-BE49-F238E27FC236}">
                    <a16:creationId xmlns:a16="http://schemas.microsoft.com/office/drawing/2014/main" id="{607F0C92-B75D-43BA-B26D-6D858A1BCFFE}"/>
                  </a:ext>
                </a:extLst>
              </p:cNvPr>
              <p:cNvSpPr/>
              <p:nvPr/>
            </p:nvSpPr>
            <p:spPr bwMode="auto">
              <a:xfrm>
                <a:off x="4093" y="74"/>
                <a:ext cx="630" cy="622"/>
              </a:xfrm>
              <a:custGeom>
                <a:avLst/>
                <a:gdLst>
                  <a:gd name="T0" fmla="*/ 194 w 630"/>
                  <a:gd name="T1" fmla="*/ 0 h 622"/>
                  <a:gd name="T2" fmla="*/ 0 w 630"/>
                  <a:gd name="T3" fmla="*/ 423 h 622"/>
                  <a:gd name="T4" fmla="*/ 436 w 630"/>
                  <a:gd name="T5" fmla="*/ 622 h 622"/>
                  <a:gd name="T6" fmla="*/ 630 w 630"/>
                  <a:gd name="T7" fmla="*/ 198 h 622"/>
                  <a:gd name="T8" fmla="*/ 194 w 630"/>
                  <a:gd name="T9" fmla="*/ 0 h 622"/>
                  <a:gd name="T10" fmla="*/ 27 w 630"/>
                  <a:gd name="T11" fmla="*/ 413 h 622"/>
                  <a:gd name="T12" fmla="*/ 204 w 630"/>
                  <a:gd name="T13" fmla="*/ 26 h 622"/>
                  <a:gd name="T14" fmla="*/ 603 w 630"/>
                  <a:gd name="T15" fmla="*/ 208 h 622"/>
                  <a:gd name="T16" fmla="*/ 426 w 630"/>
                  <a:gd name="T17" fmla="*/ 595 h 622"/>
                  <a:gd name="T18" fmla="*/ 27 w 630"/>
                  <a:gd name="T19" fmla="*/ 413 h 6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30" h="622">
                    <a:moveTo>
                      <a:pt x="194" y="0"/>
                    </a:moveTo>
                    <a:lnTo>
                      <a:pt x="0" y="423"/>
                    </a:lnTo>
                    <a:lnTo>
                      <a:pt x="436" y="622"/>
                    </a:lnTo>
                    <a:lnTo>
                      <a:pt x="630" y="198"/>
                    </a:lnTo>
                    <a:lnTo>
                      <a:pt x="194" y="0"/>
                    </a:lnTo>
                    <a:close/>
                    <a:moveTo>
                      <a:pt x="27" y="413"/>
                    </a:moveTo>
                    <a:lnTo>
                      <a:pt x="204" y="26"/>
                    </a:lnTo>
                    <a:lnTo>
                      <a:pt x="603" y="208"/>
                    </a:lnTo>
                    <a:lnTo>
                      <a:pt x="426" y="595"/>
                    </a:lnTo>
                    <a:lnTo>
                      <a:pt x="27" y="413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ṩľïḓê">
                <a:extLst>
                  <a:ext uri="{FF2B5EF4-FFF2-40B4-BE49-F238E27FC236}">
                    <a16:creationId xmlns:a16="http://schemas.microsoft.com/office/drawing/2014/main" id="{B330268F-1076-4247-8F54-3C12CDB5B719}"/>
                  </a:ext>
                </a:extLst>
              </p:cNvPr>
              <p:cNvSpPr/>
              <p:nvPr/>
            </p:nvSpPr>
            <p:spPr bwMode="auto">
              <a:xfrm>
                <a:off x="4166" y="119"/>
                <a:ext cx="503" cy="468"/>
              </a:xfrm>
              <a:custGeom>
                <a:avLst/>
                <a:gdLst>
                  <a:gd name="T0" fmla="*/ 0 w 503"/>
                  <a:gd name="T1" fmla="*/ 301 h 468"/>
                  <a:gd name="T2" fmla="*/ 366 w 503"/>
                  <a:gd name="T3" fmla="*/ 468 h 468"/>
                  <a:gd name="T4" fmla="*/ 503 w 503"/>
                  <a:gd name="T5" fmla="*/ 167 h 468"/>
                  <a:gd name="T6" fmla="*/ 138 w 503"/>
                  <a:gd name="T7" fmla="*/ 0 h 468"/>
                  <a:gd name="T8" fmla="*/ 0 w 503"/>
                  <a:gd name="T9" fmla="*/ 301 h 468"/>
                  <a:gd name="T10" fmla="*/ 27 w 503"/>
                  <a:gd name="T11" fmla="*/ 291 h 468"/>
                  <a:gd name="T12" fmla="*/ 148 w 503"/>
                  <a:gd name="T13" fmla="*/ 27 h 468"/>
                  <a:gd name="T14" fmla="*/ 477 w 503"/>
                  <a:gd name="T15" fmla="*/ 176 h 468"/>
                  <a:gd name="T16" fmla="*/ 356 w 503"/>
                  <a:gd name="T17" fmla="*/ 441 h 468"/>
                  <a:gd name="T18" fmla="*/ 27 w 503"/>
                  <a:gd name="T19" fmla="*/ 291 h 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03" h="468">
                    <a:moveTo>
                      <a:pt x="0" y="301"/>
                    </a:moveTo>
                    <a:lnTo>
                      <a:pt x="366" y="468"/>
                    </a:lnTo>
                    <a:lnTo>
                      <a:pt x="503" y="167"/>
                    </a:lnTo>
                    <a:lnTo>
                      <a:pt x="138" y="0"/>
                    </a:lnTo>
                    <a:lnTo>
                      <a:pt x="0" y="301"/>
                    </a:lnTo>
                    <a:close/>
                    <a:moveTo>
                      <a:pt x="27" y="291"/>
                    </a:moveTo>
                    <a:lnTo>
                      <a:pt x="148" y="27"/>
                    </a:lnTo>
                    <a:lnTo>
                      <a:pt x="477" y="176"/>
                    </a:lnTo>
                    <a:lnTo>
                      <a:pt x="356" y="441"/>
                    </a:lnTo>
                    <a:lnTo>
                      <a:pt x="27" y="291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í$ļíḓé">
                <a:extLst>
                  <a:ext uri="{FF2B5EF4-FFF2-40B4-BE49-F238E27FC236}">
                    <a16:creationId xmlns:a16="http://schemas.microsoft.com/office/drawing/2014/main" id="{6761C08F-AE49-4DFB-BE1A-62C3FFD37310}"/>
                  </a:ext>
                </a:extLst>
              </p:cNvPr>
              <p:cNvSpPr/>
              <p:nvPr/>
            </p:nvSpPr>
            <p:spPr bwMode="auto">
              <a:xfrm>
                <a:off x="4311" y="212"/>
                <a:ext cx="95" cy="95"/>
              </a:xfrm>
              <a:custGeom>
                <a:avLst/>
                <a:gdLst>
                  <a:gd name="T0" fmla="*/ 126 w 397"/>
                  <a:gd name="T1" fmla="*/ 357 h 397"/>
                  <a:gd name="T2" fmla="*/ 357 w 397"/>
                  <a:gd name="T3" fmla="*/ 271 h 397"/>
                  <a:gd name="T4" fmla="*/ 271 w 397"/>
                  <a:gd name="T5" fmla="*/ 40 h 397"/>
                  <a:gd name="T6" fmla="*/ 40 w 397"/>
                  <a:gd name="T7" fmla="*/ 126 h 397"/>
                  <a:gd name="T8" fmla="*/ 126 w 397"/>
                  <a:gd name="T9" fmla="*/ 357 h 397"/>
                  <a:gd name="T10" fmla="*/ 236 w 397"/>
                  <a:gd name="T11" fmla="*/ 116 h 397"/>
                  <a:gd name="T12" fmla="*/ 280 w 397"/>
                  <a:gd name="T13" fmla="*/ 236 h 397"/>
                  <a:gd name="T14" fmla="*/ 161 w 397"/>
                  <a:gd name="T15" fmla="*/ 280 h 397"/>
                  <a:gd name="T16" fmla="*/ 116 w 397"/>
                  <a:gd name="T17" fmla="*/ 161 h 397"/>
                  <a:gd name="T18" fmla="*/ 236 w 397"/>
                  <a:gd name="T19" fmla="*/ 11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7" h="397">
                    <a:moveTo>
                      <a:pt x="126" y="357"/>
                    </a:moveTo>
                    <a:cubicBezTo>
                      <a:pt x="213" y="397"/>
                      <a:pt x="317" y="358"/>
                      <a:pt x="357" y="271"/>
                    </a:cubicBezTo>
                    <a:cubicBezTo>
                      <a:pt x="397" y="183"/>
                      <a:pt x="358" y="80"/>
                      <a:pt x="271" y="40"/>
                    </a:cubicBezTo>
                    <a:cubicBezTo>
                      <a:pt x="183" y="0"/>
                      <a:pt x="80" y="39"/>
                      <a:pt x="40" y="126"/>
                    </a:cubicBezTo>
                    <a:cubicBezTo>
                      <a:pt x="0" y="214"/>
                      <a:pt x="39" y="317"/>
                      <a:pt x="126" y="357"/>
                    </a:cubicBezTo>
                    <a:close/>
                    <a:moveTo>
                      <a:pt x="236" y="116"/>
                    </a:moveTo>
                    <a:cubicBezTo>
                      <a:pt x="281" y="137"/>
                      <a:pt x="301" y="191"/>
                      <a:pt x="280" y="236"/>
                    </a:cubicBezTo>
                    <a:cubicBezTo>
                      <a:pt x="260" y="281"/>
                      <a:pt x="206" y="301"/>
                      <a:pt x="161" y="280"/>
                    </a:cubicBezTo>
                    <a:cubicBezTo>
                      <a:pt x="116" y="260"/>
                      <a:pt x="96" y="206"/>
                      <a:pt x="116" y="161"/>
                    </a:cubicBezTo>
                    <a:cubicBezTo>
                      <a:pt x="137" y="116"/>
                      <a:pt x="190" y="96"/>
                      <a:pt x="236" y="116"/>
                    </a:cubicBez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íṩ1ïḍe">
                <a:extLst>
                  <a:ext uri="{FF2B5EF4-FFF2-40B4-BE49-F238E27FC236}">
                    <a16:creationId xmlns:a16="http://schemas.microsoft.com/office/drawing/2014/main" id="{27239A3A-5CE6-4CEF-897C-D0EE157732E2}"/>
                  </a:ext>
                </a:extLst>
              </p:cNvPr>
              <p:cNvSpPr/>
              <p:nvPr/>
            </p:nvSpPr>
            <p:spPr bwMode="auto">
              <a:xfrm>
                <a:off x="4245" y="313"/>
                <a:ext cx="296" cy="199"/>
              </a:xfrm>
              <a:custGeom>
                <a:avLst/>
                <a:gdLst>
                  <a:gd name="T0" fmla="*/ 205 w 296"/>
                  <a:gd name="T1" fmla="*/ 52 h 199"/>
                  <a:gd name="T2" fmla="*/ 173 w 296"/>
                  <a:gd name="T3" fmla="*/ 0 h 199"/>
                  <a:gd name="T4" fmla="*/ 109 w 296"/>
                  <a:gd name="T5" fmla="*/ 39 h 199"/>
                  <a:gd name="T6" fmla="*/ 86 w 296"/>
                  <a:gd name="T7" fmla="*/ 3 h 199"/>
                  <a:gd name="T8" fmla="*/ 5 w 296"/>
                  <a:gd name="T9" fmla="*/ 54 h 199"/>
                  <a:gd name="T10" fmla="*/ 0 w 296"/>
                  <a:gd name="T11" fmla="*/ 64 h 199"/>
                  <a:gd name="T12" fmla="*/ 296 w 296"/>
                  <a:gd name="T13" fmla="*/ 199 h 199"/>
                  <a:gd name="T14" fmla="*/ 282 w 296"/>
                  <a:gd name="T15" fmla="*/ 3 h 199"/>
                  <a:gd name="T16" fmla="*/ 205 w 296"/>
                  <a:gd name="T17" fmla="*/ 52 h 199"/>
                  <a:gd name="T18" fmla="*/ 36 w 296"/>
                  <a:gd name="T19" fmla="*/ 58 h 199"/>
                  <a:gd name="T20" fmla="*/ 80 w 296"/>
                  <a:gd name="T21" fmla="*/ 31 h 199"/>
                  <a:gd name="T22" fmla="*/ 103 w 296"/>
                  <a:gd name="T23" fmla="*/ 66 h 199"/>
                  <a:gd name="T24" fmla="*/ 166 w 296"/>
                  <a:gd name="T25" fmla="*/ 28 h 199"/>
                  <a:gd name="T26" fmla="*/ 198 w 296"/>
                  <a:gd name="T27" fmla="*/ 81 h 199"/>
                  <a:gd name="T28" fmla="*/ 264 w 296"/>
                  <a:gd name="T29" fmla="*/ 39 h 199"/>
                  <a:gd name="T30" fmla="*/ 273 w 296"/>
                  <a:gd name="T31" fmla="*/ 166 h 199"/>
                  <a:gd name="T32" fmla="*/ 36 w 296"/>
                  <a:gd name="T33" fmla="*/ 58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6" h="199">
                    <a:moveTo>
                      <a:pt x="205" y="52"/>
                    </a:moveTo>
                    <a:lnTo>
                      <a:pt x="173" y="0"/>
                    </a:lnTo>
                    <a:lnTo>
                      <a:pt x="109" y="39"/>
                    </a:lnTo>
                    <a:lnTo>
                      <a:pt x="86" y="3"/>
                    </a:lnTo>
                    <a:lnTo>
                      <a:pt x="5" y="54"/>
                    </a:lnTo>
                    <a:lnTo>
                      <a:pt x="0" y="64"/>
                    </a:lnTo>
                    <a:lnTo>
                      <a:pt x="296" y="199"/>
                    </a:lnTo>
                    <a:lnTo>
                      <a:pt x="282" y="3"/>
                    </a:lnTo>
                    <a:lnTo>
                      <a:pt x="205" y="52"/>
                    </a:lnTo>
                    <a:close/>
                    <a:moveTo>
                      <a:pt x="36" y="58"/>
                    </a:moveTo>
                    <a:lnTo>
                      <a:pt x="80" y="31"/>
                    </a:lnTo>
                    <a:lnTo>
                      <a:pt x="103" y="66"/>
                    </a:lnTo>
                    <a:lnTo>
                      <a:pt x="166" y="28"/>
                    </a:lnTo>
                    <a:lnTo>
                      <a:pt x="198" y="81"/>
                    </a:lnTo>
                    <a:lnTo>
                      <a:pt x="264" y="39"/>
                    </a:lnTo>
                    <a:lnTo>
                      <a:pt x="273" y="166"/>
                    </a:lnTo>
                    <a:lnTo>
                      <a:pt x="36" y="58"/>
                    </a:lnTo>
                    <a:close/>
                  </a:path>
                </a:pathLst>
              </a:custGeom>
              <a:solidFill>
                <a:srgbClr val="C2E4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í$ļídè">
                <a:extLst>
                  <a:ext uri="{FF2B5EF4-FFF2-40B4-BE49-F238E27FC236}">
                    <a16:creationId xmlns:a16="http://schemas.microsoft.com/office/drawing/2014/main" id="{4AAE17ED-8BE9-493E-B2A5-68149C81D389}"/>
                  </a:ext>
                </a:extLst>
              </p:cNvPr>
              <p:cNvSpPr/>
              <p:nvPr/>
            </p:nvSpPr>
            <p:spPr bwMode="auto">
              <a:xfrm>
                <a:off x="5146" y="2483"/>
                <a:ext cx="456" cy="695"/>
              </a:xfrm>
              <a:custGeom>
                <a:avLst/>
                <a:gdLst>
                  <a:gd name="T0" fmla="*/ 906 w 1904"/>
                  <a:gd name="T1" fmla="*/ 2794 h 2907"/>
                  <a:gd name="T2" fmla="*/ 1153 w 1904"/>
                  <a:gd name="T3" fmla="*/ 2204 h 2907"/>
                  <a:gd name="T4" fmla="*/ 1220 w 1904"/>
                  <a:gd name="T5" fmla="*/ 2042 h 2907"/>
                  <a:gd name="T6" fmla="*/ 1558 w 1904"/>
                  <a:gd name="T7" fmla="*/ 1236 h 2907"/>
                  <a:gd name="T8" fmla="*/ 1625 w 1904"/>
                  <a:gd name="T9" fmla="*/ 1074 h 2907"/>
                  <a:gd name="T10" fmla="*/ 1872 w 1904"/>
                  <a:gd name="T11" fmla="*/ 483 h 2907"/>
                  <a:gd name="T12" fmla="*/ 1791 w 1904"/>
                  <a:gd name="T13" fmla="*/ 287 h 2907"/>
                  <a:gd name="T14" fmla="*/ 1106 w 1904"/>
                  <a:gd name="T15" fmla="*/ 0 h 2907"/>
                  <a:gd name="T16" fmla="*/ 301 w 1904"/>
                  <a:gd name="T17" fmla="*/ 1184 h 2907"/>
                  <a:gd name="T18" fmla="*/ 24 w 1904"/>
                  <a:gd name="T19" fmla="*/ 2588 h 2907"/>
                  <a:gd name="T20" fmla="*/ 709 w 1904"/>
                  <a:gd name="T21" fmla="*/ 2875 h 2907"/>
                  <a:gd name="T22" fmla="*/ 906 w 1904"/>
                  <a:gd name="T23" fmla="*/ 2794 h 29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04" h="2907">
                    <a:moveTo>
                      <a:pt x="906" y="2794"/>
                    </a:moveTo>
                    <a:cubicBezTo>
                      <a:pt x="1153" y="2204"/>
                      <a:pt x="1153" y="2204"/>
                      <a:pt x="1153" y="2204"/>
                    </a:cubicBezTo>
                    <a:cubicBezTo>
                      <a:pt x="1220" y="2042"/>
                      <a:pt x="1220" y="2042"/>
                      <a:pt x="1220" y="2042"/>
                    </a:cubicBezTo>
                    <a:cubicBezTo>
                      <a:pt x="1558" y="1236"/>
                      <a:pt x="1558" y="1236"/>
                      <a:pt x="1558" y="1236"/>
                    </a:cubicBezTo>
                    <a:cubicBezTo>
                      <a:pt x="1625" y="1074"/>
                      <a:pt x="1625" y="1074"/>
                      <a:pt x="1625" y="1074"/>
                    </a:cubicBezTo>
                    <a:cubicBezTo>
                      <a:pt x="1872" y="483"/>
                      <a:pt x="1872" y="483"/>
                      <a:pt x="1872" y="483"/>
                    </a:cubicBezTo>
                    <a:cubicBezTo>
                      <a:pt x="1904" y="407"/>
                      <a:pt x="1868" y="319"/>
                      <a:pt x="1791" y="287"/>
                    </a:cubicBezTo>
                    <a:cubicBezTo>
                      <a:pt x="1106" y="0"/>
                      <a:pt x="1106" y="0"/>
                      <a:pt x="1106" y="0"/>
                    </a:cubicBezTo>
                    <a:cubicBezTo>
                      <a:pt x="804" y="264"/>
                      <a:pt x="512" y="679"/>
                      <a:pt x="301" y="1184"/>
                    </a:cubicBezTo>
                    <a:cubicBezTo>
                      <a:pt x="90" y="1689"/>
                      <a:pt x="0" y="2188"/>
                      <a:pt x="24" y="2588"/>
                    </a:cubicBezTo>
                    <a:cubicBezTo>
                      <a:pt x="709" y="2875"/>
                      <a:pt x="709" y="2875"/>
                      <a:pt x="709" y="2875"/>
                    </a:cubicBezTo>
                    <a:cubicBezTo>
                      <a:pt x="786" y="2907"/>
                      <a:pt x="874" y="2871"/>
                      <a:pt x="906" y="2794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ŝḻîḑê">
                <a:extLst>
                  <a:ext uri="{FF2B5EF4-FFF2-40B4-BE49-F238E27FC236}">
                    <a16:creationId xmlns:a16="http://schemas.microsoft.com/office/drawing/2014/main" id="{7051222A-479F-4273-9990-53CD6DBD9E46}"/>
                  </a:ext>
                </a:extLst>
              </p:cNvPr>
              <p:cNvSpPr/>
              <p:nvPr/>
            </p:nvSpPr>
            <p:spPr bwMode="auto">
              <a:xfrm>
                <a:off x="5138" y="2480"/>
                <a:ext cx="273" cy="622"/>
              </a:xfrm>
              <a:custGeom>
                <a:avLst/>
                <a:gdLst>
                  <a:gd name="T0" fmla="*/ 1140 w 1140"/>
                  <a:gd name="T1" fmla="*/ 14 h 2602"/>
                  <a:gd name="T2" fmla="*/ 1107 w 1140"/>
                  <a:gd name="T3" fmla="*/ 0 h 2602"/>
                  <a:gd name="T4" fmla="*/ 302 w 1140"/>
                  <a:gd name="T5" fmla="*/ 1184 h 2602"/>
                  <a:gd name="T6" fmla="*/ 24 w 1140"/>
                  <a:gd name="T7" fmla="*/ 2588 h 2602"/>
                  <a:gd name="T8" fmla="*/ 58 w 1140"/>
                  <a:gd name="T9" fmla="*/ 2602 h 2602"/>
                  <a:gd name="T10" fmla="*/ 335 w 1140"/>
                  <a:gd name="T11" fmla="*/ 1198 h 2602"/>
                  <a:gd name="T12" fmla="*/ 1140 w 1140"/>
                  <a:gd name="T13" fmla="*/ 14 h 2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0" h="2602">
                    <a:moveTo>
                      <a:pt x="1140" y="14"/>
                    </a:moveTo>
                    <a:cubicBezTo>
                      <a:pt x="1107" y="0"/>
                      <a:pt x="1107" y="0"/>
                      <a:pt x="1107" y="0"/>
                    </a:cubicBezTo>
                    <a:cubicBezTo>
                      <a:pt x="805" y="264"/>
                      <a:pt x="513" y="679"/>
                      <a:pt x="302" y="1184"/>
                    </a:cubicBezTo>
                    <a:cubicBezTo>
                      <a:pt x="91" y="1689"/>
                      <a:pt x="0" y="2188"/>
                      <a:pt x="24" y="2588"/>
                    </a:cubicBezTo>
                    <a:cubicBezTo>
                      <a:pt x="58" y="2602"/>
                      <a:pt x="58" y="2602"/>
                      <a:pt x="58" y="2602"/>
                    </a:cubicBezTo>
                    <a:cubicBezTo>
                      <a:pt x="34" y="2202"/>
                      <a:pt x="124" y="1703"/>
                      <a:pt x="335" y="1198"/>
                    </a:cubicBezTo>
                    <a:cubicBezTo>
                      <a:pt x="546" y="693"/>
                      <a:pt x="838" y="278"/>
                      <a:pt x="1140" y="14"/>
                    </a:cubicBezTo>
                    <a:close/>
                  </a:path>
                </a:pathLst>
              </a:custGeom>
              <a:solidFill>
                <a:srgbClr val="6B69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íslîḍè">
                <a:extLst>
                  <a:ext uri="{FF2B5EF4-FFF2-40B4-BE49-F238E27FC236}">
                    <a16:creationId xmlns:a16="http://schemas.microsoft.com/office/drawing/2014/main" id="{E32C6662-5D5E-4093-AA51-C200CCEB674A}"/>
                  </a:ext>
                </a:extLst>
              </p:cNvPr>
              <p:cNvSpPr/>
              <p:nvPr/>
            </p:nvSpPr>
            <p:spPr bwMode="auto">
              <a:xfrm>
                <a:off x="5422" y="2740"/>
                <a:ext cx="213" cy="309"/>
              </a:xfrm>
              <a:custGeom>
                <a:avLst/>
                <a:gdLst>
                  <a:gd name="T0" fmla="*/ 689 w 892"/>
                  <a:gd name="T1" fmla="*/ 280 h 1290"/>
                  <a:gd name="T2" fmla="*/ 352 w 892"/>
                  <a:gd name="T3" fmla="*/ 1087 h 1290"/>
                  <a:gd name="T4" fmla="*/ 67 w 892"/>
                  <a:gd name="T5" fmla="*/ 968 h 1290"/>
                  <a:gd name="T6" fmla="*/ 0 w 892"/>
                  <a:gd name="T7" fmla="*/ 1130 h 1290"/>
                  <a:gd name="T8" fmla="*/ 307 w 892"/>
                  <a:gd name="T9" fmla="*/ 1258 h 1290"/>
                  <a:gd name="T10" fmla="*/ 504 w 892"/>
                  <a:gd name="T11" fmla="*/ 1177 h 1290"/>
                  <a:gd name="T12" fmla="*/ 860 w 892"/>
                  <a:gd name="T13" fmla="*/ 325 h 1290"/>
                  <a:gd name="T14" fmla="*/ 780 w 892"/>
                  <a:gd name="T15" fmla="*/ 128 h 1290"/>
                  <a:gd name="T16" fmla="*/ 472 w 892"/>
                  <a:gd name="T17" fmla="*/ 0 h 1290"/>
                  <a:gd name="T18" fmla="*/ 405 w 892"/>
                  <a:gd name="T19" fmla="*/ 162 h 1290"/>
                  <a:gd name="T20" fmla="*/ 689 w 892"/>
                  <a:gd name="T21" fmla="*/ 280 h 1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2" h="1290">
                    <a:moveTo>
                      <a:pt x="689" y="280"/>
                    </a:moveTo>
                    <a:cubicBezTo>
                      <a:pt x="352" y="1087"/>
                      <a:pt x="352" y="1087"/>
                      <a:pt x="352" y="1087"/>
                    </a:cubicBezTo>
                    <a:cubicBezTo>
                      <a:pt x="67" y="968"/>
                      <a:pt x="67" y="968"/>
                      <a:pt x="67" y="968"/>
                    </a:cubicBezTo>
                    <a:cubicBezTo>
                      <a:pt x="0" y="1130"/>
                      <a:pt x="0" y="1130"/>
                      <a:pt x="0" y="1130"/>
                    </a:cubicBezTo>
                    <a:cubicBezTo>
                      <a:pt x="307" y="1258"/>
                      <a:pt x="307" y="1258"/>
                      <a:pt x="307" y="1258"/>
                    </a:cubicBezTo>
                    <a:cubicBezTo>
                      <a:pt x="384" y="1290"/>
                      <a:pt x="472" y="1254"/>
                      <a:pt x="504" y="1177"/>
                    </a:cubicBezTo>
                    <a:cubicBezTo>
                      <a:pt x="860" y="325"/>
                      <a:pt x="860" y="325"/>
                      <a:pt x="860" y="325"/>
                    </a:cubicBezTo>
                    <a:cubicBezTo>
                      <a:pt x="892" y="248"/>
                      <a:pt x="856" y="160"/>
                      <a:pt x="780" y="128"/>
                    </a:cubicBezTo>
                    <a:cubicBezTo>
                      <a:pt x="472" y="0"/>
                      <a:pt x="472" y="0"/>
                      <a:pt x="472" y="0"/>
                    </a:cubicBezTo>
                    <a:cubicBezTo>
                      <a:pt x="405" y="162"/>
                      <a:pt x="405" y="162"/>
                      <a:pt x="405" y="162"/>
                    </a:cubicBezTo>
                    <a:lnTo>
                      <a:pt x="689" y="280"/>
                    </a:lnTo>
                    <a:close/>
                  </a:path>
                </a:pathLst>
              </a:custGeom>
              <a:solidFill>
                <a:srgbClr val="2F2D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iṡ1iḓè">
                <a:extLst>
                  <a:ext uri="{FF2B5EF4-FFF2-40B4-BE49-F238E27FC236}">
                    <a16:creationId xmlns:a16="http://schemas.microsoft.com/office/drawing/2014/main" id="{C7FD40EB-46BF-41C2-9236-8623F39DFAFA}"/>
                  </a:ext>
                </a:extLst>
              </p:cNvPr>
              <p:cNvSpPr/>
              <p:nvPr/>
            </p:nvSpPr>
            <p:spPr bwMode="auto">
              <a:xfrm>
                <a:off x="4923" y="2392"/>
                <a:ext cx="480" cy="707"/>
              </a:xfrm>
              <a:custGeom>
                <a:avLst/>
                <a:gdLst>
                  <a:gd name="T0" fmla="*/ 2001 w 2001"/>
                  <a:gd name="T1" fmla="*/ 369 h 2957"/>
                  <a:gd name="T2" fmla="*/ 1195 w 2001"/>
                  <a:gd name="T3" fmla="*/ 32 h 2957"/>
                  <a:gd name="T4" fmla="*/ 998 w 2001"/>
                  <a:gd name="T5" fmla="*/ 113 h 2957"/>
                  <a:gd name="T6" fmla="*/ 32 w 2001"/>
                  <a:gd name="T7" fmla="*/ 2424 h 2957"/>
                  <a:gd name="T8" fmla="*/ 113 w 2001"/>
                  <a:gd name="T9" fmla="*/ 2621 h 2957"/>
                  <a:gd name="T10" fmla="*/ 918 w 2001"/>
                  <a:gd name="T11" fmla="*/ 2957 h 2957"/>
                  <a:gd name="T12" fmla="*/ 1196 w 2001"/>
                  <a:gd name="T13" fmla="*/ 1553 h 2957"/>
                  <a:gd name="T14" fmla="*/ 2001 w 2001"/>
                  <a:gd name="T15" fmla="*/ 369 h 2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01" h="2957">
                    <a:moveTo>
                      <a:pt x="2001" y="369"/>
                    </a:moveTo>
                    <a:cubicBezTo>
                      <a:pt x="1195" y="32"/>
                      <a:pt x="1195" y="32"/>
                      <a:pt x="1195" y="32"/>
                    </a:cubicBezTo>
                    <a:cubicBezTo>
                      <a:pt x="1118" y="0"/>
                      <a:pt x="1030" y="36"/>
                      <a:pt x="998" y="113"/>
                    </a:cubicBezTo>
                    <a:cubicBezTo>
                      <a:pt x="32" y="2424"/>
                      <a:pt x="32" y="2424"/>
                      <a:pt x="32" y="2424"/>
                    </a:cubicBezTo>
                    <a:cubicBezTo>
                      <a:pt x="0" y="2501"/>
                      <a:pt x="36" y="2589"/>
                      <a:pt x="113" y="2621"/>
                    </a:cubicBezTo>
                    <a:cubicBezTo>
                      <a:pt x="918" y="2957"/>
                      <a:pt x="918" y="2957"/>
                      <a:pt x="918" y="2957"/>
                    </a:cubicBezTo>
                    <a:cubicBezTo>
                      <a:pt x="894" y="2557"/>
                      <a:pt x="985" y="2058"/>
                      <a:pt x="1196" y="1553"/>
                    </a:cubicBezTo>
                    <a:cubicBezTo>
                      <a:pt x="1407" y="1048"/>
                      <a:pt x="1699" y="633"/>
                      <a:pt x="2001" y="369"/>
                    </a:cubicBezTo>
                    <a:close/>
                  </a:path>
                </a:pathLst>
              </a:custGeom>
              <a:solidFill>
                <a:srgbClr val="5753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îṩ1iḓè">
                <a:extLst>
                  <a:ext uri="{FF2B5EF4-FFF2-40B4-BE49-F238E27FC236}">
                    <a16:creationId xmlns:a16="http://schemas.microsoft.com/office/drawing/2014/main" id="{10D1E343-3EAC-43D8-BACC-8565106735CF}"/>
                  </a:ext>
                </a:extLst>
              </p:cNvPr>
              <p:cNvSpPr/>
              <p:nvPr/>
            </p:nvSpPr>
            <p:spPr bwMode="auto">
              <a:xfrm>
                <a:off x="5237" y="2494"/>
                <a:ext cx="168" cy="140"/>
              </a:xfrm>
              <a:custGeom>
                <a:avLst/>
                <a:gdLst>
                  <a:gd name="T0" fmla="*/ 113 w 702"/>
                  <a:gd name="T1" fmla="*/ 423 h 586"/>
                  <a:gd name="T2" fmla="*/ 32 w 702"/>
                  <a:gd name="T3" fmla="*/ 227 h 586"/>
                  <a:gd name="T4" fmla="*/ 80 w 702"/>
                  <a:gd name="T5" fmla="*/ 113 h 586"/>
                  <a:gd name="T6" fmla="*/ 276 w 702"/>
                  <a:gd name="T7" fmla="*/ 32 h 586"/>
                  <a:gd name="T8" fmla="*/ 589 w 702"/>
                  <a:gd name="T9" fmla="*/ 163 h 586"/>
                  <a:gd name="T10" fmla="*/ 670 w 702"/>
                  <a:gd name="T11" fmla="*/ 360 h 586"/>
                  <a:gd name="T12" fmla="*/ 623 w 702"/>
                  <a:gd name="T13" fmla="*/ 474 h 586"/>
                  <a:gd name="T14" fmla="*/ 426 w 702"/>
                  <a:gd name="T15" fmla="*/ 554 h 586"/>
                  <a:gd name="T16" fmla="*/ 113 w 702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2" h="586">
                    <a:moveTo>
                      <a:pt x="113" y="423"/>
                    </a:moveTo>
                    <a:cubicBezTo>
                      <a:pt x="36" y="391"/>
                      <a:pt x="0" y="303"/>
                      <a:pt x="32" y="227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7"/>
                      <a:pt x="200" y="0"/>
                      <a:pt x="276" y="32"/>
                    </a:cubicBezTo>
                    <a:cubicBezTo>
                      <a:pt x="589" y="163"/>
                      <a:pt x="589" y="163"/>
                      <a:pt x="589" y="163"/>
                    </a:cubicBezTo>
                    <a:cubicBezTo>
                      <a:pt x="666" y="195"/>
                      <a:pt x="702" y="283"/>
                      <a:pt x="670" y="360"/>
                    </a:cubicBezTo>
                    <a:cubicBezTo>
                      <a:pt x="623" y="474"/>
                      <a:pt x="623" y="474"/>
                      <a:pt x="623" y="474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íS1îḑè">
                <a:extLst>
                  <a:ext uri="{FF2B5EF4-FFF2-40B4-BE49-F238E27FC236}">
                    <a16:creationId xmlns:a16="http://schemas.microsoft.com/office/drawing/2014/main" id="{FA4FEFBA-977E-413A-B229-9498780EDD73}"/>
                  </a:ext>
                </a:extLst>
              </p:cNvPr>
              <p:cNvSpPr/>
              <p:nvPr/>
            </p:nvSpPr>
            <p:spPr bwMode="auto">
              <a:xfrm>
                <a:off x="5354" y="2560"/>
                <a:ext cx="221" cy="124"/>
              </a:xfrm>
              <a:custGeom>
                <a:avLst/>
                <a:gdLst>
                  <a:gd name="T0" fmla="*/ 0 w 221"/>
                  <a:gd name="T1" fmla="*/ 39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9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ïṩliḓe">
                <a:extLst>
                  <a:ext uri="{FF2B5EF4-FFF2-40B4-BE49-F238E27FC236}">
                    <a16:creationId xmlns:a16="http://schemas.microsoft.com/office/drawing/2014/main" id="{2C75D08E-8864-4CF0-A030-ADBE50F6F27F}"/>
                  </a:ext>
                </a:extLst>
              </p:cNvPr>
              <p:cNvSpPr/>
              <p:nvPr/>
            </p:nvSpPr>
            <p:spPr bwMode="auto">
              <a:xfrm>
                <a:off x="5260" y="2515"/>
                <a:ext cx="121" cy="98"/>
              </a:xfrm>
              <a:custGeom>
                <a:avLst/>
                <a:gdLst>
                  <a:gd name="T0" fmla="*/ 82 w 505"/>
                  <a:gd name="T1" fmla="*/ 293 h 411"/>
                  <a:gd name="T2" fmla="*/ 22 w 505"/>
                  <a:gd name="T3" fmla="*/ 155 h 411"/>
                  <a:gd name="T4" fmla="*/ 55 w 505"/>
                  <a:gd name="T5" fmla="*/ 77 h 411"/>
                  <a:gd name="T6" fmla="*/ 195 w 505"/>
                  <a:gd name="T7" fmla="*/ 23 h 411"/>
                  <a:gd name="T8" fmla="*/ 422 w 505"/>
                  <a:gd name="T9" fmla="*/ 118 h 411"/>
                  <a:gd name="T10" fmla="*/ 482 w 505"/>
                  <a:gd name="T11" fmla="*/ 256 h 411"/>
                  <a:gd name="T12" fmla="*/ 450 w 505"/>
                  <a:gd name="T13" fmla="*/ 334 h 411"/>
                  <a:gd name="T14" fmla="*/ 309 w 505"/>
                  <a:gd name="T15" fmla="*/ 388 h 411"/>
                  <a:gd name="T16" fmla="*/ 82 w 505"/>
                  <a:gd name="T17" fmla="*/ 293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1">
                    <a:moveTo>
                      <a:pt x="82" y="293"/>
                    </a:moveTo>
                    <a:cubicBezTo>
                      <a:pt x="27" y="270"/>
                      <a:pt x="0" y="208"/>
                      <a:pt x="22" y="155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5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1"/>
                      <a:pt x="505" y="203"/>
                      <a:pt x="482" y="256"/>
                    </a:cubicBezTo>
                    <a:cubicBezTo>
                      <a:pt x="450" y="334"/>
                      <a:pt x="450" y="334"/>
                      <a:pt x="450" y="334"/>
                    </a:cubicBezTo>
                    <a:cubicBezTo>
                      <a:pt x="427" y="387"/>
                      <a:pt x="365" y="411"/>
                      <a:pt x="309" y="388"/>
                    </a:cubicBezTo>
                    <a:lnTo>
                      <a:pt x="82" y="293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ïŝļîďé">
                <a:extLst>
                  <a:ext uri="{FF2B5EF4-FFF2-40B4-BE49-F238E27FC236}">
                    <a16:creationId xmlns:a16="http://schemas.microsoft.com/office/drawing/2014/main" id="{4DB54992-6C59-46B0-8BD8-2F1B3480897C}"/>
                  </a:ext>
                </a:extLst>
              </p:cNvPr>
              <p:cNvSpPr/>
              <p:nvPr/>
            </p:nvSpPr>
            <p:spPr bwMode="auto">
              <a:xfrm>
                <a:off x="5060" y="2915"/>
                <a:ext cx="169" cy="140"/>
              </a:xfrm>
              <a:custGeom>
                <a:avLst/>
                <a:gdLst>
                  <a:gd name="T0" fmla="*/ 113 w 703"/>
                  <a:gd name="T1" fmla="*/ 423 h 586"/>
                  <a:gd name="T2" fmla="*/ 32 w 703"/>
                  <a:gd name="T3" fmla="*/ 226 h 586"/>
                  <a:gd name="T4" fmla="*/ 80 w 703"/>
                  <a:gd name="T5" fmla="*/ 113 h 586"/>
                  <a:gd name="T6" fmla="*/ 277 w 703"/>
                  <a:gd name="T7" fmla="*/ 32 h 586"/>
                  <a:gd name="T8" fmla="*/ 590 w 703"/>
                  <a:gd name="T9" fmla="*/ 163 h 586"/>
                  <a:gd name="T10" fmla="*/ 671 w 703"/>
                  <a:gd name="T11" fmla="*/ 360 h 586"/>
                  <a:gd name="T12" fmla="*/ 623 w 703"/>
                  <a:gd name="T13" fmla="*/ 473 h 586"/>
                  <a:gd name="T14" fmla="*/ 426 w 703"/>
                  <a:gd name="T15" fmla="*/ 554 h 586"/>
                  <a:gd name="T16" fmla="*/ 113 w 703"/>
                  <a:gd name="T17" fmla="*/ 423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03" h="586">
                    <a:moveTo>
                      <a:pt x="113" y="423"/>
                    </a:moveTo>
                    <a:cubicBezTo>
                      <a:pt x="37" y="391"/>
                      <a:pt x="0" y="303"/>
                      <a:pt x="32" y="226"/>
                    </a:cubicBezTo>
                    <a:cubicBezTo>
                      <a:pt x="80" y="113"/>
                      <a:pt x="80" y="113"/>
                      <a:pt x="80" y="113"/>
                    </a:cubicBezTo>
                    <a:cubicBezTo>
                      <a:pt x="112" y="36"/>
                      <a:pt x="200" y="0"/>
                      <a:pt x="277" y="32"/>
                    </a:cubicBezTo>
                    <a:cubicBezTo>
                      <a:pt x="590" y="163"/>
                      <a:pt x="590" y="163"/>
                      <a:pt x="590" y="163"/>
                    </a:cubicBezTo>
                    <a:cubicBezTo>
                      <a:pt x="666" y="195"/>
                      <a:pt x="703" y="283"/>
                      <a:pt x="671" y="360"/>
                    </a:cubicBezTo>
                    <a:cubicBezTo>
                      <a:pt x="623" y="473"/>
                      <a:pt x="623" y="473"/>
                      <a:pt x="623" y="473"/>
                    </a:cubicBezTo>
                    <a:cubicBezTo>
                      <a:pt x="591" y="550"/>
                      <a:pt x="503" y="586"/>
                      <a:pt x="426" y="554"/>
                    </a:cubicBezTo>
                    <a:lnTo>
                      <a:pt x="113" y="423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íŝḻîďe">
                <a:extLst>
                  <a:ext uri="{FF2B5EF4-FFF2-40B4-BE49-F238E27FC236}">
                    <a16:creationId xmlns:a16="http://schemas.microsoft.com/office/drawing/2014/main" id="{7EC75677-AE5C-443A-B8C6-C363C5B58517}"/>
                  </a:ext>
                </a:extLst>
              </p:cNvPr>
              <p:cNvSpPr/>
              <p:nvPr/>
            </p:nvSpPr>
            <p:spPr bwMode="auto">
              <a:xfrm>
                <a:off x="5178" y="2981"/>
                <a:ext cx="221" cy="124"/>
              </a:xfrm>
              <a:custGeom>
                <a:avLst/>
                <a:gdLst>
                  <a:gd name="T0" fmla="*/ 0 w 221"/>
                  <a:gd name="T1" fmla="*/ 38 h 124"/>
                  <a:gd name="T2" fmla="*/ 16 w 221"/>
                  <a:gd name="T3" fmla="*/ 0 h 124"/>
                  <a:gd name="T4" fmla="*/ 221 w 221"/>
                  <a:gd name="T5" fmla="*/ 86 h 124"/>
                  <a:gd name="T6" fmla="*/ 205 w 221"/>
                  <a:gd name="T7" fmla="*/ 124 h 124"/>
                  <a:gd name="T8" fmla="*/ 0 w 221"/>
                  <a:gd name="T9" fmla="*/ 38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24">
                    <a:moveTo>
                      <a:pt x="0" y="38"/>
                    </a:moveTo>
                    <a:lnTo>
                      <a:pt x="16" y="0"/>
                    </a:lnTo>
                    <a:lnTo>
                      <a:pt x="221" y="86"/>
                    </a:lnTo>
                    <a:lnTo>
                      <a:pt x="205" y="124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28191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iṡľíḓé">
                <a:extLst>
                  <a:ext uri="{FF2B5EF4-FFF2-40B4-BE49-F238E27FC236}">
                    <a16:creationId xmlns:a16="http://schemas.microsoft.com/office/drawing/2014/main" id="{EC9F5D91-708C-41B9-B7D6-0F162A2D0C14}"/>
                  </a:ext>
                </a:extLst>
              </p:cNvPr>
              <p:cNvSpPr/>
              <p:nvPr/>
            </p:nvSpPr>
            <p:spPr bwMode="auto">
              <a:xfrm>
                <a:off x="5084" y="2935"/>
                <a:ext cx="121" cy="99"/>
              </a:xfrm>
              <a:custGeom>
                <a:avLst/>
                <a:gdLst>
                  <a:gd name="T0" fmla="*/ 83 w 505"/>
                  <a:gd name="T1" fmla="*/ 294 h 412"/>
                  <a:gd name="T2" fmla="*/ 22 w 505"/>
                  <a:gd name="T3" fmla="*/ 156 h 412"/>
                  <a:gd name="T4" fmla="*/ 55 w 505"/>
                  <a:gd name="T5" fmla="*/ 77 h 412"/>
                  <a:gd name="T6" fmla="*/ 196 w 505"/>
                  <a:gd name="T7" fmla="*/ 23 h 412"/>
                  <a:gd name="T8" fmla="*/ 422 w 505"/>
                  <a:gd name="T9" fmla="*/ 118 h 412"/>
                  <a:gd name="T10" fmla="*/ 483 w 505"/>
                  <a:gd name="T11" fmla="*/ 256 h 412"/>
                  <a:gd name="T12" fmla="*/ 450 w 505"/>
                  <a:gd name="T13" fmla="*/ 335 h 412"/>
                  <a:gd name="T14" fmla="*/ 309 w 505"/>
                  <a:gd name="T15" fmla="*/ 388 h 412"/>
                  <a:gd name="T16" fmla="*/ 83 w 505"/>
                  <a:gd name="T17" fmla="*/ 294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5" h="412">
                    <a:moveTo>
                      <a:pt x="83" y="294"/>
                    </a:moveTo>
                    <a:cubicBezTo>
                      <a:pt x="27" y="270"/>
                      <a:pt x="0" y="209"/>
                      <a:pt x="22" y="156"/>
                    </a:cubicBezTo>
                    <a:cubicBezTo>
                      <a:pt x="55" y="77"/>
                      <a:pt x="55" y="77"/>
                      <a:pt x="55" y="77"/>
                    </a:cubicBezTo>
                    <a:cubicBezTo>
                      <a:pt x="77" y="24"/>
                      <a:pt x="140" y="0"/>
                      <a:pt x="196" y="23"/>
                    </a:cubicBezTo>
                    <a:cubicBezTo>
                      <a:pt x="422" y="118"/>
                      <a:pt x="422" y="118"/>
                      <a:pt x="422" y="118"/>
                    </a:cubicBezTo>
                    <a:cubicBezTo>
                      <a:pt x="478" y="142"/>
                      <a:pt x="505" y="203"/>
                      <a:pt x="483" y="256"/>
                    </a:cubicBezTo>
                    <a:cubicBezTo>
                      <a:pt x="450" y="335"/>
                      <a:pt x="450" y="335"/>
                      <a:pt x="450" y="335"/>
                    </a:cubicBezTo>
                    <a:cubicBezTo>
                      <a:pt x="428" y="388"/>
                      <a:pt x="365" y="412"/>
                      <a:pt x="309" y="388"/>
                    </a:cubicBezTo>
                    <a:lnTo>
                      <a:pt x="83" y="294"/>
                    </a:lnTo>
                    <a:close/>
                  </a:path>
                </a:pathLst>
              </a:custGeom>
              <a:solidFill>
                <a:srgbClr val="4B49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ísḻîdé">
                <a:extLst>
                  <a:ext uri="{FF2B5EF4-FFF2-40B4-BE49-F238E27FC236}">
                    <a16:creationId xmlns:a16="http://schemas.microsoft.com/office/drawing/2014/main" id="{848B5F8A-02AC-4C07-B7A0-07CA1905E392}"/>
                  </a:ext>
                </a:extLst>
              </p:cNvPr>
              <p:cNvSpPr/>
              <p:nvPr/>
            </p:nvSpPr>
            <p:spPr bwMode="auto">
              <a:xfrm>
                <a:off x="5193" y="1606"/>
                <a:ext cx="558" cy="314"/>
              </a:xfrm>
              <a:custGeom>
                <a:avLst/>
                <a:gdLst>
                  <a:gd name="T0" fmla="*/ 2324 w 2332"/>
                  <a:gd name="T1" fmla="*/ 1133 h 1311"/>
                  <a:gd name="T2" fmla="*/ 2327 w 2332"/>
                  <a:gd name="T3" fmla="*/ 1092 h 1311"/>
                  <a:gd name="T4" fmla="*/ 2217 w 2332"/>
                  <a:gd name="T5" fmla="*/ 771 h 1311"/>
                  <a:gd name="T6" fmla="*/ 2327 w 2332"/>
                  <a:gd name="T7" fmla="*/ 733 h 1311"/>
                  <a:gd name="T8" fmla="*/ 2076 w 2332"/>
                  <a:gd name="T9" fmla="*/ 0 h 1311"/>
                  <a:gd name="T10" fmla="*/ 0 w 2332"/>
                  <a:gd name="T11" fmla="*/ 712 h 1311"/>
                  <a:gd name="T12" fmla="*/ 127 w 2332"/>
                  <a:gd name="T13" fmla="*/ 1083 h 1311"/>
                  <a:gd name="T14" fmla="*/ 233 w 2332"/>
                  <a:gd name="T15" fmla="*/ 1135 h 1311"/>
                  <a:gd name="T16" fmla="*/ 285 w 2332"/>
                  <a:gd name="T17" fmla="*/ 1029 h 1311"/>
                  <a:gd name="T18" fmla="*/ 240 w 2332"/>
                  <a:gd name="T19" fmla="*/ 899 h 1311"/>
                  <a:gd name="T20" fmla="*/ 258 w 2332"/>
                  <a:gd name="T21" fmla="*/ 897 h 1311"/>
                  <a:gd name="T22" fmla="*/ 287 w 2332"/>
                  <a:gd name="T23" fmla="*/ 838 h 1311"/>
                  <a:gd name="T24" fmla="*/ 257 w 2332"/>
                  <a:gd name="T25" fmla="*/ 750 h 1311"/>
                  <a:gd name="T26" fmla="*/ 809 w 2332"/>
                  <a:gd name="T27" fmla="*/ 561 h 1311"/>
                  <a:gd name="T28" fmla="*/ 1194 w 2332"/>
                  <a:gd name="T29" fmla="*/ 854 h 1311"/>
                  <a:gd name="T30" fmla="*/ 2291 w 2332"/>
                  <a:gd name="T31" fmla="*/ 1159 h 1311"/>
                  <a:gd name="T32" fmla="*/ 2324 w 2332"/>
                  <a:gd name="T33" fmla="*/ 1133 h 1311"/>
                  <a:gd name="T34" fmla="*/ 1406 w 2332"/>
                  <a:gd name="T35" fmla="*/ 904 h 1311"/>
                  <a:gd name="T36" fmla="*/ 1989 w 2332"/>
                  <a:gd name="T37" fmla="*/ 848 h 1311"/>
                  <a:gd name="T38" fmla="*/ 2119 w 2332"/>
                  <a:gd name="T39" fmla="*/ 804 h 1311"/>
                  <a:gd name="T40" fmla="*/ 2210 w 2332"/>
                  <a:gd name="T41" fmla="*/ 1069 h 1311"/>
                  <a:gd name="T42" fmla="*/ 1406 w 2332"/>
                  <a:gd name="T43" fmla="*/ 904 h 1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32" h="1311">
                    <a:moveTo>
                      <a:pt x="2324" y="1133"/>
                    </a:moveTo>
                    <a:cubicBezTo>
                      <a:pt x="2331" y="1120"/>
                      <a:pt x="2332" y="1105"/>
                      <a:pt x="2327" y="1092"/>
                    </a:cubicBezTo>
                    <a:cubicBezTo>
                      <a:pt x="2217" y="771"/>
                      <a:pt x="2217" y="771"/>
                      <a:pt x="2217" y="771"/>
                    </a:cubicBezTo>
                    <a:cubicBezTo>
                      <a:pt x="2275" y="751"/>
                      <a:pt x="2322" y="735"/>
                      <a:pt x="2327" y="733"/>
                    </a:cubicBezTo>
                    <a:cubicBezTo>
                      <a:pt x="2076" y="0"/>
                      <a:pt x="2076" y="0"/>
                      <a:pt x="2076" y="0"/>
                    </a:cubicBezTo>
                    <a:cubicBezTo>
                      <a:pt x="0" y="712"/>
                      <a:pt x="0" y="712"/>
                      <a:pt x="0" y="712"/>
                    </a:cubicBezTo>
                    <a:cubicBezTo>
                      <a:pt x="127" y="1083"/>
                      <a:pt x="127" y="1083"/>
                      <a:pt x="127" y="1083"/>
                    </a:cubicBezTo>
                    <a:cubicBezTo>
                      <a:pt x="142" y="1127"/>
                      <a:pt x="189" y="1150"/>
                      <a:pt x="233" y="1135"/>
                    </a:cubicBezTo>
                    <a:cubicBezTo>
                      <a:pt x="276" y="1120"/>
                      <a:pt x="299" y="1073"/>
                      <a:pt x="285" y="1029"/>
                    </a:cubicBezTo>
                    <a:cubicBezTo>
                      <a:pt x="240" y="899"/>
                      <a:pt x="240" y="899"/>
                      <a:pt x="240" y="899"/>
                    </a:cubicBezTo>
                    <a:cubicBezTo>
                      <a:pt x="246" y="900"/>
                      <a:pt x="252" y="899"/>
                      <a:pt x="258" y="897"/>
                    </a:cubicBezTo>
                    <a:cubicBezTo>
                      <a:pt x="282" y="889"/>
                      <a:pt x="295" y="862"/>
                      <a:pt x="287" y="838"/>
                    </a:cubicBezTo>
                    <a:cubicBezTo>
                      <a:pt x="257" y="750"/>
                      <a:pt x="257" y="750"/>
                      <a:pt x="257" y="750"/>
                    </a:cubicBezTo>
                    <a:cubicBezTo>
                      <a:pt x="809" y="561"/>
                      <a:pt x="809" y="561"/>
                      <a:pt x="809" y="561"/>
                    </a:cubicBezTo>
                    <a:cubicBezTo>
                      <a:pt x="891" y="696"/>
                      <a:pt x="1026" y="796"/>
                      <a:pt x="1194" y="854"/>
                    </a:cubicBezTo>
                    <a:cubicBezTo>
                      <a:pt x="1630" y="1311"/>
                      <a:pt x="2283" y="1160"/>
                      <a:pt x="2291" y="1159"/>
                    </a:cubicBezTo>
                    <a:cubicBezTo>
                      <a:pt x="2305" y="1155"/>
                      <a:pt x="2317" y="1146"/>
                      <a:pt x="2324" y="1133"/>
                    </a:cubicBezTo>
                    <a:close/>
                    <a:moveTo>
                      <a:pt x="1406" y="904"/>
                    </a:moveTo>
                    <a:cubicBezTo>
                      <a:pt x="1586" y="927"/>
                      <a:pt x="1787" y="911"/>
                      <a:pt x="1989" y="848"/>
                    </a:cubicBezTo>
                    <a:cubicBezTo>
                      <a:pt x="1995" y="847"/>
                      <a:pt x="2053" y="827"/>
                      <a:pt x="2119" y="804"/>
                    </a:cubicBezTo>
                    <a:cubicBezTo>
                      <a:pt x="2210" y="1069"/>
                      <a:pt x="2210" y="1069"/>
                      <a:pt x="2210" y="1069"/>
                    </a:cubicBezTo>
                    <a:cubicBezTo>
                      <a:pt x="2073" y="1091"/>
                      <a:pt x="1712" y="1120"/>
                      <a:pt x="1406" y="904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îŝľïḓe">
                <a:extLst>
                  <a:ext uri="{FF2B5EF4-FFF2-40B4-BE49-F238E27FC236}">
                    <a16:creationId xmlns:a16="http://schemas.microsoft.com/office/drawing/2014/main" id="{97BEC3BC-81C3-4856-8F84-4F75D8D16AB7}"/>
                  </a:ext>
                </a:extLst>
              </p:cNvPr>
              <p:cNvSpPr/>
              <p:nvPr/>
            </p:nvSpPr>
            <p:spPr bwMode="auto">
              <a:xfrm>
                <a:off x="5159" y="1355"/>
                <a:ext cx="531" cy="421"/>
              </a:xfrm>
              <a:custGeom>
                <a:avLst/>
                <a:gdLst>
                  <a:gd name="T0" fmla="*/ 1968 w 2219"/>
                  <a:gd name="T1" fmla="*/ 320 h 1764"/>
                  <a:gd name="T2" fmla="*/ 1858 w 2219"/>
                  <a:gd name="T3" fmla="*/ 357 h 1764"/>
                  <a:gd name="T4" fmla="*/ 1748 w 2219"/>
                  <a:gd name="T5" fmla="*/ 37 h 1764"/>
                  <a:gd name="T6" fmla="*/ 1719 w 2219"/>
                  <a:gd name="T7" fmla="*/ 6 h 1764"/>
                  <a:gd name="T8" fmla="*/ 1678 w 2219"/>
                  <a:gd name="T9" fmla="*/ 6 h 1764"/>
                  <a:gd name="T10" fmla="*/ 999 w 2219"/>
                  <a:gd name="T11" fmla="*/ 919 h 1764"/>
                  <a:gd name="T12" fmla="*/ 875 w 2219"/>
                  <a:gd name="T13" fmla="*/ 1387 h 1764"/>
                  <a:gd name="T14" fmla="*/ 322 w 2219"/>
                  <a:gd name="T15" fmla="*/ 1576 h 1764"/>
                  <a:gd name="T16" fmla="*/ 292 w 2219"/>
                  <a:gd name="T17" fmla="*/ 1489 h 1764"/>
                  <a:gd name="T18" fmla="*/ 234 w 2219"/>
                  <a:gd name="T19" fmla="*/ 1460 h 1764"/>
                  <a:gd name="T20" fmla="*/ 218 w 2219"/>
                  <a:gd name="T21" fmla="*/ 1469 h 1764"/>
                  <a:gd name="T22" fmla="*/ 173 w 2219"/>
                  <a:gd name="T23" fmla="*/ 1339 h 1764"/>
                  <a:gd name="T24" fmla="*/ 67 w 2219"/>
                  <a:gd name="T25" fmla="*/ 1288 h 1764"/>
                  <a:gd name="T26" fmla="*/ 15 w 2219"/>
                  <a:gd name="T27" fmla="*/ 1394 h 1764"/>
                  <a:gd name="T28" fmla="*/ 143 w 2219"/>
                  <a:gd name="T29" fmla="*/ 1764 h 1764"/>
                  <a:gd name="T30" fmla="*/ 2219 w 2219"/>
                  <a:gd name="T31" fmla="*/ 1052 h 1764"/>
                  <a:gd name="T32" fmla="*/ 1968 w 2219"/>
                  <a:gd name="T33" fmla="*/ 320 h 1764"/>
                  <a:gd name="T34" fmla="*/ 1669 w 2219"/>
                  <a:gd name="T35" fmla="*/ 126 h 1764"/>
                  <a:gd name="T36" fmla="*/ 1760 w 2219"/>
                  <a:gd name="T37" fmla="*/ 391 h 1764"/>
                  <a:gd name="T38" fmla="*/ 1621 w 2219"/>
                  <a:gd name="T39" fmla="*/ 439 h 1764"/>
                  <a:gd name="T40" fmla="*/ 1136 w 2219"/>
                  <a:gd name="T41" fmla="*/ 751 h 1764"/>
                  <a:gd name="T42" fmla="*/ 1669 w 2219"/>
                  <a:gd name="T43" fmla="*/ 126 h 1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219" h="1764">
                    <a:moveTo>
                      <a:pt x="1968" y="320"/>
                    </a:moveTo>
                    <a:cubicBezTo>
                      <a:pt x="1961" y="322"/>
                      <a:pt x="1915" y="338"/>
                      <a:pt x="1858" y="357"/>
                    </a:cubicBezTo>
                    <a:cubicBezTo>
                      <a:pt x="1748" y="37"/>
                      <a:pt x="1748" y="37"/>
                      <a:pt x="1748" y="37"/>
                    </a:cubicBezTo>
                    <a:cubicBezTo>
                      <a:pt x="1743" y="23"/>
                      <a:pt x="1733" y="12"/>
                      <a:pt x="1719" y="6"/>
                    </a:cubicBezTo>
                    <a:cubicBezTo>
                      <a:pt x="1706" y="0"/>
                      <a:pt x="1691" y="0"/>
                      <a:pt x="1678" y="6"/>
                    </a:cubicBezTo>
                    <a:cubicBezTo>
                      <a:pt x="1670" y="9"/>
                      <a:pt x="1062" y="291"/>
                      <a:pt x="999" y="919"/>
                    </a:cubicBezTo>
                    <a:cubicBezTo>
                      <a:pt x="902" y="1069"/>
                      <a:pt x="856" y="1231"/>
                      <a:pt x="875" y="1387"/>
                    </a:cubicBezTo>
                    <a:cubicBezTo>
                      <a:pt x="322" y="1576"/>
                      <a:pt x="322" y="1576"/>
                      <a:pt x="322" y="1576"/>
                    </a:cubicBezTo>
                    <a:cubicBezTo>
                      <a:pt x="292" y="1489"/>
                      <a:pt x="292" y="1489"/>
                      <a:pt x="292" y="1489"/>
                    </a:cubicBezTo>
                    <a:cubicBezTo>
                      <a:pt x="284" y="1464"/>
                      <a:pt x="258" y="1452"/>
                      <a:pt x="234" y="1460"/>
                    </a:cubicBezTo>
                    <a:cubicBezTo>
                      <a:pt x="228" y="1462"/>
                      <a:pt x="222" y="1465"/>
                      <a:pt x="218" y="1469"/>
                    </a:cubicBezTo>
                    <a:cubicBezTo>
                      <a:pt x="173" y="1339"/>
                      <a:pt x="173" y="1339"/>
                      <a:pt x="173" y="1339"/>
                    </a:cubicBezTo>
                    <a:cubicBezTo>
                      <a:pt x="158" y="1296"/>
                      <a:pt x="111" y="1273"/>
                      <a:pt x="67" y="1288"/>
                    </a:cubicBezTo>
                    <a:cubicBezTo>
                      <a:pt x="24" y="1303"/>
                      <a:pt x="0" y="1350"/>
                      <a:pt x="15" y="1394"/>
                    </a:cubicBezTo>
                    <a:cubicBezTo>
                      <a:pt x="143" y="1764"/>
                      <a:pt x="143" y="1764"/>
                      <a:pt x="143" y="1764"/>
                    </a:cubicBezTo>
                    <a:cubicBezTo>
                      <a:pt x="2219" y="1052"/>
                      <a:pt x="2219" y="1052"/>
                      <a:pt x="2219" y="1052"/>
                    </a:cubicBezTo>
                    <a:lnTo>
                      <a:pt x="1968" y="320"/>
                    </a:lnTo>
                    <a:close/>
                    <a:moveTo>
                      <a:pt x="1669" y="126"/>
                    </a:moveTo>
                    <a:cubicBezTo>
                      <a:pt x="1760" y="391"/>
                      <a:pt x="1760" y="391"/>
                      <a:pt x="1760" y="391"/>
                    </a:cubicBezTo>
                    <a:cubicBezTo>
                      <a:pt x="1691" y="415"/>
                      <a:pt x="1629" y="437"/>
                      <a:pt x="1621" y="439"/>
                    </a:cubicBezTo>
                    <a:cubicBezTo>
                      <a:pt x="1427" y="514"/>
                      <a:pt x="1262" y="623"/>
                      <a:pt x="1136" y="751"/>
                    </a:cubicBezTo>
                    <a:cubicBezTo>
                      <a:pt x="1244" y="392"/>
                      <a:pt x="1547" y="193"/>
                      <a:pt x="1669" y="126"/>
                    </a:cubicBezTo>
                    <a:close/>
                  </a:path>
                </a:pathLst>
              </a:custGeom>
              <a:solidFill>
                <a:srgbClr val="FED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işļïdê">
                <a:extLst>
                  <a:ext uri="{FF2B5EF4-FFF2-40B4-BE49-F238E27FC236}">
                    <a16:creationId xmlns:a16="http://schemas.microsoft.com/office/drawing/2014/main" id="{BC1CDB5A-5319-46E1-B603-886238257F55}"/>
                  </a:ext>
                </a:extLst>
              </p:cNvPr>
              <p:cNvSpPr/>
              <p:nvPr/>
            </p:nvSpPr>
            <p:spPr bwMode="auto">
              <a:xfrm>
                <a:off x="5046" y="1631"/>
                <a:ext cx="206" cy="321"/>
              </a:xfrm>
              <a:custGeom>
                <a:avLst/>
                <a:gdLst>
                  <a:gd name="T0" fmla="*/ 97 w 206"/>
                  <a:gd name="T1" fmla="*/ 321 h 321"/>
                  <a:gd name="T2" fmla="*/ 0 w 206"/>
                  <a:gd name="T3" fmla="*/ 37 h 321"/>
                  <a:gd name="T4" fmla="*/ 109 w 206"/>
                  <a:gd name="T5" fmla="*/ 0 h 321"/>
                  <a:gd name="T6" fmla="*/ 206 w 206"/>
                  <a:gd name="T7" fmla="*/ 284 h 321"/>
                  <a:gd name="T8" fmla="*/ 97 w 206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321">
                    <a:moveTo>
                      <a:pt x="97" y="321"/>
                    </a:moveTo>
                    <a:lnTo>
                      <a:pt x="0" y="37"/>
                    </a:lnTo>
                    <a:lnTo>
                      <a:pt x="109" y="0"/>
                    </a:lnTo>
                    <a:lnTo>
                      <a:pt x="206" y="284"/>
                    </a:lnTo>
                    <a:lnTo>
                      <a:pt x="97" y="321"/>
                    </a:ln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îSľíḓe">
                <a:extLst>
                  <a:ext uri="{FF2B5EF4-FFF2-40B4-BE49-F238E27FC236}">
                    <a16:creationId xmlns:a16="http://schemas.microsoft.com/office/drawing/2014/main" id="{B92775C5-A78A-4E5A-8897-1290E6E34418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íṧ1iḑè">
                <a:extLst>
                  <a:ext uri="{FF2B5EF4-FFF2-40B4-BE49-F238E27FC236}">
                    <a16:creationId xmlns:a16="http://schemas.microsoft.com/office/drawing/2014/main" id="{3D34025D-CA50-4CA6-AF67-23B14BD387CC}"/>
                  </a:ext>
                </a:extLst>
              </p:cNvPr>
              <p:cNvSpPr/>
              <p:nvPr/>
            </p:nvSpPr>
            <p:spPr bwMode="auto">
              <a:xfrm>
                <a:off x="5002" y="1654"/>
                <a:ext cx="146" cy="325"/>
              </a:xfrm>
              <a:custGeom>
                <a:avLst/>
                <a:gdLst>
                  <a:gd name="T0" fmla="*/ 106 w 146"/>
                  <a:gd name="T1" fmla="*/ 325 h 325"/>
                  <a:gd name="T2" fmla="*/ 0 w 146"/>
                  <a:gd name="T3" fmla="*/ 14 h 325"/>
                  <a:gd name="T4" fmla="*/ 39 w 146"/>
                  <a:gd name="T5" fmla="*/ 0 h 325"/>
                  <a:gd name="T6" fmla="*/ 146 w 146"/>
                  <a:gd name="T7" fmla="*/ 312 h 325"/>
                  <a:gd name="T8" fmla="*/ 106 w 146"/>
                  <a:gd name="T9" fmla="*/ 325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325">
                    <a:moveTo>
                      <a:pt x="106" y="325"/>
                    </a:moveTo>
                    <a:lnTo>
                      <a:pt x="0" y="14"/>
                    </a:lnTo>
                    <a:lnTo>
                      <a:pt x="39" y="0"/>
                    </a:lnTo>
                    <a:lnTo>
                      <a:pt x="146" y="312"/>
                    </a:lnTo>
                    <a:lnTo>
                      <a:pt x="106" y="32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ïṥḷîḓé">
                <a:extLst>
                  <a:ext uri="{FF2B5EF4-FFF2-40B4-BE49-F238E27FC236}">
                    <a16:creationId xmlns:a16="http://schemas.microsoft.com/office/drawing/2014/main" id="{C3B1D368-C1F2-44BC-A501-525C0191C88C}"/>
                  </a:ext>
                </a:extLst>
              </p:cNvPr>
              <p:cNvSpPr/>
              <p:nvPr/>
            </p:nvSpPr>
            <p:spPr bwMode="auto">
              <a:xfrm>
                <a:off x="5093" y="1701"/>
                <a:ext cx="112" cy="181"/>
              </a:xfrm>
              <a:custGeom>
                <a:avLst/>
                <a:gdLst>
                  <a:gd name="T0" fmla="*/ 355 w 467"/>
                  <a:gd name="T1" fmla="*/ 731 h 756"/>
                  <a:gd name="T2" fmla="*/ 176 w 467"/>
                  <a:gd name="T3" fmla="*/ 644 h 756"/>
                  <a:gd name="T4" fmla="*/ 25 w 467"/>
                  <a:gd name="T5" fmla="*/ 204 h 756"/>
                  <a:gd name="T6" fmla="*/ 112 w 467"/>
                  <a:gd name="T7" fmla="*/ 25 h 756"/>
                  <a:gd name="T8" fmla="*/ 291 w 467"/>
                  <a:gd name="T9" fmla="*/ 113 h 756"/>
                  <a:gd name="T10" fmla="*/ 442 w 467"/>
                  <a:gd name="T11" fmla="*/ 552 h 756"/>
                  <a:gd name="T12" fmla="*/ 355 w 467"/>
                  <a:gd name="T13" fmla="*/ 731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7" h="756">
                    <a:moveTo>
                      <a:pt x="355" y="731"/>
                    </a:moveTo>
                    <a:cubicBezTo>
                      <a:pt x="281" y="756"/>
                      <a:pt x="201" y="717"/>
                      <a:pt x="176" y="644"/>
                    </a:cubicBezTo>
                    <a:cubicBezTo>
                      <a:pt x="25" y="204"/>
                      <a:pt x="25" y="204"/>
                      <a:pt x="25" y="204"/>
                    </a:cubicBezTo>
                    <a:cubicBezTo>
                      <a:pt x="0" y="130"/>
                      <a:pt x="39" y="50"/>
                      <a:pt x="112" y="25"/>
                    </a:cubicBezTo>
                    <a:cubicBezTo>
                      <a:pt x="186" y="0"/>
                      <a:pt x="266" y="39"/>
                      <a:pt x="291" y="113"/>
                    </a:cubicBezTo>
                    <a:cubicBezTo>
                      <a:pt x="442" y="552"/>
                      <a:pt x="442" y="552"/>
                      <a:pt x="442" y="552"/>
                    </a:cubicBezTo>
                    <a:cubicBezTo>
                      <a:pt x="467" y="626"/>
                      <a:pt x="428" y="706"/>
                      <a:pt x="355" y="731"/>
                    </a:cubicBezTo>
                    <a:close/>
                  </a:path>
                </a:pathLst>
              </a:custGeom>
              <a:solidFill>
                <a:srgbClr val="E5A9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ṡļïdè">
                <a:extLst>
                  <a:ext uri="{FF2B5EF4-FFF2-40B4-BE49-F238E27FC236}">
                    <a16:creationId xmlns:a16="http://schemas.microsoft.com/office/drawing/2014/main" id="{3BBC9A49-5CBA-40B7-8573-8E07F5365992}"/>
                  </a:ext>
                </a:extLst>
              </p:cNvPr>
              <p:cNvSpPr/>
              <p:nvPr/>
            </p:nvSpPr>
            <p:spPr bwMode="auto">
              <a:xfrm>
                <a:off x="4974" y="2082"/>
                <a:ext cx="231" cy="180"/>
              </a:xfrm>
              <a:custGeom>
                <a:avLst/>
                <a:gdLst>
                  <a:gd name="T0" fmla="*/ 626 w 965"/>
                  <a:gd name="T1" fmla="*/ 756 h 756"/>
                  <a:gd name="T2" fmla="*/ 0 w 965"/>
                  <a:gd name="T3" fmla="*/ 378 h 756"/>
                  <a:gd name="T4" fmla="*/ 626 w 965"/>
                  <a:gd name="T5" fmla="*/ 0 h 756"/>
                  <a:gd name="T6" fmla="*/ 965 w 965"/>
                  <a:gd name="T7" fmla="*/ 378 h 756"/>
                  <a:gd name="T8" fmla="*/ 626 w 965"/>
                  <a:gd name="T9" fmla="*/ 756 h 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5" h="756">
                    <a:moveTo>
                      <a:pt x="626" y="756"/>
                    </a:moveTo>
                    <a:cubicBezTo>
                      <a:pt x="359" y="756"/>
                      <a:pt x="0" y="378"/>
                      <a:pt x="0" y="378"/>
                    </a:cubicBezTo>
                    <a:cubicBezTo>
                      <a:pt x="0" y="378"/>
                      <a:pt x="359" y="0"/>
                      <a:pt x="626" y="0"/>
                    </a:cubicBezTo>
                    <a:cubicBezTo>
                      <a:pt x="892" y="0"/>
                      <a:pt x="965" y="169"/>
                      <a:pt x="965" y="378"/>
                    </a:cubicBezTo>
                    <a:cubicBezTo>
                      <a:pt x="965" y="587"/>
                      <a:pt x="892" y="756"/>
                      <a:pt x="626" y="756"/>
                    </a:cubicBezTo>
                  </a:path>
                </a:pathLst>
              </a:custGeom>
              <a:solidFill>
                <a:srgbClr val="EF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iṡḻïḑê">
                <a:extLst>
                  <a:ext uri="{FF2B5EF4-FFF2-40B4-BE49-F238E27FC236}">
                    <a16:creationId xmlns:a16="http://schemas.microsoft.com/office/drawing/2014/main" id="{9C850C0D-C7CB-4D19-BD7D-569DB68D3A3E}"/>
                  </a:ext>
                </a:extLst>
              </p:cNvPr>
              <p:cNvSpPr/>
              <p:nvPr/>
            </p:nvSpPr>
            <p:spPr bwMode="auto">
              <a:xfrm>
                <a:off x="5033" y="2110"/>
                <a:ext cx="160" cy="124"/>
              </a:xfrm>
              <a:custGeom>
                <a:avLst/>
                <a:gdLst>
                  <a:gd name="T0" fmla="*/ 432 w 667"/>
                  <a:gd name="T1" fmla="*/ 522 h 522"/>
                  <a:gd name="T2" fmla="*/ 0 w 667"/>
                  <a:gd name="T3" fmla="*/ 261 h 522"/>
                  <a:gd name="T4" fmla="*/ 432 w 667"/>
                  <a:gd name="T5" fmla="*/ 0 h 522"/>
                  <a:gd name="T6" fmla="*/ 667 w 667"/>
                  <a:gd name="T7" fmla="*/ 261 h 522"/>
                  <a:gd name="T8" fmla="*/ 432 w 667"/>
                  <a:gd name="T9" fmla="*/ 522 h 5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7" h="522">
                    <a:moveTo>
                      <a:pt x="432" y="522"/>
                    </a:moveTo>
                    <a:cubicBezTo>
                      <a:pt x="248" y="522"/>
                      <a:pt x="0" y="261"/>
                      <a:pt x="0" y="261"/>
                    </a:cubicBezTo>
                    <a:cubicBezTo>
                      <a:pt x="0" y="261"/>
                      <a:pt x="248" y="0"/>
                      <a:pt x="432" y="0"/>
                    </a:cubicBezTo>
                    <a:cubicBezTo>
                      <a:pt x="616" y="0"/>
                      <a:pt x="667" y="117"/>
                      <a:pt x="667" y="261"/>
                    </a:cubicBezTo>
                    <a:cubicBezTo>
                      <a:pt x="667" y="405"/>
                      <a:pt x="616" y="522"/>
                      <a:pt x="432" y="522"/>
                    </a:cubicBezTo>
                  </a:path>
                </a:pathLst>
              </a:custGeom>
              <a:solidFill>
                <a:srgbClr val="F0BB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í$lîḑé">
                <a:extLst>
                  <a:ext uri="{FF2B5EF4-FFF2-40B4-BE49-F238E27FC236}">
                    <a16:creationId xmlns:a16="http://schemas.microsoft.com/office/drawing/2014/main" id="{98B5016E-DDF8-4D9B-BB91-B7824EA425FD}"/>
                  </a:ext>
                </a:extLst>
              </p:cNvPr>
              <p:cNvSpPr/>
              <p:nvPr/>
            </p:nvSpPr>
            <p:spPr bwMode="auto">
              <a:xfrm>
                <a:off x="5098" y="2136"/>
                <a:ext cx="92" cy="72"/>
              </a:xfrm>
              <a:custGeom>
                <a:avLst/>
                <a:gdLst>
                  <a:gd name="T0" fmla="*/ 250 w 386"/>
                  <a:gd name="T1" fmla="*/ 302 h 302"/>
                  <a:gd name="T2" fmla="*/ 0 w 386"/>
                  <a:gd name="T3" fmla="*/ 151 h 302"/>
                  <a:gd name="T4" fmla="*/ 250 w 386"/>
                  <a:gd name="T5" fmla="*/ 0 h 302"/>
                  <a:gd name="T6" fmla="*/ 386 w 386"/>
                  <a:gd name="T7" fmla="*/ 151 h 302"/>
                  <a:gd name="T8" fmla="*/ 250 w 386"/>
                  <a:gd name="T9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6" h="302">
                    <a:moveTo>
                      <a:pt x="250" y="302"/>
                    </a:moveTo>
                    <a:cubicBezTo>
                      <a:pt x="144" y="302"/>
                      <a:pt x="0" y="151"/>
                      <a:pt x="0" y="151"/>
                    </a:cubicBezTo>
                    <a:cubicBezTo>
                      <a:pt x="0" y="151"/>
                      <a:pt x="144" y="0"/>
                      <a:pt x="250" y="0"/>
                    </a:cubicBezTo>
                    <a:cubicBezTo>
                      <a:pt x="357" y="0"/>
                      <a:pt x="386" y="67"/>
                      <a:pt x="386" y="151"/>
                    </a:cubicBezTo>
                    <a:cubicBezTo>
                      <a:pt x="386" y="234"/>
                      <a:pt x="357" y="302"/>
                      <a:pt x="250" y="302"/>
                    </a:cubicBezTo>
                  </a:path>
                </a:pathLst>
              </a:custGeom>
              <a:solidFill>
                <a:srgbClr val="F9D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işľïḋè">
                <a:extLst>
                  <a:ext uri="{FF2B5EF4-FFF2-40B4-BE49-F238E27FC236}">
                    <a16:creationId xmlns:a16="http://schemas.microsoft.com/office/drawing/2014/main" id="{E5CE0708-DCD1-49F0-A1FE-7B9BD68CA834}"/>
                  </a:ext>
                </a:extLst>
              </p:cNvPr>
              <p:cNvSpPr/>
              <p:nvPr/>
            </p:nvSpPr>
            <p:spPr bwMode="auto">
              <a:xfrm>
                <a:off x="5130" y="1974"/>
                <a:ext cx="222" cy="124"/>
              </a:xfrm>
              <a:custGeom>
                <a:avLst/>
                <a:gdLst>
                  <a:gd name="T0" fmla="*/ 929 w 929"/>
                  <a:gd name="T1" fmla="*/ 521 h 521"/>
                  <a:gd name="T2" fmla="*/ 65 w 929"/>
                  <a:gd name="T3" fmla="*/ 0 h 521"/>
                  <a:gd name="T4" fmla="*/ 78 w 929"/>
                  <a:gd name="T5" fmla="*/ 85 h 521"/>
                  <a:gd name="T6" fmla="*/ 370 w 929"/>
                  <a:gd name="T7" fmla="*/ 514 h 521"/>
                  <a:gd name="T8" fmla="*/ 929 w 929"/>
                  <a:gd name="T9" fmla="*/ 521 h 5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1">
                    <a:moveTo>
                      <a:pt x="929" y="521"/>
                    </a:moveTo>
                    <a:cubicBezTo>
                      <a:pt x="929" y="521"/>
                      <a:pt x="656" y="0"/>
                      <a:pt x="65" y="0"/>
                    </a:cubicBezTo>
                    <a:cubicBezTo>
                      <a:pt x="65" y="0"/>
                      <a:pt x="0" y="33"/>
                      <a:pt x="78" y="85"/>
                    </a:cubicBezTo>
                    <a:cubicBezTo>
                      <a:pt x="156" y="137"/>
                      <a:pt x="370" y="182"/>
                      <a:pt x="370" y="514"/>
                    </a:cubicBezTo>
                    <a:cubicBezTo>
                      <a:pt x="929" y="521"/>
                      <a:pt x="929" y="521"/>
                      <a:pt x="929" y="521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íṣlide">
                <a:extLst>
                  <a:ext uri="{FF2B5EF4-FFF2-40B4-BE49-F238E27FC236}">
                    <a16:creationId xmlns:a16="http://schemas.microsoft.com/office/drawing/2014/main" id="{D97149C2-FFEF-47F2-9975-69532EA489FD}"/>
                  </a:ext>
                </a:extLst>
              </p:cNvPr>
              <p:cNvSpPr/>
              <p:nvPr/>
            </p:nvSpPr>
            <p:spPr bwMode="auto">
              <a:xfrm>
                <a:off x="5130" y="2245"/>
                <a:ext cx="222" cy="124"/>
              </a:xfrm>
              <a:custGeom>
                <a:avLst/>
                <a:gdLst>
                  <a:gd name="T0" fmla="*/ 929 w 929"/>
                  <a:gd name="T1" fmla="*/ 0 h 520"/>
                  <a:gd name="T2" fmla="*/ 65 w 929"/>
                  <a:gd name="T3" fmla="*/ 520 h 520"/>
                  <a:gd name="T4" fmla="*/ 78 w 929"/>
                  <a:gd name="T5" fmla="*/ 436 h 520"/>
                  <a:gd name="T6" fmla="*/ 370 w 929"/>
                  <a:gd name="T7" fmla="*/ 6 h 520"/>
                  <a:gd name="T8" fmla="*/ 929 w 929"/>
                  <a:gd name="T9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9" h="520">
                    <a:moveTo>
                      <a:pt x="929" y="0"/>
                    </a:moveTo>
                    <a:cubicBezTo>
                      <a:pt x="929" y="0"/>
                      <a:pt x="656" y="520"/>
                      <a:pt x="65" y="520"/>
                    </a:cubicBezTo>
                    <a:cubicBezTo>
                      <a:pt x="65" y="520"/>
                      <a:pt x="0" y="488"/>
                      <a:pt x="78" y="436"/>
                    </a:cubicBezTo>
                    <a:cubicBezTo>
                      <a:pt x="156" y="384"/>
                      <a:pt x="370" y="338"/>
                      <a:pt x="370" y="6"/>
                    </a:cubicBezTo>
                    <a:cubicBezTo>
                      <a:pt x="929" y="0"/>
                      <a:pt x="929" y="0"/>
                      <a:pt x="929" y="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íṥlïḓé">
                <a:extLst>
                  <a:ext uri="{FF2B5EF4-FFF2-40B4-BE49-F238E27FC236}">
                    <a16:creationId xmlns:a16="http://schemas.microsoft.com/office/drawing/2014/main" id="{A17A9702-D2B6-4AD1-A8FF-1876C86D88EE}"/>
                  </a:ext>
                </a:extLst>
              </p:cNvPr>
              <p:cNvSpPr/>
              <p:nvPr/>
            </p:nvSpPr>
            <p:spPr bwMode="auto">
              <a:xfrm>
                <a:off x="5204" y="2172"/>
                <a:ext cx="447" cy="138"/>
              </a:xfrm>
              <a:custGeom>
                <a:avLst/>
                <a:gdLst>
                  <a:gd name="T0" fmla="*/ 1193 w 1863"/>
                  <a:gd name="T1" fmla="*/ 578 h 578"/>
                  <a:gd name="T2" fmla="*/ 1863 w 1863"/>
                  <a:gd name="T3" fmla="*/ 476 h 578"/>
                  <a:gd name="T4" fmla="*/ 1863 w 1863"/>
                  <a:gd name="T5" fmla="*/ 0 h 578"/>
                  <a:gd name="T6" fmla="*/ 1660 w 1863"/>
                  <a:gd name="T7" fmla="*/ 0 h 578"/>
                  <a:gd name="T8" fmla="*/ 1342 w 1863"/>
                  <a:gd name="T9" fmla="*/ 318 h 578"/>
                  <a:gd name="T10" fmla="*/ 1023 w 1863"/>
                  <a:gd name="T11" fmla="*/ 0 h 578"/>
                  <a:gd name="T12" fmla="*/ 0 w 1863"/>
                  <a:gd name="T13" fmla="*/ 0 h 578"/>
                  <a:gd name="T14" fmla="*/ 0 w 1863"/>
                  <a:gd name="T15" fmla="*/ 311 h 578"/>
                  <a:gd name="T16" fmla="*/ 1193 w 1863"/>
                  <a:gd name="T17" fmla="*/ 578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193" y="578"/>
                    </a:moveTo>
                    <a:cubicBezTo>
                      <a:pt x="1435" y="578"/>
                      <a:pt x="1663" y="537"/>
                      <a:pt x="1863" y="476"/>
                    </a:cubicBezTo>
                    <a:cubicBezTo>
                      <a:pt x="1863" y="0"/>
                      <a:pt x="1863" y="0"/>
                      <a:pt x="1863" y="0"/>
                    </a:cubicBezTo>
                    <a:cubicBezTo>
                      <a:pt x="1660" y="0"/>
                      <a:pt x="1660" y="0"/>
                      <a:pt x="1660" y="0"/>
                    </a:cubicBezTo>
                    <a:cubicBezTo>
                      <a:pt x="1660" y="176"/>
                      <a:pt x="1518" y="318"/>
                      <a:pt x="1342" y="318"/>
                    </a:cubicBezTo>
                    <a:cubicBezTo>
                      <a:pt x="1166" y="318"/>
                      <a:pt x="1023" y="176"/>
                      <a:pt x="102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251" y="471"/>
                      <a:pt x="692" y="578"/>
                      <a:pt x="1193" y="578"/>
                    </a:cubicBezTo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ŝḻiḋè">
                <a:extLst>
                  <a:ext uri="{FF2B5EF4-FFF2-40B4-BE49-F238E27FC236}">
                    <a16:creationId xmlns:a16="http://schemas.microsoft.com/office/drawing/2014/main" id="{6651335D-017E-4265-A0E6-4740F531D734}"/>
                  </a:ext>
                </a:extLst>
              </p:cNvPr>
              <p:cNvSpPr/>
              <p:nvPr/>
            </p:nvSpPr>
            <p:spPr bwMode="auto">
              <a:xfrm>
                <a:off x="5204" y="2034"/>
                <a:ext cx="447" cy="138"/>
              </a:xfrm>
              <a:custGeom>
                <a:avLst/>
                <a:gdLst>
                  <a:gd name="T0" fmla="*/ 1342 w 1863"/>
                  <a:gd name="T1" fmla="*/ 259 h 578"/>
                  <a:gd name="T2" fmla="*/ 1660 w 1863"/>
                  <a:gd name="T3" fmla="*/ 578 h 578"/>
                  <a:gd name="T4" fmla="*/ 1863 w 1863"/>
                  <a:gd name="T5" fmla="*/ 578 h 578"/>
                  <a:gd name="T6" fmla="*/ 1863 w 1863"/>
                  <a:gd name="T7" fmla="*/ 102 h 578"/>
                  <a:gd name="T8" fmla="*/ 1193 w 1863"/>
                  <a:gd name="T9" fmla="*/ 0 h 578"/>
                  <a:gd name="T10" fmla="*/ 0 w 1863"/>
                  <a:gd name="T11" fmla="*/ 266 h 578"/>
                  <a:gd name="T12" fmla="*/ 0 w 1863"/>
                  <a:gd name="T13" fmla="*/ 578 h 578"/>
                  <a:gd name="T14" fmla="*/ 1023 w 1863"/>
                  <a:gd name="T15" fmla="*/ 578 h 578"/>
                  <a:gd name="T16" fmla="*/ 1342 w 1863"/>
                  <a:gd name="T17" fmla="*/ 259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3" h="578">
                    <a:moveTo>
                      <a:pt x="1342" y="259"/>
                    </a:moveTo>
                    <a:cubicBezTo>
                      <a:pt x="1518" y="259"/>
                      <a:pt x="1660" y="402"/>
                      <a:pt x="1660" y="578"/>
                    </a:cubicBezTo>
                    <a:cubicBezTo>
                      <a:pt x="1863" y="578"/>
                      <a:pt x="1863" y="578"/>
                      <a:pt x="1863" y="578"/>
                    </a:cubicBezTo>
                    <a:cubicBezTo>
                      <a:pt x="1863" y="102"/>
                      <a:pt x="1863" y="102"/>
                      <a:pt x="1863" y="102"/>
                    </a:cubicBezTo>
                    <a:cubicBezTo>
                      <a:pt x="1663" y="41"/>
                      <a:pt x="1435" y="0"/>
                      <a:pt x="1193" y="0"/>
                    </a:cubicBezTo>
                    <a:cubicBezTo>
                      <a:pt x="692" y="0"/>
                      <a:pt x="251" y="106"/>
                      <a:pt x="0" y="266"/>
                    </a:cubicBezTo>
                    <a:cubicBezTo>
                      <a:pt x="0" y="578"/>
                      <a:pt x="0" y="578"/>
                      <a:pt x="0" y="578"/>
                    </a:cubicBezTo>
                    <a:cubicBezTo>
                      <a:pt x="1023" y="578"/>
                      <a:pt x="1023" y="578"/>
                      <a:pt x="1023" y="578"/>
                    </a:cubicBezTo>
                    <a:cubicBezTo>
                      <a:pt x="1023" y="402"/>
                      <a:pt x="1166" y="259"/>
                      <a:pt x="1342" y="2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iśliḑè">
                <a:extLst>
                  <a:ext uri="{FF2B5EF4-FFF2-40B4-BE49-F238E27FC236}">
                    <a16:creationId xmlns:a16="http://schemas.microsoft.com/office/drawing/2014/main" id="{36DD9D8B-3B37-4CD1-9080-815F255E55FE}"/>
                  </a:ext>
                </a:extLst>
              </p:cNvPr>
              <p:cNvSpPr/>
              <p:nvPr/>
            </p:nvSpPr>
            <p:spPr bwMode="auto">
              <a:xfrm>
                <a:off x="5181" y="2095"/>
                <a:ext cx="23" cy="77"/>
              </a:xfrm>
              <a:custGeom>
                <a:avLst/>
                <a:gdLst>
                  <a:gd name="T0" fmla="*/ 97 w 97"/>
                  <a:gd name="T1" fmla="*/ 15 h 322"/>
                  <a:gd name="T2" fmla="*/ 82 w 97"/>
                  <a:gd name="T3" fmla="*/ 0 h 322"/>
                  <a:gd name="T4" fmla="*/ 14 w 97"/>
                  <a:gd name="T5" fmla="*/ 0 h 322"/>
                  <a:gd name="T6" fmla="*/ 0 w 97"/>
                  <a:gd name="T7" fmla="*/ 15 h 322"/>
                  <a:gd name="T8" fmla="*/ 0 w 97"/>
                  <a:gd name="T9" fmla="*/ 322 h 322"/>
                  <a:gd name="T10" fmla="*/ 97 w 97"/>
                  <a:gd name="T11" fmla="*/ 322 h 322"/>
                  <a:gd name="T12" fmla="*/ 97 w 97"/>
                  <a:gd name="T13" fmla="*/ 15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2">
                    <a:moveTo>
                      <a:pt x="97" y="15"/>
                    </a:moveTo>
                    <a:cubicBezTo>
                      <a:pt x="97" y="7"/>
                      <a:pt x="90" y="0"/>
                      <a:pt x="8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97" y="322"/>
                      <a:pt x="97" y="322"/>
                      <a:pt x="97" y="322"/>
                    </a:cubicBezTo>
                    <a:cubicBezTo>
                      <a:pt x="97" y="15"/>
                      <a:pt x="97" y="15"/>
                      <a:pt x="97" y="15"/>
                    </a:cubicBezTo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ïśḻïḍê">
                <a:extLst>
                  <a:ext uri="{FF2B5EF4-FFF2-40B4-BE49-F238E27FC236}">
                    <a16:creationId xmlns:a16="http://schemas.microsoft.com/office/drawing/2014/main" id="{BDB75DB5-CE0E-4EF4-9804-DE3473159035}"/>
                  </a:ext>
                </a:extLst>
              </p:cNvPr>
              <p:cNvSpPr/>
              <p:nvPr/>
            </p:nvSpPr>
            <p:spPr bwMode="auto">
              <a:xfrm>
                <a:off x="5181" y="2172"/>
                <a:ext cx="23" cy="76"/>
              </a:xfrm>
              <a:custGeom>
                <a:avLst/>
                <a:gdLst>
                  <a:gd name="T0" fmla="*/ 97 w 97"/>
                  <a:gd name="T1" fmla="*/ 306 h 321"/>
                  <a:gd name="T2" fmla="*/ 97 w 97"/>
                  <a:gd name="T3" fmla="*/ 0 h 321"/>
                  <a:gd name="T4" fmla="*/ 0 w 97"/>
                  <a:gd name="T5" fmla="*/ 0 h 321"/>
                  <a:gd name="T6" fmla="*/ 0 w 97"/>
                  <a:gd name="T7" fmla="*/ 306 h 321"/>
                  <a:gd name="T8" fmla="*/ 14 w 97"/>
                  <a:gd name="T9" fmla="*/ 321 h 321"/>
                  <a:gd name="T10" fmla="*/ 82 w 97"/>
                  <a:gd name="T11" fmla="*/ 321 h 321"/>
                  <a:gd name="T12" fmla="*/ 97 w 97"/>
                  <a:gd name="T13" fmla="*/ 306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7" h="321">
                    <a:moveTo>
                      <a:pt x="97" y="306"/>
                    </a:moveTo>
                    <a:cubicBezTo>
                      <a:pt x="97" y="0"/>
                      <a:pt x="97" y="0"/>
                      <a:pt x="9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06"/>
                      <a:pt x="0" y="306"/>
                      <a:pt x="0" y="306"/>
                    </a:cubicBezTo>
                    <a:cubicBezTo>
                      <a:pt x="0" y="314"/>
                      <a:pt x="6" y="321"/>
                      <a:pt x="14" y="321"/>
                    </a:cubicBezTo>
                    <a:cubicBezTo>
                      <a:pt x="82" y="321"/>
                      <a:pt x="82" y="321"/>
                      <a:pt x="82" y="321"/>
                    </a:cubicBezTo>
                    <a:cubicBezTo>
                      <a:pt x="90" y="321"/>
                      <a:pt x="97" y="314"/>
                      <a:pt x="97" y="306"/>
                    </a:cubicBezTo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ś1íḑè">
                <a:extLst>
                  <a:ext uri="{FF2B5EF4-FFF2-40B4-BE49-F238E27FC236}">
                    <a16:creationId xmlns:a16="http://schemas.microsoft.com/office/drawing/2014/main" id="{3311ED46-6249-4927-A6ED-A50E254B10FA}"/>
                  </a:ext>
                </a:extLst>
              </p:cNvPr>
              <p:cNvSpPr/>
              <p:nvPr/>
            </p:nvSpPr>
            <p:spPr bwMode="auto">
              <a:xfrm>
                <a:off x="5449" y="2172"/>
                <a:ext cx="153" cy="76"/>
              </a:xfrm>
              <a:custGeom>
                <a:avLst/>
                <a:gdLst>
                  <a:gd name="T0" fmla="*/ 319 w 637"/>
                  <a:gd name="T1" fmla="*/ 218 h 318"/>
                  <a:gd name="T2" fmla="*/ 100 w 637"/>
                  <a:gd name="T3" fmla="*/ 0 h 318"/>
                  <a:gd name="T4" fmla="*/ 0 w 637"/>
                  <a:gd name="T5" fmla="*/ 0 h 318"/>
                  <a:gd name="T6" fmla="*/ 319 w 637"/>
                  <a:gd name="T7" fmla="*/ 318 h 318"/>
                  <a:gd name="T8" fmla="*/ 637 w 637"/>
                  <a:gd name="T9" fmla="*/ 0 h 318"/>
                  <a:gd name="T10" fmla="*/ 537 w 637"/>
                  <a:gd name="T11" fmla="*/ 0 h 318"/>
                  <a:gd name="T12" fmla="*/ 319 w 637"/>
                  <a:gd name="T13" fmla="*/ 218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8">
                    <a:moveTo>
                      <a:pt x="319" y="218"/>
                    </a:moveTo>
                    <a:cubicBezTo>
                      <a:pt x="198" y="218"/>
                      <a:pt x="100" y="120"/>
                      <a:pt x="10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6"/>
                      <a:pt x="143" y="318"/>
                      <a:pt x="319" y="318"/>
                    </a:cubicBezTo>
                    <a:cubicBezTo>
                      <a:pt x="495" y="318"/>
                      <a:pt x="637" y="176"/>
                      <a:pt x="637" y="0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537" y="120"/>
                      <a:pt x="439" y="218"/>
                      <a:pt x="319" y="218"/>
                    </a:cubicBezTo>
                    <a:close/>
                  </a:path>
                </a:pathLst>
              </a:custGeom>
              <a:solidFill>
                <a:srgbClr val="D1B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işlîḓê">
                <a:extLst>
                  <a:ext uri="{FF2B5EF4-FFF2-40B4-BE49-F238E27FC236}">
                    <a16:creationId xmlns:a16="http://schemas.microsoft.com/office/drawing/2014/main" id="{0DBAD27C-6285-45ED-9976-C8241DB15B57}"/>
                  </a:ext>
                </a:extLst>
              </p:cNvPr>
              <p:cNvSpPr/>
              <p:nvPr/>
            </p:nvSpPr>
            <p:spPr bwMode="auto">
              <a:xfrm>
                <a:off x="5449" y="2095"/>
                <a:ext cx="153" cy="77"/>
              </a:xfrm>
              <a:custGeom>
                <a:avLst/>
                <a:gdLst>
                  <a:gd name="T0" fmla="*/ 319 w 637"/>
                  <a:gd name="T1" fmla="*/ 0 h 319"/>
                  <a:gd name="T2" fmla="*/ 0 w 637"/>
                  <a:gd name="T3" fmla="*/ 319 h 319"/>
                  <a:gd name="T4" fmla="*/ 100 w 637"/>
                  <a:gd name="T5" fmla="*/ 319 h 319"/>
                  <a:gd name="T6" fmla="*/ 319 w 637"/>
                  <a:gd name="T7" fmla="*/ 100 h 319"/>
                  <a:gd name="T8" fmla="*/ 537 w 637"/>
                  <a:gd name="T9" fmla="*/ 319 h 319"/>
                  <a:gd name="T10" fmla="*/ 637 w 637"/>
                  <a:gd name="T11" fmla="*/ 319 h 319"/>
                  <a:gd name="T12" fmla="*/ 319 w 637"/>
                  <a:gd name="T13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7" h="319">
                    <a:moveTo>
                      <a:pt x="319" y="0"/>
                    </a:moveTo>
                    <a:cubicBezTo>
                      <a:pt x="143" y="0"/>
                      <a:pt x="0" y="143"/>
                      <a:pt x="0" y="319"/>
                    </a:cubicBezTo>
                    <a:cubicBezTo>
                      <a:pt x="100" y="319"/>
                      <a:pt x="100" y="319"/>
                      <a:pt x="100" y="319"/>
                    </a:cubicBezTo>
                    <a:cubicBezTo>
                      <a:pt x="100" y="198"/>
                      <a:pt x="198" y="100"/>
                      <a:pt x="319" y="100"/>
                    </a:cubicBezTo>
                    <a:cubicBezTo>
                      <a:pt x="439" y="100"/>
                      <a:pt x="537" y="198"/>
                      <a:pt x="537" y="319"/>
                    </a:cubicBezTo>
                    <a:cubicBezTo>
                      <a:pt x="637" y="319"/>
                      <a:pt x="637" y="319"/>
                      <a:pt x="637" y="319"/>
                    </a:cubicBezTo>
                    <a:cubicBezTo>
                      <a:pt x="637" y="143"/>
                      <a:pt x="495" y="0"/>
                      <a:pt x="319" y="0"/>
                    </a:cubicBezTo>
                    <a:close/>
                  </a:path>
                </a:pathLst>
              </a:custGeom>
              <a:solidFill>
                <a:srgbClr val="EACC1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ṥľîdê">
                <a:extLst>
                  <a:ext uri="{FF2B5EF4-FFF2-40B4-BE49-F238E27FC236}">
                    <a16:creationId xmlns:a16="http://schemas.microsoft.com/office/drawing/2014/main" id="{8B870AEE-D10A-4895-B4CB-D5918DEF10BB}"/>
                  </a:ext>
                </a:extLst>
              </p:cNvPr>
              <p:cNvSpPr/>
              <p:nvPr/>
            </p:nvSpPr>
            <p:spPr bwMode="auto">
              <a:xfrm>
                <a:off x="5473" y="2172"/>
                <a:ext cx="105" cy="52"/>
              </a:xfrm>
              <a:custGeom>
                <a:avLst/>
                <a:gdLst>
                  <a:gd name="T0" fmla="*/ 219 w 437"/>
                  <a:gd name="T1" fmla="*/ 218 h 218"/>
                  <a:gd name="T2" fmla="*/ 437 w 437"/>
                  <a:gd name="T3" fmla="*/ 0 h 218"/>
                  <a:gd name="T4" fmla="*/ 0 w 437"/>
                  <a:gd name="T5" fmla="*/ 0 h 218"/>
                  <a:gd name="T6" fmla="*/ 219 w 437"/>
                  <a:gd name="T7" fmla="*/ 21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8">
                    <a:moveTo>
                      <a:pt x="219" y="218"/>
                    </a:moveTo>
                    <a:cubicBezTo>
                      <a:pt x="339" y="218"/>
                      <a:pt x="437" y="120"/>
                      <a:pt x="4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20"/>
                      <a:pt x="98" y="218"/>
                      <a:pt x="219" y="218"/>
                    </a:cubicBezTo>
                    <a:close/>
                  </a:path>
                </a:pathLst>
              </a:custGeom>
              <a:solidFill>
                <a:srgbClr val="8FD0D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îSļiḑe">
                <a:extLst>
                  <a:ext uri="{FF2B5EF4-FFF2-40B4-BE49-F238E27FC236}">
                    <a16:creationId xmlns:a16="http://schemas.microsoft.com/office/drawing/2014/main" id="{9F7FA2B2-A023-4467-A322-0F51B6167F33}"/>
                  </a:ext>
                </a:extLst>
              </p:cNvPr>
              <p:cNvSpPr/>
              <p:nvPr/>
            </p:nvSpPr>
            <p:spPr bwMode="auto">
              <a:xfrm>
                <a:off x="5473" y="2119"/>
                <a:ext cx="105" cy="53"/>
              </a:xfrm>
              <a:custGeom>
                <a:avLst/>
                <a:gdLst>
                  <a:gd name="T0" fmla="*/ 219 w 437"/>
                  <a:gd name="T1" fmla="*/ 0 h 219"/>
                  <a:gd name="T2" fmla="*/ 0 w 437"/>
                  <a:gd name="T3" fmla="*/ 219 h 219"/>
                  <a:gd name="T4" fmla="*/ 437 w 437"/>
                  <a:gd name="T5" fmla="*/ 219 h 219"/>
                  <a:gd name="T6" fmla="*/ 219 w 437"/>
                  <a:gd name="T7" fmla="*/ 0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7" h="219">
                    <a:moveTo>
                      <a:pt x="219" y="0"/>
                    </a:moveTo>
                    <a:cubicBezTo>
                      <a:pt x="98" y="0"/>
                      <a:pt x="0" y="98"/>
                      <a:pt x="0" y="219"/>
                    </a:cubicBezTo>
                    <a:cubicBezTo>
                      <a:pt x="437" y="219"/>
                      <a:pt x="437" y="219"/>
                      <a:pt x="437" y="219"/>
                    </a:cubicBezTo>
                    <a:cubicBezTo>
                      <a:pt x="437" y="98"/>
                      <a:pt x="339" y="0"/>
                      <a:pt x="219" y="0"/>
                    </a:cubicBezTo>
                    <a:close/>
                  </a:path>
                </a:pathLst>
              </a:custGeom>
              <a:solidFill>
                <a:srgbClr val="B3DE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i$ḻïḋê">
                <a:extLst>
                  <a:ext uri="{FF2B5EF4-FFF2-40B4-BE49-F238E27FC236}">
                    <a16:creationId xmlns:a16="http://schemas.microsoft.com/office/drawing/2014/main" id="{C2B11233-9BEA-47DA-9CD7-E103B5C13A3C}"/>
                  </a:ext>
                </a:extLst>
              </p:cNvPr>
              <p:cNvSpPr/>
              <p:nvPr/>
            </p:nvSpPr>
            <p:spPr bwMode="auto">
              <a:xfrm>
                <a:off x="5651" y="2172"/>
                <a:ext cx="178" cy="114"/>
              </a:xfrm>
              <a:custGeom>
                <a:avLst/>
                <a:gdLst>
                  <a:gd name="T0" fmla="*/ 747 w 747"/>
                  <a:gd name="T1" fmla="*/ 0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cubicBezTo>
                      <a:pt x="444" y="340"/>
                      <a:pt x="747" y="104"/>
                      <a:pt x="747" y="0"/>
                    </a:cubicBezTo>
                    <a:close/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íślíḑè">
                <a:extLst>
                  <a:ext uri="{FF2B5EF4-FFF2-40B4-BE49-F238E27FC236}">
                    <a16:creationId xmlns:a16="http://schemas.microsoft.com/office/drawing/2014/main" id="{4FD57315-244B-41D4-B383-3630C9422487}"/>
                  </a:ext>
                </a:extLst>
              </p:cNvPr>
              <p:cNvSpPr/>
              <p:nvPr/>
            </p:nvSpPr>
            <p:spPr bwMode="auto">
              <a:xfrm>
                <a:off x="5651" y="2058"/>
                <a:ext cx="178" cy="114"/>
              </a:xfrm>
              <a:custGeom>
                <a:avLst/>
                <a:gdLst>
                  <a:gd name="T0" fmla="*/ 747 w 747"/>
                  <a:gd name="T1" fmla="*/ 476 h 476"/>
                  <a:gd name="T2" fmla="*/ 0 w 747"/>
                  <a:gd name="T3" fmla="*/ 0 h 476"/>
                  <a:gd name="T4" fmla="*/ 0 w 747"/>
                  <a:gd name="T5" fmla="*/ 476 h 476"/>
                  <a:gd name="T6" fmla="*/ 747 w 747"/>
                  <a:gd name="T7" fmla="*/ 476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7" h="476">
                    <a:moveTo>
                      <a:pt x="747" y="476"/>
                    </a:moveTo>
                    <a:cubicBezTo>
                      <a:pt x="747" y="372"/>
                      <a:pt x="444" y="136"/>
                      <a:pt x="0" y="0"/>
                    </a:cubicBezTo>
                    <a:cubicBezTo>
                      <a:pt x="0" y="476"/>
                      <a:pt x="0" y="476"/>
                      <a:pt x="0" y="476"/>
                    </a:cubicBezTo>
                    <a:lnTo>
                      <a:pt x="747" y="476"/>
                    </a:lnTo>
                    <a:close/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s1îdè">
                <a:extLst>
                  <a:ext uri="{FF2B5EF4-FFF2-40B4-BE49-F238E27FC236}">
                    <a16:creationId xmlns:a16="http://schemas.microsoft.com/office/drawing/2014/main" id="{9AB392E1-AF01-4CAE-865A-EEE692FCD27D}"/>
                  </a:ext>
                </a:extLst>
              </p:cNvPr>
              <p:cNvSpPr/>
              <p:nvPr/>
            </p:nvSpPr>
            <p:spPr bwMode="auto">
              <a:xfrm>
                <a:off x="5139" y="2172"/>
                <a:ext cx="175" cy="19"/>
              </a:xfrm>
              <a:custGeom>
                <a:avLst/>
                <a:gdLst>
                  <a:gd name="T0" fmla="*/ 728 w 729"/>
                  <a:gd name="T1" fmla="*/ 20 h 80"/>
                  <a:gd name="T2" fmla="*/ 729 w 729"/>
                  <a:gd name="T3" fmla="*/ 15 h 80"/>
                  <a:gd name="T4" fmla="*/ 729 w 729"/>
                  <a:gd name="T5" fmla="*/ 14 h 80"/>
                  <a:gd name="T6" fmla="*/ 729 w 729"/>
                  <a:gd name="T7" fmla="*/ 0 h 80"/>
                  <a:gd name="T8" fmla="*/ 0 w 729"/>
                  <a:gd name="T9" fmla="*/ 0 h 80"/>
                  <a:gd name="T10" fmla="*/ 0 w 729"/>
                  <a:gd name="T11" fmla="*/ 16 h 80"/>
                  <a:gd name="T12" fmla="*/ 0 w 729"/>
                  <a:gd name="T13" fmla="*/ 16 h 80"/>
                  <a:gd name="T14" fmla="*/ 16 w 729"/>
                  <a:gd name="T15" fmla="*/ 33 h 80"/>
                  <a:gd name="T16" fmla="*/ 38 w 729"/>
                  <a:gd name="T17" fmla="*/ 33 h 80"/>
                  <a:gd name="T18" fmla="*/ 70 w 729"/>
                  <a:gd name="T19" fmla="*/ 34 h 80"/>
                  <a:gd name="T20" fmla="*/ 657 w 729"/>
                  <a:gd name="T21" fmla="*/ 80 h 80"/>
                  <a:gd name="T22" fmla="*/ 728 w 729"/>
                  <a:gd name="T23" fmla="*/ 2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29" h="80">
                    <a:moveTo>
                      <a:pt x="728" y="20"/>
                    </a:moveTo>
                    <a:cubicBezTo>
                      <a:pt x="729" y="18"/>
                      <a:pt x="729" y="16"/>
                      <a:pt x="729" y="15"/>
                    </a:cubicBezTo>
                    <a:cubicBezTo>
                      <a:pt x="729" y="14"/>
                      <a:pt x="729" y="14"/>
                      <a:pt x="729" y="14"/>
                    </a:cubicBezTo>
                    <a:cubicBezTo>
                      <a:pt x="729" y="0"/>
                      <a:pt x="729" y="0"/>
                      <a:pt x="72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7" y="33"/>
                      <a:pt x="16" y="33"/>
                    </a:cubicBezTo>
                    <a:cubicBezTo>
                      <a:pt x="38" y="33"/>
                      <a:pt x="38" y="33"/>
                      <a:pt x="38" y="33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657" y="80"/>
                      <a:pt x="657" y="80"/>
                      <a:pt x="657" y="80"/>
                    </a:cubicBezTo>
                    <a:cubicBezTo>
                      <a:pt x="717" y="80"/>
                      <a:pt x="726" y="30"/>
                      <a:pt x="728" y="20"/>
                    </a:cubicBezTo>
                  </a:path>
                </a:pathLst>
              </a:custGeom>
              <a:solidFill>
                <a:srgbClr val="C12D3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ṥļíḑe">
                <a:extLst>
                  <a:ext uri="{FF2B5EF4-FFF2-40B4-BE49-F238E27FC236}">
                    <a16:creationId xmlns:a16="http://schemas.microsoft.com/office/drawing/2014/main" id="{59E96596-A747-44D7-A161-98E37477F968}"/>
                  </a:ext>
                </a:extLst>
              </p:cNvPr>
              <p:cNvSpPr/>
              <p:nvPr/>
            </p:nvSpPr>
            <p:spPr bwMode="auto">
              <a:xfrm>
                <a:off x="5139" y="2153"/>
                <a:ext cx="175" cy="19"/>
              </a:xfrm>
              <a:custGeom>
                <a:avLst/>
                <a:gdLst>
                  <a:gd name="T0" fmla="*/ 729 w 729"/>
                  <a:gd name="T1" fmla="*/ 63 h 80"/>
                  <a:gd name="T2" fmla="*/ 729 w 729"/>
                  <a:gd name="T3" fmla="*/ 63 h 80"/>
                  <a:gd name="T4" fmla="*/ 728 w 729"/>
                  <a:gd name="T5" fmla="*/ 58 h 80"/>
                  <a:gd name="T6" fmla="*/ 725 w 729"/>
                  <a:gd name="T7" fmla="*/ 48 h 80"/>
                  <a:gd name="T8" fmla="*/ 656 w 729"/>
                  <a:gd name="T9" fmla="*/ 0 h 80"/>
                  <a:gd name="T10" fmla="*/ 69 w 729"/>
                  <a:gd name="T11" fmla="*/ 46 h 80"/>
                  <a:gd name="T12" fmla="*/ 39 w 729"/>
                  <a:gd name="T13" fmla="*/ 46 h 80"/>
                  <a:gd name="T14" fmla="*/ 17 w 729"/>
                  <a:gd name="T15" fmla="*/ 46 h 80"/>
                  <a:gd name="T16" fmla="*/ 2 w 729"/>
                  <a:gd name="T17" fmla="*/ 57 h 80"/>
                  <a:gd name="T18" fmla="*/ 0 w 729"/>
                  <a:gd name="T19" fmla="*/ 65 h 80"/>
                  <a:gd name="T20" fmla="*/ 0 w 729"/>
                  <a:gd name="T21" fmla="*/ 65 h 80"/>
                  <a:gd name="T22" fmla="*/ 0 w 729"/>
                  <a:gd name="T23" fmla="*/ 80 h 80"/>
                  <a:gd name="T24" fmla="*/ 729 w 729"/>
                  <a:gd name="T25" fmla="*/ 80 h 80"/>
                  <a:gd name="T26" fmla="*/ 729 w 729"/>
                  <a:gd name="T27" fmla="*/ 6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29" h="80">
                    <a:moveTo>
                      <a:pt x="729" y="63"/>
                    </a:moveTo>
                    <a:cubicBezTo>
                      <a:pt x="729" y="63"/>
                      <a:pt x="729" y="63"/>
                      <a:pt x="729" y="63"/>
                    </a:cubicBezTo>
                    <a:cubicBezTo>
                      <a:pt x="729" y="61"/>
                      <a:pt x="729" y="59"/>
                      <a:pt x="728" y="58"/>
                    </a:cubicBezTo>
                    <a:cubicBezTo>
                      <a:pt x="728" y="55"/>
                      <a:pt x="726" y="52"/>
                      <a:pt x="725" y="48"/>
                    </a:cubicBezTo>
                    <a:cubicBezTo>
                      <a:pt x="719" y="30"/>
                      <a:pt x="703" y="0"/>
                      <a:pt x="656" y="0"/>
                    </a:cubicBezTo>
                    <a:cubicBezTo>
                      <a:pt x="69" y="46"/>
                      <a:pt x="69" y="46"/>
                      <a:pt x="69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0" y="46"/>
                      <a:pt x="4" y="51"/>
                      <a:pt x="2" y="57"/>
                    </a:cubicBezTo>
                    <a:cubicBezTo>
                      <a:pt x="0" y="59"/>
                      <a:pt x="0" y="62"/>
                      <a:pt x="0" y="65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80"/>
                      <a:pt x="0" y="80"/>
                      <a:pt x="0" y="80"/>
                    </a:cubicBezTo>
                    <a:cubicBezTo>
                      <a:pt x="729" y="80"/>
                      <a:pt x="729" y="80"/>
                      <a:pt x="729" y="80"/>
                    </a:cubicBezTo>
                    <a:cubicBezTo>
                      <a:pt x="729" y="63"/>
                      <a:pt x="729" y="63"/>
                      <a:pt x="729" y="63"/>
                    </a:cubicBezTo>
                  </a:path>
                </a:pathLst>
              </a:custGeom>
              <a:solidFill>
                <a:srgbClr val="E52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ṡ1iḋè">
                <a:extLst>
                  <a:ext uri="{FF2B5EF4-FFF2-40B4-BE49-F238E27FC236}">
                    <a16:creationId xmlns:a16="http://schemas.microsoft.com/office/drawing/2014/main" id="{29FFB174-1E2C-4D10-8068-0E254FD3D30F}"/>
                  </a:ext>
                </a:extLst>
              </p:cNvPr>
              <p:cNvSpPr/>
              <p:nvPr/>
            </p:nvSpPr>
            <p:spPr bwMode="auto">
              <a:xfrm>
                <a:off x="4455" y="3157"/>
                <a:ext cx="139" cy="362"/>
              </a:xfrm>
              <a:custGeom>
                <a:avLst/>
                <a:gdLst>
                  <a:gd name="T0" fmla="*/ 361 w 582"/>
                  <a:gd name="T1" fmla="*/ 163 h 1516"/>
                  <a:gd name="T2" fmla="*/ 582 w 582"/>
                  <a:gd name="T3" fmla="*/ 1375 h 1516"/>
                  <a:gd name="T4" fmla="*/ 84 w 582"/>
                  <a:gd name="T5" fmla="*/ 1516 h 1516"/>
                  <a:gd name="T6" fmla="*/ 14 w 582"/>
                  <a:gd name="T7" fmla="*/ 230 h 1516"/>
                  <a:gd name="T8" fmla="*/ 13 w 582"/>
                  <a:gd name="T9" fmla="*/ 211 h 1516"/>
                  <a:gd name="T10" fmla="*/ 163 w 582"/>
                  <a:gd name="T11" fmla="*/ 13 h 1516"/>
                  <a:gd name="T12" fmla="*/ 361 w 582"/>
                  <a:gd name="T13" fmla="*/ 163 h 15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2" h="1516">
                    <a:moveTo>
                      <a:pt x="361" y="163"/>
                    </a:moveTo>
                    <a:cubicBezTo>
                      <a:pt x="362" y="169"/>
                      <a:pt x="582" y="1375"/>
                      <a:pt x="582" y="1375"/>
                    </a:cubicBezTo>
                    <a:cubicBezTo>
                      <a:pt x="84" y="1516"/>
                      <a:pt x="84" y="1516"/>
                      <a:pt x="84" y="1516"/>
                    </a:cubicBezTo>
                    <a:cubicBezTo>
                      <a:pt x="14" y="230"/>
                      <a:pt x="14" y="230"/>
                      <a:pt x="14" y="230"/>
                    </a:cubicBezTo>
                    <a:cubicBezTo>
                      <a:pt x="14" y="230"/>
                      <a:pt x="14" y="217"/>
                      <a:pt x="13" y="211"/>
                    </a:cubicBezTo>
                    <a:cubicBezTo>
                      <a:pt x="0" y="115"/>
                      <a:pt x="67" y="27"/>
                      <a:pt x="163" y="13"/>
                    </a:cubicBezTo>
                    <a:cubicBezTo>
                      <a:pt x="259" y="0"/>
                      <a:pt x="348" y="67"/>
                      <a:pt x="361" y="16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iśļidè">
                <a:extLst>
                  <a:ext uri="{FF2B5EF4-FFF2-40B4-BE49-F238E27FC236}">
                    <a16:creationId xmlns:a16="http://schemas.microsoft.com/office/drawing/2014/main" id="{FFD72E1A-A073-4846-87D6-99C594CBB2CF}"/>
                  </a:ext>
                </a:extLst>
              </p:cNvPr>
              <p:cNvSpPr/>
              <p:nvPr/>
            </p:nvSpPr>
            <p:spPr bwMode="auto">
              <a:xfrm>
                <a:off x="4756" y="3200"/>
                <a:ext cx="368" cy="330"/>
              </a:xfrm>
              <a:custGeom>
                <a:avLst/>
                <a:gdLst>
                  <a:gd name="T0" fmla="*/ 32 w 368"/>
                  <a:gd name="T1" fmla="*/ 330 h 330"/>
                  <a:gd name="T2" fmla="*/ 32 w 368"/>
                  <a:gd name="T3" fmla="*/ 330 h 330"/>
                  <a:gd name="T4" fmla="*/ 25 w 368"/>
                  <a:gd name="T5" fmla="*/ 327 h 330"/>
                  <a:gd name="T6" fmla="*/ 0 w 368"/>
                  <a:gd name="T7" fmla="*/ 231 h 330"/>
                  <a:gd name="T8" fmla="*/ 304 w 368"/>
                  <a:gd name="T9" fmla="*/ 0 h 330"/>
                  <a:gd name="T10" fmla="*/ 368 w 368"/>
                  <a:gd name="T11" fmla="*/ 244 h 330"/>
                  <a:gd name="T12" fmla="*/ 32 w 368"/>
                  <a:gd name="T13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8" h="330">
                    <a:moveTo>
                      <a:pt x="32" y="330"/>
                    </a:moveTo>
                    <a:lnTo>
                      <a:pt x="32" y="330"/>
                    </a:lnTo>
                    <a:lnTo>
                      <a:pt x="25" y="327"/>
                    </a:lnTo>
                    <a:lnTo>
                      <a:pt x="0" y="231"/>
                    </a:lnTo>
                    <a:lnTo>
                      <a:pt x="304" y="0"/>
                    </a:lnTo>
                    <a:lnTo>
                      <a:pt x="368" y="244"/>
                    </a:lnTo>
                    <a:lnTo>
                      <a:pt x="32" y="330"/>
                    </a:ln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$ḷíḍè">
                <a:extLst>
                  <a:ext uri="{FF2B5EF4-FFF2-40B4-BE49-F238E27FC236}">
                    <a16:creationId xmlns:a16="http://schemas.microsoft.com/office/drawing/2014/main" id="{08FAC805-A759-4BFF-A99A-2630F0F2E174}"/>
                  </a:ext>
                </a:extLst>
              </p:cNvPr>
              <p:cNvSpPr/>
              <p:nvPr/>
            </p:nvSpPr>
            <p:spPr bwMode="auto">
              <a:xfrm>
                <a:off x="4783" y="3444"/>
                <a:ext cx="404" cy="244"/>
              </a:xfrm>
              <a:custGeom>
                <a:avLst/>
                <a:gdLst>
                  <a:gd name="T0" fmla="*/ 404 w 404"/>
                  <a:gd name="T1" fmla="*/ 244 h 244"/>
                  <a:gd name="T2" fmla="*/ 25 w 404"/>
                  <a:gd name="T3" fmla="*/ 187 h 244"/>
                  <a:gd name="T4" fmla="*/ 0 w 404"/>
                  <a:gd name="T5" fmla="*/ 91 h 244"/>
                  <a:gd name="T6" fmla="*/ 5 w 404"/>
                  <a:gd name="T7" fmla="*/ 86 h 244"/>
                  <a:gd name="T8" fmla="*/ 341 w 404"/>
                  <a:gd name="T9" fmla="*/ 0 h 244"/>
                  <a:gd name="T10" fmla="*/ 404 w 404"/>
                  <a:gd name="T11" fmla="*/ 244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4" h="244">
                    <a:moveTo>
                      <a:pt x="404" y="244"/>
                    </a:moveTo>
                    <a:lnTo>
                      <a:pt x="25" y="187"/>
                    </a:lnTo>
                    <a:lnTo>
                      <a:pt x="0" y="91"/>
                    </a:lnTo>
                    <a:lnTo>
                      <a:pt x="5" y="86"/>
                    </a:lnTo>
                    <a:lnTo>
                      <a:pt x="341" y="0"/>
                    </a:lnTo>
                    <a:lnTo>
                      <a:pt x="404" y="2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ï$ḻïďe">
                <a:extLst>
                  <a:ext uri="{FF2B5EF4-FFF2-40B4-BE49-F238E27FC236}">
                    <a16:creationId xmlns:a16="http://schemas.microsoft.com/office/drawing/2014/main" id="{53D437F2-AEDC-407D-BA22-6CE1B7B08A16}"/>
                  </a:ext>
                </a:extLst>
              </p:cNvPr>
              <p:cNvSpPr/>
              <p:nvPr/>
            </p:nvSpPr>
            <p:spPr bwMode="auto">
              <a:xfrm>
                <a:off x="4441" y="3523"/>
                <a:ext cx="373" cy="210"/>
              </a:xfrm>
              <a:custGeom>
                <a:avLst/>
                <a:gdLst>
                  <a:gd name="T0" fmla="*/ 1541 w 1556"/>
                  <a:gd name="T1" fmla="*/ 422 h 878"/>
                  <a:gd name="T2" fmla="*/ 1481 w 1556"/>
                  <a:gd name="T3" fmla="*/ 546 h 878"/>
                  <a:gd name="T4" fmla="*/ 222 w 1556"/>
                  <a:gd name="T5" fmla="*/ 866 h 878"/>
                  <a:gd name="T6" fmla="*/ 109 w 1556"/>
                  <a:gd name="T7" fmla="*/ 786 h 878"/>
                  <a:gd name="T8" fmla="*/ 0 w 1556"/>
                  <a:gd name="T9" fmla="*/ 364 h 878"/>
                  <a:gd name="T10" fmla="*/ 1432 w 1556"/>
                  <a:gd name="T11" fmla="*/ 0 h 878"/>
                  <a:gd name="T12" fmla="*/ 1541 w 1556"/>
                  <a:gd name="T13" fmla="*/ 422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541" y="422"/>
                    </a:moveTo>
                    <a:cubicBezTo>
                      <a:pt x="1556" y="478"/>
                      <a:pt x="1529" y="534"/>
                      <a:pt x="1481" y="546"/>
                    </a:cubicBezTo>
                    <a:cubicBezTo>
                      <a:pt x="222" y="866"/>
                      <a:pt x="222" y="866"/>
                      <a:pt x="222" y="866"/>
                    </a:cubicBezTo>
                    <a:cubicBezTo>
                      <a:pt x="175" y="878"/>
                      <a:pt x="124" y="842"/>
                      <a:pt x="109" y="786"/>
                    </a:cubicBezTo>
                    <a:cubicBezTo>
                      <a:pt x="0" y="364"/>
                      <a:pt x="0" y="364"/>
                      <a:pt x="0" y="364"/>
                    </a:cubicBezTo>
                    <a:cubicBezTo>
                      <a:pt x="1432" y="0"/>
                      <a:pt x="1432" y="0"/>
                      <a:pt x="1432" y="0"/>
                    </a:cubicBezTo>
                    <a:lnTo>
                      <a:pt x="1541" y="422"/>
                    </a:lnTo>
                    <a:close/>
                  </a:path>
                </a:pathLst>
              </a:custGeom>
              <a:solidFill>
                <a:srgbClr val="004B6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sḻide">
                <a:extLst>
                  <a:ext uri="{FF2B5EF4-FFF2-40B4-BE49-F238E27FC236}">
                    <a16:creationId xmlns:a16="http://schemas.microsoft.com/office/drawing/2014/main" id="{F2EA23A1-0085-4D95-AC11-246A52647680}"/>
                  </a:ext>
                </a:extLst>
              </p:cNvPr>
              <p:cNvSpPr/>
              <p:nvPr/>
            </p:nvSpPr>
            <p:spPr bwMode="auto">
              <a:xfrm>
                <a:off x="4412" y="3400"/>
                <a:ext cx="372" cy="210"/>
              </a:xfrm>
              <a:custGeom>
                <a:avLst/>
                <a:gdLst>
                  <a:gd name="T0" fmla="*/ 124 w 1556"/>
                  <a:gd name="T1" fmla="*/ 878 h 878"/>
                  <a:gd name="T2" fmla="*/ 14 w 1556"/>
                  <a:gd name="T3" fmla="*/ 457 h 878"/>
                  <a:gd name="T4" fmla="*/ 74 w 1556"/>
                  <a:gd name="T5" fmla="*/ 333 h 878"/>
                  <a:gd name="T6" fmla="*/ 1333 w 1556"/>
                  <a:gd name="T7" fmla="*/ 12 h 878"/>
                  <a:gd name="T8" fmla="*/ 1446 w 1556"/>
                  <a:gd name="T9" fmla="*/ 93 h 878"/>
                  <a:gd name="T10" fmla="*/ 1556 w 1556"/>
                  <a:gd name="T11" fmla="*/ 514 h 878"/>
                  <a:gd name="T12" fmla="*/ 124 w 1556"/>
                  <a:gd name="T13" fmla="*/ 878 h 8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56" h="878">
                    <a:moveTo>
                      <a:pt x="124" y="878"/>
                    </a:moveTo>
                    <a:cubicBezTo>
                      <a:pt x="14" y="457"/>
                      <a:pt x="14" y="457"/>
                      <a:pt x="14" y="457"/>
                    </a:cubicBezTo>
                    <a:cubicBezTo>
                      <a:pt x="0" y="401"/>
                      <a:pt x="27" y="345"/>
                      <a:pt x="74" y="333"/>
                    </a:cubicBezTo>
                    <a:cubicBezTo>
                      <a:pt x="1333" y="12"/>
                      <a:pt x="1333" y="12"/>
                      <a:pt x="1333" y="12"/>
                    </a:cubicBezTo>
                    <a:cubicBezTo>
                      <a:pt x="1381" y="0"/>
                      <a:pt x="1432" y="36"/>
                      <a:pt x="1446" y="93"/>
                    </a:cubicBezTo>
                    <a:cubicBezTo>
                      <a:pt x="1556" y="514"/>
                      <a:pt x="1556" y="514"/>
                      <a:pt x="1556" y="514"/>
                    </a:cubicBezTo>
                    <a:lnTo>
                      <a:pt x="124" y="878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íšļïďê">
                <a:extLst>
                  <a:ext uri="{FF2B5EF4-FFF2-40B4-BE49-F238E27FC236}">
                    <a16:creationId xmlns:a16="http://schemas.microsoft.com/office/drawing/2014/main" id="{E4D5B308-BB72-4202-8130-FE993FEF170C}"/>
                  </a:ext>
                </a:extLst>
              </p:cNvPr>
              <p:cNvSpPr/>
              <p:nvPr/>
            </p:nvSpPr>
            <p:spPr bwMode="auto">
              <a:xfrm>
                <a:off x="4565" y="3610"/>
                <a:ext cx="128" cy="71"/>
              </a:xfrm>
              <a:custGeom>
                <a:avLst/>
                <a:gdLst>
                  <a:gd name="T0" fmla="*/ 520 w 533"/>
                  <a:gd name="T1" fmla="*/ 84 h 298"/>
                  <a:gd name="T2" fmla="*/ 416 w 533"/>
                  <a:gd name="T3" fmla="*/ 11 h 298"/>
                  <a:gd name="T4" fmla="*/ 69 w 533"/>
                  <a:gd name="T5" fmla="*/ 99 h 298"/>
                  <a:gd name="T6" fmla="*/ 14 w 533"/>
                  <a:gd name="T7" fmla="*/ 213 h 298"/>
                  <a:gd name="T8" fmla="*/ 118 w 533"/>
                  <a:gd name="T9" fmla="*/ 287 h 298"/>
                  <a:gd name="T10" fmla="*/ 465 w 533"/>
                  <a:gd name="T11" fmla="*/ 198 h 298"/>
                  <a:gd name="T12" fmla="*/ 520 w 533"/>
                  <a:gd name="T13" fmla="*/ 84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3" h="298">
                    <a:moveTo>
                      <a:pt x="520" y="84"/>
                    </a:moveTo>
                    <a:cubicBezTo>
                      <a:pt x="507" y="32"/>
                      <a:pt x="460" y="0"/>
                      <a:pt x="416" y="11"/>
                    </a:cubicBezTo>
                    <a:cubicBezTo>
                      <a:pt x="69" y="99"/>
                      <a:pt x="69" y="99"/>
                      <a:pt x="69" y="99"/>
                    </a:cubicBezTo>
                    <a:cubicBezTo>
                      <a:pt x="25" y="110"/>
                      <a:pt x="0" y="161"/>
                      <a:pt x="14" y="213"/>
                    </a:cubicBezTo>
                    <a:cubicBezTo>
                      <a:pt x="27" y="265"/>
                      <a:pt x="74" y="298"/>
                      <a:pt x="118" y="287"/>
                    </a:cubicBezTo>
                    <a:cubicBezTo>
                      <a:pt x="465" y="198"/>
                      <a:pt x="465" y="198"/>
                      <a:pt x="465" y="198"/>
                    </a:cubicBezTo>
                    <a:cubicBezTo>
                      <a:pt x="509" y="187"/>
                      <a:pt x="533" y="136"/>
                      <a:pt x="520" y="8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îś1ïḋè">
                <a:extLst>
                  <a:ext uri="{FF2B5EF4-FFF2-40B4-BE49-F238E27FC236}">
                    <a16:creationId xmlns:a16="http://schemas.microsoft.com/office/drawing/2014/main" id="{4090DA9C-FAC3-40B4-873F-DD727B2495E6}"/>
                  </a:ext>
                </a:extLst>
              </p:cNvPr>
              <p:cNvSpPr/>
              <p:nvPr/>
            </p:nvSpPr>
            <p:spPr bwMode="auto">
              <a:xfrm>
                <a:off x="5051" y="3186"/>
                <a:ext cx="160" cy="514"/>
              </a:xfrm>
              <a:custGeom>
                <a:avLst/>
                <a:gdLst>
                  <a:gd name="T0" fmla="*/ 144 w 668"/>
                  <a:gd name="T1" fmla="*/ 71 h 2150"/>
                  <a:gd name="T2" fmla="*/ 57 w 668"/>
                  <a:gd name="T3" fmla="*/ 10 h 2150"/>
                  <a:gd name="T4" fmla="*/ 11 w 668"/>
                  <a:gd name="T5" fmla="*/ 105 h 2150"/>
                  <a:gd name="T6" fmla="*/ 524 w 668"/>
                  <a:gd name="T7" fmla="*/ 2079 h 2150"/>
                  <a:gd name="T8" fmla="*/ 610 w 668"/>
                  <a:gd name="T9" fmla="*/ 2140 h 2150"/>
                  <a:gd name="T10" fmla="*/ 657 w 668"/>
                  <a:gd name="T11" fmla="*/ 2045 h 2150"/>
                  <a:gd name="T12" fmla="*/ 144 w 668"/>
                  <a:gd name="T13" fmla="*/ 71 h 2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8" h="2150">
                    <a:moveTo>
                      <a:pt x="144" y="71"/>
                    </a:moveTo>
                    <a:cubicBezTo>
                      <a:pt x="133" y="28"/>
                      <a:pt x="94" y="0"/>
                      <a:pt x="57" y="10"/>
                    </a:cubicBezTo>
                    <a:cubicBezTo>
                      <a:pt x="20" y="19"/>
                      <a:pt x="0" y="62"/>
                      <a:pt x="11" y="105"/>
                    </a:cubicBezTo>
                    <a:cubicBezTo>
                      <a:pt x="524" y="2079"/>
                      <a:pt x="524" y="2079"/>
                      <a:pt x="524" y="2079"/>
                    </a:cubicBezTo>
                    <a:cubicBezTo>
                      <a:pt x="535" y="2122"/>
                      <a:pt x="574" y="2150"/>
                      <a:pt x="610" y="2140"/>
                    </a:cubicBezTo>
                    <a:cubicBezTo>
                      <a:pt x="647" y="2131"/>
                      <a:pt x="668" y="2088"/>
                      <a:pt x="657" y="2045"/>
                    </a:cubicBezTo>
                    <a:lnTo>
                      <a:pt x="144" y="71"/>
                    </a:lnTo>
                    <a:close/>
                  </a:path>
                </a:pathLst>
              </a:custGeom>
              <a:solidFill>
                <a:srgbClr val="00314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ïṥḻîdê">
                <a:extLst>
                  <a:ext uri="{FF2B5EF4-FFF2-40B4-BE49-F238E27FC236}">
                    <a16:creationId xmlns:a16="http://schemas.microsoft.com/office/drawing/2014/main" id="{EDC7943F-A598-41FD-B175-07C40136D3F9}"/>
                  </a:ext>
                </a:extLst>
              </p:cNvPr>
              <p:cNvSpPr/>
              <p:nvPr/>
            </p:nvSpPr>
            <p:spPr bwMode="auto">
              <a:xfrm>
                <a:off x="4355" y="3534"/>
                <a:ext cx="96" cy="165"/>
              </a:xfrm>
              <a:custGeom>
                <a:avLst/>
                <a:gdLst>
                  <a:gd name="T0" fmla="*/ 46 w 403"/>
                  <a:gd name="T1" fmla="*/ 401 h 692"/>
                  <a:gd name="T2" fmla="*/ 231 w 403"/>
                  <a:gd name="T3" fmla="*/ 0 h 692"/>
                  <a:gd name="T4" fmla="*/ 403 w 403"/>
                  <a:gd name="T5" fmla="*/ 663 h 692"/>
                  <a:gd name="T6" fmla="*/ 46 w 403"/>
                  <a:gd name="T7" fmla="*/ 401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3" h="692">
                    <a:moveTo>
                      <a:pt x="46" y="401"/>
                    </a:moveTo>
                    <a:cubicBezTo>
                      <a:pt x="0" y="224"/>
                      <a:pt x="82" y="49"/>
                      <a:pt x="231" y="0"/>
                    </a:cubicBezTo>
                    <a:cubicBezTo>
                      <a:pt x="403" y="663"/>
                      <a:pt x="403" y="663"/>
                      <a:pt x="403" y="663"/>
                    </a:cubicBezTo>
                    <a:cubicBezTo>
                      <a:pt x="249" y="692"/>
                      <a:pt x="92" y="578"/>
                      <a:pt x="46" y="401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îṣliḑè">
                <a:extLst>
                  <a:ext uri="{FF2B5EF4-FFF2-40B4-BE49-F238E27FC236}">
                    <a16:creationId xmlns:a16="http://schemas.microsoft.com/office/drawing/2014/main" id="{8F2997C8-760E-46F4-987D-FC7E6C8C8A86}"/>
                  </a:ext>
                </a:extLst>
              </p:cNvPr>
              <p:cNvSpPr/>
              <p:nvPr/>
            </p:nvSpPr>
            <p:spPr bwMode="auto">
              <a:xfrm>
                <a:off x="5200" y="3540"/>
                <a:ext cx="76" cy="42"/>
              </a:xfrm>
              <a:custGeom>
                <a:avLst/>
                <a:gdLst>
                  <a:gd name="T0" fmla="*/ 319 w 321"/>
                  <a:gd name="T1" fmla="*/ 130 h 177"/>
                  <a:gd name="T2" fmla="*/ 295 w 321"/>
                  <a:gd name="T3" fmla="*/ 173 h 177"/>
                  <a:gd name="T4" fmla="*/ 37 w 321"/>
                  <a:gd name="T5" fmla="*/ 102 h 177"/>
                  <a:gd name="T6" fmla="*/ 2 w 321"/>
                  <a:gd name="T7" fmla="*/ 43 h 177"/>
                  <a:gd name="T8" fmla="*/ 18 w 321"/>
                  <a:gd name="T9" fmla="*/ 0 h 177"/>
                  <a:gd name="T10" fmla="*/ 26 w 321"/>
                  <a:gd name="T11" fmla="*/ 0 h 177"/>
                  <a:gd name="T12" fmla="*/ 284 w 321"/>
                  <a:gd name="T13" fmla="*/ 71 h 177"/>
                  <a:gd name="T14" fmla="*/ 319 w 321"/>
                  <a:gd name="T15" fmla="*/ 130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1" h="177">
                    <a:moveTo>
                      <a:pt x="319" y="130"/>
                    </a:moveTo>
                    <a:cubicBezTo>
                      <a:pt x="321" y="158"/>
                      <a:pt x="311" y="177"/>
                      <a:pt x="295" y="173"/>
                    </a:cubicBezTo>
                    <a:cubicBezTo>
                      <a:pt x="37" y="102"/>
                      <a:pt x="37" y="102"/>
                      <a:pt x="37" y="102"/>
                    </a:cubicBezTo>
                    <a:cubicBezTo>
                      <a:pt x="21" y="98"/>
                      <a:pt x="5" y="72"/>
                      <a:pt x="2" y="43"/>
                    </a:cubicBezTo>
                    <a:cubicBezTo>
                      <a:pt x="0" y="20"/>
                      <a:pt x="7" y="3"/>
                      <a:pt x="18" y="0"/>
                    </a:cubicBezTo>
                    <a:cubicBezTo>
                      <a:pt x="21" y="0"/>
                      <a:pt x="23" y="0"/>
                      <a:pt x="26" y="0"/>
                    </a:cubicBezTo>
                    <a:cubicBezTo>
                      <a:pt x="284" y="71"/>
                      <a:pt x="284" y="71"/>
                      <a:pt x="284" y="71"/>
                    </a:cubicBezTo>
                    <a:cubicBezTo>
                      <a:pt x="300" y="75"/>
                      <a:pt x="316" y="102"/>
                      <a:pt x="319" y="130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išľiḋe">
                <a:extLst>
                  <a:ext uri="{FF2B5EF4-FFF2-40B4-BE49-F238E27FC236}">
                    <a16:creationId xmlns:a16="http://schemas.microsoft.com/office/drawing/2014/main" id="{DA11A7AE-817A-4A38-918D-A6909941A0A6}"/>
                  </a:ext>
                </a:extLst>
              </p:cNvPr>
              <p:cNvSpPr/>
              <p:nvPr/>
            </p:nvSpPr>
            <p:spPr bwMode="auto">
              <a:xfrm>
                <a:off x="5136" y="3249"/>
                <a:ext cx="61" cy="71"/>
              </a:xfrm>
              <a:custGeom>
                <a:avLst/>
                <a:gdLst>
                  <a:gd name="T0" fmla="*/ 246 w 258"/>
                  <a:gd name="T1" fmla="*/ 38 h 298"/>
                  <a:gd name="T2" fmla="*/ 205 w 258"/>
                  <a:gd name="T3" fmla="*/ 12 h 298"/>
                  <a:gd name="T4" fmla="*/ 13 w 258"/>
                  <a:gd name="T5" fmla="*/ 196 h 298"/>
                  <a:gd name="T6" fmla="*/ 11 w 258"/>
                  <a:gd name="T7" fmla="*/ 264 h 298"/>
                  <a:gd name="T8" fmla="*/ 46 w 258"/>
                  <a:gd name="T9" fmla="*/ 295 h 298"/>
                  <a:gd name="T10" fmla="*/ 53 w 258"/>
                  <a:gd name="T11" fmla="*/ 291 h 298"/>
                  <a:gd name="T12" fmla="*/ 245 w 258"/>
                  <a:gd name="T13" fmla="*/ 106 h 298"/>
                  <a:gd name="T14" fmla="*/ 246 w 258"/>
                  <a:gd name="T15" fmla="*/ 38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8" h="298">
                    <a:moveTo>
                      <a:pt x="246" y="38"/>
                    </a:moveTo>
                    <a:cubicBezTo>
                      <a:pt x="235" y="12"/>
                      <a:pt x="217" y="0"/>
                      <a:pt x="205" y="12"/>
                    </a:cubicBezTo>
                    <a:cubicBezTo>
                      <a:pt x="13" y="196"/>
                      <a:pt x="13" y="196"/>
                      <a:pt x="13" y="196"/>
                    </a:cubicBezTo>
                    <a:cubicBezTo>
                      <a:pt x="1" y="208"/>
                      <a:pt x="0" y="238"/>
                      <a:pt x="11" y="264"/>
                    </a:cubicBezTo>
                    <a:cubicBezTo>
                      <a:pt x="21" y="286"/>
                      <a:pt x="35" y="298"/>
                      <a:pt x="46" y="295"/>
                    </a:cubicBezTo>
                    <a:cubicBezTo>
                      <a:pt x="49" y="294"/>
                      <a:pt x="51" y="293"/>
                      <a:pt x="53" y="291"/>
                    </a:cubicBezTo>
                    <a:cubicBezTo>
                      <a:pt x="245" y="106"/>
                      <a:pt x="245" y="106"/>
                      <a:pt x="245" y="106"/>
                    </a:cubicBezTo>
                    <a:cubicBezTo>
                      <a:pt x="257" y="94"/>
                      <a:pt x="258" y="64"/>
                      <a:pt x="246" y="38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íşlîḓè">
                <a:extLst>
                  <a:ext uri="{FF2B5EF4-FFF2-40B4-BE49-F238E27FC236}">
                    <a16:creationId xmlns:a16="http://schemas.microsoft.com/office/drawing/2014/main" id="{558CD61C-D1B5-499A-90EF-D96618C02185}"/>
                  </a:ext>
                </a:extLst>
              </p:cNvPr>
              <p:cNvSpPr/>
              <p:nvPr/>
            </p:nvSpPr>
            <p:spPr bwMode="auto">
              <a:xfrm>
                <a:off x="5170" y="3400"/>
                <a:ext cx="77" cy="42"/>
              </a:xfrm>
              <a:custGeom>
                <a:avLst/>
                <a:gdLst>
                  <a:gd name="T0" fmla="*/ 299 w 319"/>
                  <a:gd name="T1" fmla="*/ 106 h 174"/>
                  <a:gd name="T2" fmla="*/ 47 w 319"/>
                  <a:gd name="T3" fmla="*/ 170 h 174"/>
                  <a:gd name="T4" fmla="*/ 7 w 319"/>
                  <a:gd name="T5" fmla="*/ 126 h 174"/>
                  <a:gd name="T6" fmla="*/ 21 w 319"/>
                  <a:gd name="T7" fmla="*/ 68 h 174"/>
                  <a:gd name="T8" fmla="*/ 272 w 319"/>
                  <a:gd name="T9" fmla="*/ 4 h 174"/>
                  <a:gd name="T10" fmla="*/ 312 w 319"/>
                  <a:gd name="T11" fmla="*/ 48 h 174"/>
                  <a:gd name="T12" fmla="*/ 299 w 319"/>
                  <a:gd name="T13" fmla="*/ 10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9" h="174">
                    <a:moveTo>
                      <a:pt x="299" y="106"/>
                    </a:moveTo>
                    <a:cubicBezTo>
                      <a:pt x="47" y="170"/>
                      <a:pt x="47" y="170"/>
                      <a:pt x="47" y="170"/>
                    </a:cubicBezTo>
                    <a:cubicBezTo>
                      <a:pt x="33" y="174"/>
                      <a:pt x="15" y="154"/>
                      <a:pt x="7" y="126"/>
                    </a:cubicBezTo>
                    <a:cubicBezTo>
                      <a:pt x="0" y="98"/>
                      <a:pt x="6" y="72"/>
                      <a:pt x="21" y="68"/>
                    </a:cubicBezTo>
                    <a:cubicBezTo>
                      <a:pt x="272" y="4"/>
                      <a:pt x="272" y="4"/>
                      <a:pt x="272" y="4"/>
                    </a:cubicBezTo>
                    <a:cubicBezTo>
                      <a:pt x="287" y="0"/>
                      <a:pt x="304" y="20"/>
                      <a:pt x="312" y="48"/>
                    </a:cubicBezTo>
                    <a:cubicBezTo>
                      <a:pt x="319" y="77"/>
                      <a:pt x="313" y="103"/>
                      <a:pt x="299" y="106"/>
                    </a:cubicBezTo>
                    <a:close/>
                  </a:path>
                </a:pathLst>
              </a:custGeom>
              <a:solidFill>
                <a:srgbClr val="E4E2E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ïṥlïḓe">
                <a:extLst>
                  <a:ext uri="{FF2B5EF4-FFF2-40B4-BE49-F238E27FC236}">
                    <a16:creationId xmlns:a16="http://schemas.microsoft.com/office/drawing/2014/main" id="{BD19F3D8-59A3-4802-A1F8-F9505BD30668}"/>
                  </a:ext>
                </a:extLst>
              </p:cNvPr>
              <p:cNvSpPr/>
              <p:nvPr/>
            </p:nvSpPr>
            <p:spPr bwMode="auto">
              <a:xfrm>
                <a:off x="2958" y="3024"/>
                <a:ext cx="73" cy="86"/>
              </a:xfrm>
              <a:custGeom>
                <a:avLst/>
                <a:gdLst>
                  <a:gd name="T0" fmla="*/ 105 w 303"/>
                  <a:gd name="T1" fmla="*/ 13 h 358"/>
                  <a:gd name="T2" fmla="*/ 166 w 303"/>
                  <a:gd name="T3" fmla="*/ 29 h 358"/>
                  <a:gd name="T4" fmla="*/ 291 w 303"/>
                  <a:gd name="T5" fmla="*/ 240 h 358"/>
                  <a:gd name="T6" fmla="*/ 275 w 303"/>
                  <a:gd name="T7" fmla="*/ 301 h 358"/>
                  <a:gd name="T8" fmla="*/ 198 w 303"/>
                  <a:gd name="T9" fmla="*/ 346 h 358"/>
                  <a:gd name="T10" fmla="*/ 137 w 303"/>
                  <a:gd name="T11" fmla="*/ 330 h 358"/>
                  <a:gd name="T12" fmla="*/ 13 w 303"/>
                  <a:gd name="T13" fmla="*/ 119 h 358"/>
                  <a:gd name="T14" fmla="*/ 29 w 303"/>
                  <a:gd name="T15" fmla="*/ 58 h 358"/>
                  <a:gd name="T16" fmla="*/ 105 w 303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3" h="358">
                    <a:moveTo>
                      <a:pt x="105" y="13"/>
                    </a:moveTo>
                    <a:cubicBezTo>
                      <a:pt x="127" y="0"/>
                      <a:pt x="154" y="7"/>
                      <a:pt x="166" y="29"/>
                    </a:cubicBezTo>
                    <a:cubicBezTo>
                      <a:pt x="291" y="240"/>
                      <a:pt x="291" y="240"/>
                      <a:pt x="291" y="240"/>
                    </a:cubicBezTo>
                    <a:cubicBezTo>
                      <a:pt x="303" y="261"/>
                      <a:pt x="296" y="288"/>
                      <a:pt x="275" y="301"/>
                    </a:cubicBezTo>
                    <a:cubicBezTo>
                      <a:pt x="198" y="346"/>
                      <a:pt x="198" y="346"/>
                      <a:pt x="198" y="346"/>
                    </a:cubicBezTo>
                    <a:cubicBezTo>
                      <a:pt x="177" y="358"/>
                      <a:pt x="149" y="351"/>
                      <a:pt x="137" y="330"/>
                    </a:cubicBezTo>
                    <a:cubicBezTo>
                      <a:pt x="13" y="119"/>
                      <a:pt x="13" y="119"/>
                      <a:pt x="13" y="119"/>
                    </a:cubicBezTo>
                    <a:cubicBezTo>
                      <a:pt x="0" y="98"/>
                      <a:pt x="7" y="70"/>
                      <a:pt x="29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íšḻîḋè">
                <a:extLst>
                  <a:ext uri="{FF2B5EF4-FFF2-40B4-BE49-F238E27FC236}">
                    <a16:creationId xmlns:a16="http://schemas.microsoft.com/office/drawing/2014/main" id="{2D279304-8867-4228-AC42-D118665141A4}"/>
                  </a:ext>
                </a:extLst>
              </p:cNvPr>
              <p:cNvSpPr/>
              <p:nvPr/>
            </p:nvSpPr>
            <p:spPr bwMode="auto">
              <a:xfrm>
                <a:off x="2665" y="2526"/>
                <a:ext cx="72" cy="86"/>
              </a:xfrm>
              <a:custGeom>
                <a:avLst/>
                <a:gdLst>
                  <a:gd name="T0" fmla="*/ 105 w 302"/>
                  <a:gd name="T1" fmla="*/ 13 h 358"/>
                  <a:gd name="T2" fmla="*/ 166 w 302"/>
                  <a:gd name="T3" fmla="*/ 29 h 358"/>
                  <a:gd name="T4" fmla="*/ 290 w 302"/>
                  <a:gd name="T5" fmla="*/ 240 h 358"/>
                  <a:gd name="T6" fmla="*/ 274 w 302"/>
                  <a:gd name="T7" fmla="*/ 301 h 358"/>
                  <a:gd name="T8" fmla="*/ 197 w 302"/>
                  <a:gd name="T9" fmla="*/ 346 h 358"/>
                  <a:gd name="T10" fmla="*/ 136 w 302"/>
                  <a:gd name="T11" fmla="*/ 330 h 358"/>
                  <a:gd name="T12" fmla="*/ 12 w 302"/>
                  <a:gd name="T13" fmla="*/ 119 h 358"/>
                  <a:gd name="T14" fmla="*/ 28 w 302"/>
                  <a:gd name="T15" fmla="*/ 58 h 358"/>
                  <a:gd name="T16" fmla="*/ 105 w 302"/>
                  <a:gd name="T17" fmla="*/ 13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2" h="358">
                    <a:moveTo>
                      <a:pt x="105" y="13"/>
                    </a:moveTo>
                    <a:cubicBezTo>
                      <a:pt x="126" y="0"/>
                      <a:pt x="153" y="7"/>
                      <a:pt x="166" y="29"/>
                    </a:cubicBezTo>
                    <a:cubicBezTo>
                      <a:pt x="290" y="240"/>
                      <a:pt x="290" y="240"/>
                      <a:pt x="290" y="240"/>
                    </a:cubicBezTo>
                    <a:cubicBezTo>
                      <a:pt x="302" y="261"/>
                      <a:pt x="295" y="288"/>
                      <a:pt x="274" y="301"/>
                    </a:cubicBezTo>
                    <a:cubicBezTo>
                      <a:pt x="197" y="346"/>
                      <a:pt x="197" y="346"/>
                      <a:pt x="197" y="346"/>
                    </a:cubicBezTo>
                    <a:cubicBezTo>
                      <a:pt x="176" y="358"/>
                      <a:pt x="149" y="351"/>
                      <a:pt x="136" y="330"/>
                    </a:cubicBezTo>
                    <a:cubicBezTo>
                      <a:pt x="12" y="119"/>
                      <a:pt x="12" y="119"/>
                      <a:pt x="12" y="119"/>
                    </a:cubicBezTo>
                    <a:cubicBezTo>
                      <a:pt x="0" y="98"/>
                      <a:pt x="7" y="70"/>
                      <a:pt x="28" y="58"/>
                    </a:cubicBezTo>
                    <a:lnTo>
                      <a:pt x="105" y="13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Sḻïḑè">
                <a:extLst>
                  <a:ext uri="{FF2B5EF4-FFF2-40B4-BE49-F238E27FC236}">
                    <a16:creationId xmlns:a16="http://schemas.microsoft.com/office/drawing/2014/main" id="{D68AD368-C48B-4AC7-97A4-A2C6C56DD2ED}"/>
                  </a:ext>
                </a:extLst>
              </p:cNvPr>
              <p:cNvSpPr/>
              <p:nvPr/>
            </p:nvSpPr>
            <p:spPr bwMode="auto">
              <a:xfrm>
                <a:off x="2412" y="3164"/>
                <a:ext cx="129" cy="133"/>
              </a:xfrm>
              <a:custGeom>
                <a:avLst/>
                <a:gdLst>
                  <a:gd name="T0" fmla="*/ 93 w 129"/>
                  <a:gd name="T1" fmla="*/ 0 h 133"/>
                  <a:gd name="T2" fmla="*/ 129 w 129"/>
                  <a:gd name="T3" fmla="*/ 61 h 133"/>
                  <a:gd name="T4" fmla="*/ 29 w 129"/>
                  <a:gd name="T5" fmla="*/ 133 h 133"/>
                  <a:gd name="T6" fmla="*/ 0 w 129"/>
                  <a:gd name="T7" fmla="*/ 84 h 133"/>
                  <a:gd name="T8" fmla="*/ 93 w 129"/>
                  <a:gd name="T9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33">
                    <a:moveTo>
                      <a:pt x="93" y="0"/>
                    </a:moveTo>
                    <a:lnTo>
                      <a:pt x="129" y="61"/>
                    </a:lnTo>
                    <a:lnTo>
                      <a:pt x="29" y="133"/>
                    </a:lnTo>
                    <a:lnTo>
                      <a:pt x="0" y="84"/>
                    </a:lnTo>
                    <a:lnTo>
                      <a:pt x="93" y="0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ïsľiḓe">
                <a:extLst>
                  <a:ext uri="{FF2B5EF4-FFF2-40B4-BE49-F238E27FC236}">
                    <a16:creationId xmlns:a16="http://schemas.microsoft.com/office/drawing/2014/main" id="{923B19F3-4E75-46D0-A0C7-B1A4E7121BBE}"/>
                  </a:ext>
                </a:extLst>
              </p:cNvPr>
              <p:cNvSpPr/>
              <p:nvPr/>
            </p:nvSpPr>
            <p:spPr bwMode="auto">
              <a:xfrm>
                <a:off x="2231" y="2888"/>
                <a:ext cx="147" cy="101"/>
              </a:xfrm>
              <a:custGeom>
                <a:avLst/>
                <a:gdLst>
                  <a:gd name="T0" fmla="*/ 147 w 147"/>
                  <a:gd name="T1" fmla="*/ 61 h 101"/>
                  <a:gd name="T2" fmla="*/ 111 w 147"/>
                  <a:gd name="T3" fmla="*/ 0 h 101"/>
                  <a:gd name="T4" fmla="*/ 0 w 147"/>
                  <a:gd name="T5" fmla="*/ 52 h 101"/>
                  <a:gd name="T6" fmla="*/ 29 w 147"/>
                  <a:gd name="T7" fmla="*/ 101 h 101"/>
                  <a:gd name="T8" fmla="*/ 147 w 147"/>
                  <a:gd name="T9" fmla="*/ 6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01">
                    <a:moveTo>
                      <a:pt x="147" y="61"/>
                    </a:moveTo>
                    <a:lnTo>
                      <a:pt x="111" y="0"/>
                    </a:lnTo>
                    <a:lnTo>
                      <a:pt x="0" y="52"/>
                    </a:lnTo>
                    <a:lnTo>
                      <a:pt x="29" y="101"/>
                    </a:lnTo>
                    <a:lnTo>
                      <a:pt x="147" y="61"/>
                    </a:ln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íṣ1iḍè">
                <a:extLst>
                  <a:ext uri="{FF2B5EF4-FFF2-40B4-BE49-F238E27FC236}">
                    <a16:creationId xmlns:a16="http://schemas.microsoft.com/office/drawing/2014/main" id="{C3038C71-269A-4C4A-9498-E377F6D6B159}"/>
                  </a:ext>
                </a:extLst>
              </p:cNvPr>
              <p:cNvSpPr/>
              <p:nvPr/>
            </p:nvSpPr>
            <p:spPr bwMode="auto">
              <a:xfrm>
                <a:off x="2060" y="2658"/>
                <a:ext cx="590" cy="892"/>
              </a:xfrm>
              <a:custGeom>
                <a:avLst/>
                <a:gdLst>
                  <a:gd name="T0" fmla="*/ 1505 w 2462"/>
                  <a:gd name="T1" fmla="*/ 2605 h 3728"/>
                  <a:gd name="T2" fmla="*/ 729 w 2462"/>
                  <a:gd name="T3" fmla="*/ 1285 h 3728"/>
                  <a:gd name="T4" fmla="*/ 835 w 2462"/>
                  <a:gd name="T5" fmla="*/ 942 h 3728"/>
                  <a:gd name="T6" fmla="*/ 842 w 2462"/>
                  <a:gd name="T7" fmla="*/ 938 h 3728"/>
                  <a:gd name="T8" fmla="*/ 858 w 2462"/>
                  <a:gd name="T9" fmla="*/ 914 h 3728"/>
                  <a:gd name="T10" fmla="*/ 862 w 2462"/>
                  <a:gd name="T11" fmla="*/ 803 h 3728"/>
                  <a:gd name="T12" fmla="*/ 419 w 2462"/>
                  <a:gd name="T13" fmla="*/ 54 h 3728"/>
                  <a:gd name="T14" fmla="*/ 381 w 2462"/>
                  <a:gd name="T15" fmla="*/ 0 h 3728"/>
                  <a:gd name="T16" fmla="*/ 8 w 2462"/>
                  <a:gd name="T17" fmla="*/ 584 h 3728"/>
                  <a:gd name="T18" fmla="*/ 229 w 2462"/>
                  <a:gd name="T19" fmla="*/ 1388 h 3728"/>
                  <a:gd name="T20" fmla="*/ 1205 w 2462"/>
                  <a:gd name="T21" fmla="*/ 3048 h 3728"/>
                  <a:gd name="T22" fmla="*/ 1802 w 2462"/>
                  <a:gd name="T23" fmla="*/ 3606 h 3728"/>
                  <a:gd name="T24" fmla="*/ 2462 w 2462"/>
                  <a:gd name="T25" fmla="*/ 3535 h 3728"/>
                  <a:gd name="T26" fmla="*/ 1957 w 2462"/>
                  <a:gd name="T27" fmla="*/ 2676 h 3728"/>
                  <a:gd name="T28" fmla="*/ 1848 w 2462"/>
                  <a:gd name="T29" fmla="*/ 2684 h 3728"/>
                  <a:gd name="T30" fmla="*/ 1505 w 2462"/>
                  <a:gd name="T31" fmla="*/ 2605 h 3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62" h="3728">
                    <a:moveTo>
                      <a:pt x="1505" y="2605"/>
                    </a:moveTo>
                    <a:cubicBezTo>
                      <a:pt x="729" y="1285"/>
                      <a:pt x="729" y="1285"/>
                      <a:pt x="729" y="1285"/>
                    </a:cubicBezTo>
                    <a:cubicBezTo>
                      <a:pt x="661" y="1170"/>
                      <a:pt x="709" y="1017"/>
                      <a:pt x="835" y="942"/>
                    </a:cubicBezTo>
                    <a:cubicBezTo>
                      <a:pt x="842" y="938"/>
                      <a:pt x="842" y="938"/>
                      <a:pt x="842" y="938"/>
                    </a:cubicBezTo>
                    <a:cubicBezTo>
                      <a:pt x="847" y="930"/>
                      <a:pt x="852" y="922"/>
                      <a:pt x="858" y="914"/>
                    </a:cubicBezTo>
                    <a:cubicBezTo>
                      <a:pt x="889" y="872"/>
                      <a:pt x="886" y="844"/>
                      <a:pt x="862" y="803"/>
                    </a:cubicBezTo>
                    <a:cubicBezTo>
                      <a:pt x="713" y="554"/>
                      <a:pt x="567" y="304"/>
                      <a:pt x="419" y="54"/>
                    </a:cubicBezTo>
                    <a:cubicBezTo>
                      <a:pt x="408" y="35"/>
                      <a:pt x="394" y="18"/>
                      <a:pt x="381" y="0"/>
                    </a:cubicBezTo>
                    <a:cubicBezTo>
                      <a:pt x="150" y="131"/>
                      <a:pt x="16" y="314"/>
                      <a:pt x="8" y="584"/>
                    </a:cubicBezTo>
                    <a:cubicBezTo>
                      <a:pt x="0" y="876"/>
                      <a:pt x="90" y="1142"/>
                      <a:pt x="229" y="1388"/>
                    </a:cubicBezTo>
                    <a:cubicBezTo>
                      <a:pt x="546" y="1946"/>
                      <a:pt x="872" y="2500"/>
                      <a:pt x="1205" y="3048"/>
                    </a:cubicBezTo>
                    <a:cubicBezTo>
                      <a:pt x="1350" y="3286"/>
                      <a:pt x="1550" y="3476"/>
                      <a:pt x="1802" y="3606"/>
                    </a:cubicBezTo>
                    <a:cubicBezTo>
                      <a:pt x="2038" y="3728"/>
                      <a:pt x="2251" y="3674"/>
                      <a:pt x="2462" y="3535"/>
                    </a:cubicBezTo>
                    <a:cubicBezTo>
                      <a:pt x="2292" y="3246"/>
                      <a:pt x="2124" y="2961"/>
                      <a:pt x="1957" y="2676"/>
                    </a:cubicBezTo>
                    <a:cubicBezTo>
                      <a:pt x="1917" y="2682"/>
                      <a:pt x="1881" y="2685"/>
                      <a:pt x="1848" y="2684"/>
                    </a:cubicBezTo>
                    <a:cubicBezTo>
                      <a:pt x="1723" y="2752"/>
                      <a:pt x="1571" y="2718"/>
                      <a:pt x="1505" y="2605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i$ḻîďé">
                <a:extLst>
                  <a:ext uri="{FF2B5EF4-FFF2-40B4-BE49-F238E27FC236}">
                    <a16:creationId xmlns:a16="http://schemas.microsoft.com/office/drawing/2014/main" id="{E621F759-8B07-4073-B50C-C8E7D2DF65E7}"/>
                  </a:ext>
                </a:extLst>
              </p:cNvPr>
              <p:cNvSpPr/>
              <p:nvPr/>
            </p:nvSpPr>
            <p:spPr bwMode="auto">
              <a:xfrm>
                <a:off x="2165" y="2623"/>
                <a:ext cx="172" cy="234"/>
              </a:xfrm>
              <a:custGeom>
                <a:avLst/>
                <a:gdLst>
                  <a:gd name="T0" fmla="*/ 0 w 718"/>
                  <a:gd name="T1" fmla="*/ 123 h 976"/>
                  <a:gd name="T2" fmla="*/ 502 w 718"/>
                  <a:gd name="T3" fmla="*/ 976 h 976"/>
                  <a:gd name="T4" fmla="*/ 607 w 718"/>
                  <a:gd name="T5" fmla="*/ 670 h 976"/>
                  <a:gd name="T6" fmla="*/ 308 w 718"/>
                  <a:gd name="T7" fmla="*/ 161 h 976"/>
                  <a:gd name="T8" fmla="*/ 0 w 718"/>
                  <a:gd name="T9" fmla="*/ 123 h 9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8" h="976">
                    <a:moveTo>
                      <a:pt x="0" y="123"/>
                    </a:moveTo>
                    <a:cubicBezTo>
                      <a:pt x="166" y="405"/>
                      <a:pt x="333" y="688"/>
                      <a:pt x="502" y="976"/>
                    </a:cubicBezTo>
                    <a:cubicBezTo>
                      <a:pt x="710" y="881"/>
                      <a:pt x="718" y="859"/>
                      <a:pt x="607" y="670"/>
                    </a:cubicBezTo>
                    <a:cubicBezTo>
                      <a:pt x="507" y="500"/>
                      <a:pt x="408" y="331"/>
                      <a:pt x="308" y="161"/>
                    </a:cubicBezTo>
                    <a:cubicBezTo>
                      <a:pt x="219" y="11"/>
                      <a:pt x="134" y="0"/>
                      <a:pt x="0" y="12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îŝḷiďé">
                <a:extLst>
                  <a:ext uri="{FF2B5EF4-FFF2-40B4-BE49-F238E27FC236}">
                    <a16:creationId xmlns:a16="http://schemas.microsoft.com/office/drawing/2014/main" id="{00C770EB-BC96-437C-94AE-CFDE80861C6D}"/>
                  </a:ext>
                </a:extLst>
              </p:cNvPr>
              <p:cNvSpPr/>
              <p:nvPr/>
            </p:nvSpPr>
            <p:spPr bwMode="auto">
              <a:xfrm>
                <a:off x="2541" y="3267"/>
                <a:ext cx="169" cy="229"/>
              </a:xfrm>
              <a:custGeom>
                <a:avLst/>
                <a:gdLst>
                  <a:gd name="T0" fmla="*/ 0 w 706"/>
                  <a:gd name="T1" fmla="*/ 101 h 955"/>
                  <a:gd name="T2" fmla="*/ 501 w 706"/>
                  <a:gd name="T3" fmla="*/ 955 h 955"/>
                  <a:gd name="T4" fmla="*/ 609 w 706"/>
                  <a:gd name="T5" fmla="*/ 656 h 955"/>
                  <a:gd name="T6" fmla="*/ 318 w 706"/>
                  <a:gd name="T7" fmla="*/ 162 h 955"/>
                  <a:gd name="T8" fmla="*/ 0 w 706"/>
                  <a:gd name="T9" fmla="*/ 101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6" h="955">
                    <a:moveTo>
                      <a:pt x="0" y="101"/>
                    </a:moveTo>
                    <a:cubicBezTo>
                      <a:pt x="167" y="386"/>
                      <a:pt x="334" y="671"/>
                      <a:pt x="501" y="955"/>
                    </a:cubicBezTo>
                    <a:cubicBezTo>
                      <a:pt x="687" y="873"/>
                      <a:pt x="706" y="821"/>
                      <a:pt x="609" y="656"/>
                    </a:cubicBezTo>
                    <a:cubicBezTo>
                      <a:pt x="512" y="491"/>
                      <a:pt x="415" y="326"/>
                      <a:pt x="318" y="162"/>
                    </a:cubicBezTo>
                    <a:cubicBezTo>
                      <a:pt x="232" y="17"/>
                      <a:pt x="148" y="0"/>
                      <a:pt x="0" y="10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íŝḷïďe">
                <a:extLst>
                  <a:ext uri="{FF2B5EF4-FFF2-40B4-BE49-F238E27FC236}">
                    <a16:creationId xmlns:a16="http://schemas.microsoft.com/office/drawing/2014/main" id="{B09503CF-0087-4506-8C96-CAD883D956B7}"/>
                  </a:ext>
                </a:extLst>
              </p:cNvPr>
              <p:cNvSpPr/>
              <p:nvPr/>
            </p:nvSpPr>
            <p:spPr bwMode="auto">
              <a:xfrm>
                <a:off x="2442" y="2764"/>
                <a:ext cx="368" cy="368"/>
              </a:xfrm>
              <a:custGeom>
                <a:avLst/>
                <a:gdLst>
                  <a:gd name="T0" fmla="*/ 189 w 1539"/>
                  <a:gd name="T1" fmla="*/ 1111 h 1539"/>
                  <a:gd name="T2" fmla="*/ 1111 w 1539"/>
                  <a:gd name="T3" fmla="*/ 1350 h 1539"/>
                  <a:gd name="T4" fmla="*/ 1350 w 1539"/>
                  <a:gd name="T5" fmla="*/ 428 h 1539"/>
                  <a:gd name="T6" fmla="*/ 428 w 1539"/>
                  <a:gd name="T7" fmla="*/ 188 h 1539"/>
                  <a:gd name="T8" fmla="*/ 189 w 1539"/>
                  <a:gd name="T9" fmla="*/ 1111 h 1539"/>
                  <a:gd name="T10" fmla="*/ 1152 w 1539"/>
                  <a:gd name="T11" fmla="*/ 544 h 1539"/>
                  <a:gd name="T12" fmla="*/ 993 w 1539"/>
                  <a:gd name="T13" fmla="*/ 1156 h 1539"/>
                  <a:gd name="T14" fmla="*/ 382 w 1539"/>
                  <a:gd name="T15" fmla="*/ 997 h 1539"/>
                  <a:gd name="T16" fmla="*/ 541 w 1539"/>
                  <a:gd name="T17" fmla="*/ 386 h 1539"/>
                  <a:gd name="T18" fmla="*/ 1152 w 1539"/>
                  <a:gd name="T19" fmla="*/ 544 h 1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39" h="1539">
                    <a:moveTo>
                      <a:pt x="189" y="1111"/>
                    </a:moveTo>
                    <a:cubicBezTo>
                      <a:pt x="377" y="1431"/>
                      <a:pt x="790" y="1539"/>
                      <a:pt x="1111" y="1350"/>
                    </a:cubicBezTo>
                    <a:cubicBezTo>
                      <a:pt x="1431" y="1161"/>
                      <a:pt x="1539" y="749"/>
                      <a:pt x="1350" y="428"/>
                    </a:cubicBezTo>
                    <a:cubicBezTo>
                      <a:pt x="1161" y="107"/>
                      <a:pt x="749" y="0"/>
                      <a:pt x="428" y="188"/>
                    </a:cubicBezTo>
                    <a:cubicBezTo>
                      <a:pt x="107" y="377"/>
                      <a:pt x="0" y="790"/>
                      <a:pt x="189" y="1111"/>
                    </a:cubicBezTo>
                    <a:close/>
                    <a:moveTo>
                      <a:pt x="1152" y="544"/>
                    </a:moveTo>
                    <a:cubicBezTo>
                      <a:pt x="1277" y="757"/>
                      <a:pt x="1206" y="1031"/>
                      <a:pt x="993" y="1156"/>
                    </a:cubicBezTo>
                    <a:cubicBezTo>
                      <a:pt x="781" y="1281"/>
                      <a:pt x="507" y="1209"/>
                      <a:pt x="382" y="997"/>
                    </a:cubicBezTo>
                    <a:cubicBezTo>
                      <a:pt x="257" y="784"/>
                      <a:pt x="328" y="511"/>
                      <a:pt x="541" y="386"/>
                    </a:cubicBezTo>
                    <a:cubicBezTo>
                      <a:pt x="753" y="261"/>
                      <a:pt x="1027" y="332"/>
                      <a:pt x="1152" y="544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iṥľïḑé">
                <a:extLst>
                  <a:ext uri="{FF2B5EF4-FFF2-40B4-BE49-F238E27FC236}">
                    <a16:creationId xmlns:a16="http://schemas.microsoft.com/office/drawing/2014/main" id="{DD36B693-F084-4FBA-9BBA-EA9CDF36DB0F}"/>
                  </a:ext>
                </a:extLst>
              </p:cNvPr>
              <p:cNvSpPr/>
              <p:nvPr/>
            </p:nvSpPr>
            <p:spPr bwMode="auto">
              <a:xfrm>
                <a:off x="2315" y="2512"/>
                <a:ext cx="714" cy="744"/>
              </a:xfrm>
              <a:custGeom>
                <a:avLst/>
                <a:gdLst>
                  <a:gd name="T0" fmla="*/ 131 w 2983"/>
                  <a:gd name="T1" fmla="*/ 1275 h 3109"/>
                  <a:gd name="T2" fmla="*/ 0 w 2983"/>
                  <a:gd name="T3" fmla="*/ 1624 h 3109"/>
                  <a:gd name="T4" fmla="*/ 350 w 2983"/>
                  <a:gd name="T5" fmla="*/ 2219 h 3109"/>
                  <a:gd name="T6" fmla="*/ 491 w 2983"/>
                  <a:gd name="T7" fmla="*/ 2459 h 3109"/>
                  <a:gd name="T8" fmla="*/ 841 w 2983"/>
                  <a:gd name="T9" fmla="*/ 3054 h 3109"/>
                  <a:gd name="T10" fmla="*/ 1209 w 2983"/>
                  <a:gd name="T11" fmla="*/ 3109 h 3109"/>
                  <a:gd name="T12" fmla="*/ 2426 w 2983"/>
                  <a:gd name="T13" fmla="*/ 2871 h 3109"/>
                  <a:gd name="T14" fmla="*/ 2983 w 2983"/>
                  <a:gd name="T15" fmla="*/ 2544 h 3109"/>
                  <a:gd name="T16" fmla="*/ 1487 w 2983"/>
                  <a:gd name="T17" fmla="*/ 0 h 3109"/>
                  <a:gd name="T18" fmla="*/ 931 w 2983"/>
                  <a:gd name="T19" fmla="*/ 328 h 3109"/>
                  <a:gd name="T20" fmla="*/ 131 w 2983"/>
                  <a:gd name="T21" fmla="*/ 1275 h 3109"/>
                  <a:gd name="T22" fmla="*/ 1880 w 2983"/>
                  <a:gd name="T23" fmla="*/ 1481 h 3109"/>
                  <a:gd name="T24" fmla="*/ 1640 w 2983"/>
                  <a:gd name="T25" fmla="*/ 2403 h 3109"/>
                  <a:gd name="T26" fmla="*/ 718 w 2983"/>
                  <a:gd name="T27" fmla="*/ 2164 h 3109"/>
                  <a:gd name="T28" fmla="*/ 958 w 2983"/>
                  <a:gd name="T29" fmla="*/ 1242 h 3109"/>
                  <a:gd name="T30" fmla="*/ 1880 w 2983"/>
                  <a:gd name="T31" fmla="*/ 1481 h 3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83" h="3109">
                    <a:moveTo>
                      <a:pt x="131" y="1275"/>
                    </a:moveTo>
                    <a:cubicBezTo>
                      <a:pt x="0" y="1624"/>
                      <a:pt x="0" y="1624"/>
                      <a:pt x="0" y="1624"/>
                    </a:cubicBezTo>
                    <a:cubicBezTo>
                      <a:pt x="350" y="2219"/>
                      <a:pt x="350" y="2219"/>
                      <a:pt x="350" y="2219"/>
                    </a:cubicBezTo>
                    <a:cubicBezTo>
                      <a:pt x="491" y="2459"/>
                      <a:pt x="491" y="2459"/>
                      <a:pt x="491" y="2459"/>
                    </a:cubicBezTo>
                    <a:cubicBezTo>
                      <a:pt x="841" y="3054"/>
                      <a:pt x="841" y="3054"/>
                      <a:pt x="841" y="3054"/>
                    </a:cubicBezTo>
                    <a:cubicBezTo>
                      <a:pt x="1209" y="3109"/>
                      <a:pt x="1209" y="3109"/>
                      <a:pt x="1209" y="3109"/>
                    </a:cubicBezTo>
                    <a:cubicBezTo>
                      <a:pt x="2426" y="2871"/>
                      <a:pt x="2426" y="2871"/>
                      <a:pt x="2426" y="2871"/>
                    </a:cubicBezTo>
                    <a:cubicBezTo>
                      <a:pt x="2983" y="2544"/>
                      <a:pt x="2983" y="2544"/>
                      <a:pt x="2983" y="2544"/>
                    </a:cubicBezTo>
                    <a:cubicBezTo>
                      <a:pt x="1487" y="0"/>
                      <a:pt x="1487" y="0"/>
                      <a:pt x="1487" y="0"/>
                    </a:cubicBezTo>
                    <a:cubicBezTo>
                      <a:pt x="931" y="328"/>
                      <a:pt x="931" y="328"/>
                      <a:pt x="931" y="328"/>
                    </a:cubicBezTo>
                    <a:lnTo>
                      <a:pt x="131" y="1275"/>
                    </a:lnTo>
                    <a:close/>
                    <a:moveTo>
                      <a:pt x="1880" y="1481"/>
                    </a:moveTo>
                    <a:cubicBezTo>
                      <a:pt x="2068" y="1802"/>
                      <a:pt x="1961" y="2215"/>
                      <a:pt x="1640" y="2403"/>
                    </a:cubicBezTo>
                    <a:cubicBezTo>
                      <a:pt x="1320" y="2592"/>
                      <a:pt x="907" y="2485"/>
                      <a:pt x="718" y="2164"/>
                    </a:cubicBezTo>
                    <a:cubicBezTo>
                      <a:pt x="530" y="1843"/>
                      <a:pt x="637" y="1430"/>
                      <a:pt x="958" y="1242"/>
                    </a:cubicBezTo>
                    <a:cubicBezTo>
                      <a:pt x="1278" y="1053"/>
                      <a:pt x="1691" y="1160"/>
                      <a:pt x="1880" y="1481"/>
                    </a:cubicBezTo>
                    <a:close/>
                  </a:path>
                </a:pathLst>
              </a:custGeom>
              <a:solidFill>
                <a:srgbClr val="395D7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ïṥḻíḍe">
                <a:extLst>
                  <a:ext uri="{FF2B5EF4-FFF2-40B4-BE49-F238E27FC236}">
                    <a16:creationId xmlns:a16="http://schemas.microsoft.com/office/drawing/2014/main" id="{64D18CF9-5FC4-42C1-82FF-BDFB1FAA4205}"/>
                  </a:ext>
                </a:extLst>
              </p:cNvPr>
              <p:cNvSpPr/>
              <p:nvPr/>
            </p:nvSpPr>
            <p:spPr bwMode="auto">
              <a:xfrm>
                <a:off x="2504" y="2826"/>
                <a:ext cx="244" cy="244"/>
              </a:xfrm>
              <a:custGeom>
                <a:avLst/>
                <a:gdLst>
                  <a:gd name="T0" fmla="*/ 125 w 1020"/>
                  <a:gd name="T1" fmla="*/ 737 h 1020"/>
                  <a:gd name="T2" fmla="*/ 737 w 1020"/>
                  <a:gd name="T3" fmla="*/ 895 h 1020"/>
                  <a:gd name="T4" fmla="*/ 895 w 1020"/>
                  <a:gd name="T5" fmla="*/ 284 h 1020"/>
                  <a:gd name="T6" fmla="*/ 284 w 1020"/>
                  <a:gd name="T7" fmla="*/ 125 h 1020"/>
                  <a:gd name="T8" fmla="*/ 125 w 1020"/>
                  <a:gd name="T9" fmla="*/ 737 h 10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0" h="1020">
                    <a:moveTo>
                      <a:pt x="125" y="737"/>
                    </a:moveTo>
                    <a:cubicBezTo>
                      <a:pt x="250" y="949"/>
                      <a:pt x="524" y="1020"/>
                      <a:pt x="737" y="895"/>
                    </a:cubicBezTo>
                    <a:cubicBezTo>
                      <a:pt x="949" y="770"/>
                      <a:pt x="1020" y="497"/>
                      <a:pt x="895" y="284"/>
                    </a:cubicBezTo>
                    <a:cubicBezTo>
                      <a:pt x="770" y="71"/>
                      <a:pt x="497" y="0"/>
                      <a:pt x="284" y="125"/>
                    </a:cubicBezTo>
                    <a:cubicBezTo>
                      <a:pt x="71" y="250"/>
                      <a:pt x="0" y="524"/>
                      <a:pt x="125" y="73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$ľîḍe">
                <a:extLst>
                  <a:ext uri="{FF2B5EF4-FFF2-40B4-BE49-F238E27FC236}">
                    <a16:creationId xmlns:a16="http://schemas.microsoft.com/office/drawing/2014/main" id="{7E405618-99EC-4604-9CD5-D32CEC80EEB7}"/>
                  </a:ext>
                </a:extLst>
              </p:cNvPr>
              <p:cNvSpPr/>
              <p:nvPr/>
            </p:nvSpPr>
            <p:spPr bwMode="auto">
              <a:xfrm>
                <a:off x="2486" y="2990"/>
                <a:ext cx="51" cy="51"/>
              </a:xfrm>
              <a:custGeom>
                <a:avLst/>
                <a:gdLst>
                  <a:gd name="T0" fmla="*/ 59 w 213"/>
                  <a:gd name="T1" fmla="*/ 26 h 213"/>
                  <a:gd name="T2" fmla="*/ 187 w 213"/>
                  <a:gd name="T3" fmla="*/ 59 h 213"/>
                  <a:gd name="T4" fmla="*/ 154 w 213"/>
                  <a:gd name="T5" fmla="*/ 187 h 213"/>
                  <a:gd name="T6" fmla="*/ 26 w 213"/>
                  <a:gd name="T7" fmla="*/ 153 h 213"/>
                  <a:gd name="T8" fmla="*/ 59 w 213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59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3" y="103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3"/>
                    </a:cubicBezTo>
                    <a:cubicBezTo>
                      <a:pt x="0" y="109"/>
                      <a:pt x="15" y="52"/>
                      <a:pt x="59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îṡ1íḋê">
                <a:extLst>
                  <a:ext uri="{FF2B5EF4-FFF2-40B4-BE49-F238E27FC236}">
                    <a16:creationId xmlns:a16="http://schemas.microsoft.com/office/drawing/2014/main" id="{9C8EE1EA-FF1C-4125-8684-5E628E5C17AC}"/>
                  </a:ext>
                </a:extLst>
              </p:cNvPr>
              <p:cNvSpPr/>
              <p:nvPr/>
            </p:nvSpPr>
            <p:spPr bwMode="auto">
              <a:xfrm>
                <a:off x="2715" y="2855"/>
                <a:ext cx="52" cy="51"/>
              </a:xfrm>
              <a:custGeom>
                <a:avLst/>
                <a:gdLst>
                  <a:gd name="T0" fmla="*/ 60 w 214"/>
                  <a:gd name="T1" fmla="*/ 26 h 213"/>
                  <a:gd name="T2" fmla="*/ 187 w 214"/>
                  <a:gd name="T3" fmla="*/ 59 h 213"/>
                  <a:gd name="T4" fmla="*/ 154 w 214"/>
                  <a:gd name="T5" fmla="*/ 187 h 213"/>
                  <a:gd name="T6" fmla="*/ 26 w 214"/>
                  <a:gd name="T7" fmla="*/ 154 h 213"/>
                  <a:gd name="T8" fmla="*/ 60 w 214"/>
                  <a:gd name="T9" fmla="*/ 2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4" h="213">
                    <a:moveTo>
                      <a:pt x="60" y="26"/>
                    </a:moveTo>
                    <a:cubicBezTo>
                      <a:pt x="104" y="0"/>
                      <a:pt x="161" y="14"/>
                      <a:pt x="187" y="59"/>
                    </a:cubicBezTo>
                    <a:cubicBezTo>
                      <a:pt x="214" y="103"/>
                      <a:pt x="199" y="161"/>
                      <a:pt x="154" y="187"/>
                    </a:cubicBezTo>
                    <a:cubicBezTo>
                      <a:pt x="110" y="213"/>
                      <a:pt x="53" y="198"/>
                      <a:pt x="26" y="154"/>
                    </a:cubicBezTo>
                    <a:cubicBezTo>
                      <a:pt x="0" y="109"/>
                      <a:pt x="15" y="52"/>
                      <a:pt x="60" y="26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ṧlîḓê">
                <a:extLst>
                  <a:ext uri="{FF2B5EF4-FFF2-40B4-BE49-F238E27FC236}">
                    <a16:creationId xmlns:a16="http://schemas.microsoft.com/office/drawing/2014/main" id="{964DC924-A792-4984-A975-90D62A974C8C}"/>
                  </a:ext>
                </a:extLst>
              </p:cNvPr>
              <p:cNvSpPr/>
              <p:nvPr/>
            </p:nvSpPr>
            <p:spPr bwMode="auto">
              <a:xfrm>
                <a:off x="2533" y="2808"/>
                <a:ext cx="51" cy="51"/>
              </a:xfrm>
              <a:custGeom>
                <a:avLst/>
                <a:gdLst>
                  <a:gd name="T0" fmla="*/ 187 w 213"/>
                  <a:gd name="T1" fmla="*/ 59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59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59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8"/>
                      <a:pt x="26" y="154"/>
                    </a:cubicBezTo>
                    <a:cubicBezTo>
                      <a:pt x="0" y="109"/>
                      <a:pt x="15" y="52"/>
                      <a:pt x="59" y="26"/>
                    </a:cubicBezTo>
                    <a:cubicBezTo>
                      <a:pt x="104" y="0"/>
                      <a:pt x="161" y="15"/>
                      <a:pt x="187" y="59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íṩļïďê">
                <a:extLst>
                  <a:ext uri="{FF2B5EF4-FFF2-40B4-BE49-F238E27FC236}">
                    <a16:creationId xmlns:a16="http://schemas.microsoft.com/office/drawing/2014/main" id="{82AA3AEA-A041-4EBA-A016-4EAC816BBF62}"/>
                  </a:ext>
                </a:extLst>
              </p:cNvPr>
              <p:cNvSpPr/>
              <p:nvPr/>
            </p:nvSpPr>
            <p:spPr bwMode="auto">
              <a:xfrm>
                <a:off x="2668" y="3037"/>
                <a:ext cx="51" cy="51"/>
              </a:xfrm>
              <a:custGeom>
                <a:avLst/>
                <a:gdLst>
                  <a:gd name="T0" fmla="*/ 187 w 213"/>
                  <a:gd name="T1" fmla="*/ 60 h 213"/>
                  <a:gd name="T2" fmla="*/ 154 w 213"/>
                  <a:gd name="T3" fmla="*/ 187 h 213"/>
                  <a:gd name="T4" fmla="*/ 26 w 213"/>
                  <a:gd name="T5" fmla="*/ 154 h 213"/>
                  <a:gd name="T6" fmla="*/ 59 w 213"/>
                  <a:gd name="T7" fmla="*/ 26 h 213"/>
                  <a:gd name="T8" fmla="*/ 187 w 213"/>
                  <a:gd name="T9" fmla="*/ 6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13">
                    <a:moveTo>
                      <a:pt x="187" y="60"/>
                    </a:moveTo>
                    <a:cubicBezTo>
                      <a:pt x="213" y="104"/>
                      <a:pt x="198" y="161"/>
                      <a:pt x="154" y="187"/>
                    </a:cubicBezTo>
                    <a:cubicBezTo>
                      <a:pt x="109" y="213"/>
                      <a:pt x="52" y="199"/>
                      <a:pt x="26" y="154"/>
                    </a:cubicBezTo>
                    <a:cubicBezTo>
                      <a:pt x="0" y="110"/>
                      <a:pt x="14" y="52"/>
                      <a:pt x="59" y="26"/>
                    </a:cubicBezTo>
                    <a:cubicBezTo>
                      <a:pt x="103" y="0"/>
                      <a:pt x="161" y="15"/>
                      <a:pt x="187" y="6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ïśļíḓè">
                <a:extLst>
                  <a:ext uri="{FF2B5EF4-FFF2-40B4-BE49-F238E27FC236}">
                    <a16:creationId xmlns:a16="http://schemas.microsoft.com/office/drawing/2014/main" id="{E5EDFBF5-B332-441B-B34B-361388C090E3}"/>
                  </a:ext>
                </a:extLst>
              </p:cNvPr>
              <p:cNvSpPr/>
              <p:nvPr/>
            </p:nvSpPr>
            <p:spPr bwMode="auto">
              <a:xfrm>
                <a:off x="2472" y="2890"/>
                <a:ext cx="50" cy="50"/>
              </a:xfrm>
              <a:custGeom>
                <a:avLst/>
                <a:gdLst>
                  <a:gd name="T0" fmla="*/ 127 w 207"/>
                  <a:gd name="T1" fmla="*/ 13 h 207"/>
                  <a:gd name="T2" fmla="*/ 194 w 207"/>
                  <a:gd name="T3" fmla="*/ 127 h 207"/>
                  <a:gd name="T4" fmla="*/ 80 w 207"/>
                  <a:gd name="T5" fmla="*/ 194 h 207"/>
                  <a:gd name="T6" fmla="*/ 13 w 207"/>
                  <a:gd name="T7" fmla="*/ 80 h 207"/>
                  <a:gd name="T8" fmla="*/ 127 w 207"/>
                  <a:gd name="T9" fmla="*/ 13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27" y="13"/>
                    </a:moveTo>
                    <a:cubicBezTo>
                      <a:pt x="177" y="26"/>
                      <a:pt x="207" y="77"/>
                      <a:pt x="194" y="127"/>
                    </a:cubicBez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ïṡlîdê">
                <a:extLst>
                  <a:ext uri="{FF2B5EF4-FFF2-40B4-BE49-F238E27FC236}">
                    <a16:creationId xmlns:a16="http://schemas.microsoft.com/office/drawing/2014/main" id="{B76499F3-D3AB-40B3-8447-5804E076B980}"/>
                  </a:ext>
                </a:extLst>
              </p:cNvPr>
              <p:cNvSpPr/>
              <p:nvPr/>
            </p:nvSpPr>
            <p:spPr bwMode="auto">
              <a:xfrm>
                <a:off x="2730" y="2957"/>
                <a:ext cx="50" cy="49"/>
              </a:xfrm>
              <a:custGeom>
                <a:avLst/>
                <a:gdLst>
                  <a:gd name="T0" fmla="*/ 127 w 207"/>
                  <a:gd name="T1" fmla="*/ 13 h 206"/>
                  <a:gd name="T2" fmla="*/ 194 w 207"/>
                  <a:gd name="T3" fmla="*/ 126 h 206"/>
                  <a:gd name="T4" fmla="*/ 80 w 207"/>
                  <a:gd name="T5" fmla="*/ 193 h 206"/>
                  <a:gd name="T6" fmla="*/ 13 w 207"/>
                  <a:gd name="T7" fmla="*/ 80 h 206"/>
                  <a:gd name="T8" fmla="*/ 127 w 207"/>
                  <a:gd name="T9" fmla="*/ 13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6">
                    <a:moveTo>
                      <a:pt x="127" y="13"/>
                    </a:moveTo>
                    <a:cubicBezTo>
                      <a:pt x="177" y="26"/>
                      <a:pt x="207" y="77"/>
                      <a:pt x="194" y="126"/>
                    </a:cubicBezTo>
                    <a:cubicBezTo>
                      <a:pt x="181" y="176"/>
                      <a:pt x="130" y="206"/>
                      <a:pt x="80" y="193"/>
                    </a:cubicBezTo>
                    <a:cubicBezTo>
                      <a:pt x="30" y="180"/>
                      <a:pt x="0" y="129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iṧlîḋé">
                <a:extLst>
                  <a:ext uri="{FF2B5EF4-FFF2-40B4-BE49-F238E27FC236}">
                    <a16:creationId xmlns:a16="http://schemas.microsoft.com/office/drawing/2014/main" id="{C1C48B55-BDB9-49BE-8DF1-C806E164364C}"/>
                  </a:ext>
                </a:extLst>
              </p:cNvPr>
              <p:cNvSpPr/>
              <p:nvPr/>
            </p:nvSpPr>
            <p:spPr bwMode="auto">
              <a:xfrm>
                <a:off x="2635" y="2795"/>
                <a:ext cx="49" cy="49"/>
              </a:xfrm>
              <a:custGeom>
                <a:avLst/>
                <a:gdLst>
                  <a:gd name="T0" fmla="*/ 193 w 206"/>
                  <a:gd name="T1" fmla="*/ 127 h 207"/>
                  <a:gd name="T2" fmla="*/ 80 w 206"/>
                  <a:gd name="T3" fmla="*/ 194 h 207"/>
                  <a:gd name="T4" fmla="*/ 13 w 206"/>
                  <a:gd name="T5" fmla="*/ 80 h 207"/>
                  <a:gd name="T6" fmla="*/ 127 w 206"/>
                  <a:gd name="T7" fmla="*/ 13 h 207"/>
                  <a:gd name="T8" fmla="*/ 193 w 206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6" h="207">
                    <a:moveTo>
                      <a:pt x="193" y="127"/>
                    </a:moveTo>
                    <a:cubicBezTo>
                      <a:pt x="180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6" y="26"/>
                      <a:pt x="206" y="77"/>
                      <a:pt x="193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ŝlíḋê">
                <a:extLst>
                  <a:ext uri="{FF2B5EF4-FFF2-40B4-BE49-F238E27FC236}">
                    <a16:creationId xmlns:a16="http://schemas.microsoft.com/office/drawing/2014/main" id="{9754F020-3568-4272-916D-D03D62E4F6B2}"/>
                  </a:ext>
                </a:extLst>
              </p:cNvPr>
              <p:cNvSpPr/>
              <p:nvPr/>
            </p:nvSpPr>
            <p:spPr bwMode="auto">
              <a:xfrm>
                <a:off x="2568" y="3052"/>
                <a:ext cx="49" cy="50"/>
              </a:xfrm>
              <a:custGeom>
                <a:avLst/>
                <a:gdLst>
                  <a:gd name="T0" fmla="*/ 194 w 207"/>
                  <a:gd name="T1" fmla="*/ 127 h 207"/>
                  <a:gd name="T2" fmla="*/ 80 w 207"/>
                  <a:gd name="T3" fmla="*/ 194 h 207"/>
                  <a:gd name="T4" fmla="*/ 13 w 207"/>
                  <a:gd name="T5" fmla="*/ 80 h 207"/>
                  <a:gd name="T6" fmla="*/ 127 w 207"/>
                  <a:gd name="T7" fmla="*/ 13 h 207"/>
                  <a:gd name="T8" fmla="*/ 194 w 207"/>
                  <a:gd name="T9" fmla="*/ 12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207">
                    <a:moveTo>
                      <a:pt x="194" y="127"/>
                    </a:moveTo>
                    <a:cubicBezTo>
                      <a:pt x="181" y="177"/>
                      <a:pt x="130" y="207"/>
                      <a:pt x="80" y="194"/>
                    </a:cubicBezTo>
                    <a:cubicBezTo>
                      <a:pt x="30" y="181"/>
                      <a:pt x="0" y="130"/>
                      <a:pt x="13" y="80"/>
                    </a:cubicBezTo>
                    <a:cubicBezTo>
                      <a:pt x="26" y="30"/>
                      <a:pt x="77" y="0"/>
                      <a:pt x="127" y="13"/>
                    </a:cubicBezTo>
                    <a:cubicBezTo>
                      <a:pt x="177" y="26"/>
                      <a:pt x="207" y="77"/>
                      <a:pt x="194" y="12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í$ḷïďê">
                <a:extLst>
                  <a:ext uri="{FF2B5EF4-FFF2-40B4-BE49-F238E27FC236}">
                    <a16:creationId xmlns:a16="http://schemas.microsoft.com/office/drawing/2014/main" id="{B4961F31-D1BF-4D14-99C6-ED6D78F1ECF9}"/>
                  </a:ext>
                </a:extLst>
              </p:cNvPr>
              <p:cNvSpPr/>
              <p:nvPr/>
            </p:nvSpPr>
            <p:spPr bwMode="auto">
              <a:xfrm>
                <a:off x="2493" y="2844"/>
                <a:ext cx="51" cy="51"/>
              </a:xfrm>
              <a:custGeom>
                <a:avLst/>
                <a:gdLst>
                  <a:gd name="T0" fmla="*/ 161 w 212"/>
                  <a:gd name="T1" fmla="*/ 31 h 212"/>
                  <a:gd name="T2" fmla="*/ 181 w 212"/>
                  <a:gd name="T3" fmla="*/ 161 h 212"/>
                  <a:gd name="T4" fmla="*/ 51 w 212"/>
                  <a:gd name="T5" fmla="*/ 181 h 212"/>
                  <a:gd name="T6" fmla="*/ 31 w 212"/>
                  <a:gd name="T7" fmla="*/ 50 h 212"/>
                  <a:gd name="T8" fmla="*/ 161 w 212"/>
                  <a:gd name="T9" fmla="*/ 3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61" y="31"/>
                    </a:moveTo>
                    <a:cubicBezTo>
                      <a:pt x="203" y="61"/>
                      <a:pt x="212" y="119"/>
                      <a:pt x="181" y="161"/>
                    </a:cubicBezTo>
                    <a:cubicBezTo>
                      <a:pt x="151" y="203"/>
                      <a:pt x="92" y="212"/>
                      <a:pt x="51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$lîḑe">
                <a:extLst>
                  <a:ext uri="{FF2B5EF4-FFF2-40B4-BE49-F238E27FC236}">
                    <a16:creationId xmlns:a16="http://schemas.microsoft.com/office/drawing/2014/main" id="{6E598BF4-69AC-48D7-9F3D-02B2FA018BFE}"/>
                  </a:ext>
                </a:extLst>
              </p:cNvPr>
              <p:cNvSpPr/>
              <p:nvPr/>
            </p:nvSpPr>
            <p:spPr bwMode="auto">
              <a:xfrm>
                <a:off x="2708" y="3002"/>
                <a:ext cx="51" cy="50"/>
              </a:xfrm>
              <a:custGeom>
                <a:avLst/>
                <a:gdLst>
                  <a:gd name="T0" fmla="*/ 161 w 211"/>
                  <a:gd name="T1" fmla="*/ 30 h 211"/>
                  <a:gd name="T2" fmla="*/ 181 w 211"/>
                  <a:gd name="T3" fmla="*/ 161 h 211"/>
                  <a:gd name="T4" fmla="*/ 50 w 211"/>
                  <a:gd name="T5" fmla="*/ 181 h 211"/>
                  <a:gd name="T6" fmla="*/ 30 w 211"/>
                  <a:gd name="T7" fmla="*/ 50 h 211"/>
                  <a:gd name="T8" fmla="*/ 161 w 211"/>
                  <a:gd name="T9" fmla="*/ 3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1" h="211">
                    <a:moveTo>
                      <a:pt x="161" y="30"/>
                    </a:moveTo>
                    <a:cubicBezTo>
                      <a:pt x="202" y="61"/>
                      <a:pt x="211" y="119"/>
                      <a:pt x="181" y="161"/>
                    </a:cubicBezTo>
                    <a:cubicBezTo>
                      <a:pt x="150" y="203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0" y="50"/>
                    </a:cubicBezTo>
                    <a:cubicBezTo>
                      <a:pt x="61" y="9"/>
                      <a:pt x="119" y="0"/>
                      <a:pt x="161" y="30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íśḷîḑê">
                <a:extLst>
                  <a:ext uri="{FF2B5EF4-FFF2-40B4-BE49-F238E27FC236}">
                    <a16:creationId xmlns:a16="http://schemas.microsoft.com/office/drawing/2014/main" id="{CE255332-5AB5-4CF4-B382-2AB2E818073C}"/>
                  </a:ext>
                </a:extLst>
              </p:cNvPr>
              <p:cNvSpPr/>
              <p:nvPr/>
            </p:nvSpPr>
            <p:spPr bwMode="auto">
              <a:xfrm>
                <a:off x="2680" y="2816"/>
                <a:ext cx="50" cy="50"/>
              </a:xfrm>
              <a:custGeom>
                <a:avLst/>
                <a:gdLst>
                  <a:gd name="T0" fmla="*/ 181 w 212"/>
                  <a:gd name="T1" fmla="*/ 161 h 212"/>
                  <a:gd name="T2" fmla="*/ 51 w 212"/>
                  <a:gd name="T3" fmla="*/ 181 h 212"/>
                  <a:gd name="T4" fmla="*/ 31 w 212"/>
                  <a:gd name="T5" fmla="*/ 51 h 212"/>
                  <a:gd name="T6" fmla="*/ 161 w 212"/>
                  <a:gd name="T7" fmla="*/ 31 h 212"/>
                  <a:gd name="T8" fmla="*/ 181 w 212"/>
                  <a:gd name="T9" fmla="*/ 16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2">
                    <a:moveTo>
                      <a:pt x="181" y="161"/>
                    </a:moveTo>
                    <a:cubicBezTo>
                      <a:pt x="150" y="203"/>
                      <a:pt x="92" y="212"/>
                      <a:pt x="51" y="181"/>
                    </a:cubicBezTo>
                    <a:cubicBezTo>
                      <a:pt x="9" y="151"/>
                      <a:pt x="0" y="92"/>
                      <a:pt x="31" y="51"/>
                    </a:cubicBezTo>
                    <a:cubicBezTo>
                      <a:pt x="61" y="9"/>
                      <a:pt x="120" y="0"/>
                      <a:pt x="161" y="31"/>
                    </a:cubicBezTo>
                    <a:cubicBezTo>
                      <a:pt x="203" y="61"/>
                      <a:pt x="212" y="120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îşḷíḑê">
                <a:extLst>
                  <a:ext uri="{FF2B5EF4-FFF2-40B4-BE49-F238E27FC236}">
                    <a16:creationId xmlns:a16="http://schemas.microsoft.com/office/drawing/2014/main" id="{3C8D2A99-F808-4ED4-A0AC-6BCE6612A8A8}"/>
                  </a:ext>
                </a:extLst>
              </p:cNvPr>
              <p:cNvSpPr/>
              <p:nvPr/>
            </p:nvSpPr>
            <p:spPr bwMode="auto">
              <a:xfrm>
                <a:off x="2522" y="3030"/>
                <a:ext cx="51" cy="51"/>
              </a:xfrm>
              <a:custGeom>
                <a:avLst/>
                <a:gdLst>
                  <a:gd name="T0" fmla="*/ 181 w 212"/>
                  <a:gd name="T1" fmla="*/ 161 h 211"/>
                  <a:gd name="T2" fmla="*/ 50 w 212"/>
                  <a:gd name="T3" fmla="*/ 181 h 211"/>
                  <a:gd name="T4" fmla="*/ 31 w 212"/>
                  <a:gd name="T5" fmla="*/ 50 h 211"/>
                  <a:gd name="T6" fmla="*/ 161 w 212"/>
                  <a:gd name="T7" fmla="*/ 30 h 211"/>
                  <a:gd name="T8" fmla="*/ 181 w 212"/>
                  <a:gd name="T9" fmla="*/ 16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2" h="211">
                    <a:moveTo>
                      <a:pt x="181" y="161"/>
                    </a:moveTo>
                    <a:cubicBezTo>
                      <a:pt x="150" y="202"/>
                      <a:pt x="92" y="211"/>
                      <a:pt x="50" y="181"/>
                    </a:cubicBezTo>
                    <a:cubicBezTo>
                      <a:pt x="9" y="150"/>
                      <a:pt x="0" y="92"/>
                      <a:pt x="31" y="50"/>
                    </a:cubicBezTo>
                    <a:cubicBezTo>
                      <a:pt x="61" y="9"/>
                      <a:pt x="120" y="0"/>
                      <a:pt x="161" y="30"/>
                    </a:cubicBezTo>
                    <a:cubicBezTo>
                      <a:pt x="203" y="61"/>
                      <a:pt x="212" y="119"/>
                      <a:pt x="181" y="161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ŝliḓè">
                <a:extLst>
                  <a:ext uri="{FF2B5EF4-FFF2-40B4-BE49-F238E27FC236}">
                    <a16:creationId xmlns:a16="http://schemas.microsoft.com/office/drawing/2014/main" id="{4B7716AE-D8C0-411B-9A07-56637F9DFADD}"/>
                  </a:ext>
                </a:extLst>
              </p:cNvPr>
              <p:cNvSpPr/>
              <p:nvPr/>
            </p:nvSpPr>
            <p:spPr bwMode="auto">
              <a:xfrm>
                <a:off x="2621" y="3056"/>
                <a:ext cx="48" cy="48"/>
              </a:xfrm>
              <a:custGeom>
                <a:avLst/>
                <a:gdLst>
                  <a:gd name="T0" fmla="*/ 7 w 200"/>
                  <a:gd name="T1" fmla="*/ 113 h 200"/>
                  <a:gd name="T2" fmla="*/ 87 w 200"/>
                  <a:gd name="T3" fmla="*/ 8 h 200"/>
                  <a:gd name="T4" fmla="*/ 192 w 200"/>
                  <a:gd name="T5" fmla="*/ 87 h 200"/>
                  <a:gd name="T6" fmla="*/ 113 w 200"/>
                  <a:gd name="T7" fmla="*/ 193 h 200"/>
                  <a:gd name="T8" fmla="*/ 7 w 200"/>
                  <a:gd name="T9" fmla="*/ 113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200">
                    <a:moveTo>
                      <a:pt x="7" y="113"/>
                    </a:moveTo>
                    <a:cubicBezTo>
                      <a:pt x="0" y="62"/>
                      <a:pt x="36" y="15"/>
                      <a:pt x="87" y="8"/>
                    </a:cubicBezTo>
                    <a:cubicBezTo>
                      <a:pt x="138" y="0"/>
                      <a:pt x="185" y="36"/>
                      <a:pt x="192" y="87"/>
                    </a:cubicBezTo>
                    <a:cubicBezTo>
                      <a:pt x="200" y="138"/>
                      <a:pt x="164" y="185"/>
                      <a:pt x="113" y="193"/>
                    </a:cubicBezTo>
                    <a:cubicBezTo>
                      <a:pt x="62" y="200"/>
                      <a:pt x="15" y="164"/>
                      <a:pt x="7" y="113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îṩ1ïďè">
                <a:extLst>
                  <a:ext uri="{FF2B5EF4-FFF2-40B4-BE49-F238E27FC236}">
                    <a16:creationId xmlns:a16="http://schemas.microsoft.com/office/drawing/2014/main" id="{4A26293F-832D-423D-B6EA-3C30B54A0833}"/>
                  </a:ext>
                </a:extLst>
              </p:cNvPr>
              <p:cNvSpPr/>
              <p:nvPr/>
            </p:nvSpPr>
            <p:spPr bwMode="auto">
              <a:xfrm>
                <a:off x="2584" y="2793"/>
                <a:ext cx="47" cy="47"/>
              </a:xfrm>
              <a:custGeom>
                <a:avLst/>
                <a:gdLst>
                  <a:gd name="T0" fmla="*/ 7 w 199"/>
                  <a:gd name="T1" fmla="*/ 112 h 199"/>
                  <a:gd name="T2" fmla="*/ 87 w 199"/>
                  <a:gd name="T3" fmla="*/ 7 h 199"/>
                  <a:gd name="T4" fmla="*/ 192 w 199"/>
                  <a:gd name="T5" fmla="*/ 86 h 199"/>
                  <a:gd name="T6" fmla="*/ 113 w 199"/>
                  <a:gd name="T7" fmla="*/ 192 h 199"/>
                  <a:gd name="T8" fmla="*/ 7 w 199"/>
                  <a:gd name="T9" fmla="*/ 112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7" y="112"/>
                    </a:moveTo>
                    <a:cubicBezTo>
                      <a:pt x="0" y="61"/>
                      <a:pt x="36" y="14"/>
                      <a:pt x="87" y="7"/>
                    </a:cubicBezTo>
                    <a:cubicBezTo>
                      <a:pt x="138" y="0"/>
                      <a:pt x="185" y="35"/>
                      <a:pt x="192" y="86"/>
                    </a:cubicBezTo>
                    <a:cubicBezTo>
                      <a:pt x="199" y="137"/>
                      <a:pt x="164" y="185"/>
                      <a:pt x="113" y="192"/>
                    </a:cubicBezTo>
                    <a:cubicBezTo>
                      <a:pt x="62" y="199"/>
                      <a:pt x="14" y="163"/>
                      <a:pt x="7" y="112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îšľídê">
                <a:extLst>
                  <a:ext uri="{FF2B5EF4-FFF2-40B4-BE49-F238E27FC236}">
                    <a16:creationId xmlns:a16="http://schemas.microsoft.com/office/drawing/2014/main" id="{F3B07BFC-B249-46FE-AC3D-045050537E2E}"/>
                  </a:ext>
                </a:extLst>
              </p:cNvPr>
              <p:cNvSpPr/>
              <p:nvPr/>
            </p:nvSpPr>
            <p:spPr bwMode="auto">
              <a:xfrm>
                <a:off x="2470" y="2943"/>
                <a:ext cx="48" cy="48"/>
              </a:xfrm>
              <a:custGeom>
                <a:avLst/>
                <a:gdLst>
                  <a:gd name="T0" fmla="*/ 86 w 199"/>
                  <a:gd name="T1" fmla="*/ 7 h 200"/>
                  <a:gd name="T2" fmla="*/ 192 w 199"/>
                  <a:gd name="T3" fmla="*/ 87 h 200"/>
                  <a:gd name="T4" fmla="*/ 112 w 199"/>
                  <a:gd name="T5" fmla="*/ 192 h 200"/>
                  <a:gd name="T6" fmla="*/ 7 w 199"/>
                  <a:gd name="T7" fmla="*/ 113 h 200"/>
                  <a:gd name="T8" fmla="*/ 86 w 199"/>
                  <a:gd name="T9" fmla="*/ 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200">
                    <a:moveTo>
                      <a:pt x="86" y="7"/>
                    </a:moveTo>
                    <a:cubicBezTo>
                      <a:pt x="137" y="0"/>
                      <a:pt x="185" y="36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200"/>
                      <a:pt x="14" y="164"/>
                      <a:pt x="7" y="113"/>
                    </a:cubicBezTo>
                    <a:cubicBezTo>
                      <a:pt x="0" y="62"/>
                      <a:pt x="35" y="15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ṥliḋê">
                <a:extLst>
                  <a:ext uri="{FF2B5EF4-FFF2-40B4-BE49-F238E27FC236}">
                    <a16:creationId xmlns:a16="http://schemas.microsoft.com/office/drawing/2014/main" id="{98C0DB5B-A5FA-41E0-81AB-BA1A4C4D6A86}"/>
                  </a:ext>
                </a:extLst>
              </p:cNvPr>
              <p:cNvSpPr/>
              <p:nvPr/>
            </p:nvSpPr>
            <p:spPr bwMode="auto">
              <a:xfrm>
                <a:off x="2734" y="2906"/>
                <a:ext cx="48" cy="47"/>
              </a:xfrm>
              <a:custGeom>
                <a:avLst/>
                <a:gdLst>
                  <a:gd name="T0" fmla="*/ 86 w 199"/>
                  <a:gd name="T1" fmla="*/ 7 h 199"/>
                  <a:gd name="T2" fmla="*/ 192 w 199"/>
                  <a:gd name="T3" fmla="*/ 87 h 199"/>
                  <a:gd name="T4" fmla="*/ 112 w 199"/>
                  <a:gd name="T5" fmla="*/ 192 h 199"/>
                  <a:gd name="T6" fmla="*/ 7 w 199"/>
                  <a:gd name="T7" fmla="*/ 113 h 199"/>
                  <a:gd name="T8" fmla="*/ 86 w 199"/>
                  <a:gd name="T9" fmla="*/ 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99">
                    <a:moveTo>
                      <a:pt x="86" y="7"/>
                    </a:moveTo>
                    <a:cubicBezTo>
                      <a:pt x="137" y="0"/>
                      <a:pt x="184" y="35"/>
                      <a:pt x="192" y="87"/>
                    </a:cubicBezTo>
                    <a:cubicBezTo>
                      <a:pt x="199" y="138"/>
                      <a:pt x="163" y="185"/>
                      <a:pt x="112" y="192"/>
                    </a:cubicBezTo>
                    <a:cubicBezTo>
                      <a:pt x="61" y="199"/>
                      <a:pt x="14" y="164"/>
                      <a:pt x="7" y="113"/>
                    </a:cubicBezTo>
                    <a:cubicBezTo>
                      <a:pt x="0" y="62"/>
                      <a:pt x="35" y="14"/>
                      <a:pt x="86" y="7"/>
                    </a:cubicBezTo>
                    <a:close/>
                  </a:path>
                </a:pathLst>
              </a:custGeom>
              <a:solidFill>
                <a:srgbClr val="22415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ïṩ1iďè">
                <a:extLst>
                  <a:ext uri="{FF2B5EF4-FFF2-40B4-BE49-F238E27FC236}">
                    <a16:creationId xmlns:a16="http://schemas.microsoft.com/office/drawing/2014/main" id="{5BD9D4F7-AB7E-47CF-9583-D42C7A933F94}"/>
                  </a:ext>
                </a:extLst>
              </p:cNvPr>
              <p:cNvSpPr/>
              <p:nvPr/>
            </p:nvSpPr>
            <p:spPr bwMode="auto">
              <a:xfrm>
                <a:off x="2532" y="2854"/>
                <a:ext cx="187" cy="187"/>
              </a:xfrm>
              <a:custGeom>
                <a:avLst/>
                <a:gdLst>
                  <a:gd name="T0" fmla="*/ 217 w 779"/>
                  <a:gd name="T1" fmla="*/ 95 h 779"/>
                  <a:gd name="T2" fmla="*/ 684 w 779"/>
                  <a:gd name="T3" fmla="*/ 216 h 779"/>
                  <a:gd name="T4" fmla="*/ 563 w 779"/>
                  <a:gd name="T5" fmla="*/ 683 h 779"/>
                  <a:gd name="T6" fmla="*/ 96 w 779"/>
                  <a:gd name="T7" fmla="*/ 562 h 779"/>
                  <a:gd name="T8" fmla="*/ 217 w 779"/>
                  <a:gd name="T9" fmla="*/ 95 h 7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9" h="779">
                    <a:moveTo>
                      <a:pt x="217" y="95"/>
                    </a:moveTo>
                    <a:cubicBezTo>
                      <a:pt x="379" y="0"/>
                      <a:pt x="588" y="54"/>
                      <a:pt x="684" y="216"/>
                    </a:cubicBezTo>
                    <a:cubicBezTo>
                      <a:pt x="779" y="379"/>
                      <a:pt x="725" y="588"/>
                      <a:pt x="563" y="683"/>
                    </a:cubicBezTo>
                    <a:cubicBezTo>
                      <a:pt x="400" y="779"/>
                      <a:pt x="191" y="724"/>
                      <a:pt x="96" y="562"/>
                    </a:cubicBezTo>
                    <a:cubicBezTo>
                      <a:pt x="0" y="400"/>
                      <a:pt x="55" y="191"/>
                      <a:pt x="217" y="95"/>
                    </a:cubicBezTo>
                    <a:close/>
                  </a:path>
                </a:pathLst>
              </a:custGeom>
              <a:solidFill>
                <a:srgbClr val="E9F4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išḷïḋè">
                <a:extLst>
                  <a:ext uri="{FF2B5EF4-FFF2-40B4-BE49-F238E27FC236}">
                    <a16:creationId xmlns:a16="http://schemas.microsoft.com/office/drawing/2014/main" id="{F69BEEF3-EF65-4BF5-B6AE-0CED7FB339B1}"/>
                  </a:ext>
                </a:extLst>
              </p:cNvPr>
              <p:cNvSpPr/>
              <p:nvPr/>
            </p:nvSpPr>
            <p:spPr bwMode="auto">
              <a:xfrm>
                <a:off x="3376" y="3305"/>
                <a:ext cx="96" cy="287"/>
              </a:xfrm>
              <a:custGeom>
                <a:avLst/>
                <a:gdLst>
                  <a:gd name="T0" fmla="*/ 149 w 401"/>
                  <a:gd name="T1" fmla="*/ 1144 h 1200"/>
                  <a:gd name="T2" fmla="*/ 116 w 401"/>
                  <a:gd name="T3" fmla="*/ 1200 h 1200"/>
                  <a:gd name="T4" fmla="*/ 89 w 401"/>
                  <a:gd name="T5" fmla="*/ 1113 h 1200"/>
                  <a:gd name="T6" fmla="*/ 0 w 401"/>
                  <a:gd name="T7" fmla="*/ 935 h 1200"/>
                  <a:gd name="T8" fmla="*/ 117 w 401"/>
                  <a:gd name="T9" fmla="*/ 0 h 1200"/>
                  <a:gd name="T10" fmla="*/ 152 w 401"/>
                  <a:gd name="T11" fmla="*/ 1139 h 1200"/>
                  <a:gd name="T12" fmla="*/ 149 w 401"/>
                  <a:gd name="T13" fmla="*/ 1144 h 1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1" h="1200">
                    <a:moveTo>
                      <a:pt x="149" y="1144"/>
                    </a:moveTo>
                    <a:cubicBezTo>
                      <a:pt x="138" y="1164"/>
                      <a:pt x="128" y="1182"/>
                      <a:pt x="116" y="1200"/>
                    </a:cubicBezTo>
                    <a:cubicBezTo>
                      <a:pt x="109" y="1171"/>
                      <a:pt x="100" y="1142"/>
                      <a:pt x="89" y="1113"/>
                    </a:cubicBezTo>
                    <a:cubicBezTo>
                      <a:pt x="67" y="1052"/>
                      <a:pt x="36" y="992"/>
                      <a:pt x="0" y="935"/>
                    </a:cubicBezTo>
                    <a:cubicBezTo>
                      <a:pt x="232" y="446"/>
                      <a:pt x="178" y="145"/>
                      <a:pt x="117" y="0"/>
                    </a:cubicBezTo>
                    <a:cubicBezTo>
                      <a:pt x="221" y="201"/>
                      <a:pt x="401" y="667"/>
                      <a:pt x="152" y="1139"/>
                    </a:cubicBezTo>
                    <a:cubicBezTo>
                      <a:pt x="151" y="1141"/>
                      <a:pt x="150" y="1142"/>
                      <a:pt x="149" y="114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ïṩļïďe">
                <a:extLst>
                  <a:ext uri="{FF2B5EF4-FFF2-40B4-BE49-F238E27FC236}">
                    <a16:creationId xmlns:a16="http://schemas.microsoft.com/office/drawing/2014/main" id="{71379652-2043-4A99-AD7A-EDDB17E62B57}"/>
                  </a:ext>
                </a:extLst>
              </p:cNvPr>
              <p:cNvSpPr/>
              <p:nvPr/>
            </p:nvSpPr>
            <p:spPr bwMode="auto">
              <a:xfrm>
                <a:off x="3068" y="3529"/>
                <a:ext cx="336" cy="214"/>
              </a:xfrm>
              <a:custGeom>
                <a:avLst/>
                <a:gdLst>
                  <a:gd name="T0" fmla="*/ 0 w 1404"/>
                  <a:gd name="T1" fmla="*/ 729 h 893"/>
                  <a:gd name="T2" fmla="*/ 1236 w 1404"/>
                  <a:gd name="T3" fmla="*/ 103 h 893"/>
                  <a:gd name="T4" fmla="*/ 1239 w 1404"/>
                  <a:gd name="T5" fmla="*/ 98 h 893"/>
                  <a:gd name="T6" fmla="*/ 1288 w 1404"/>
                  <a:gd name="T7" fmla="*/ 0 h 893"/>
                  <a:gd name="T8" fmla="*/ 1377 w 1404"/>
                  <a:gd name="T9" fmla="*/ 178 h 893"/>
                  <a:gd name="T10" fmla="*/ 1404 w 1404"/>
                  <a:gd name="T11" fmla="*/ 265 h 893"/>
                  <a:gd name="T12" fmla="*/ 0 w 1404"/>
                  <a:gd name="T13" fmla="*/ 729 h 8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04" h="893">
                    <a:moveTo>
                      <a:pt x="0" y="729"/>
                    </a:moveTo>
                    <a:cubicBezTo>
                      <a:pt x="0" y="729"/>
                      <a:pt x="815" y="893"/>
                      <a:pt x="1236" y="103"/>
                    </a:cubicBezTo>
                    <a:cubicBezTo>
                      <a:pt x="1237" y="101"/>
                      <a:pt x="1238" y="100"/>
                      <a:pt x="1239" y="98"/>
                    </a:cubicBezTo>
                    <a:cubicBezTo>
                      <a:pt x="1256" y="64"/>
                      <a:pt x="1273" y="32"/>
                      <a:pt x="1288" y="0"/>
                    </a:cubicBezTo>
                    <a:cubicBezTo>
                      <a:pt x="1324" y="57"/>
                      <a:pt x="1355" y="117"/>
                      <a:pt x="1377" y="178"/>
                    </a:cubicBezTo>
                    <a:cubicBezTo>
                      <a:pt x="1388" y="207"/>
                      <a:pt x="1397" y="236"/>
                      <a:pt x="1404" y="265"/>
                    </a:cubicBezTo>
                    <a:cubicBezTo>
                      <a:pt x="1049" y="830"/>
                      <a:pt x="215" y="812"/>
                      <a:pt x="0" y="72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iṩlidé">
                <a:extLst>
                  <a:ext uri="{FF2B5EF4-FFF2-40B4-BE49-F238E27FC236}">
                    <a16:creationId xmlns:a16="http://schemas.microsoft.com/office/drawing/2014/main" id="{8761C091-BEB9-469E-9829-A32E915034EB}"/>
                  </a:ext>
                </a:extLst>
              </p:cNvPr>
              <p:cNvSpPr/>
              <p:nvPr/>
            </p:nvSpPr>
            <p:spPr bwMode="auto">
              <a:xfrm>
                <a:off x="2755" y="3292"/>
                <a:ext cx="652" cy="716"/>
              </a:xfrm>
              <a:custGeom>
                <a:avLst/>
                <a:gdLst>
                  <a:gd name="T0" fmla="*/ 2711 w 2724"/>
                  <a:gd name="T1" fmla="*/ 1256 h 2994"/>
                  <a:gd name="T2" fmla="*/ 2724 w 2724"/>
                  <a:gd name="T3" fmla="*/ 1329 h 2994"/>
                  <a:gd name="T4" fmla="*/ 1282 w 2724"/>
                  <a:gd name="T5" fmla="*/ 1787 h 2994"/>
                  <a:gd name="T6" fmla="*/ 806 w 2724"/>
                  <a:gd name="T7" fmla="*/ 2688 h 2994"/>
                  <a:gd name="T8" fmla="*/ 885 w 2724"/>
                  <a:gd name="T9" fmla="*/ 2730 h 2994"/>
                  <a:gd name="T10" fmla="*/ 939 w 2724"/>
                  <a:gd name="T11" fmla="*/ 2906 h 2994"/>
                  <a:gd name="T12" fmla="*/ 763 w 2724"/>
                  <a:gd name="T13" fmla="*/ 2960 h 2994"/>
                  <a:gd name="T14" fmla="*/ 426 w 2724"/>
                  <a:gd name="T15" fmla="*/ 2782 h 2994"/>
                  <a:gd name="T16" fmla="*/ 89 w 2724"/>
                  <a:gd name="T17" fmla="*/ 2604 h 2994"/>
                  <a:gd name="T18" fmla="*/ 34 w 2724"/>
                  <a:gd name="T19" fmla="*/ 2428 h 2994"/>
                  <a:gd name="T20" fmla="*/ 211 w 2724"/>
                  <a:gd name="T21" fmla="*/ 2373 h 2994"/>
                  <a:gd name="T22" fmla="*/ 289 w 2724"/>
                  <a:gd name="T23" fmla="*/ 2415 h 2994"/>
                  <a:gd name="T24" fmla="*/ 766 w 2724"/>
                  <a:gd name="T25" fmla="*/ 1514 h 2994"/>
                  <a:gd name="T26" fmla="*/ 360 w 2724"/>
                  <a:gd name="T27" fmla="*/ 0 h 2994"/>
                  <a:gd name="T28" fmla="*/ 374 w 2724"/>
                  <a:gd name="T29" fmla="*/ 50 h 2994"/>
                  <a:gd name="T30" fmla="*/ 830 w 2724"/>
                  <a:gd name="T31" fmla="*/ 1539 h 2994"/>
                  <a:gd name="T32" fmla="*/ 347 w 2724"/>
                  <a:gd name="T33" fmla="*/ 2453 h 2994"/>
                  <a:gd name="T34" fmla="*/ 99 w 2724"/>
                  <a:gd name="T35" fmla="*/ 2409 h 2994"/>
                  <a:gd name="T36" fmla="*/ 101 w 2724"/>
                  <a:gd name="T37" fmla="*/ 2559 h 2994"/>
                  <a:gd name="T38" fmla="*/ 486 w 2724"/>
                  <a:gd name="T39" fmla="*/ 2762 h 2994"/>
                  <a:gd name="T40" fmla="*/ 1085 w 2724"/>
                  <a:gd name="T41" fmla="*/ 1629 h 2994"/>
                  <a:gd name="T42" fmla="*/ 790 w 2724"/>
                  <a:gd name="T43" fmla="*/ 379 h 2994"/>
                  <a:gd name="T44" fmla="*/ 827 w 2724"/>
                  <a:gd name="T45" fmla="*/ 387 h 2994"/>
                  <a:gd name="T46" fmla="*/ 1254 w 2724"/>
                  <a:gd name="T47" fmla="*/ 413 h 2994"/>
                  <a:gd name="T48" fmla="*/ 1995 w 2724"/>
                  <a:gd name="T49" fmla="*/ 452 h 2994"/>
                  <a:gd name="T50" fmla="*/ 2595 w 2724"/>
                  <a:gd name="T51" fmla="*/ 991 h 2994"/>
                  <a:gd name="T52" fmla="*/ 2546 w 2724"/>
                  <a:gd name="T53" fmla="*/ 1089 h 2994"/>
                  <a:gd name="T54" fmla="*/ 2543 w 2724"/>
                  <a:gd name="T55" fmla="*/ 1094 h 2994"/>
                  <a:gd name="T56" fmla="*/ 1307 w 2724"/>
                  <a:gd name="T57" fmla="*/ 1720 h 2994"/>
                  <a:gd name="T58" fmla="*/ 2711 w 2724"/>
                  <a:gd name="T59" fmla="*/ 1256 h 2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724" h="2994">
                    <a:moveTo>
                      <a:pt x="2711" y="1256"/>
                    </a:moveTo>
                    <a:cubicBezTo>
                      <a:pt x="2717" y="1281"/>
                      <a:pt x="2721" y="1305"/>
                      <a:pt x="2724" y="1329"/>
                    </a:cubicBezTo>
                    <a:cubicBezTo>
                      <a:pt x="2403" y="1812"/>
                      <a:pt x="1843" y="1942"/>
                      <a:pt x="1282" y="1787"/>
                    </a:cubicBezTo>
                    <a:cubicBezTo>
                      <a:pt x="806" y="2688"/>
                      <a:pt x="806" y="2688"/>
                      <a:pt x="806" y="2688"/>
                    </a:cubicBezTo>
                    <a:cubicBezTo>
                      <a:pt x="885" y="2730"/>
                      <a:pt x="885" y="2730"/>
                      <a:pt x="885" y="2730"/>
                    </a:cubicBezTo>
                    <a:cubicBezTo>
                      <a:pt x="948" y="2763"/>
                      <a:pt x="973" y="2842"/>
                      <a:pt x="939" y="2906"/>
                    </a:cubicBezTo>
                    <a:cubicBezTo>
                      <a:pt x="905" y="2970"/>
                      <a:pt x="826" y="2994"/>
                      <a:pt x="763" y="2960"/>
                    </a:cubicBezTo>
                    <a:cubicBezTo>
                      <a:pt x="426" y="2782"/>
                      <a:pt x="426" y="2782"/>
                      <a:pt x="426" y="2782"/>
                    </a:cubicBezTo>
                    <a:cubicBezTo>
                      <a:pt x="89" y="2604"/>
                      <a:pt x="89" y="2604"/>
                      <a:pt x="89" y="2604"/>
                    </a:cubicBezTo>
                    <a:cubicBezTo>
                      <a:pt x="25" y="2571"/>
                      <a:pt x="0" y="2492"/>
                      <a:pt x="34" y="2428"/>
                    </a:cubicBezTo>
                    <a:cubicBezTo>
                      <a:pt x="68" y="2364"/>
                      <a:pt x="147" y="2340"/>
                      <a:pt x="211" y="2373"/>
                    </a:cubicBezTo>
                    <a:cubicBezTo>
                      <a:pt x="289" y="2415"/>
                      <a:pt x="289" y="2415"/>
                      <a:pt x="289" y="2415"/>
                    </a:cubicBezTo>
                    <a:cubicBezTo>
                      <a:pt x="766" y="1514"/>
                      <a:pt x="766" y="1514"/>
                      <a:pt x="766" y="1514"/>
                    </a:cubicBezTo>
                    <a:cubicBezTo>
                      <a:pt x="304" y="1123"/>
                      <a:pt x="97" y="558"/>
                      <a:pt x="360" y="0"/>
                    </a:cubicBezTo>
                    <a:cubicBezTo>
                      <a:pt x="362" y="12"/>
                      <a:pt x="367" y="30"/>
                      <a:pt x="374" y="50"/>
                    </a:cubicBezTo>
                    <a:cubicBezTo>
                      <a:pt x="30" y="846"/>
                      <a:pt x="830" y="1539"/>
                      <a:pt x="830" y="1539"/>
                    </a:cubicBezTo>
                    <a:cubicBezTo>
                      <a:pt x="347" y="2453"/>
                      <a:pt x="347" y="2453"/>
                      <a:pt x="347" y="2453"/>
                    </a:cubicBezTo>
                    <a:cubicBezTo>
                      <a:pt x="347" y="2453"/>
                      <a:pt x="138" y="2334"/>
                      <a:pt x="99" y="2409"/>
                    </a:cubicBezTo>
                    <a:cubicBezTo>
                      <a:pt x="99" y="2409"/>
                      <a:pt x="27" y="2519"/>
                      <a:pt x="101" y="2559"/>
                    </a:cubicBezTo>
                    <a:cubicBezTo>
                      <a:pt x="175" y="2598"/>
                      <a:pt x="486" y="2762"/>
                      <a:pt x="486" y="2762"/>
                    </a:cubicBezTo>
                    <a:cubicBezTo>
                      <a:pt x="1085" y="1629"/>
                      <a:pt x="1085" y="1629"/>
                      <a:pt x="1085" y="1629"/>
                    </a:cubicBezTo>
                    <a:cubicBezTo>
                      <a:pt x="1085" y="1629"/>
                      <a:pt x="595" y="1011"/>
                      <a:pt x="790" y="379"/>
                    </a:cubicBezTo>
                    <a:cubicBezTo>
                      <a:pt x="802" y="382"/>
                      <a:pt x="814" y="384"/>
                      <a:pt x="827" y="387"/>
                    </a:cubicBezTo>
                    <a:cubicBezTo>
                      <a:pt x="972" y="415"/>
                      <a:pt x="1116" y="418"/>
                      <a:pt x="1254" y="413"/>
                    </a:cubicBezTo>
                    <a:cubicBezTo>
                      <a:pt x="1541" y="403"/>
                      <a:pt x="1803" y="361"/>
                      <a:pt x="1995" y="452"/>
                    </a:cubicBezTo>
                    <a:cubicBezTo>
                      <a:pt x="2192" y="545"/>
                      <a:pt x="2444" y="749"/>
                      <a:pt x="2595" y="991"/>
                    </a:cubicBezTo>
                    <a:cubicBezTo>
                      <a:pt x="2580" y="1023"/>
                      <a:pt x="2563" y="1055"/>
                      <a:pt x="2546" y="1089"/>
                    </a:cubicBezTo>
                    <a:cubicBezTo>
                      <a:pt x="2545" y="1091"/>
                      <a:pt x="2544" y="1092"/>
                      <a:pt x="2543" y="1094"/>
                    </a:cubicBezTo>
                    <a:cubicBezTo>
                      <a:pt x="2122" y="1884"/>
                      <a:pt x="1307" y="1720"/>
                      <a:pt x="1307" y="1720"/>
                    </a:cubicBezTo>
                    <a:cubicBezTo>
                      <a:pt x="1522" y="1803"/>
                      <a:pt x="2356" y="1821"/>
                      <a:pt x="2711" y="1256"/>
                    </a:cubicBezTo>
                    <a:close/>
                  </a:path>
                </a:pathLst>
              </a:custGeom>
              <a:solidFill>
                <a:srgbClr val="E3EA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îṡḷïďe">
                <a:extLst>
                  <a:ext uri="{FF2B5EF4-FFF2-40B4-BE49-F238E27FC236}">
                    <a16:creationId xmlns:a16="http://schemas.microsoft.com/office/drawing/2014/main" id="{BC919854-DB07-41D0-AB4E-284957FD38DB}"/>
                  </a:ext>
                </a:extLst>
              </p:cNvPr>
              <p:cNvSpPr/>
              <p:nvPr/>
            </p:nvSpPr>
            <p:spPr bwMode="auto">
              <a:xfrm>
                <a:off x="2761" y="3304"/>
                <a:ext cx="253" cy="648"/>
              </a:xfrm>
              <a:custGeom>
                <a:avLst/>
                <a:gdLst>
                  <a:gd name="T0" fmla="*/ 1058 w 1058"/>
                  <a:gd name="T1" fmla="*/ 1579 h 2712"/>
                  <a:gd name="T2" fmla="*/ 459 w 1058"/>
                  <a:gd name="T3" fmla="*/ 2712 h 2712"/>
                  <a:gd name="T4" fmla="*/ 74 w 1058"/>
                  <a:gd name="T5" fmla="*/ 2509 h 2712"/>
                  <a:gd name="T6" fmla="*/ 72 w 1058"/>
                  <a:gd name="T7" fmla="*/ 2359 h 2712"/>
                  <a:gd name="T8" fmla="*/ 320 w 1058"/>
                  <a:gd name="T9" fmla="*/ 2403 h 2712"/>
                  <a:gd name="T10" fmla="*/ 803 w 1058"/>
                  <a:gd name="T11" fmla="*/ 1489 h 2712"/>
                  <a:gd name="T12" fmla="*/ 347 w 1058"/>
                  <a:gd name="T13" fmla="*/ 0 h 2712"/>
                  <a:gd name="T14" fmla="*/ 763 w 1058"/>
                  <a:gd name="T15" fmla="*/ 329 h 2712"/>
                  <a:gd name="T16" fmla="*/ 1058 w 1058"/>
                  <a:gd name="T17" fmla="*/ 1579 h 27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8" h="2712">
                    <a:moveTo>
                      <a:pt x="1058" y="1579"/>
                    </a:moveTo>
                    <a:cubicBezTo>
                      <a:pt x="459" y="2712"/>
                      <a:pt x="459" y="2712"/>
                      <a:pt x="459" y="2712"/>
                    </a:cubicBezTo>
                    <a:cubicBezTo>
                      <a:pt x="459" y="2712"/>
                      <a:pt x="148" y="2548"/>
                      <a:pt x="74" y="2509"/>
                    </a:cubicBezTo>
                    <a:cubicBezTo>
                      <a:pt x="0" y="2469"/>
                      <a:pt x="72" y="2359"/>
                      <a:pt x="72" y="2359"/>
                    </a:cubicBezTo>
                    <a:cubicBezTo>
                      <a:pt x="111" y="2284"/>
                      <a:pt x="320" y="2403"/>
                      <a:pt x="320" y="2403"/>
                    </a:cubicBezTo>
                    <a:cubicBezTo>
                      <a:pt x="803" y="1489"/>
                      <a:pt x="803" y="1489"/>
                      <a:pt x="803" y="1489"/>
                    </a:cubicBezTo>
                    <a:cubicBezTo>
                      <a:pt x="803" y="1489"/>
                      <a:pt x="3" y="796"/>
                      <a:pt x="347" y="0"/>
                    </a:cubicBezTo>
                    <a:cubicBezTo>
                      <a:pt x="381" y="96"/>
                      <a:pt x="481" y="261"/>
                      <a:pt x="763" y="329"/>
                    </a:cubicBezTo>
                    <a:cubicBezTo>
                      <a:pt x="568" y="961"/>
                      <a:pt x="1058" y="1579"/>
                      <a:pt x="1058" y="1579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ïṩľidè">
                <a:extLst>
                  <a:ext uri="{FF2B5EF4-FFF2-40B4-BE49-F238E27FC236}">
                    <a16:creationId xmlns:a16="http://schemas.microsoft.com/office/drawing/2014/main" id="{128DF302-C7EC-4067-9CF5-852FACCA5436}"/>
                  </a:ext>
                </a:extLst>
              </p:cNvPr>
              <p:cNvSpPr/>
              <p:nvPr/>
            </p:nvSpPr>
            <p:spPr bwMode="auto">
              <a:xfrm>
                <a:off x="3390" y="3281"/>
                <a:ext cx="14" cy="24"/>
              </a:xfrm>
              <a:custGeom>
                <a:avLst/>
                <a:gdLst>
                  <a:gd name="T0" fmla="*/ 59 w 59"/>
                  <a:gd name="T1" fmla="*/ 103 h 103"/>
                  <a:gd name="T2" fmla="*/ 0 w 59"/>
                  <a:gd name="T3" fmla="*/ 0 h 103"/>
                  <a:gd name="T4" fmla="*/ 59 w 59"/>
                  <a:gd name="T5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03">
                    <a:moveTo>
                      <a:pt x="59" y="103"/>
                    </a:moveTo>
                    <a:cubicBezTo>
                      <a:pt x="25" y="37"/>
                      <a:pt x="0" y="0"/>
                      <a:pt x="0" y="0"/>
                    </a:cubicBezTo>
                    <a:cubicBezTo>
                      <a:pt x="0" y="0"/>
                      <a:pt x="30" y="33"/>
                      <a:pt x="59" y="103"/>
                    </a:cubicBezTo>
                    <a:close/>
                  </a:path>
                </a:pathLst>
              </a:custGeom>
              <a:solidFill>
                <a:srgbClr val="EFF3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iṡļïḓe">
                <a:extLst>
                  <a:ext uri="{FF2B5EF4-FFF2-40B4-BE49-F238E27FC236}">
                    <a16:creationId xmlns:a16="http://schemas.microsoft.com/office/drawing/2014/main" id="{17FC9EC6-1882-461B-989E-F13B57A50A2B}"/>
                  </a:ext>
                </a:extLst>
              </p:cNvPr>
              <p:cNvSpPr/>
              <p:nvPr/>
            </p:nvSpPr>
            <p:spPr bwMode="auto">
              <a:xfrm>
                <a:off x="3283" y="3175"/>
                <a:ext cx="9" cy="4"/>
              </a:xfrm>
              <a:custGeom>
                <a:avLst/>
                <a:gdLst>
                  <a:gd name="T0" fmla="*/ 39 w 39"/>
                  <a:gd name="T1" fmla="*/ 16 h 16"/>
                  <a:gd name="T2" fmla="*/ 29 w 39"/>
                  <a:gd name="T3" fmla="*/ 16 h 16"/>
                  <a:gd name="T4" fmla="*/ 0 w 39"/>
                  <a:gd name="T5" fmla="*/ 0 h 16"/>
                  <a:gd name="T6" fmla="*/ 39 w 39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16">
                    <a:moveTo>
                      <a:pt x="39" y="16"/>
                    </a:moveTo>
                    <a:cubicBezTo>
                      <a:pt x="39" y="16"/>
                      <a:pt x="35" y="16"/>
                      <a:pt x="29" y="16"/>
                    </a:cubicBezTo>
                    <a:cubicBezTo>
                      <a:pt x="19" y="11"/>
                      <a:pt x="10" y="5"/>
                      <a:pt x="0" y="0"/>
                    </a:cubicBezTo>
                    <a:cubicBezTo>
                      <a:pt x="25" y="10"/>
                      <a:pt x="39" y="16"/>
                      <a:pt x="39" y="16"/>
                    </a:cubicBezTo>
                    <a:close/>
                  </a:path>
                </a:pathLst>
              </a:custGeom>
              <a:solidFill>
                <a:srgbClr val="EF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ïŝļiḍé">
                <a:extLst>
                  <a:ext uri="{FF2B5EF4-FFF2-40B4-BE49-F238E27FC236}">
                    <a16:creationId xmlns:a16="http://schemas.microsoft.com/office/drawing/2014/main" id="{FDBD657B-894D-4953-8144-AB8499977BBC}"/>
                  </a:ext>
                </a:extLst>
              </p:cNvPr>
              <p:cNvSpPr/>
              <p:nvPr/>
            </p:nvSpPr>
            <p:spPr bwMode="auto">
              <a:xfrm>
                <a:off x="2944" y="3179"/>
                <a:ext cx="560" cy="431"/>
              </a:xfrm>
              <a:custGeom>
                <a:avLst/>
                <a:gdLst>
                  <a:gd name="T0" fmla="*/ 1998 w 2341"/>
                  <a:gd name="T1" fmla="*/ 1696 h 1802"/>
                  <a:gd name="T2" fmla="*/ 1934 w 2341"/>
                  <a:gd name="T3" fmla="*/ 1802 h 1802"/>
                  <a:gd name="T4" fmla="*/ 1921 w 2341"/>
                  <a:gd name="T5" fmla="*/ 1729 h 1802"/>
                  <a:gd name="T6" fmla="*/ 1954 w 2341"/>
                  <a:gd name="T7" fmla="*/ 1673 h 1802"/>
                  <a:gd name="T8" fmla="*/ 1957 w 2341"/>
                  <a:gd name="T9" fmla="*/ 1668 h 1802"/>
                  <a:gd name="T10" fmla="*/ 1922 w 2341"/>
                  <a:gd name="T11" fmla="*/ 529 h 1802"/>
                  <a:gd name="T12" fmla="*/ 1863 w 2341"/>
                  <a:gd name="T13" fmla="*/ 426 h 1802"/>
                  <a:gd name="T14" fmla="*/ 1922 w 2341"/>
                  <a:gd name="T15" fmla="*/ 529 h 1802"/>
                  <a:gd name="T16" fmla="*/ 1805 w 2341"/>
                  <a:gd name="T17" fmla="*/ 1464 h 1802"/>
                  <a:gd name="T18" fmla="*/ 1205 w 2341"/>
                  <a:gd name="T19" fmla="*/ 925 h 1802"/>
                  <a:gd name="T20" fmla="*/ 464 w 2341"/>
                  <a:gd name="T21" fmla="*/ 886 h 1802"/>
                  <a:gd name="T22" fmla="*/ 37 w 2341"/>
                  <a:gd name="T23" fmla="*/ 860 h 1802"/>
                  <a:gd name="T24" fmla="*/ 0 w 2341"/>
                  <a:gd name="T25" fmla="*/ 852 h 1802"/>
                  <a:gd name="T26" fmla="*/ 72 w 2341"/>
                  <a:gd name="T27" fmla="*/ 678 h 1802"/>
                  <a:gd name="T28" fmla="*/ 73 w 2341"/>
                  <a:gd name="T29" fmla="*/ 675 h 1802"/>
                  <a:gd name="T30" fmla="*/ 1445 w 2341"/>
                  <a:gd name="T31" fmla="*/ 0 h 1802"/>
                  <a:gd name="T32" fmla="*/ 2004 w 2341"/>
                  <a:gd name="T33" fmla="*/ 1687 h 1802"/>
                  <a:gd name="T34" fmla="*/ 1998 w 2341"/>
                  <a:gd name="T35" fmla="*/ 1696 h 18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341" h="1802">
                    <a:moveTo>
                      <a:pt x="1998" y="1696"/>
                    </a:moveTo>
                    <a:cubicBezTo>
                      <a:pt x="1978" y="1734"/>
                      <a:pt x="1957" y="1769"/>
                      <a:pt x="1934" y="1802"/>
                    </a:cubicBezTo>
                    <a:cubicBezTo>
                      <a:pt x="1931" y="1778"/>
                      <a:pt x="1927" y="1754"/>
                      <a:pt x="1921" y="1729"/>
                    </a:cubicBezTo>
                    <a:cubicBezTo>
                      <a:pt x="1933" y="1711"/>
                      <a:pt x="1943" y="1693"/>
                      <a:pt x="1954" y="1673"/>
                    </a:cubicBezTo>
                    <a:cubicBezTo>
                      <a:pt x="1955" y="1671"/>
                      <a:pt x="1956" y="1670"/>
                      <a:pt x="1957" y="1668"/>
                    </a:cubicBezTo>
                    <a:cubicBezTo>
                      <a:pt x="2206" y="1196"/>
                      <a:pt x="2026" y="730"/>
                      <a:pt x="1922" y="529"/>
                    </a:cubicBezTo>
                    <a:cubicBezTo>
                      <a:pt x="1893" y="459"/>
                      <a:pt x="1863" y="426"/>
                      <a:pt x="1863" y="426"/>
                    </a:cubicBezTo>
                    <a:cubicBezTo>
                      <a:pt x="1863" y="426"/>
                      <a:pt x="1888" y="463"/>
                      <a:pt x="1922" y="529"/>
                    </a:cubicBezTo>
                    <a:cubicBezTo>
                      <a:pt x="1983" y="674"/>
                      <a:pt x="2037" y="975"/>
                      <a:pt x="1805" y="1464"/>
                    </a:cubicBezTo>
                    <a:cubicBezTo>
                      <a:pt x="1654" y="1222"/>
                      <a:pt x="1402" y="1018"/>
                      <a:pt x="1205" y="925"/>
                    </a:cubicBezTo>
                    <a:cubicBezTo>
                      <a:pt x="1013" y="834"/>
                      <a:pt x="751" y="876"/>
                      <a:pt x="464" y="886"/>
                    </a:cubicBezTo>
                    <a:cubicBezTo>
                      <a:pt x="326" y="891"/>
                      <a:pt x="182" y="888"/>
                      <a:pt x="37" y="860"/>
                    </a:cubicBezTo>
                    <a:cubicBezTo>
                      <a:pt x="24" y="857"/>
                      <a:pt x="12" y="855"/>
                      <a:pt x="0" y="852"/>
                    </a:cubicBezTo>
                    <a:cubicBezTo>
                      <a:pt x="18" y="794"/>
                      <a:pt x="41" y="736"/>
                      <a:pt x="72" y="678"/>
                    </a:cubicBezTo>
                    <a:cubicBezTo>
                      <a:pt x="72" y="677"/>
                      <a:pt x="73" y="676"/>
                      <a:pt x="73" y="675"/>
                    </a:cubicBezTo>
                    <a:cubicBezTo>
                      <a:pt x="416" y="27"/>
                      <a:pt x="1337" y="1"/>
                      <a:pt x="1445" y="0"/>
                    </a:cubicBezTo>
                    <a:cubicBezTo>
                      <a:pt x="2055" y="365"/>
                      <a:pt x="2341" y="1050"/>
                      <a:pt x="2004" y="1687"/>
                    </a:cubicBezTo>
                    <a:cubicBezTo>
                      <a:pt x="2002" y="1690"/>
                      <a:pt x="2000" y="1693"/>
                      <a:pt x="1998" y="1696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íṥļiḋê">
                <a:extLst>
                  <a:ext uri="{FF2B5EF4-FFF2-40B4-BE49-F238E27FC236}">
                    <a16:creationId xmlns:a16="http://schemas.microsoft.com/office/drawing/2014/main" id="{4056C1D0-152E-4447-9394-E7E428438BC2}"/>
                  </a:ext>
                </a:extLst>
              </p:cNvPr>
              <p:cNvSpPr/>
              <p:nvPr/>
            </p:nvSpPr>
            <p:spPr bwMode="auto">
              <a:xfrm>
                <a:off x="2841" y="3062"/>
                <a:ext cx="442" cy="242"/>
              </a:xfrm>
              <a:custGeom>
                <a:avLst/>
                <a:gdLst>
                  <a:gd name="T0" fmla="*/ 53 w 1846"/>
                  <a:gd name="T1" fmla="*/ 930 h 1012"/>
                  <a:gd name="T2" fmla="*/ 53 w 1846"/>
                  <a:gd name="T3" fmla="*/ 931 h 1012"/>
                  <a:gd name="T4" fmla="*/ 14 w 1846"/>
                  <a:gd name="T5" fmla="*/ 1012 h 1012"/>
                  <a:gd name="T6" fmla="*/ 0 w 1846"/>
                  <a:gd name="T7" fmla="*/ 962 h 1012"/>
                  <a:gd name="T8" fmla="*/ 23 w 1846"/>
                  <a:gd name="T9" fmla="*/ 915 h 1012"/>
                  <a:gd name="T10" fmla="*/ 27 w 1846"/>
                  <a:gd name="T11" fmla="*/ 904 h 1012"/>
                  <a:gd name="T12" fmla="*/ 1795 w 1846"/>
                  <a:gd name="T13" fmla="*/ 444 h 1012"/>
                  <a:gd name="T14" fmla="*/ 1806 w 1846"/>
                  <a:gd name="T15" fmla="*/ 450 h 1012"/>
                  <a:gd name="T16" fmla="*/ 1846 w 1846"/>
                  <a:gd name="T17" fmla="*/ 473 h 1012"/>
                  <a:gd name="T18" fmla="*/ 53 w 1846"/>
                  <a:gd name="T19" fmla="*/ 930 h 10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46" h="1012">
                    <a:moveTo>
                      <a:pt x="53" y="930"/>
                    </a:moveTo>
                    <a:cubicBezTo>
                      <a:pt x="53" y="931"/>
                      <a:pt x="53" y="931"/>
                      <a:pt x="53" y="931"/>
                    </a:cubicBezTo>
                    <a:cubicBezTo>
                      <a:pt x="39" y="958"/>
                      <a:pt x="26" y="985"/>
                      <a:pt x="14" y="1012"/>
                    </a:cubicBezTo>
                    <a:cubicBezTo>
                      <a:pt x="7" y="992"/>
                      <a:pt x="2" y="974"/>
                      <a:pt x="0" y="962"/>
                    </a:cubicBezTo>
                    <a:cubicBezTo>
                      <a:pt x="7" y="946"/>
                      <a:pt x="15" y="930"/>
                      <a:pt x="23" y="915"/>
                    </a:cubicBezTo>
                    <a:cubicBezTo>
                      <a:pt x="25" y="911"/>
                      <a:pt x="25" y="908"/>
                      <a:pt x="27" y="904"/>
                    </a:cubicBezTo>
                    <a:cubicBezTo>
                      <a:pt x="378" y="240"/>
                      <a:pt x="1130" y="93"/>
                      <a:pt x="1795" y="444"/>
                    </a:cubicBezTo>
                    <a:cubicBezTo>
                      <a:pt x="1799" y="446"/>
                      <a:pt x="1803" y="448"/>
                      <a:pt x="1806" y="450"/>
                    </a:cubicBezTo>
                    <a:cubicBezTo>
                      <a:pt x="1820" y="458"/>
                      <a:pt x="1833" y="465"/>
                      <a:pt x="1846" y="473"/>
                    </a:cubicBezTo>
                    <a:cubicBezTo>
                      <a:pt x="1628" y="383"/>
                      <a:pt x="545" y="0"/>
                      <a:pt x="53" y="930"/>
                    </a:cubicBezTo>
                    <a:close/>
                  </a:path>
                </a:pathLst>
              </a:custGeom>
              <a:solidFill>
                <a:srgbClr val="9FD6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îŝlíḓé">
                <a:extLst>
                  <a:ext uri="{FF2B5EF4-FFF2-40B4-BE49-F238E27FC236}">
                    <a16:creationId xmlns:a16="http://schemas.microsoft.com/office/drawing/2014/main" id="{0539A2BC-0057-4EA8-9C57-90802D1F6923}"/>
                  </a:ext>
                </a:extLst>
              </p:cNvPr>
              <p:cNvSpPr/>
              <p:nvPr/>
            </p:nvSpPr>
            <p:spPr bwMode="auto">
              <a:xfrm>
                <a:off x="2844" y="3062"/>
                <a:ext cx="446" cy="321"/>
              </a:xfrm>
              <a:custGeom>
                <a:avLst/>
                <a:gdLst>
                  <a:gd name="T0" fmla="*/ 489 w 1861"/>
                  <a:gd name="T1" fmla="*/ 1164 h 1341"/>
                  <a:gd name="T2" fmla="*/ 488 w 1861"/>
                  <a:gd name="T3" fmla="*/ 1167 h 1341"/>
                  <a:gd name="T4" fmla="*/ 416 w 1861"/>
                  <a:gd name="T5" fmla="*/ 1341 h 1341"/>
                  <a:gd name="T6" fmla="*/ 0 w 1861"/>
                  <a:gd name="T7" fmla="*/ 1012 h 1341"/>
                  <a:gd name="T8" fmla="*/ 39 w 1861"/>
                  <a:gd name="T9" fmla="*/ 931 h 1341"/>
                  <a:gd name="T10" fmla="*/ 39 w 1861"/>
                  <a:gd name="T11" fmla="*/ 930 h 1341"/>
                  <a:gd name="T12" fmla="*/ 1832 w 1861"/>
                  <a:gd name="T13" fmla="*/ 473 h 1341"/>
                  <a:gd name="T14" fmla="*/ 1861 w 1861"/>
                  <a:gd name="T15" fmla="*/ 489 h 1341"/>
                  <a:gd name="T16" fmla="*/ 489 w 1861"/>
                  <a:gd name="T17" fmla="*/ 1164 h 1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61" h="1341">
                    <a:moveTo>
                      <a:pt x="489" y="1164"/>
                    </a:moveTo>
                    <a:cubicBezTo>
                      <a:pt x="489" y="1165"/>
                      <a:pt x="488" y="1166"/>
                      <a:pt x="488" y="1167"/>
                    </a:cubicBezTo>
                    <a:cubicBezTo>
                      <a:pt x="457" y="1225"/>
                      <a:pt x="434" y="1283"/>
                      <a:pt x="416" y="1341"/>
                    </a:cubicBezTo>
                    <a:cubicBezTo>
                      <a:pt x="134" y="1273"/>
                      <a:pt x="34" y="1108"/>
                      <a:pt x="0" y="1012"/>
                    </a:cubicBezTo>
                    <a:cubicBezTo>
                      <a:pt x="12" y="985"/>
                      <a:pt x="25" y="958"/>
                      <a:pt x="39" y="931"/>
                    </a:cubicBezTo>
                    <a:cubicBezTo>
                      <a:pt x="39" y="930"/>
                      <a:pt x="39" y="930"/>
                      <a:pt x="39" y="930"/>
                    </a:cubicBezTo>
                    <a:cubicBezTo>
                      <a:pt x="531" y="0"/>
                      <a:pt x="1614" y="383"/>
                      <a:pt x="1832" y="473"/>
                    </a:cubicBezTo>
                    <a:cubicBezTo>
                      <a:pt x="1842" y="478"/>
                      <a:pt x="1851" y="484"/>
                      <a:pt x="1861" y="489"/>
                    </a:cubicBezTo>
                    <a:cubicBezTo>
                      <a:pt x="1753" y="490"/>
                      <a:pt x="832" y="516"/>
                      <a:pt x="489" y="116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îś1îdê">
                <a:extLst>
                  <a:ext uri="{FF2B5EF4-FFF2-40B4-BE49-F238E27FC236}">
                    <a16:creationId xmlns:a16="http://schemas.microsoft.com/office/drawing/2014/main" id="{C92DBE74-8A0A-48FE-B085-098704D2EED8}"/>
                  </a:ext>
                </a:extLst>
              </p:cNvPr>
              <p:cNvSpPr/>
              <p:nvPr/>
            </p:nvSpPr>
            <p:spPr bwMode="auto">
              <a:xfrm>
                <a:off x="3150" y="3188"/>
                <a:ext cx="91" cy="91"/>
              </a:xfrm>
              <a:custGeom>
                <a:avLst/>
                <a:gdLst>
                  <a:gd name="T0" fmla="*/ 339 w 382"/>
                  <a:gd name="T1" fmla="*/ 270 h 383"/>
                  <a:gd name="T2" fmla="*/ 269 w 382"/>
                  <a:gd name="T3" fmla="*/ 44 h 383"/>
                  <a:gd name="T4" fmla="*/ 43 w 382"/>
                  <a:gd name="T5" fmla="*/ 113 h 383"/>
                  <a:gd name="T6" fmla="*/ 113 w 382"/>
                  <a:gd name="T7" fmla="*/ 340 h 383"/>
                  <a:gd name="T8" fmla="*/ 339 w 382"/>
                  <a:gd name="T9" fmla="*/ 270 h 3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2" h="383">
                    <a:moveTo>
                      <a:pt x="339" y="270"/>
                    </a:moveTo>
                    <a:cubicBezTo>
                      <a:pt x="382" y="188"/>
                      <a:pt x="351" y="87"/>
                      <a:pt x="269" y="44"/>
                    </a:cubicBezTo>
                    <a:cubicBezTo>
                      <a:pt x="187" y="0"/>
                      <a:pt x="86" y="32"/>
                      <a:pt x="43" y="113"/>
                    </a:cubicBezTo>
                    <a:cubicBezTo>
                      <a:pt x="0" y="195"/>
                      <a:pt x="31" y="296"/>
                      <a:pt x="113" y="340"/>
                    </a:cubicBezTo>
                    <a:cubicBezTo>
                      <a:pt x="194" y="383"/>
                      <a:pt x="296" y="352"/>
                      <a:pt x="339" y="270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ïṥlíḓé">
                <a:extLst>
                  <a:ext uri="{FF2B5EF4-FFF2-40B4-BE49-F238E27FC236}">
                    <a16:creationId xmlns:a16="http://schemas.microsoft.com/office/drawing/2014/main" id="{F36F5634-C8F0-4D08-A878-4C12A22C728C}"/>
                  </a:ext>
                </a:extLst>
              </p:cNvPr>
              <p:cNvSpPr/>
              <p:nvPr/>
            </p:nvSpPr>
            <p:spPr bwMode="auto">
              <a:xfrm>
                <a:off x="2989" y="3223"/>
                <a:ext cx="85" cy="85"/>
              </a:xfrm>
              <a:custGeom>
                <a:avLst/>
                <a:gdLst>
                  <a:gd name="T0" fmla="*/ 317 w 357"/>
                  <a:gd name="T1" fmla="*/ 251 h 357"/>
                  <a:gd name="T2" fmla="*/ 106 w 357"/>
                  <a:gd name="T3" fmla="*/ 317 h 357"/>
                  <a:gd name="T4" fmla="*/ 40 w 357"/>
                  <a:gd name="T5" fmla="*/ 106 h 357"/>
                  <a:gd name="T6" fmla="*/ 251 w 357"/>
                  <a:gd name="T7" fmla="*/ 40 h 357"/>
                  <a:gd name="T8" fmla="*/ 317 w 357"/>
                  <a:gd name="T9" fmla="*/ 251 h 357"/>
                  <a:gd name="T10" fmla="*/ 270 w 357"/>
                  <a:gd name="T11" fmla="*/ 227 h 357"/>
                  <a:gd name="T12" fmla="*/ 227 w 357"/>
                  <a:gd name="T13" fmla="*/ 87 h 357"/>
                  <a:gd name="T14" fmla="*/ 87 w 357"/>
                  <a:gd name="T15" fmla="*/ 130 h 357"/>
                  <a:gd name="T16" fmla="*/ 130 w 357"/>
                  <a:gd name="T17" fmla="*/ 270 h 357"/>
                  <a:gd name="T18" fmla="*/ 270 w 357"/>
                  <a:gd name="T19" fmla="*/ 227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57" h="357">
                    <a:moveTo>
                      <a:pt x="317" y="251"/>
                    </a:moveTo>
                    <a:cubicBezTo>
                      <a:pt x="276" y="328"/>
                      <a:pt x="182" y="357"/>
                      <a:pt x="106" y="317"/>
                    </a:cubicBezTo>
                    <a:cubicBezTo>
                      <a:pt x="29" y="276"/>
                      <a:pt x="0" y="182"/>
                      <a:pt x="40" y="106"/>
                    </a:cubicBezTo>
                    <a:cubicBezTo>
                      <a:pt x="81" y="29"/>
                      <a:pt x="175" y="0"/>
                      <a:pt x="251" y="40"/>
                    </a:cubicBezTo>
                    <a:cubicBezTo>
                      <a:pt x="328" y="81"/>
                      <a:pt x="357" y="175"/>
                      <a:pt x="317" y="251"/>
                    </a:cubicBezTo>
                    <a:close/>
                    <a:moveTo>
                      <a:pt x="270" y="227"/>
                    </a:moveTo>
                    <a:cubicBezTo>
                      <a:pt x="296" y="176"/>
                      <a:pt x="277" y="114"/>
                      <a:pt x="227" y="87"/>
                    </a:cubicBezTo>
                    <a:cubicBezTo>
                      <a:pt x="176" y="61"/>
                      <a:pt x="114" y="80"/>
                      <a:pt x="87" y="130"/>
                    </a:cubicBezTo>
                    <a:cubicBezTo>
                      <a:pt x="61" y="181"/>
                      <a:pt x="80" y="243"/>
                      <a:pt x="130" y="270"/>
                    </a:cubicBezTo>
                    <a:cubicBezTo>
                      <a:pt x="181" y="296"/>
                      <a:pt x="243" y="277"/>
                      <a:pt x="270" y="227"/>
                    </a:cubicBezTo>
                    <a:close/>
                  </a:path>
                </a:pathLst>
              </a:custGeom>
              <a:solidFill>
                <a:srgbClr val="FFFD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îśļiḍè">
                <a:extLst>
                  <a:ext uri="{FF2B5EF4-FFF2-40B4-BE49-F238E27FC236}">
                    <a16:creationId xmlns:a16="http://schemas.microsoft.com/office/drawing/2014/main" id="{0E5B031E-7AD5-460F-BE29-BE1C5507E115}"/>
                  </a:ext>
                </a:extLst>
              </p:cNvPr>
              <p:cNvSpPr/>
              <p:nvPr/>
            </p:nvSpPr>
            <p:spPr bwMode="auto">
              <a:xfrm>
                <a:off x="2855" y="3797"/>
                <a:ext cx="71" cy="57"/>
              </a:xfrm>
              <a:custGeom>
                <a:avLst/>
                <a:gdLst>
                  <a:gd name="T0" fmla="*/ 26 w 296"/>
                  <a:gd name="T1" fmla="*/ 229 h 238"/>
                  <a:gd name="T2" fmla="*/ 22 w 296"/>
                  <a:gd name="T3" fmla="*/ 238 h 238"/>
                  <a:gd name="T4" fmla="*/ 23 w 296"/>
                  <a:gd name="T5" fmla="*/ 101 h 238"/>
                  <a:gd name="T6" fmla="*/ 226 w 296"/>
                  <a:gd name="T7" fmla="*/ 39 h 238"/>
                  <a:gd name="T8" fmla="*/ 296 w 296"/>
                  <a:gd name="T9" fmla="*/ 119 h 238"/>
                  <a:gd name="T10" fmla="*/ 26 w 296"/>
                  <a:gd name="T11" fmla="*/ 22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6" h="238">
                    <a:moveTo>
                      <a:pt x="26" y="229"/>
                    </a:moveTo>
                    <a:cubicBezTo>
                      <a:pt x="24" y="232"/>
                      <a:pt x="23" y="235"/>
                      <a:pt x="22" y="238"/>
                    </a:cubicBezTo>
                    <a:cubicBezTo>
                      <a:pt x="1" y="196"/>
                      <a:pt x="0" y="145"/>
                      <a:pt x="23" y="101"/>
                    </a:cubicBezTo>
                    <a:cubicBezTo>
                      <a:pt x="62" y="28"/>
                      <a:pt x="153" y="0"/>
                      <a:pt x="226" y="39"/>
                    </a:cubicBezTo>
                    <a:cubicBezTo>
                      <a:pt x="260" y="57"/>
                      <a:pt x="284" y="85"/>
                      <a:pt x="296" y="119"/>
                    </a:cubicBezTo>
                    <a:cubicBezTo>
                      <a:pt x="193" y="86"/>
                      <a:pt x="78" y="130"/>
                      <a:pt x="26" y="229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iṩḻiḍè">
                <a:extLst>
                  <a:ext uri="{FF2B5EF4-FFF2-40B4-BE49-F238E27FC236}">
                    <a16:creationId xmlns:a16="http://schemas.microsoft.com/office/drawing/2014/main" id="{84093014-5F68-4EF8-B931-62B9F1373498}"/>
                  </a:ext>
                </a:extLst>
              </p:cNvPr>
              <p:cNvSpPr/>
              <p:nvPr/>
            </p:nvSpPr>
            <p:spPr bwMode="auto">
              <a:xfrm>
                <a:off x="2860" y="3817"/>
                <a:ext cx="69" cy="62"/>
              </a:xfrm>
              <a:custGeom>
                <a:avLst/>
                <a:gdLst>
                  <a:gd name="T0" fmla="*/ 267 w 289"/>
                  <a:gd name="T1" fmla="*/ 155 h 257"/>
                  <a:gd name="T2" fmla="*/ 64 w 289"/>
                  <a:gd name="T3" fmla="*/ 218 h 257"/>
                  <a:gd name="T4" fmla="*/ 0 w 289"/>
                  <a:gd name="T5" fmla="*/ 152 h 257"/>
                  <a:gd name="T6" fmla="*/ 4 w 289"/>
                  <a:gd name="T7" fmla="*/ 143 h 257"/>
                  <a:gd name="T8" fmla="*/ 274 w 289"/>
                  <a:gd name="T9" fmla="*/ 33 h 257"/>
                  <a:gd name="T10" fmla="*/ 267 w 289"/>
                  <a:gd name="T11" fmla="*/ 155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9" h="257">
                    <a:moveTo>
                      <a:pt x="267" y="155"/>
                    </a:moveTo>
                    <a:cubicBezTo>
                      <a:pt x="228" y="229"/>
                      <a:pt x="137" y="257"/>
                      <a:pt x="64" y="218"/>
                    </a:cubicBezTo>
                    <a:cubicBezTo>
                      <a:pt x="35" y="203"/>
                      <a:pt x="13" y="179"/>
                      <a:pt x="0" y="152"/>
                    </a:cubicBezTo>
                    <a:cubicBezTo>
                      <a:pt x="1" y="149"/>
                      <a:pt x="2" y="146"/>
                      <a:pt x="4" y="143"/>
                    </a:cubicBezTo>
                    <a:cubicBezTo>
                      <a:pt x="56" y="44"/>
                      <a:pt x="171" y="0"/>
                      <a:pt x="274" y="33"/>
                    </a:cubicBezTo>
                    <a:cubicBezTo>
                      <a:pt x="289" y="71"/>
                      <a:pt x="287" y="116"/>
                      <a:pt x="267" y="155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íŝlîḑè">
                <a:extLst>
                  <a:ext uri="{FF2B5EF4-FFF2-40B4-BE49-F238E27FC236}">
                    <a16:creationId xmlns:a16="http://schemas.microsoft.com/office/drawing/2014/main" id="{D6257F7F-3B8B-4CE0-8A11-D2F42BABFBE0}"/>
                  </a:ext>
                </a:extLst>
              </p:cNvPr>
              <p:cNvSpPr/>
              <p:nvPr/>
            </p:nvSpPr>
            <p:spPr bwMode="auto">
              <a:xfrm>
                <a:off x="2998" y="3507"/>
                <a:ext cx="103" cy="83"/>
              </a:xfrm>
              <a:custGeom>
                <a:avLst/>
                <a:gdLst>
                  <a:gd name="T0" fmla="*/ 51 w 431"/>
                  <a:gd name="T1" fmla="*/ 304 h 346"/>
                  <a:gd name="T2" fmla="*/ 32 w 431"/>
                  <a:gd name="T3" fmla="*/ 346 h 346"/>
                  <a:gd name="T4" fmla="*/ 34 w 431"/>
                  <a:gd name="T5" fmla="*/ 147 h 346"/>
                  <a:gd name="T6" fmla="*/ 328 w 431"/>
                  <a:gd name="T7" fmla="*/ 56 h 346"/>
                  <a:gd name="T8" fmla="*/ 431 w 431"/>
                  <a:gd name="T9" fmla="*/ 175 h 346"/>
                  <a:gd name="T10" fmla="*/ 51 w 431"/>
                  <a:gd name="T11" fmla="*/ 304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1" h="346">
                    <a:moveTo>
                      <a:pt x="51" y="304"/>
                    </a:moveTo>
                    <a:cubicBezTo>
                      <a:pt x="43" y="318"/>
                      <a:pt x="37" y="332"/>
                      <a:pt x="32" y="346"/>
                    </a:cubicBezTo>
                    <a:cubicBezTo>
                      <a:pt x="2" y="285"/>
                      <a:pt x="0" y="211"/>
                      <a:pt x="34" y="147"/>
                    </a:cubicBezTo>
                    <a:cubicBezTo>
                      <a:pt x="90" y="41"/>
                      <a:pt x="222" y="0"/>
                      <a:pt x="328" y="56"/>
                    </a:cubicBezTo>
                    <a:cubicBezTo>
                      <a:pt x="378" y="82"/>
                      <a:pt x="413" y="125"/>
                      <a:pt x="431" y="175"/>
                    </a:cubicBezTo>
                    <a:cubicBezTo>
                      <a:pt x="291" y="110"/>
                      <a:pt x="123" y="166"/>
                      <a:pt x="51" y="304"/>
                    </a:cubicBezTo>
                    <a:close/>
                  </a:path>
                </a:pathLst>
              </a:custGeom>
              <a:solidFill>
                <a:srgbClr val="CE19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ïṧḷiḋé">
                <a:extLst>
                  <a:ext uri="{FF2B5EF4-FFF2-40B4-BE49-F238E27FC236}">
                    <a16:creationId xmlns:a16="http://schemas.microsoft.com/office/drawing/2014/main" id="{0134C627-96BD-47DD-B4A0-EC46181FD908}"/>
                  </a:ext>
                </a:extLst>
              </p:cNvPr>
              <p:cNvSpPr/>
              <p:nvPr/>
            </p:nvSpPr>
            <p:spPr bwMode="auto">
              <a:xfrm>
                <a:off x="3006" y="3534"/>
                <a:ext cx="100" cy="92"/>
              </a:xfrm>
              <a:custGeom>
                <a:avLst/>
                <a:gdLst>
                  <a:gd name="T0" fmla="*/ 386 w 419"/>
                  <a:gd name="T1" fmla="*/ 240 h 386"/>
                  <a:gd name="T2" fmla="*/ 93 w 419"/>
                  <a:gd name="T3" fmla="*/ 330 h 386"/>
                  <a:gd name="T4" fmla="*/ 0 w 419"/>
                  <a:gd name="T5" fmla="*/ 236 h 386"/>
                  <a:gd name="T6" fmla="*/ 19 w 419"/>
                  <a:gd name="T7" fmla="*/ 194 h 386"/>
                  <a:gd name="T8" fmla="*/ 399 w 419"/>
                  <a:gd name="T9" fmla="*/ 65 h 386"/>
                  <a:gd name="T10" fmla="*/ 386 w 419"/>
                  <a:gd name="T11" fmla="*/ 240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19" h="386">
                    <a:moveTo>
                      <a:pt x="386" y="240"/>
                    </a:moveTo>
                    <a:cubicBezTo>
                      <a:pt x="330" y="346"/>
                      <a:pt x="199" y="386"/>
                      <a:pt x="93" y="330"/>
                    </a:cubicBezTo>
                    <a:cubicBezTo>
                      <a:pt x="51" y="308"/>
                      <a:pt x="20" y="275"/>
                      <a:pt x="0" y="236"/>
                    </a:cubicBezTo>
                    <a:cubicBezTo>
                      <a:pt x="5" y="222"/>
                      <a:pt x="11" y="208"/>
                      <a:pt x="19" y="194"/>
                    </a:cubicBezTo>
                    <a:cubicBezTo>
                      <a:pt x="91" y="56"/>
                      <a:pt x="259" y="0"/>
                      <a:pt x="399" y="65"/>
                    </a:cubicBezTo>
                    <a:cubicBezTo>
                      <a:pt x="419" y="120"/>
                      <a:pt x="416" y="183"/>
                      <a:pt x="386" y="240"/>
                    </a:cubicBezTo>
                    <a:close/>
                  </a:path>
                </a:pathLst>
              </a:custGeom>
              <a:solidFill>
                <a:srgbClr val="C319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isļïḋê">
                <a:extLst>
                  <a:ext uri="{FF2B5EF4-FFF2-40B4-BE49-F238E27FC236}">
                    <a16:creationId xmlns:a16="http://schemas.microsoft.com/office/drawing/2014/main" id="{A7A54479-CFA2-4C6B-96E3-0684F6E333DB}"/>
                  </a:ext>
                </a:extLst>
              </p:cNvPr>
              <p:cNvSpPr/>
              <p:nvPr/>
            </p:nvSpPr>
            <p:spPr bwMode="auto">
              <a:xfrm>
                <a:off x="3464" y="3326"/>
                <a:ext cx="879" cy="550"/>
              </a:xfrm>
              <a:custGeom>
                <a:avLst/>
                <a:gdLst>
                  <a:gd name="T0" fmla="*/ 3671 w 3671"/>
                  <a:gd name="T1" fmla="*/ 2299 h 2299"/>
                  <a:gd name="T2" fmla="*/ 0 w 3671"/>
                  <a:gd name="T3" fmla="*/ 2299 h 2299"/>
                  <a:gd name="T4" fmla="*/ 0 w 3671"/>
                  <a:gd name="T5" fmla="*/ 59 h 2299"/>
                  <a:gd name="T6" fmla="*/ 1696 w 3671"/>
                  <a:gd name="T7" fmla="*/ 59 h 2299"/>
                  <a:gd name="T8" fmla="*/ 1836 w 3671"/>
                  <a:gd name="T9" fmla="*/ 0 h 2299"/>
                  <a:gd name="T10" fmla="*/ 1976 w 3671"/>
                  <a:gd name="T11" fmla="*/ 59 h 2299"/>
                  <a:gd name="T12" fmla="*/ 3671 w 3671"/>
                  <a:gd name="T13" fmla="*/ 59 h 2299"/>
                  <a:gd name="T14" fmla="*/ 3671 w 3671"/>
                  <a:gd name="T15" fmla="*/ 2299 h 2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71" h="2299">
                    <a:moveTo>
                      <a:pt x="3671" y="2299"/>
                    </a:moveTo>
                    <a:cubicBezTo>
                      <a:pt x="0" y="2299"/>
                      <a:pt x="0" y="2299"/>
                      <a:pt x="0" y="229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696" y="59"/>
                      <a:pt x="1696" y="59"/>
                      <a:pt x="1696" y="59"/>
                    </a:cubicBezTo>
                    <a:cubicBezTo>
                      <a:pt x="1724" y="24"/>
                      <a:pt x="1776" y="0"/>
                      <a:pt x="1836" y="0"/>
                    </a:cubicBezTo>
                    <a:cubicBezTo>
                      <a:pt x="1896" y="0"/>
                      <a:pt x="1948" y="24"/>
                      <a:pt x="1976" y="59"/>
                    </a:cubicBezTo>
                    <a:cubicBezTo>
                      <a:pt x="3671" y="59"/>
                      <a:pt x="3671" y="59"/>
                      <a:pt x="3671" y="59"/>
                    </a:cubicBezTo>
                    <a:lnTo>
                      <a:pt x="3671" y="2299"/>
                    </a:lnTo>
                    <a:close/>
                  </a:path>
                </a:pathLst>
              </a:custGeom>
              <a:solidFill>
                <a:srgbClr val="2E46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ísḷïḍê">
                <a:extLst>
                  <a:ext uri="{FF2B5EF4-FFF2-40B4-BE49-F238E27FC236}">
                    <a16:creationId xmlns:a16="http://schemas.microsoft.com/office/drawing/2014/main" id="{8045B6AC-5FAE-43B7-B37F-3DC263ECB2EE}"/>
                  </a:ext>
                </a:extLst>
              </p:cNvPr>
              <p:cNvSpPr/>
              <p:nvPr/>
            </p:nvSpPr>
            <p:spPr bwMode="auto">
              <a:xfrm>
                <a:off x="3484" y="3361"/>
                <a:ext cx="839" cy="506"/>
              </a:xfrm>
              <a:prstGeom prst="rect">
                <a:avLst/>
              </a:prstGeom>
              <a:solidFill>
                <a:srgbClr val="C8BCA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ṩľïḋe">
                <a:extLst>
                  <a:ext uri="{FF2B5EF4-FFF2-40B4-BE49-F238E27FC236}">
                    <a16:creationId xmlns:a16="http://schemas.microsoft.com/office/drawing/2014/main" id="{2F9ADCBB-36F0-4C35-8CA9-5D8FB375A191}"/>
                  </a:ext>
                </a:extLst>
              </p:cNvPr>
              <p:cNvSpPr/>
              <p:nvPr/>
            </p:nvSpPr>
            <p:spPr bwMode="auto">
              <a:xfrm>
                <a:off x="3971" y="3287"/>
                <a:ext cx="78" cy="106"/>
              </a:xfrm>
              <a:custGeom>
                <a:avLst/>
                <a:gdLst>
                  <a:gd name="T0" fmla="*/ 34 w 328"/>
                  <a:gd name="T1" fmla="*/ 433 h 444"/>
                  <a:gd name="T2" fmla="*/ 0 w 328"/>
                  <a:gd name="T3" fmla="*/ 6 h 444"/>
                  <a:gd name="T4" fmla="*/ 156 w 328"/>
                  <a:gd name="T5" fmla="*/ 117 h 444"/>
                  <a:gd name="T6" fmla="*/ 261 w 328"/>
                  <a:gd name="T7" fmla="*/ 0 h 444"/>
                  <a:gd name="T8" fmla="*/ 278 w 328"/>
                  <a:gd name="T9" fmla="*/ 444 h 444"/>
                  <a:gd name="T10" fmla="*/ 34 w 328"/>
                  <a:gd name="T11" fmla="*/ 43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8" h="444">
                    <a:moveTo>
                      <a:pt x="34" y="433"/>
                    </a:moveTo>
                    <a:cubicBezTo>
                      <a:pt x="34" y="433"/>
                      <a:pt x="78" y="178"/>
                      <a:pt x="0" y="6"/>
                    </a:cubicBezTo>
                    <a:cubicBezTo>
                      <a:pt x="156" y="117"/>
                      <a:pt x="156" y="117"/>
                      <a:pt x="156" y="117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261" y="0"/>
                      <a:pt x="328" y="194"/>
                      <a:pt x="278" y="444"/>
                    </a:cubicBezTo>
                    <a:lnTo>
                      <a:pt x="34" y="433"/>
                    </a:lnTo>
                    <a:close/>
                  </a:path>
                </a:pathLst>
              </a:custGeom>
              <a:solidFill>
                <a:srgbClr val="DB41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îṩḻîḋè">
                <a:extLst>
                  <a:ext uri="{FF2B5EF4-FFF2-40B4-BE49-F238E27FC236}">
                    <a16:creationId xmlns:a16="http://schemas.microsoft.com/office/drawing/2014/main" id="{6BA552A1-B1A7-4D90-9C6B-7810045AD9DD}"/>
                  </a:ext>
                </a:extLst>
              </p:cNvPr>
              <p:cNvSpPr/>
              <p:nvPr/>
            </p:nvSpPr>
            <p:spPr bwMode="auto">
              <a:xfrm>
                <a:off x="3484" y="3359"/>
                <a:ext cx="417" cy="542"/>
              </a:xfrm>
              <a:custGeom>
                <a:avLst/>
                <a:gdLst>
                  <a:gd name="T0" fmla="*/ 0 w 1741"/>
                  <a:gd name="T1" fmla="*/ 2164 h 2266"/>
                  <a:gd name="T2" fmla="*/ 0 w 1741"/>
                  <a:gd name="T3" fmla="*/ 0 h 2266"/>
                  <a:gd name="T4" fmla="*/ 1741 w 1741"/>
                  <a:gd name="T5" fmla="*/ 5 h 2266"/>
                  <a:gd name="T6" fmla="*/ 1741 w 1741"/>
                  <a:gd name="T7" fmla="*/ 2164 h 2266"/>
                  <a:gd name="T8" fmla="*/ 0 w 1741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1" h="2266">
                    <a:moveTo>
                      <a:pt x="0" y="216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843" y="323"/>
                      <a:pt x="1741" y="5"/>
                    </a:cubicBezTo>
                    <a:cubicBezTo>
                      <a:pt x="1741" y="2164"/>
                      <a:pt x="1741" y="2164"/>
                      <a:pt x="1741" y="2164"/>
                    </a:cubicBezTo>
                    <a:cubicBezTo>
                      <a:pt x="1741" y="2164"/>
                      <a:pt x="753" y="2266"/>
                      <a:pt x="0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îṡ1ïḋê">
                <a:extLst>
                  <a:ext uri="{FF2B5EF4-FFF2-40B4-BE49-F238E27FC236}">
                    <a16:creationId xmlns:a16="http://schemas.microsoft.com/office/drawing/2014/main" id="{074D3737-9A2C-4BF8-97D2-55414C03250C}"/>
                  </a:ext>
                </a:extLst>
              </p:cNvPr>
              <p:cNvSpPr/>
              <p:nvPr/>
            </p:nvSpPr>
            <p:spPr bwMode="auto">
              <a:xfrm>
                <a:off x="3498" y="3361"/>
                <a:ext cx="404" cy="558"/>
              </a:xfrm>
              <a:custGeom>
                <a:avLst/>
                <a:gdLst>
                  <a:gd name="T0" fmla="*/ 0 w 1686"/>
                  <a:gd name="T1" fmla="*/ 2194 h 2337"/>
                  <a:gd name="T2" fmla="*/ 0 w 1686"/>
                  <a:gd name="T3" fmla="*/ 30 h 2337"/>
                  <a:gd name="T4" fmla="*/ 1683 w 1686"/>
                  <a:gd name="T5" fmla="*/ 0 h 2337"/>
                  <a:gd name="T6" fmla="*/ 1686 w 1686"/>
                  <a:gd name="T7" fmla="*/ 2158 h 2337"/>
                  <a:gd name="T8" fmla="*/ 0 w 1686"/>
                  <a:gd name="T9" fmla="*/ 2194 h 23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6" h="2337">
                    <a:moveTo>
                      <a:pt x="0" y="219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948" y="346"/>
                      <a:pt x="1683" y="0"/>
                    </a:cubicBezTo>
                    <a:cubicBezTo>
                      <a:pt x="1686" y="2158"/>
                      <a:pt x="1686" y="2158"/>
                      <a:pt x="1686" y="2158"/>
                    </a:cubicBezTo>
                    <a:cubicBezTo>
                      <a:pt x="1686" y="2158"/>
                      <a:pt x="311" y="2337"/>
                      <a:pt x="0" y="219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ïṩ1iḋe">
                <a:extLst>
                  <a:ext uri="{FF2B5EF4-FFF2-40B4-BE49-F238E27FC236}">
                    <a16:creationId xmlns:a16="http://schemas.microsoft.com/office/drawing/2014/main" id="{D52B610F-F9C6-4586-A7E7-46737A407342}"/>
                  </a:ext>
                </a:extLst>
              </p:cNvPr>
              <p:cNvSpPr/>
              <p:nvPr/>
            </p:nvSpPr>
            <p:spPr bwMode="auto">
              <a:xfrm>
                <a:off x="3535" y="3361"/>
                <a:ext cx="366" cy="616"/>
              </a:xfrm>
              <a:custGeom>
                <a:avLst/>
                <a:gdLst>
                  <a:gd name="T0" fmla="*/ 0 w 1527"/>
                  <a:gd name="T1" fmla="*/ 2463 h 2577"/>
                  <a:gd name="T2" fmla="*/ 6 w 1527"/>
                  <a:gd name="T3" fmla="*/ 311 h 2577"/>
                  <a:gd name="T4" fmla="*/ 1527 w 1527"/>
                  <a:gd name="T5" fmla="*/ 0 h 2577"/>
                  <a:gd name="T6" fmla="*/ 1526 w 1527"/>
                  <a:gd name="T7" fmla="*/ 2158 h 2577"/>
                  <a:gd name="T8" fmla="*/ 0 w 1527"/>
                  <a:gd name="T9" fmla="*/ 2463 h 2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77">
                    <a:moveTo>
                      <a:pt x="0" y="2463"/>
                    </a:moveTo>
                    <a:cubicBezTo>
                      <a:pt x="6" y="311"/>
                      <a:pt x="6" y="311"/>
                      <a:pt x="6" y="311"/>
                    </a:cubicBezTo>
                    <a:cubicBezTo>
                      <a:pt x="6" y="311"/>
                      <a:pt x="1049" y="395"/>
                      <a:pt x="1527" y="0"/>
                    </a:cubicBezTo>
                    <a:cubicBezTo>
                      <a:pt x="1526" y="2158"/>
                      <a:pt x="1526" y="2158"/>
                      <a:pt x="1526" y="2158"/>
                    </a:cubicBezTo>
                    <a:cubicBezTo>
                      <a:pt x="1526" y="2158"/>
                      <a:pt x="723" y="2577"/>
                      <a:pt x="0" y="2463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îślïḓè">
                <a:extLst>
                  <a:ext uri="{FF2B5EF4-FFF2-40B4-BE49-F238E27FC236}">
                    <a16:creationId xmlns:a16="http://schemas.microsoft.com/office/drawing/2014/main" id="{79C4EB0A-6A31-4E8C-9E8D-63115114CE26}"/>
                  </a:ext>
                </a:extLst>
              </p:cNvPr>
              <p:cNvSpPr/>
              <p:nvPr/>
            </p:nvSpPr>
            <p:spPr bwMode="auto">
              <a:xfrm>
                <a:off x="3613" y="3360"/>
                <a:ext cx="290" cy="647"/>
              </a:xfrm>
              <a:custGeom>
                <a:avLst/>
                <a:gdLst>
                  <a:gd name="T0" fmla="*/ 0 w 1208"/>
                  <a:gd name="T1" fmla="*/ 2643 h 2703"/>
                  <a:gd name="T2" fmla="*/ 0 w 1208"/>
                  <a:gd name="T3" fmla="*/ 461 h 2703"/>
                  <a:gd name="T4" fmla="*/ 1202 w 1208"/>
                  <a:gd name="T5" fmla="*/ 0 h 2703"/>
                  <a:gd name="T6" fmla="*/ 1208 w 1208"/>
                  <a:gd name="T7" fmla="*/ 2164 h 2703"/>
                  <a:gd name="T8" fmla="*/ 0 w 1208"/>
                  <a:gd name="T9" fmla="*/ 2643 h 27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8" h="2703">
                    <a:moveTo>
                      <a:pt x="0" y="2643"/>
                    </a:moveTo>
                    <a:cubicBezTo>
                      <a:pt x="0" y="461"/>
                      <a:pt x="0" y="461"/>
                      <a:pt x="0" y="461"/>
                    </a:cubicBezTo>
                    <a:cubicBezTo>
                      <a:pt x="0" y="461"/>
                      <a:pt x="682" y="557"/>
                      <a:pt x="1202" y="0"/>
                    </a:cubicBezTo>
                    <a:cubicBezTo>
                      <a:pt x="1208" y="2164"/>
                      <a:pt x="1208" y="2164"/>
                      <a:pt x="1208" y="2164"/>
                    </a:cubicBezTo>
                    <a:cubicBezTo>
                      <a:pt x="1208" y="2164"/>
                      <a:pt x="778" y="2703"/>
                      <a:pt x="0" y="2643"/>
                    </a:cubicBezTo>
                    <a:close/>
                  </a:path>
                </a:pathLst>
              </a:custGeom>
              <a:solidFill>
                <a:srgbClr val="FFFF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îṩlíḍe">
                <a:extLst>
                  <a:ext uri="{FF2B5EF4-FFF2-40B4-BE49-F238E27FC236}">
                    <a16:creationId xmlns:a16="http://schemas.microsoft.com/office/drawing/2014/main" id="{713669D9-78C3-41DF-8CEC-93BA3E01E89C}"/>
                  </a:ext>
                </a:extLst>
              </p:cNvPr>
              <p:cNvSpPr/>
              <p:nvPr/>
            </p:nvSpPr>
            <p:spPr bwMode="auto">
              <a:xfrm>
                <a:off x="3901" y="3357"/>
                <a:ext cx="417" cy="542"/>
              </a:xfrm>
              <a:custGeom>
                <a:avLst/>
                <a:gdLst>
                  <a:gd name="T0" fmla="*/ 1743 w 1743"/>
                  <a:gd name="T1" fmla="*/ 2164 h 2266"/>
                  <a:gd name="T2" fmla="*/ 1743 w 1743"/>
                  <a:gd name="T3" fmla="*/ 0 h 2266"/>
                  <a:gd name="T4" fmla="*/ 0 w 1743"/>
                  <a:gd name="T5" fmla="*/ 15 h 2266"/>
                  <a:gd name="T6" fmla="*/ 9 w 1743"/>
                  <a:gd name="T7" fmla="*/ 2164 h 2266"/>
                  <a:gd name="T8" fmla="*/ 1743 w 1743"/>
                  <a:gd name="T9" fmla="*/ 2164 h 2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3" h="2266">
                    <a:moveTo>
                      <a:pt x="1743" y="2164"/>
                    </a:moveTo>
                    <a:cubicBezTo>
                      <a:pt x="1743" y="0"/>
                      <a:pt x="1743" y="0"/>
                      <a:pt x="1743" y="0"/>
                    </a:cubicBezTo>
                    <a:cubicBezTo>
                      <a:pt x="1743" y="0"/>
                      <a:pt x="891" y="332"/>
                      <a:pt x="0" y="15"/>
                    </a:cubicBezTo>
                    <a:cubicBezTo>
                      <a:pt x="9" y="2164"/>
                      <a:pt x="9" y="2164"/>
                      <a:pt x="9" y="2164"/>
                    </a:cubicBezTo>
                    <a:cubicBezTo>
                      <a:pt x="9" y="2164"/>
                      <a:pt x="989" y="2266"/>
                      <a:pt x="1743" y="2164"/>
                    </a:cubicBezTo>
                    <a:close/>
                  </a:path>
                </a:pathLst>
              </a:custGeom>
              <a:solidFill>
                <a:srgbClr val="D8CBA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isļíḍê">
                <a:extLst>
                  <a:ext uri="{FF2B5EF4-FFF2-40B4-BE49-F238E27FC236}">
                    <a16:creationId xmlns:a16="http://schemas.microsoft.com/office/drawing/2014/main" id="{ED8537F6-20AD-411C-AA6D-49A6FF68A0C0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405" cy="556"/>
              </a:xfrm>
              <a:custGeom>
                <a:avLst/>
                <a:gdLst>
                  <a:gd name="T0" fmla="*/ 1691 w 1691"/>
                  <a:gd name="T1" fmla="*/ 2184 h 2328"/>
                  <a:gd name="T2" fmla="*/ 1691 w 1691"/>
                  <a:gd name="T3" fmla="*/ 20 h 2328"/>
                  <a:gd name="T4" fmla="*/ 0 w 1691"/>
                  <a:gd name="T5" fmla="*/ 0 h 2328"/>
                  <a:gd name="T6" fmla="*/ 5 w 1691"/>
                  <a:gd name="T7" fmla="*/ 2148 h 2328"/>
                  <a:gd name="T8" fmla="*/ 1691 w 1691"/>
                  <a:gd name="T9" fmla="*/ 2184 h 2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1" h="2328">
                    <a:moveTo>
                      <a:pt x="1691" y="2184"/>
                    </a:moveTo>
                    <a:cubicBezTo>
                      <a:pt x="1691" y="20"/>
                      <a:pt x="1691" y="20"/>
                      <a:pt x="1691" y="20"/>
                    </a:cubicBezTo>
                    <a:cubicBezTo>
                      <a:pt x="1691" y="20"/>
                      <a:pt x="735" y="346"/>
                      <a:pt x="0" y="0"/>
                    </a:cubicBezTo>
                    <a:cubicBezTo>
                      <a:pt x="5" y="2148"/>
                      <a:pt x="5" y="2148"/>
                      <a:pt x="5" y="2148"/>
                    </a:cubicBezTo>
                    <a:cubicBezTo>
                      <a:pt x="5" y="2148"/>
                      <a:pt x="1380" y="2328"/>
                      <a:pt x="1691" y="2184"/>
                    </a:cubicBezTo>
                    <a:close/>
                  </a:path>
                </a:pathLst>
              </a:custGeom>
              <a:solidFill>
                <a:srgbClr val="E7E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îṩḻíḋê">
                <a:extLst>
                  <a:ext uri="{FF2B5EF4-FFF2-40B4-BE49-F238E27FC236}">
                    <a16:creationId xmlns:a16="http://schemas.microsoft.com/office/drawing/2014/main" id="{5C4F6513-F7CB-42A0-AF88-781A916234ED}"/>
                  </a:ext>
                </a:extLst>
              </p:cNvPr>
              <p:cNvSpPr/>
              <p:nvPr/>
            </p:nvSpPr>
            <p:spPr bwMode="auto">
              <a:xfrm>
                <a:off x="3901" y="3361"/>
                <a:ext cx="366" cy="614"/>
              </a:xfrm>
              <a:custGeom>
                <a:avLst/>
                <a:gdLst>
                  <a:gd name="T0" fmla="*/ 1527 w 1527"/>
                  <a:gd name="T1" fmla="*/ 2456 h 2569"/>
                  <a:gd name="T2" fmla="*/ 1521 w 1527"/>
                  <a:gd name="T3" fmla="*/ 303 h 2569"/>
                  <a:gd name="T4" fmla="*/ 0 w 1527"/>
                  <a:gd name="T5" fmla="*/ 0 h 2569"/>
                  <a:gd name="T6" fmla="*/ 3 w 1527"/>
                  <a:gd name="T7" fmla="*/ 2157 h 2569"/>
                  <a:gd name="T8" fmla="*/ 1527 w 1527"/>
                  <a:gd name="T9" fmla="*/ 2456 h 2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7" h="2569">
                    <a:moveTo>
                      <a:pt x="1527" y="2456"/>
                    </a:moveTo>
                    <a:cubicBezTo>
                      <a:pt x="1521" y="303"/>
                      <a:pt x="1521" y="303"/>
                      <a:pt x="1521" y="303"/>
                    </a:cubicBezTo>
                    <a:cubicBezTo>
                      <a:pt x="1521" y="303"/>
                      <a:pt x="478" y="394"/>
                      <a:pt x="0" y="0"/>
                    </a:cubicBezTo>
                    <a:cubicBezTo>
                      <a:pt x="3" y="2157"/>
                      <a:pt x="3" y="2157"/>
                      <a:pt x="3" y="2157"/>
                    </a:cubicBezTo>
                    <a:cubicBezTo>
                      <a:pt x="3" y="2157"/>
                      <a:pt x="804" y="2569"/>
                      <a:pt x="1527" y="2456"/>
                    </a:cubicBezTo>
                    <a:close/>
                  </a:path>
                </a:pathLst>
              </a:custGeom>
              <a:solidFill>
                <a:srgbClr val="F4F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ïṥḷîde">
                <a:extLst>
                  <a:ext uri="{FF2B5EF4-FFF2-40B4-BE49-F238E27FC236}">
                    <a16:creationId xmlns:a16="http://schemas.microsoft.com/office/drawing/2014/main" id="{D93F7098-C219-4E0D-B193-DFDAD6B453A7}"/>
                  </a:ext>
                </a:extLst>
              </p:cNvPr>
              <p:cNvSpPr/>
              <p:nvPr/>
            </p:nvSpPr>
            <p:spPr bwMode="auto">
              <a:xfrm>
                <a:off x="4559" y="542"/>
                <a:ext cx="614" cy="464"/>
              </a:xfrm>
              <a:custGeom>
                <a:avLst/>
                <a:gdLst>
                  <a:gd name="T0" fmla="*/ 614 w 614"/>
                  <a:gd name="T1" fmla="*/ 356 h 464"/>
                  <a:gd name="T2" fmla="*/ 70 w 614"/>
                  <a:gd name="T3" fmla="*/ 0 h 464"/>
                  <a:gd name="T4" fmla="*/ 0 w 614"/>
                  <a:gd name="T5" fmla="*/ 107 h 464"/>
                  <a:gd name="T6" fmla="*/ 544 w 614"/>
                  <a:gd name="T7" fmla="*/ 464 h 464"/>
                  <a:gd name="T8" fmla="*/ 614 w 614"/>
                  <a:gd name="T9" fmla="*/ 356 h 4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4" h="464">
                    <a:moveTo>
                      <a:pt x="614" y="356"/>
                    </a:moveTo>
                    <a:lnTo>
                      <a:pt x="70" y="0"/>
                    </a:lnTo>
                    <a:lnTo>
                      <a:pt x="0" y="107"/>
                    </a:lnTo>
                    <a:lnTo>
                      <a:pt x="544" y="464"/>
                    </a:lnTo>
                    <a:lnTo>
                      <a:pt x="614" y="356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slidê">
                <a:extLst>
                  <a:ext uri="{FF2B5EF4-FFF2-40B4-BE49-F238E27FC236}">
                    <a16:creationId xmlns:a16="http://schemas.microsoft.com/office/drawing/2014/main" id="{8CAC3234-3E8F-413E-8064-D5CD0B9AB0DC}"/>
                  </a:ext>
                </a:extLst>
              </p:cNvPr>
              <p:cNvSpPr/>
              <p:nvPr/>
            </p:nvSpPr>
            <p:spPr bwMode="auto">
              <a:xfrm>
                <a:off x="4362" y="649"/>
                <a:ext cx="741" cy="657"/>
              </a:xfrm>
              <a:custGeom>
                <a:avLst/>
                <a:gdLst>
                  <a:gd name="T0" fmla="*/ 197 w 741"/>
                  <a:gd name="T1" fmla="*/ 0 h 657"/>
                  <a:gd name="T2" fmla="*/ 0 w 741"/>
                  <a:gd name="T3" fmla="*/ 300 h 657"/>
                  <a:gd name="T4" fmla="*/ 544 w 741"/>
                  <a:gd name="T5" fmla="*/ 657 h 657"/>
                  <a:gd name="T6" fmla="*/ 741 w 741"/>
                  <a:gd name="T7" fmla="*/ 357 h 657"/>
                  <a:gd name="T8" fmla="*/ 197 w 741"/>
                  <a:gd name="T9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1" h="657">
                    <a:moveTo>
                      <a:pt x="197" y="0"/>
                    </a:moveTo>
                    <a:lnTo>
                      <a:pt x="0" y="300"/>
                    </a:lnTo>
                    <a:lnTo>
                      <a:pt x="544" y="657"/>
                    </a:lnTo>
                    <a:lnTo>
                      <a:pt x="741" y="357"/>
                    </a:lnTo>
                    <a:lnTo>
                      <a:pt x="19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iṣḷîďê">
                <a:extLst>
                  <a:ext uri="{FF2B5EF4-FFF2-40B4-BE49-F238E27FC236}">
                    <a16:creationId xmlns:a16="http://schemas.microsoft.com/office/drawing/2014/main" id="{865284E7-A1A5-4F2D-AE47-8153277C54E1}"/>
                  </a:ext>
                </a:extLst>
              </p:cNvPr>
              <p:cNvSpPr/>
              <p:nvPr/>
            </p:nvSpPr>
            <p:spPr bwMode="auto">
              <a:xfrm>
                <a:off x="4528" y="697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i$ḻïḓe">
                <a:extLst>
                  <a:ext uri="{FF2B5EF4-FFF2-40B4-BE49-F238E27FC236}">
                    <a16:creationId xmlns:a16="http://schemas.microsoft.com/office/drawing/2014/main" id="{13462FC3-38D3-4CE2-A437-69832F0A7835}"/>
                  </a:ext>
                </a:extLst>
              </p:cNvPr>
              <p:cNvSpPr/>
              <p:nvPr/>
            </p:nvSpPr>
            <p:spPr bwMode="auto">
              <a:xfrm>
                <a:off x="4968" y="985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ṡḻiḍé">
                <a:extLst>
                  <a:ext uri="{FF2B5EF4-FFF2-40B4-BE49-F238E27FC236}">
                    <a16:creationId xmlns:a16="http://schemas.microsoft.com/office/drawing/2014/main" id="{E49E37A7-CC6F-4F90-9B29-BEA773B5FA0B}"/>
                  </a:ext>
                </a:extLst>
              </p:cNvPr>
              <p:cNvSpPr/>
              <p:nvPr/>
            </p:nvSpPr>
            <p:spPr bwMode="auto">
              <a:xfrm>
                <a:off x="4616" y="754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íṩḻíde">
                <a:extLst>
                  <a:ext uri="{FF2B5EF4-FFF2-40B4-BE49-F238E27FC236}">
                    <a16:creationId xmlns:a16="http://schemas.microsoft.com/office/drawing/2014/main" id="{4D73FD64-7593-4132-99C2-D65742FB6E2A}"/>
                  </a:ext>
                </a:extLst>
              </p:cNvPr>
              <p:cNvSpPr/>
              <p:nvPr/>
            </p:nvSpPr>
            <p:spPr bwMode="auto">
              <a:xfrm>
                <a:off x="4704" y="812"/>
                <a:ext cx="84" cy="84"/>
              </a:xfrm>
              <a:custGeom>
                <a:avLst/>
                <a:gdLst>
                  <a:gd name="T0" fmla="*/ 51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3 h 84"/>
                  <a:gd name="T8" fmla="*/ 51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1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íşľiḍe">
                <a:extLst>
                  <a:ext uri="{FF2B5EF4-FFF2-40B4-BE49-F238E27FC236}">
                    <a16:creationId xmlns:a16="http://schemas.microsoft.com/office/drawing/2014/main" id="{D19C375E-D747-4030-8315-9445CB2FC9C4}"/>
                  </a:ext>
                </a:extLst>
              </p:cNvPr>
              <p:cNvSpPr/>
              <p:nvPr/>
            </p:nvSpPr>
            <p:spPr bwMode="auto">
              <a:xfrm>
                <a:off x="4792" y="870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ïşḻîḍê">
                <a:extLst>
                  <a:ext uri="{FF2B5EF4-FFF2-40B4-BE49-F238E27FC236}">
                    <a16:creationId xmlns:a16="http://schemas.microsoft.com/office/drawing/2014/main" id="{550C53B5-30B1-4EF4-9CD9-713FD024C692}"/>
                  </a:ext>
                </a:extLst>
              </p:cNvPr>
              <p:cNvSpPr/>
              <p:nvPr/>
            </p:nvSpPr>
            <p:spPr bwMode="auto">
              <a:xfrm>
                <a:off x="4880" y="928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isľiḋe">
                <a:extLst>
                  <a:ext uri="{FF2B5EF4-FFF2-40B4-BE49-F238E27FC236}">
                    <a16:creationId xmlns:a16="http://schemas.microsoft.com/office/drawing/2014/main" id="{4DE55970-1D2B-4684-956F-5F92069C4CEF}"/>
                  </a:ext>
                </a:extLst>
              </p:cNvPr>
              <p:cNvSpPr/>
              <p:nvPr/>
            </p:nvSpPr>
            <p:spPr bwMode="auto">
              <a:xfrm>
                <a:off x="4467" y="789"/>
                <a:ext cx="84" cy="83"/>
              </a:xfrm>
              <a:custGeom>
                <a:avLst/>
                <a:gdLst>
                  <a:gd name="T0" fmla="*/ 51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1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1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1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ïSḷîḋê">
                <a:extLst>
                  <a:ext uri="{FF2B5EF4-FFF2-40B4-BE49-F238E27FC236}">
                    <a16:creationId xmlns:a16="http://schemas.microsoft.com/office/drawing/2014/main" id="{4D174266-0DCC-4E48-AA73-9DAFE048FC8F}"/>
                  </a:ext>
                </a:extLst>
              </p:cNvPr>
              <p:cNvSpPr/>
              <p:nvPr/>
            </p:nvSpPr>
            <p:spPr bwMode="auto">
              <a:xfrm>
                <a:off x="4908" y="1077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iṣḷîďé">
                <a:extLst>
                  <a:ext uri="{FF2B5EF4-FFF2-40B4-BE49-F238E27FC236}">
                    <a16:creationId xmlns:a16="http://schemas.microsoft.com/office/drawing/2014/main" id="{4D40FA74-8B6A-4BE7-90BD-7CCE4D1BE8A2}"/>
                  </a:ext>
                </a:extLst>
              </p:cNvPr>
              <p:cNvSpPr/>
              <p:nvPr/>
            </p:nvSpPr>
            <p:spPr bwMode="auto">
              <a:xfrm>
                <a:off x="4556" y="84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iŝļîde">
                <a:extLst>
                  <a:ext uri="{FF2B5EF4-FFF2-40B4-BE49-F238E27FC236}">
                    <a16:creationId xmlns:a16="http://schemas.microsoft.com/office/drawing/2014/main" id="{26D88CD1-52B8-4439-AE75-F6630D447760}"/>
                  </a:ext>
                </a:extLst>
              </p:cNvPr>
              <p:cNvSpPr/>
              <p:nvPr/>
            </p:nvSpPr>
            <p:spPr bwMode="auto">
              <a:xfrm>
                <a:off x="4644" y="904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íşḷïdê">
                <a:extLst>
                  <a:ext uri="{FF2B5EF4-FFF2-40B4-BE49-F238E27FC236}">
                    <a16:creationId xmlns:a16="http://schemas.microsoft.com/office/drawing/2014/main" id="{45E30B71-DB83-410F-965D-A8EADFE3947C}"/>
                  </a:ext>
                </a:extLst>
              </p:cNvPr>
              <p:cNvSpPr/>
              <p:nvPr/>
            </p:nvSpPr>
            <p:spPr bwMode="auto">
              <a:xfrm>
                <a:off x="4732" y="962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íṧḻiḋe">
                <a:extLst>
                  <a:ext uri="{FF2B5EF4-FFF2-40B4-BE49-F238E27FC236}">
                    <a16:creationId xmlns:a16="http://schemas.microsoft.com/office/drawing/2014/main" id="{841CD17C-7C21-4D1F-979D-4198EC29E9C2}"/>
                  </a:ext>
                </a:extLst>
              </p:cNvPr>
              <p:cNvSpPr/>
              <p:nvPr/>
            </p:nvSpPr>
            <p:spPr bwMode="auto">
              <a:xfrm>
                <a:off x="4820" y="1019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1 h 84"/>
                  <a:gd name="T4" fmla="*/ 33 w 84"/>
                  <a:gd name="T5" fmla="*/ 0 h 84"/>
                  <a:gd name="T6" fmla="*/ 84 w 84"/>
                  <a:gd name="T7" fmla="*/ 34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4" y="34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00A09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íslïḍe">
                <a:extLst>
                  <a:ext uri="{FF2B5EF4-FFF2-40B4-BE49-F238E27FC236}">
                    <a16:creationId xmlns:a16="http://schemas.microsoft.com/office/drawing/2014/main" id="{C6591CF6-99FC-457A-837E-A5585374F6DA}"/>
                  </a:ext>
                </a:extLst>
              </p:cNvPr>
              <p:cNvSpPr/>
              <p:nvPr/>
            </p:nvSpPr>
            <p:spPr bwMode="auto">
              <a:xfrm>
                <a:off x="4409" y="879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íšļîdê">
                <a:extLst>
                  <a:ext uri="{FF2B5EF4-FFF2-40B4-BE49-F238E27FC236}">
                    <a16:creationId xmlns:a16="http://schemas.microsoft.com/office/drawing/2014/main" id="{E3C08A6D-87A8-4EAC-92FB-8403EFB5377C}"/>
                  </a:ext>
                </a:extLst>
              </p:cNvPr>
              <p:cNvSpPr/>
              <p:nvPr/>
            </p:nvSpPr>
            <p:spPr bwMode="auto">
              <a:xfrm>
                <a:off x="4849" y="1167"/>
                <a:ext cx="84" cy="84"/>
              </a:xfrm>
              <a:custGeom>
                <a:avLst/>
                <a:gdLst>
                  <a:gd name="T0" fmla="*/ 50 w 84"/>
                  <a:gd name="T1" fmla="*/ 84 h 84"/>
                  <a:gd name="T2" fmla="*/ 0 w 84"/>
                  <a:gd name="T3" fmla="*/ 50 h 84"/>
                  <a:gd name="T4" fmla="*/ 33 w 84"/>
                  <a:gd name="T5" fmla="*/ 0 h 84"/>
                  <a:gd name="T6" fmla="*/ 84 w 84"/>
                  <a:gd name="T7" fmla="*/ 33 h 84"/>
                  <a:gd name="T8" fmla="*/ 50 w 84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4">
                    <a:moveTo>
                      <a:pt x="50" y="84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íś1iḑé">
                <a:extLst>
                  <a:ext uri="{FF2B5EF4-FFF2-40B4-BE49-F238E27FC236}">
                    <a16:creationId xmlns:a16="http://schemas.microsoft.com/office/drawing/2014/main" id="{7C2BAEF8-E2B7-4EE0-871C-9B15CCD59BFA}"/>
                  </a:ext>
                </a:extLst>
              </p:cNvPr>
              <p:cNvSpPr/>
              <p:nvPr/>
            </p:nvSpPr>
            <p:spPr bwMode="auto">
              <a:xfrm>
                <a:off x="4497" y="936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iṥ1íḓè">
                <a:extLst>
                  <a:ext uri="{FF2B5EF4-FFF2-40B4-BE49-F238E27FC236}">
                    <a16:creationId xmlns:a16="http://schemas.microsoft.com/office/drawing/2014/main" id="{4ED41DB4-FE82-4752-9DD8-B937BF6BA377}"/>
                  </a:ext>
                </a:extLst>
              </p:cNvPr>
              <p:cNvSpPr/>
              <p:nvPr/>
            </p:nvSpPr>
            <p:spPr bwMode="auto">
              <a:xfrm>
                <a:off x="4585" y="994"/>
                <a:ext cx="83" cy="83"/>
              </a:xfrm>
              <a:custGeom>
                <a:avLst/>
                <a:gdLst>
                  <a:gd name="T0" fmla="*/ 50 w 83"/>
                  <a:gd name="T1" fmla="*/ 83 h 83"/>
                  <a:gd name="T2" fmla="*/ 0 w 83"/>
                  <a:gd name="T3" fmla="*/ 50 h 83"/>
                  <a:gd name="T4" fmla="*/ 33 w 83"/>
                  <a:gd name="T5" fmla="*/ 0 h 83"/>
                  <a:gd name="T6" fmla="*/ 83 w 83"/>
                  <a:gd name="T7" fmla="*/ 33 h 83"/>
                  <a:gd name="T8" fmla="*/ 50 w 83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ísḻïḋè">
                <a:extLst>
                  <a:ext uri="{FF2B5EF4-FFF2-40B4-BE49-F238E27FC236}">
                    <a16:creationId xmlns:a16="http://schemas.microsoft.com/office/drawing/2014/main" id="{F27502ED-1693-4713-8760-4850A2FD9FFF}"/>
                  </a:ext>
                </a:extLst>
              </p:cNvPr>
              <p:cNvSpPr/>
              <p:nvPr/>
            </p:nvSpPr>
            <p:spPr bwMode="auto">
              <a:xfrm>
                <a:off x="4673" y="1052"/>
                <a:ext cx="84" cy="83"/>
              </a:xfrm>
              <a:custGeom>
                <a:avLst/>
                <a:gdLst>
                  <a:gd name="T0" fmla="*/ 50 w 84"/>
                  <a:gd name="T1" fmla="*/ 83 h 83"/>
                  <a:gd name="T2" fmla="*/ 0 w 84"/>
                  <a:gd name="T3" fmla="*/ 50 h 83"/>
                  <a:gd name="T4" fmla="*/ 33 w 84"/>
                  <a:gd name="T5" fmla="*/ 0 h 83"/>
                  <a:gd name="T6" fmla="*/ 84 w 84"/>
                  <a:gd name="T7" fmla="*/ 33 h 83"/>
                  <a:gd name="T8" fmla="*/ 50 w 84"/>
                  <a:gd name="T9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3">
                    <a:moveTo>
                      <a:pt x="50" y="83"/>
                    </a:moveTo>
                    <a:lnTo>
                      <a:pt x="0" y="50"/>
                    </a:lnTo>
                    <a:lnTo>
                      <a:pt x="33" y="0"/>
                    </a:lnTo>
                    <a:lnTo>
                      <a:pt x="84" y="33"/>
                    </a:lnTo>
                    <a:lnTo>
                      <a:pt x="50" y="83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ïşľîḋé">
                <a:extLst>
                  <a:ext uri="{FF2B5EF4-FFF2-40B4-BE49-F238E27FC236}">
                    <a16:creationId xmlns:a16="http://schemas.microsoft.com/office/drawing/2014/main" id="{077C7376-57F8-49EE-9DF1-92F9AC35483A}"/>
                  </a:ext>
                </a:extLst>
              </p:cNvPr>
              <p:cNvSpPr/>
              <p:nvPr/>
            </p:nvSpPr>
            <p:spPr bwMode="auto">
              <a:xfrm>
                <a:off x="4761" y="1109"/>
                <a:ext cx="83" cy="84"/>
              </a:xfrm>
              <a:custGeom>
                <a:avLst/>
                <a:gdLst>
                  <a:gd name="T0" fmla="*/ 50 w 83"/>
                  <a:gd name="T1" fmla="*/ 84 h 84"/>
                  <a:gd name="T2" fmla="*/ 0 w 83"/>
                  <a:gd name="T3" fmla="*/ 51 h 84"/>
                  <a:gd name="T4" fmla="*/ 33 w 83"/>
                  <a:gd name="T5" fmla="*/ 0 h 84"/>
                  <a:gd name="T6" fmla="*/ 83 w 83"/>
                  <a:gd name="T7" fmla="*/ 33 h 84"/>
                  <a:gd name="T8" fmla="*/ 50 w 83"/>
                  <a:gd name="T9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84">
                    <a:moveTo>
                      <a:pt x="50" y="84"/>
                    </a:moveTo>
                    <a:lnTo>
                      <a:pt x="0" y="51"/>
                    </a:lnTo>
                    <a:lnTo>
                      <a:pt x="33" y="0"/>
                    </a:lnTo>
                    <a:lnTo>
                      <a:pt x="83" y="33"/>
                    </a:lnTo>
                    <a:lnTo>
                      <a:pt x="50" y="84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î$ľîde">
                <a:extLst>
                  <a:ext uri="{FF2B5EF4-FFF2-40B4-BE49-F238E27FC236}">
                    <a16:creationId xmlns:a16="http://schemas.microsoft.com/office/drawing/2014/main" id="{4F91F0A8-8A21-4839-B9EB-31BBF8255325}"/>
                  </a:ext>
                </a:extLst>
              </p:cNvPr>
              <p:cNvSpPr/>
              <p:nvPr/>
            </p:nvSpPr>
            <p:spPr bwMode="auto">
              <a:xfrm>
                <a:off x="4654" y="618"/>
                <a:ext cx="78" cy="78"/>
              </a:xfrm>
              <a:custGeom>
                <a:avLst/>
                <a:gdLst>
                  <a:gd name="T0" fmla="*/ 283 w 326"/>
                  <a:gd name="T1" fmla="*/ 241 h 326"/>
                  <a:gd name="T2" fmla="*/ 85 w 326"/>
                  <a:gd name="T3" fmla="*/ 283 h 326"/>
                  <a:gd name="T4" fmla="*/ 44 w 326"/>
                  <a:gd name="T5" fmla="*/ 85 h 326"/>
                  <a:gd name="T6" fmla="*/ 241 w 326"/>
                  <a:gd name="T7" fmla="*/ 44 h 326"/>
                  <a:gd name="T8" fmla="*/ 283 w 326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326">
                    <a:moveTo>
                      <a:pt x="283" y="241"/>
                    </a:moveTo>
                    <a:cubicBezTo>
                      <a:pt x="239" y="307"/>
                      <a:pt x="151" y="326"/>
                      <a:pt x="85" y="283"/>
                    </a:cubicBezTo>
                    <a:cubicBezTo>
                      <a:pt x="19" y="239"/>
                      <a:pt x="0" y="151"/>
                      <a:pt x="44" y="85"/>
                    </a:cubicBezTo>
                    <a:cubicBezTo>
                      <a:pt x="87" y="19"/>
                      <a:pt x="176" y="0"/>
                      <a:pt x="241" y="44"/>
                    </a:cubicBezTo>
                    <a:cubicBezTo>
                      <a:pt x="307" y="87"/>
                      <a:pt x="326" y="175"/>
                      <a:pt x="283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íšḻïḋé">
                <a:extLst>
                  <a:ext uri="{FF2B5EF4-FFF2-40B4-BE49-F238E27FC236}">
                    <a16:creationId xmlns:a16="http://schemas.microsoft.com/office/drawing/2014/main" id="{F230EC87-4A87-4173-8CAB-BA834266C8B2}"/>
                  </a:ext>
                </a:extLst>
              </p:cNvPr>
              <p:cNvSpPr/>
              <p:nvPr/>
            </p:nvSpPr>
            <p:spPr bwMode="auto">
              <a:xfrm>
                <a:off x="4667" y="551"/>
                <a:ext cx="107" cy="128"/>
              </a:xfrm>
              <a:custGeom>
                <a:avLst/>
                <a:gdLst>
                  <a:gd name="T0" fmla="*/ 211 w 445"/>
                  <a:gd name="T1" fmla="*/ 490 h 535"/>
                  <a:gd name="T2" fmla="*/ 107 w 445"/>
                  <a:gd name="T3" fmla="*/ 512 h 535"/>
                  <a:gd name="T4" fmla="*/ 44 w 445"/>
                  <a:gd name="T5" fmla="*/ 471 h 535"/>
                  <a:gd name="T6" fmla="*/ 23 w 445"/>
                  <a:gd name="T7" fmla="*/ 367 h 535"/>
                  <a:gd name="T8" fmla="*/ 235 w 445"/>
                  <a:gd name="T9" fmla="*/ 45 h 535"/>
                  <a:gd name="T10" fmla="*/ 338 w 445"/>
                  <a:gd name="T11" fmla="*/ 23 h 535"/>
                  <a:gd name="T12" fmla="*/ 401 w 445"/>
                  <a:gd name="T13" fmla="*/ 64 h 535"/>
                  <a:gd name="T14" fmla="*/ 422 w 445"/>
                  <a:gd name="T15" fmla="*/ 168 h 535"/>
                  <a:gd name="T16" fmla="*/ 211 w 445"/>
                  <a:gd name="T17" fmla="*/ 49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5" h="535">
                    <a:moveTo>
                      <a:pt x="211" y="490"/>
                    </a:moveTo>
                    <a:cubicBezTo>
                      <a:pt x="188" y="525"/>
                      <a:pt x="142" y="535"/>
                      <a:pt x="107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10" y="448"/>
                      <a:pt x="0" y="402"/>
                      <a:pt x="23" y="367"/>
                    </a:cubicBezTo>
                    <a:cubicBezTo>
                      <a:pt x="235" y="45"/>
                      <a:pt x="235" y="45"/>
                      <a:pt x="235" y="45"/>
                    </a:cubicBezTo>
                    <a:cubicBezTo>
                      <a:pt x="257" y="10"/>
                      <a:pt x="304" y="0"/>
                      <a:pt x="338" y="23"/>
                    </a:cubicBezTo>
                    <a:cubicBezTo>
                      <a:pt x="401" y="64"/>
                      <a:pt x="401" y="64"/>
                      <a:pt x="401" y="64"/>
                    </a:cubicBezTo>
                    <a:cubicBezTo>
                      <a:pt x="435" y="87"/>
                      <a:pt x="445" y="133"/>
                      <a:pt x="422" y="168"/>
                    </a:cubicBezTo>
                    <a:lnTo>
                      <a:pt x="211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Sliďé">
                <a:extLst>
                  <a:ext uri="{FF2B5EF4-FFF2-40B4-BE49-F238E27FC236}">
                    <a16:creationId xmlns:a16="http://schemas.microsoft.com/office/drawing/2014/main" id="{BA2CA78F-51A9-4588-999C-D7B1F1DBD517}"/>
                  </a:ext>
                </a:extLst>
              </p:cNvPr>
              <p:cNvSpPr/>
              <p:nvPr/>
            </p:nvSpPr>
            <p:spPr bwMode="auto">
              <a:xfrm>
                <a:off x="5003" y="846"/>
                <a:ext cx="78" cy="78"/>
              </a:xfrm>
              <a:custGeom>
                <a:avLst/>
                <a:gdLst>
                  <a:gd name="T0" fmla="*/ 282 w 325"/>
                  <a:gd name="T1" fmla="*/ 241 h 326"/>
                  <a:gd name="T2" fmla="*/ 84 w 325"/>
                  <a:gd name="T3" fmla="*/ 282 h 326"/>
                  <a:gd name="T4" fmla="*/ 43 w 325"/>
                  <a:gd name="T5" fmla="*/ 84 h 326"/>
                  <a:gd name="T6" fmla="*/ 241 w 325"/>
                  <a:gd name="T7" fmla="*/ 43 h 326"/>
                  <a:gd name="T8" fmla="*/ 282 w 325"/>
                  <a:gd name="T9" fmla="*/ 241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326">
                    <a:moveTo>
                      <a:pt x="282" y="241"/>
                    </a:moveTo>
                    <a:cubicBezTo>
                      <a:pt x="239" y="307"/>
                      <a:pt x="150" y="326"/>
                      <a:pt x="84" y="282"/>
                    </a:cubicBezTo>
                    <a:cubicBezTo>
                      <a:pt x="18" y="239"/>
                      <a:pt x="0" y="150"/>
                      <a:pt x="43" y="84"/>
                    </a:cubicBezTo>
                    <a:cubicBezTo>
                      <a:pt x="86" y="18"/>
                      <a:pt x="175" y="0"/>
                      <a:pt x="241" y="43"/>
                    </a:cubicBezTo>
                    <a:cubicBezTo>
                      <a:pt x="307" y="87"/>
                      <a:pt x="325" y="175"/>
                      <a:pt x="282" y="241"/>
                    </a:cubicBezTo>
                    <a:close/>
                  </a:path>
                </a:pathLst>
              </a:custGeom>
              <a:solidFill>
                <a:srgbClr val="53545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išľïḍè">
                <a:extLst>
                  <a:ext uri="{FF2B5EF4-FFF2-40B4-BE49-F238E27FC236}">
                    <a16:creationId xmlns:a16="http://schemas.microsoft.com/office/drawing/2014/main" id="{78D5FF45-D944-4CA8-A53B-3FFBAC0567BA}"/>
                  </a:ext>
                </a:extLst>
              </p:cNvPr>
              <p:cNvSpPr/>
              <p:nvPr/>
            </p:nvSpPr>
            <p:spPr bwMode="auto">
              <a:xfrm>
                <a:off x="5016" y="780"/>
                <a:ext cx="106" cy="127"/>
              </a:xfrm>
              <a:custGeom>
                <a:avLst/>
                <a:gdLst>
                  <a:gd name="T0" fmla="*/ 210 w 444"/>
                  <a:gd name="T1" fmla="*/ 490 h 534"/>
                  <a:gd name="T2" fmla="*/ 106 w 444"/>
                  <a:gd name="T3" fmla="*/ 512 h 534"/>
                  <a:gd name="T4" fmla="*/ 44 w 444"/>
                  <a:gd name="T5" fmla="*/ 471 h 534"/>
                  <a:gd name="T6" fmla="*/ 22 w 444"/>
                  <a:gd name="T7" fmla="*/ 367 h 534"/>
                  <a:gd name="T8" fmla="*/ 234 w 444"/>
                  <a:gd name="T9" fmla="*/ 44 h 534"/>
                  <a:gd name="T10" fmla="*/ 338 w 444"/>
                  <a:gd name="T11" fmla="*/ 23 h 534"/>
                  <a:gd name="T12" fmla="*/ 400 w 444"/>
                  <a:gd name="T13" fmla="*/ 64 h 534"/>
                  <a:gd name="T14" fmla="*/ 422 w 444"/>
                  <a:gd name="T15" fmla="*/ 167 h 534"/>
                  <a:gd name="T16" fmla="*/ 210 w 444"/>
                  <a:gd name="T17" fmla="*/ 490 h 5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534">
                    <a:moveTo>
                      <a:pt x="210" y="490"/>
                    </a:moveTo>
                    <a:cubicBezTo>
                      <a:pt x="187" y="525"/>
                      <a:pt x="141" y="534"/>
                      <a:pt x="106" y="512"/>
                    </a:cubicBezTo>
                    <a:cubicBezTo>
                      <a:pt x="44" y="471"/>
                      <a:pt x="44" y="471"/>
                      <a:pt x="44" y="471"/>
                    </a:cubicBezTo>
                    <a:cubicBezTo>
                      <a:pt x="9" y="448"/>
                      <a:pt x="0" y="402"/>
                      <a:pt x="22" y="367"/>
                    </a:cubicBezTo>
                    <a:cubicBezTo>
                      <a:pt x="234" y="44"/>
                      <a:pt x="234" y="44"/>
                      <a:pt x="234" y="44"/>
                    </a:cubicBezTo>
                    <a:cubicBezTo>
                      <a:pt x="257" y="10"/>
                      <a:pt x="303" y="0"/>
                      <a:pt x="338" y="23"/>
                    </a:cubicBezTo>
                    <a:cubicBezTo>
                      <a:pt x="400" y="64"/>
                      <a:pt x="400" y="64"/>
                      <a:pt x="400" y="64"/>
                    </a:cubicBezTo>
                    <a:cubicBezTo>
                      <a:pt x="435" y="86"/>
                      <a:pt x="444" y="133"/>
                      <a:pt x="422" y="167"/>
                    </a:cubicBezTo>
                    <a:lnTo>
                      <a:pt x="210" y="490"/>
                    </a:lnTo>
                    <a:close/>
                  </a:path>
                </a:pathLst>
              </a:custGeom>
              <a:solidFill>
                <a:srgbClr val="E1E4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iṩļiḓe">
                <a:extLst>
                  <a:ext uri="{FF2B5EF4-FFF2-40B4-BE49-F238E27FC236}">
                    <a16:creationId xmlns:a16="http://schemas.microsoft.com/office/drawing/2014/main" id="{FA3CFDA8-F94F-402E-99DC-2C7AB1307F5E}"/>
                  </a:ext>
                </a:extLst>
              </p:cNvPr>
              <p:cNvSpPr/>
              <p:nvPr/>
            </p:nvSpPr>
            <p:spPr bwMode="auto">
              <a:xfrm>
                <a:off x="2480" y="1327"/>
                <a:ext cx="95" cy="76"/>
              </a:xfrm>
              <a:custGeom>
                <a:avLst/>
                <a:gdLst>
                  <a:gd name="T0" fmla="*/ 95 w 95"/>
                  <a:gd name="T1" fmla="*/ 38 h 76"/>
                  <a:gd name="T2" fmla="*/ 75 w 95"/>
                  <a:gd name="T3" fmla="*/ 76 h 76"/>
                  <a:gd name="T4" fmla="*/ 0 w 95"/>
                  <a:gd name="T5" fmla="*/ 38 h 76"/>
                  <a:gd name="T6" fmla="*/ 19 w 95"/>
                  <a:gd name="T7" fmla="*/ 0 h 76"/>
                  <a:gd name="T8" fmla="*/ 95 w 95"/>
                  <a:gd name="T9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76">
                    <a:moveTo>
                      <a:pt x="95" y="38"/>
                    </a:moveTo>
                    <a:lnTo>
                      <a:pt x="75" y="76"/>
                    </a:lnTo>
                    <a:lnTo>
                      <a:pt x="0" y="38"/>
                    </a:lnTo>
                    <a:lnTo>
                      <a:pt x="19" y="0"/>
                    </a:lnTo>
                    <a:lnTo>
                      <a:pt x="95" y="38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íş1íḓè">
                <a:extLst>
                  <a:ext uri="{FF2B5EF4-FFF2-40B4-BE49-F238E27FC236}">
                    <a16:creationId xmlns:a16="http://schemas.microsoft.com/office/drawing/2014/main" id="{36B1A9B2-CD35-4169-B87D-66DE0116F552}"/>
                  </a:ext>
                </a:extLst>
              </p:cNvPr>
              <p:cNvSpPr/>
              <p:nvPr/>
            </p:nvSpPr>
            <p:spPr bwMode="auto">
              <a:xfrm>
                <a:off x="2072" y="1010"/>
                <a:ext cx="501" cy="501"/>
              </a:xfrm>
              <a:custGeom>
                <a:avLst/>
                <a:gdLst>
                  <a:gd name="T0" fmla="*/ 629 w 2092"/>
                  <a:gd name="T1" fmla="*/ 1861 h 2092"/>
                  <a:gd name="T2" fmla="*/ 1862 w 2092"/>
                  <a:gd name="T3" fmla="*/ 1463 h 2092"/>
                  <a:gd name="T4" fmla="*/ 1464 w 2092"/>
                  <a:gd name="T5" fmla="*/ 231 h 2092"/>
                  <a:gd name="T6" fmla="*/ 231 w 2092"/>
                  <a:gd name="T7" fmla="*/ 628 h 2092"/>
                  <a:gd name="T8" fmla="*/ 629 w 2092"/>
                  <a:gd name="T9" fmla="*/ 1861 h 2092"/>
                  <a:gd name="T10" fmla="*/ 371 w 2092"/>
                  <a:gd name="T11" fmla="*/ 700 h 2092"/>
                  <a:gd name="T12" fmla="*/ 1392 w 2092"/>
                  <a:gd name="T13" fmla="*/ 370 h 2092"/>
                  <a:gd name="T14" fmla="*/ 1722 w 2092"/>
                  <a:gd name="T15" fmla="*/ 1392 h 2092"/>
                  <a:gd name="T16" fmla="*/ 700 w 2092"/>
                  <a:gd name="T17" fmla="*/ 1721 h 2092"/>
                  <a:gd name="T18" fmla="*/ 371 w 2092"/>
                  <a:gd name="T19" fmla="*/ 700 h 2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92" h="2092">
                    <a:moveTo>
                      <a:pt x="629" y="1861"/>
                    </a:moveTo>
                    <a:cubicBezTo>
                      <a:pt x="1079" y="2092"/>
                      <a:pt x="1631" y="1913"/>
                      <a:pt x="1862" y="1463"/>
                    </a:cubicBezTo>
                    <a:cubicBezTo>
                      <a:pt x="2092" y="1013"/>
                      <a:pt x="1914" y="461"/>
                      <a:pt x="1464" y="231"/>
                    </a:cubicBezTo>
                    <a:cubicBezTo>
                      <a:pt x="1014" y="0"/>
                      <a:pt x="462" y="178"/>
                      <a:pt x="231" y="628"/>
                    </a:cubicBezTo>
                    <a:cubicBezTo>
                      <a:pt x="0" y="1078"/>
                      <a:pt x="179" y="1630"/>
                      <a:pt x="629" y="1861"/>
                    </a:cubicBezTo>
                    <a:close/>
                    <a:moveTo>
                      <a:pt x="371" y="700"/>
                    </a:moveTo>
                    <a:cubicBezTo>
                      <a:pt x="562" y="327"/>
                      <a:pt x="1019" y="179"/>
                      <a:pt x="1392" y="370"/>
                    </a:cubicBezTo>
                    <a:cubicBezTo>
                      <a:pt x="1765" y="561"/>
                      <a:pt x="1913" y="1019"/>
                      <a:pt x="1722" y="1392"/>
                    </a:cubicBezTo>
                    <a:cubicBezTo>
                      <a:pt x="1531" y="1765"/>
                      <a:pt x="1073" y="1912"/>
                      <a:pt x="700" y="1721"/>
                    </a:cubicBezTo>
                    <a:cubicBezTo>
                      <a:pt x="327" y="1530"/>
                      <a:pt x="180" y="1073"/>
                      <a:pt x="371" y="700"/>
                    </a:cubicBez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íṣľïdê">
                <a:extLst>
                  <a:ext uri="{FF2B5EF4-FFF2-40B4-BE49-F238E27FC236}">
                    <a16:creationId xmlns:a16="http://schemas.microsoft.com/office/drawing/2014/main" id="{E5BE2D56-E8F4-47A0-8E03-BFDD3B6B1D02}"/>
                  </a:ext>
                </a:extLst>
              </p:cNvPr>
              <p:cNvSpPr/>
              <p:nvPr/>
            </p:nvSpPr>
            <p:spPr bwMode="auto">
              <a:xfrm>
                <a:off x="2160" y="1053"/>
                <a:ext cx="370" cy="290"/>
              </a:xfrm>
              <a:custGeom>
                <a:avLst/>
                <a:gdLst>
                  <a:gd name="T0" fmla="*/ 1021 w 1542"/>
                  <a:gd name="T1" fmla="*/ 191 h 1213"/>
                  <a:gd name="T2" fmla="*/ 1351 w 1542"/>
                  <a:gd name="T3" fmla="*/ 1213 h 1213"/>
                  <a:gd name="T4" fmla="*/ 0 w 1542"/>
                  <a:gd name="T5" fmla="*/ 521 h 1213"/>
                  <a:gd name="T6" fmla="*/ 1021 w 1542"/>
                  <a:gd name="T7" fmla="*/ 191 h 1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3">
                    <a:moveTo>
                      <a:pt x="1021" y="191"/>
                    </a:moveTo>
                    <a:cubicBezTo>
                      <a:pt x="1394" y="382"/>
                      <a:pt x="1542" y="840"/>
                      <a:pt x="1351" y="1213"/>
                    </a:cubicBezTo>
                    <a:cubicBezTo>
                      <a:pt x="0" y="521"/>
                      <a:pt x="0" y="521"/>
                      <a:pt x="0" y="521"/>
                    </a:cubicBezTo>
                    <a:cubicBezTo>
                      <a:pt x="191" y="148"/>
                      <a:pt x="648" y="0"/>
                      <a:pt x="1021" y="191"/>
                    </a:cubicBezTo>
                    <a:close/>
                  </a:path>
                </a:pathLst>
              </a:custGeom>
              <a:solidFill>
                <a:srgbClr val="D5EC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íṡḷíḋe">
                <a:extLst>
                  <a:ext uri="{FF2B5EF4-FFF2-40B4-BE49-F238E27FC236}">
                    <a16:creationId xmlns:a16="http://schemas.microsoft.com/office/drawing/2014/main" id="{B1990030-5E4C-4E87-B3BD-802D2038CFC8}"/>
                  </a:ext>
                </a:extLst>
              </p:cNvPr>
              <p:cNvSpPr/>
              <p:nvPr/>
            </p:nvSpPr>
            <p:spPr bwMode="auto">
              <a:xfrm>
                <a:off x="2115" y="1178"/>
                <a:ext cx="369" cy="289"/>
              </a:xfrm>
              <a:custGeom>
                <a:avLst/>
                <a:gdLst>
                  <a:gd name="T0" fmla="*/ 191 w 1542"/>
                  <a:gd name="T1" fmla="*/ 0 h 1212"/>
                  <a:gd name="T2" fmla="*/ 1542 w 1542"/>
                  <a:gd name="T3" fmla="*/ 692 h 1212"/>
                  <a:gd name="T4" fmla="*/ 520 w 1542"/>
                  <a:gd name="T5" fmla="*/ 1021 h 1212"/>
                  <a:gd name="T6" fmla="*/ 191 w 1542"/>
                  <a:gd name="T7" fmla="*/ 0 h 1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42" h="1212">
                    <a:moveTo>
                      <a:pt x="191" y="0"/>
                    </a:moveTo>
                    <a:cubicBezTo>
                      <a:pt x="1542" y="692"/>
                      <a:pt x="1542" y="692"/>
                      <a:pt x="1542" y="692"/>
                    </a:cubicBezTo>
                    <a:cubicBezTo>
                      <a:pt x="1351" y="1065"/>
                      <a:pt x="893" y="1212"/>
                      <a:pt x="520" y="1021"/>
                    </a:cubicBezTo>
                    <a:cubicBezTo>
                      <a:pt x="147" y="830"/>
                      <a:pt x="0" y="373"/>
                      <a:pt x="191" y="0"/>
                    </a:cubicBezTo>
                    <a:close/>
                  </a:path>
                </a:pathLst>
              </a:custGeom>
              <a:solidFill>
                <a:srgbClr val="C0DCD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iŝ1ïḍè">
                <a:extLst>
                  <a:ext uri="{FF2B5EF4-FFF2-40B4-BE49-F238E27FC236}">
                    <a16:creationId xmlns:a16="http://schemas.microsoft.com/office/drawing/2014/main" id="{339D0CC8-103D-47B6-B502-50DCDE05EBBD}"/>
                  </a:ext>
                </a:extLst>
              </p:cNvPr>
              <p:cNvSpPr/>
              <p:nvPr/>
            </p:nvSpPr>
            <p:spPr bwMode="auto">
              <a:xfrm>
                <a:off x="2261" y="1086"/>
                <a:ext cx="202" cy="132"/>
              </a:xfrm>
              <a:custGeom>
                <a:avLst/>
                <a:gdLst>
                  <a:gd name="T0" fmla="*/ 804 w 847"/>
                  <a:gd name="T1" fmla="*/ 545 h 550"/>
                  <a:gd name="T2" fmla="*/ 842 w 847"/>
                  <a:gd name="T3" fmla="*/ 486 h 550"/>
                  <a:gd name="T4" fmla="*/ 587 w 847"/>
                  <a:gd name="T5" fmla="*/ 149 h 550"/>
                  <a:gd name="T6" fmla="*/ 33 w 847"/>
                  <a:gd name="T7" fmla="*/ 140 h 550"/>
                  <a:gd name="T8" fmla="*/ 13 w 847"/>
                  <a:gd name="T9" fmla="*/ 209 h 550"/>
                  <a:gd name="T10" fmla="*/ 81 w 847"/>
                  <a:gd name="T11" fmla="*/ 229 h 550"/>
                  <a:gd name="T12" fmla="*/ 541 w 847"/>
                  <a:gd name="T13" fmla="*/ 239 h 550"/>
                  <a:gd name="T14" fmla="*/ 743 w 847"/>
                  <a:gd name="T15" fmla="*/ 505 h 550"/>
                  <a:gd name="T16" fmla="*/ 801 w 847"/>
                  <a:gd name="T17" fmla="*/ 545 h 550"/>
                  <a:gd name="T18" fmla="*/ 804 w 847"/>
                  <a:gd name="T19" fmla="*/ 545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7" h="550">
                    <a:moveTo>
                      <a:pt x="804" y="545"/>
                    </a:moveTo>
                    <a:cubicBezTo>
                      <a:pt x="830" y="538"/>
                      <a:pt x="847" y="512"/>
                      <a:pt x="842" y="486"/>
                    </a:cubicBezTo>
                    <a:cubicBezTo>
                      <a:pt x="840" y="477"/>
                      <a:pt x="796" y="257"/>
                      <a:pt x="587" y="149"/>
                    </a:cubicBezTo>
                    <a:cubicBezTo>
                      <a:pt x="297" y="0"/>
                      <a:pt x="44" y="134"/>
                      <a:pt x="33" y="140"/>
                    </a:cubicBezTo>
                    <a:cubicBezTo>
                      <a:pt x="9" y="153"/>
                      <a:pt x="0" y="184"/>
                      <a:pt x="13" y="209"/>
                    </a:cubicBezTo>
                    <a:cubicBezTo>
                      <a:pt x="26" y="233"/>
                      <a:pt x="57" y="242"/>
                      <a:pt x="81" y="229"/>
                    </a:cubicBezTo>
                    <a:cubicBezTo>
                      <a:pt x="90" y="224"/>
                      <a:pt x="299" y="115"/>
                      <a:pt x="541" y="239"/>
                    </a:cubicBezTo>
                    <a:cubicBezTo>
                      <a:pt x="706" y="324"/>
                      <a:pt x="742" y="503"/>
                      <a:pt x="743" y="505"/>
                    </a:cubicBezTo>
                    <a:cubicBezTo>
                      <a:pt x="748" y="532"/>
                      <a:pt x="774" y="550"/>
                      <a:pt x="801" y="545"/>
                    </a:cubicBezTo>
                    <a:cubicBezTo>
                      <a:pt x="803" y="545"/>
                      <a:pt x="804" y="545"/>
                      <a:pt x="804" y="5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íṥḷiḑé">
                <a:extLst>
                  <a:ext uri="{FF2B5EF4-FFF2-40B4-BE49-F238E27FC236}">
                    <a16:creationId xmlns:a16="http://schemas.microsoft.com/office/drawing/2014/main" id="{C09EF9EB-EAF6-42AC-8592-B4197D66A7F3}"/>
                  </a:ext>
                </a:extLst>
              </p:cNvPr>
              <p:cNvSpPr/>
              <p:nvPr/>
            </p:nvSpPr>
            <p:spPr bwMode="auto">
              <a:xfrm>
                <a:off x="2116" y="1052"/>
                <a:ext cx="415" cy="415"/>
              </a:xfrm>
              <a:custGeom>
                <a:avLst/>
                <a:gdLst>
                  <a:gd name="T0" fmla="*/ 106 w 1733"/>
                  <a:gd name="T1" fmla="*/ 1059 h 1733"/>
                  <a:gd name="T2" fmla="*/ 674 w 1733"/>
                  <a:gd name="T3" fmla="*/ 106 h 1733"/>
                  <a:gd name="T4" fmla="*/ 1627 w 1733"/>
                  <a:gd name="T5" fmla="*/ 674 h 1733"/>
                  <a:gd name="T6" fmla="*/ 1059 w 1733"/>
                  <a:gd name="T7" fmla="*/ 1627 h 1733"/>
                  <a:gd name="T8" fmla="*/ 106 w 1733"/>
                  <a:gd name="T9" fmla="*/ 1059 h 1733"/>
                  <a:gd name="T10" fmla="*/ 142 w 1733"/>
                  <a:gd name="T11" fmla="*/ 1050 h 1733"/>
                  <a:gd name="T12" fmla="*/ 1050 w 1733"/>
                  <a:gd name="T13" fmla="*/ 1591 h 1733"/>
                  <a:gd name="T14" fmla="*/ 1591 w 1733"/>
                  <a:gd name="T15" fmla="*/ 683 h 1733"/>
                  <a:gd name="T16" fmla="*/ 683 w 1733"/>
                  <a:gd name="T17" fmla="*/ 141 h 1733"/>
                  <a:gd name="T18" fmla="*/ 142 w 1733"/>
                  <a:gd name="T19" fmla="*/ 1050 h 1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33" h="1733">
                    <a:moveTo>
                      <a:pt x="106" y="1059"/>
                    </a:moveTo>
                    <a:cubicBezTo>
                      <a:pt x="0" y="639"/>
                      <a:pt x="255" y="212"/>
                      <a:pt x="674" y="106"/>
                    </a:cubicBezTo>
                    <a:cubicBezTo>
                      <a:pt x="1093" y="0"/>
                      <a:pt x="1521" y="254"/>
                      <a:pt x="1627" y="674"/>
                    </a:cubicBezTo>
                    <a:cubicBezTo>
                      <a:pt x="1733" y="1093"/>
                      <a:pt x="1478" y="1520"/>
                      <a:pt x="1059" y="1627"/>
                    </a:cubicBezTo>
                    <a:cubicBezTo>
                      <a:pt x="640" y="1733"/>
                      <a:pt x="212" y="1478"/>
                      <a:pt x="106" y="1059"/>
                    </a:cubicBezTo>
                    <a:close/>
                    <a:moveTo>
                      <a:pt x="142" y="1050"/>
                    </a:moveTo>
                    <a:cubicBezTo>
                      <a:pt x="243" y="1449"/>
                      <a:pt x="650" y="1692"/>
                      <a:pt x="1050" y="1591"/>
                    </a:cubicBezTo>
                    <a:cubicBezTo>
                      <a:pt x="1450" y="1490"/>
                      <a:pt x="1692" y="1082"/>
                      <a:pt x="1591" y="683"/>
                    </a:cubicBezTo>
                    <a:cubicBezTo>
                      <a:pt x="1490" y="283"/>
                      <a:pt x="1083" y="40"/>
                      <a:pt x="683" y="141"/>
                    </a:cubicBezTo>
                    <a:cubicBezTo>
                      <a:pt x="283" y="243"/>
                      <a:pt x="41" y="650"/>
                      <a:pt x="142" y="1050"/>
                    </a:cubicBezTo>
                    <a:close/>
                  </a:path>
                </a:pathLst>
              </a:custGeom>
              <a:solidFill>
                <a:srgbClr val="C5C6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îś1ïḓè">
                <a:extLst>
                  <a:ext uri="{FF2B5EF4-FFF2-40B4-BE49-F238E27FC236}">
                    <a16:creationId xmlns:a16="http://schemas.microsoft.com/office/drawing/2014/main" id="{DD8ABEC4-5715-4A95-879E-49609FCCCBC1}"/>
                  </a:ext>
                </a:extLst>
              </p:cNvPr>
              <p:cNvSpPr/>
              <p:nvPr/>
            </p:nvSpPr>
            <p:spPr bwMode="auto">
              <a:xfrm>
                <a:off x="2544" y="1347"/>
                <a:ext cx="75" cy="100"/>
              </a:xfrm>
              <a:custGeom>
                <a:avLst/>
                <a:gdLst>
                  <a:gd name="T0" fmla="*/ 312 w 312"/>
                  <a:gd name="T1" fmla="*/ 18 h 418"/>
                  <a:gd name="T2" fmla="*/ 292 w 312"/>
                  <a:gd name="T3" fmla="*/ 9 h 418"/>
                  <a:gd name="T4" fmla="*/ 209 w 312"/>
                  <a:gd name="T5" fmla="*/ 6 h 418"/>
                  <a:gd name="T6" fmla="*/ 36 w 312"/>
                  <a:gd name="T7" fmla="*/ 124 h 418"/>
                  <a:gd name="T8" fmla="*/ 36 w 312"/>
                  <a:gd name="T9" fmla="*/ 124 h 418"/>
                  <a:gd name="T10" fmla="*/ 36 w 312"/>
                  <a:gd name="T11" fmla="*/ 125 h 418"/>
                  <a:gd name="T12" fmla="*/ 40 w 312"/>
                  <a:gd name="T13" fmla="*/ 334 h 418"/>
                  <a:gd name="T14" fmla="*/ 89 w 312"/>
                  <a:gd name="T15" fmla="*/ 401 h 418"/>
                  <a:gd name="T16" fmla="*/ 118 w 312"/>
                  <a:gd name="T17" fmla="*/ 418 h 418"/>
                  <a:gd name="T18" fmla="*/ 119 w 312"/>
                  <a:gd name="T19" fmla="*/ 413 h 418"/>
                  <a:gd name="T20" fmla="*/ 312 w 312"/>
                  <a:gd name="T21" fmla="*/ 18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2" h="418">
                    <a:moveTo>
                      <a:pt x="312" y="18"/>
                    </a:moveTo>
                    <a:cubicBezTo>
                      <a:pt x="299" y="12"/>
                      <a:pt x="292" y="9"/>
                      <a:pt x="292" y="9"/>
                    </a:cubicBezTo>
                    <a:cubicBezTo>
                      <a:pt x="292" y="9"/>
                      <a:pt x="256" y="0"/>
                      <a:pt x="209" y="6"/>
                    </a:cubicBezTo>
                    <a:cubicBezTo>
                      <a:pt x="138" y="14"/>
                      <a:pt x="71" y="56"/>
                      <a:pt x="36" y="124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36" y="125"/>
                      <a:pt x="36" y="125"/>
                      <a:pt x="36" y="125"/>
                    </a:cubicBezTo>
                    <a:cubicBezTo>
                      <a:pt x="0" y="193"/>
                      <a:pt x="4" y="272"/>
                      <a:pt x="40" y="334"/>
                    </a:cubicBezTo>
                    <a:cubicBezTo>
                      <a:pt x="62" y="376"/>
                      <a:pt x="89" y="401"/>
                      <a:pt x="89" y="401"/>
                    </a:cubicBezTo>
                    <a:cubicBezTo>
                      <a:pt x="89" y="401"/>
                      <a:pt x="100" y="407"/>
                      <a:pt x="118" y="418"/>
                    </a:cubicBezTo>
                    <a:cubicBezTo>
                      <a:pt x="119" y="416"/>
                      <a:pt x="119" y="414"/>
                      <a:pt x="119" y="413"/>
                    </a:cubicBezTo>
                    <a:lnTo>
                      <a:pt x="312" y="18"/>
                    </a:ln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îśľïḓè">
                <a:extLst>
                  <a:ext uri="{FF2B5EF4-FFF2-40B4-BE49-F238E27FC236}">
                    <a16:creationId xmlns:a16="http://schemas.microsoft.com/office/drawing/2014/main" id="{B17E3D26-77FC-4956-9B69-D631178B09CE}"/>
                  </a:ext>
                </a:extLst>
              </p:cNvPr>
              <p:cNvSpPr/>
              <p:nvPr/>
            </p:nvSpPr>
            <p:spPr bwMode="auto">
              <a:xfrm>
                <a:off x="2594" y="1362"/>
                <a:ext cx="277" cy="214"/>
              </a:xfrm>
              <a:custGeom>
                <a:avLst/>
                <a:gdLst>
                  <a:gd name="T0" fmla="*/ 1041 w 1154"/>
                  <a:gd name="T1" fmla="*/ 385 h 892"/>
                  <a:gd name="T2" fmla="*/ 1014 w 1154"/>
                  <a:gd name="T3" fmla="*/ 368 h 892"/>
                  <a:gd name="T4" fmla="*/ 1006 w 1154"/>
                  <a:gd name="T5" fmla="*/ 363 h 892"/>
                  <a:gd name="T6" fmla="*/ 998 w 1154"/>
                  <a:gd name="T7" fmla="*/ 360 h 892"/>
                  <a:gd name="T8" fmla="*/ 980 w 1154"/>
                  <a:gd name="T9" fmla="*/ 351 h 892"/>
                  <a:gd name="T10" fmla="*/ 202 w 1154"/>
                  <a:gd name="T11" fmla="*/ 0 h 892"/>
                  <a:gd name="T12" fmla="*/ 8 w 1154"/>
                  <a:gd name="T13" fmla="*/ 397 h 892"/>
                  <a:gd name="T14" fmla="*/ 0 w 1154"/>
                  <a:gd name="T15" fmla="*/ 408 h 892"/>
                  <a:gd name="T16" fmla="*/ 730 w 1154"/>
                  <a:gd name="T17" fmla="*/ 835 h 892"/>
                  <a:gd name="T18" fmla="*/ 747 w 1154"/>
                  <a:gd name="T19" fmla="*/ 845 h 892"/>
                  <a:gd name="T20" fmla="*/ 755 w 1154"/>
                  <a:gd name="T21" fmla="*/ 849 h 892"/>
                  <a:gd name="T22" fmla="*/ 763 w 1154"/>
                  <a:gd name="T23" fmla="*/ 853 h 892"/>
                  <a:gd name="T24" fmla="*/ 793 w 1154"/>
                  <a:gd name="T25" fmla="*/ 865 h 892"/>
                  <a:gd name="T26" fmla="*/ 1026 w 1154"/>
                  <a:gd name="T27" fmla="*/ 838 h 892"/>
                  <a:gd name="T28" fmla="*/ 1028 w 1154"/>
                  <a:gd name="T29" fmla="*/ 836 h 892"/>
                  <a:gd name="T30" fmla="*/ 1063 w 1154"/>
                  <a:gd name="T31" fmla="*/ 810 h 892"/>
                  <a:gd name="T32" fmla="*/ 1066 w 1154"/>
                  <a:gd name="T33" fmla="*/ 806 h 892"/>
                  <a:gd name="T34" fmla="*/ 1096 w 1154"/>
                  <a:gd name="T35" fmla="*/ 775 h 892"/>
                  <a:gd name="T36" fmla="*/ 1099 w 1154"/>
                  <a:gd name="T37" fmla="*/ 770 h 892"/>
                  <a:gd name="T38" fmla="*/ 1123 w 1154"/>
                  <a:gd name="T39" fmla="*/ 732 h 892"/>
                  <a:gd name="T40" fmla="*/ 1123 w 1154"/>
                  <a:gd name="T41" fmla="*/ 732 h 892"/>
                  <a:gd name="T42" fmla="*/ 1123 w 1154"/>
                  <a:gd name="T43" fmla="*/ 732 h 892"/>
                  <a:gd name="T44" fmla="*/ 1141 w 1154"/>
                  <a:gd name="T45" fmla="*/ 690 h 892"/>
                  <a:gd name="T46" fmla="*/ 1142 w 1154"/>
                  <a:gd name="T47" fmla="*/ 685 h 892"/>
                  <a:gd name="T48" fmla="*/ 1151 w 1154"/>
                  <a:gd name="T49" fmla="*/ 642 h 892"/>
                  <a:gd name="T50" fmla="*/ 1152 w 1154"/>
                  <a:gd name="T51" fmla="*/ 637 h 892"/>
                  <a:gd name="T52" fmla="*/ 1153 w 1154"/>
                  <a:gd name="T53" fmla="*/ 594 h 892"/>
                  <a:gd name="T54" fmla="*/ 1153 w 1154"/>
                  <a:gd name="T55" fmla="*/ 591 h 892"/>
                  <a:gd name="T56" fmla="*/ 1041 w 1154"/>
                  <a:gd name="T57" fmla="*/ 385 h 8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54" h="892">
                    <a:moveTo>
                      <a:pt x="1041" y="385"/>
                    </a:moveTo>
                    <a:cubicBezTo>
                      <a:pt x="1033" y="379"/>
                      <a:pt x="1024" y="373"/>
                      <a:pt x="1014" y="368"/>
                    </a:cubicBezTo>
                    <a:cubicBezTo>
                      <a:pt x="1011" y="366"/>
                      <a:pt x="1009" y="364"/>
                      <a:pt x="1006" y="363"/>
                    </a:cubicBezTo>
                    <a:cubicBezTo>
                      <a:pt x="1003" y="362"/>
                      <a:pt x="1001" y="361"/>
                      <a:pt x="998" y="360"/>
                    </a:cubicBezTo>
                    <a:cubicBezTo>
                      <a:pt x="992" y="357"/>
                      <a:pt x="986" y="354"/>
                      <a:pt x="980" y="351"/>
                    </a:cubicBezTo>
                    <a:cubicBezTo>
                      <a:pt x="841" y="289"/>
                      <a:pt x="413" y="95"/>
                      <a:pt x="202" y="0"/>
                    </a:cubicBezTo>
                    <a:cubicBezTo>
                      <a:pt x="8" y="397"/>
                      <a:pt x="8" y="397"/>
                      <a:pt x="8" y="397"/>
                    </a:cubicBezTo>
                    <a:cubicBezTo>
                      <a:pt x="6" y="402"/>
                      <a:pt x="3" y="404"/>
                      <a:pt x="0" y="408"/>
                    </a:cubicBezTo>
                    <a:cubicBezTo>
                      <a:pt x="202" y="526"/>
                      <a:pt x="600" y="758"/>
                      <a:pt x="730" y="835"/>
                    </a:cubicBezTo>
                    <a:cubicBezTo>
                      <a:pt x="735" y="838"/>
                      <a:pt x="741" y="842"/>
                      <a:pt x="747" y="845"/>
                    </a:cubicBezTo>
                    <a:cubicBezTo>
                      <a:pt x="750" y="846"/>
                      <a:pt x="752" y="848"/>
                      <a:pt x="755" y="849"/>
                    </a:cubicBezTo>
                    <a:cubicBezTo>
                      <a:pt x="757" y="851"/>
                      <a:pt x="760" y="852"/>
                      <a:pt x="763" y="853"/>
                    </a:cubicBezTo>
                    <a:cubicBezTo>
                      <a:pt x="773" y="858"/>
                      <a:pt x="783" y="862"/>
                      <a:pt x="793" y="865"/>
                    </a:cubicBezTo>
                    <a:cubicBezTo>
                      <a:pt x="872" y="892"/>
                      <a:pt x="958" y="880"/>
                      <a:pt x="1026" y="838"/>
                    </a:cubicBezTo>
                    <a:cubicBezTo>
                      <a:pt x="1027" y="837"/>
                      <a:pt x="1027" y="837"/>
                      <a:pt x="1028" y="836"/>
                    </a:cubicBezTo>
                    <a:cubicBezTo>
                      <a:pt x="1040" y="828"/>
                      <a:pt x="1052" y="820"/>
                      <a:pt x="1063" y="810"/>
                    </a:cubicBezTo>
                    <a:cubicBezTo>
                      <a:pt x="1064" y="809"/>
                      <a:pt x="1065" y="808"/>
                      <a:pt x="1066" y="806"/>
                    </a:cubicBezTo>
                    <a:cubicBezTo>
                      <a:pt x="1077" y="797"/>
                      <a:pt x="1087" y="786"/>
                      <a:pt x="1096" y="775"/>
                    </a:cubicBezTo>
                    <a:cubicBezTo>
                      <a:pt x="1097" y="773"/>
                      <a:pt x="1098" y="772"/>
                      <a:pt x="1099" y="770"/>
                    </a:cubicBezTo>
                    <a:cubicBezTo>
                      <a:pt x="1108" y="758"/>
                      <a:pt x="1116" y="746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23" y="732"/>
                      <a:pt x="1123" y="732"/>
                      <a:pt x="1123" y="732"/>
                    </a:cubicBezTo>
                    <a:cubicBezTo>
                      <a:pt x="1130" y="718"/>
                      <a:pt x="1136" y="704"/>
                      <a:pt x="1141" y="690"/>
                    </a:cubicBezTo>
                    <a:cubicBezTo>
                      <a:pt x="1141" y="688"/>
                      <a:pt x="1142" y="686"/>
                      <a:pt x="1142" y="685"/>
                    </a:cubicBezTo>
                    <a:cubicBezTo>
                      <a:pt x="1146" y="671"/>
                      <a:pt x="1149" y="657"/>
                      <a:pt x="1151" y="642"/>
                    </a:cubicBezTo>
                    <a:cubicBezTo>
                      <a:pt x="1151" y="641"/>
                      <a:pt x="1152" y="639"/>
                      <a:pt x="1152" y="637"/>
                    </a:cubicBezTo>
                    <a:cubicBezTo>
                      <a:pt x="1153" y="623"/>
                      <a:pt x="1154" y="608"/>
                      <a:pt x="1153" y="594"/>
                    </a:cubicBezTo>
                    <a:cubicBezTo>
                      <a:pt x="1153" y="593"/>
                      <a:pt x="1153" y="592"/>
                      <a:pt x="1153" y="591"/>
                    </a:cubicBezTo>
                    <a:cubicBezTo>
                      <a:pt x="1149" y="511"/>
                      <a:pt x="1109" y="435"/>
                      <a:pt x="1041" y="385"/>
                    </a:cubicBezTo>
                    <a:close/>
                  </a:path>
                </a:pathLst>
              </a:custGeom>
              <a:solidFill>
                <a:srgbClr val="EE77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íṡḷíḑe">
                <a:extLst>
                  <a:ext uri="{FF2B5EF4-FFF2-40B4-BE49-F238E27FC236}">
                    <a16:creationId xmlns:a16="http://schemas.microsoft.com/office/drawing/2014/main" id="{1168FC38-C2D8-4617-92E1-8DF126C2B378}"/>
                  </a:ext>
                </a:extLst>
              </p:cNvPr>
              <p:cNvSpPr/>
              <p:nvPr/>
            </p:nvSpPr>
            <p:spPr bwMode="auto">
              <a:xfrm>
                <a:off x="2573" y="1352"/>
                <a:ext cx="70" cy="108"/>
              </a:xfrm>
              <a:custGeom>
                <a:avLst/>
                <a:gdLst>
                  <a:gd name="T0" fmla="*/ 293 w 293"/>
                  <a:gd name="T1" fmla="*/ 45 h 453"/>
                  <a:gd name="T2" fmla="*/ 194 w 293"/>
                  <a:gd name="T3" fmla="*/ 0 h 453"/>
                  <a:gd name="T4" fmla="*/ 1 w 293"/>
                  <a:gd name="T5" fmla="*/ 395 h 453"/>
                  <a:gd name="T6" fmla="*/ 0 w 293"/>
                  <a:gd name="T7" fmla="*/ 400 h 453"/>
                  <a:gd name="T8" fmla="*/ 91 w 293"/>
                  <a:gd name="T9" fmla="*/ 453 h 453"/>
                  <a:gd name="T10" fmla="*/ 99 w 293"/>
                  <a:gd name="T11" fmla="*/ 442 h 453"/>
                  <a:gd name="T12" fmla="*/ 293 w 293"/>
                  <a:gd name="T13" fmla="*/ 45 h 4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3" h="453">
                    <a:moveTo>
                      <a:pt x="293" y="45"/>
                    </a:moveTo>
                    <a:cubicBezTo>
                      <a:pt x="249" y="24"/>
                      <a:pt x="214" y="9"/>
                      <a:pt x="194" y="0"/>
                    </a:cubicBezTo>
                    <a:cubicBezTo>
                      <a:pt x="1" y="395"/>
                      <a:pt x="1" y="395"/>
                      <a:pt x="1" y="395"/>
                    </a:cubicBezTo>
                    <a:cubicBezTo>
                      <a:pt x="1" y="396"/>
                      <a:pt x="1" y="398"/>
                      <a:pt x="0" y="400"/>
                    </a:cubicBezTo>
                    <a:cubicBezTo>
                      <a:pt x="21" y="412"/>
                      <a:pt x="53" y="430"/>
                      <a:pt x="91" y="453"/>
                    </a:cubicBezTo>
                    <a:cubicBezTo>
                      <a:pt x="94" y="449"/>
                      <a:pt x="97" y="447"/>
                      <a:pt x="99" y="442"/>
                    </a:cubicBezTo>
                    <a:lnTo>
                      <a:pt x="293" y="45"/>
                    </a:lnTo>
                    <a:close/>
                  </a:path>
                </a:pathLst>
              </a:custGeom>
              <a:solidFill>
                <a:srgbClr val="1D344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íŝlíďê">
                <a:extLst>
                  <a:ext uri="{FF2B5EF4-FFF2-40B4-BE49-F238E27FC236}">
                    <a16:creationId xmlns:a16="http://schemas.microsoft.com/office/drawing/2014/main" id="{CB5012DC-9E17-4B3F-A692-B3FB71FF3112}"/>
                  </a:ext>
                </a:extLst>
              </p:cNvPr>
              <p:cNvSpPr/>
              <p:nvPr/>
            </p:nvSpPr>
            <p:spPr bwMode="auto">
              <a:xfrm>
                <a:off x="2519" y="634"/>
                <a:ext cx="662" cy="716"/>
              </a:xfrm>
              <a:custGeom>
                <a:avLst/>
                <a:gdLst>
                  <a:gd name="T0" fmla="*/ 1396 w 2766"/>
                  <a:gd name="T1" fmla="*/ 1124 h 2995"/>
                  <a:gd name="T2" fmla="*/ 1444 w 2766"/>
                  <a:gd name="T3" fmla="*/ 637 h 2995"/>
                  <a:gd name="T4" fmla="*/ 1356 w 2766"/>
                  <a:gd name="T5" fmla="*/ 400 h 2995"/>
                  <a:gd name="T6" fmla="*/ 1037 w 2766"/>
                  <a:gd name="T7" fmla="*/ 0 h 2995"/>
                  <a:gd name="T8" fmla="*/ 487 w 2766"/>
                  <a:gd name="T9" fmla="*/ 359 h 2995"/>
                  <a:gd name="T10" fmla="*/ 486 w 2766"/>
                  <a:gd name="T11" fmla="*/ 357 h 2995"/>
                  <a:gd name="T12" fmla="*/ 479 w 2766"/>
                  <a:gd name="T13" fmla="*/ 364 h 2995"/>
                  <a:gd name="T14" fmla="*/ 470 w 2766"/>
                  <a:gd name="T15" fmla="*/ 370 h 2995"/>
                  <a:gd name="T16" fmla="*/ 471 w 2766"/>
                  <a:gd name="T17" fmla="*/ 371 h 2995"/>
                  <a:gd name="T18" fmla="*/ 0 w 2766"/>
                  <a:gd name="T19" fmla="*/ 828 h 2995"/>
                  <a:gd name="T20" fmla="*/ 318 w 2766"/>
                  <a:gd name="T21" fmla="*/ 1228 h 2995"/>
                  <a:gd name="T22" fmla="*/ 530 w 2766"/>
                  <a:gd name="T23" fmla="*/ 1366 h 2995"/>
                  <a:gd name="T24" fmla="*/ 1015 w 2766"/>
                  <a:gd name="T25" fmla="*/ 1428 h 2995"/>
                  <a:gd name="T26" fmla="*/ 1258 w 2766"/>
                  <a:gd name="T27" fmla="*/ 1597 h 2995"/>
                  <a:gd name="T28" fmla="*/ 1369 w 2766"/>
                  <a:gd name="T29" fmla="*/ 1871 h 2995"/>
                  <a:gd name="T30" fmla="*/ 1321 w 2766"/>
                  <a:gd name="T31" fmla="*/ 2358 h 2995"/>
                  <a:gd name="T32" fmla="*/ 1409 w 2766"/>
                  <a:gd name="T33" fmla="*/ 2595 h 2995"/>
                  <a:gd name="T34" fmla="*/ 1728 w 2766"/>
                  <a:gd name="T35" fmla="*/ 2995 h 2995"/>
                  <a:gd name="T36" fmla="*/ 2278 w 2766"/>
                  <a:gd name="T37" fmla="*/ 2637 h 2995"/>
                  <a:gd name="T38" fmla="*/ 2279 w 2766"/>
                  <a:gd name="T39" fmla="*/ 2638 h 2995"/>
                  <a:gd name="T40" fmla="*/ 2287 w 2766"/>
                  <a:gd name="T41" fmla="*/ 2631 h 2995"/>
                  <a:gd name="T42" fmla="*/ 2295 w 2766"/>
                  <a:gd name="T43" fmla="*/ 2625 h 2995"/>
                  <a:gd name="T44" fmla="*/ 2294 w 2766"/>
                  <a:gd name="T45" fmla="*/ 2624 h 2995"/>
                  <a:gd name="T46" fmla="*/ 2766 w 2766"/>
                  <a:gd name="T47" fmla="*/ 2167 h 2995"/>
                  <a:gd name="T48" fmla="*/ 2447 w 2766"/>
                  <a:gd name="T49" fmla="*/ 1768 h 2995"/>
                  <a:gd name="T50" fmla="*/ 2236 w 2766"/>
                  <a:gd name="T51" fmla="*/ 1629 h 2995"/>
                  <a:gd name="T52" fmla="*/ 1750 w 2766"/>
                  <a:gd name="T53" fmla="*/ 1567 h 2995"/>
                  <a:gd name="T54" fmla="*/ 1507 w 2766"/>
                  <a:gd name="T55" fmla="*/ 1398 h 2995"/>
                  <a:gd name="T56" fmla="*/ 1396 w 2766"/>
                  <a:gd name="T57" fmla="*/ 1124 h 2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766" h="2995">
                    <a:moveTo>
                      <a:pt x="1396" y="1124"/>
                    </a:moveTo>
                    <a:cubicBezTo>
                      <a:pt x="1396" y="1124"/>
                      <a:pt x="1447" y="764"/>
                      <a:pt x="1444" y="637"/>
                    </a:cubicBezTo>
                    <a:cubicBezTo>
                      <a:pt x="1442" y="510"/>
                      <a:pt x="1356" y="400"/>
                      <a:pt x="1356" y="400"/>
                    </a:cubicBezTo>
                    <a:cubicBezTo>
                      <a:pt x="1037" y="0"/>
                      <a:pt x="1037" y="0"/>
                      <a:pt x="1037" y="0"/>
                    </a:cubicBezTo>
                    <a:cubicBezTo>
                      <a:pt x="487" y="359"/>
                      <a:pt x="487" y="359"/>
                      <a:pt x="487" y="359"/>
                    </a:cubicBezTo>
                    <a:cubicBezTo>
                      <a:pt x="486" y="357"/>
                      <a:pt x="486" y="357"/>
                      <a:pt x="486" y="357"/>
                    </a:cubicBezTo>
                    <a:cubicBezTo>
                      <a:pt x="479" y="364"/>
                      <a:pt x="479" y="364"/>
                      <a:pt x="479" y="364"/>
                    </a:cubicBezTo>
                    <a:cubicBezTo>
                      <a:pt x="470" y="370"/>
                      <a:pt x="470" y="370"/>
                      <a:pt x="470" y="370"/>
                    </a:cubicBezTo>
                    <a:cubicBezTo>
                      <a:pt x="471" y="371"/>
                      <a:pt x="471" y="371"/>
                      <a:pt x="471" y="371"/>
                    </a:cubicBezTo>
                    <a:cubicBezTo>
                      <a:pt x="0" y="828"/>
                      <a:pt x="0" y="828"/>
                      <a:pt x="0" y="828"/>
                    </a:cubicBezTo>
                    <a:cubicBezTo>
                      <a:pt x="318" y="1228"/>
                      <a:pt x="318" y="1228"/>
                      <a:pt x="318" y="1228"/>
                    </a:cubicBezTo>
                    <a:cubicBezTo>
                      <a:pt x="318" y="1228"/>
                      <a:pt x="406" y="1336"/>
                      <a:pt x="530" y="1366"/>
                    </a:cubicBezTo>
                    <a:cubicBezTo>
                      <a:pt x="653" y="1397"/>
                      <a:pt x="1015" y="1428"/>
                      <a:pt x="1015" y="1428"/>
                    </a:cubicBezTo>
                    <a:cubicBezTo>
                      <a:pt x="1015" y="1428"/>
                      <a:pt x="1123" y="1437"/>
                      <a:pt x="1258" y="1597"/>
                    </a:cubicBezTo>
                    <a:cubicBezTo>
                      <a:pt x="1384" y="1764"/>
                      <a:pt x="1369" y="1871"/>
                      <a:pt x="1369" y="1871"/>
                    </a:cubicBezTo>
                    <a:cubicBezTo>
                      <a:pt x="1369" y="1871"/>
                      <a:pt x="1318" y="2231"/>
                      <a:pt x="1321" y="2358"/>
                    </a:cubicBezTo>
                    <a:cubicBezTo>
                      <a:pt x="1324" y="2486"/>
                      <a:pt x="1409" y="2595"/>
                      <a:pt x="1409" y="2595"/>
                    </a:cubicBezTo>
                    <a:cubicBezTo>
                      <a:pt x="1728" y="2995"/>
                      <a:pt x="1728" y="2995"/>
                      <a:pt x="1728" y="2995"/>
                    </a:cubicBezTo>
                    <a:cubicBezTo>
                      <a:pt x="2278" y="2637"/>
                      <a:pt x="2278" y="2637"/>
                      <a:pt x="2278" y="2637"/>
                    </a:cubicBezTo>
                    <a:cubicBezTo>
                      <a:pt x="2279" y="2638"/>
                      <a:pt x="2279" y="2638"/>
                      <a:pt x="2279" y="2638"/>
                    </a:cubicBezTo>
                    <a:cubicBezTo>
                      <a:pt x="2287" y="2631"/>
                      <a:pt x="2287" y="2631"/>
                      <a:pt x="2287" y="2631"/>
                    </a:cubicBezTo>
                    <a:cubicBezTo>
                      <a:pt x="2295" y="2625"/>
                      <a:pt x="2295" y="2625"/>
                      <a:pt x="2295" y="2625"/>
                    </a:cubicBezTo>
                    <a:cubicBezTo>
                      <a:pt x="2294" y="2624"/>
                      <a:pt x="2294" y="2624"/>
                      <a:pt x="2294" y="2624"/>
                    </a:cubicBezTo>
                    <a:cubicBezTo>
                      <a:pt x="2766" y="2167"/>
                      <a:pt x="2766" y="2167"/>
                      <a:pt x="2766" y="2167"/>
                    </a:cubicBezTo>
                    <a:cubicBezTo>
                      <a:pt x="2447" y="1768"/>
                      <a:pt x="2447" y="1768"/>
                      <a:pt x="2447" y="1768"/>
                    </a:cubicBezTo>
                    <a:cubicBezTo>
                      <a:pt x="2447" y="1768"/>
                      <a:pt x="2359" y="1660"/>
                      <a:pt x="2236" y="1629"/>
                    </a:cubicBezTo>
                    <a:cubicBezTo>
                      <a:pt x="2112" y="1598"/>
                      <a:pt x="1750" y="1567"/>
                      <a:pt x="1750" y="1567"/>
                    </a:cubicBezTo>
                    <a:cubicBezTo>
                      <a:pt x="1750" y="1567"/>
                      <a:pt x="1642" y="1558"/>
                      <a:pt x="1507" y="1398"/>
                    </a:cubicBezTo>
                    <a:cubicBezTo>
                      <a:pt x="1381" y="1231"/>
                      <a:pt x="1396" y="1124"/>
                      <a:pt x="1396" y="1124"/>
                    </a:cubicBezTo>
                    <a:close/>
                  </a:path>
                </a:pathLst>
              </a:custGeom>
              <a:solidFill>
                <a:srgbClr val="F3FA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iṩļîďe">
                <a:extLst>
                  <a:ext uri="{FF2B5EF4-FFF2-40B4-BE49-F238E27FC236}">
                    <a16:creationId xmlns:a16="http://schemas.microsoft.com/office/drawing/2014/main" id="{0FCCC3CD-9821-42C9-9B32-3B6441DA8989}"/>
                  </a:ext>
                </a:extLst>
              </p:cNvPr>
              <p:cNvSpPr/>
              <p:nvPr/>
            </p:nvSpPr>
            <p:spPr bwMode="auto">
              <a:xfrm>
                <a:off x="2486" y="708"/>
                <a:ext cx="165" cy="144"/>
              </a:xfrm>
              <a:custGeom>
                <a:avLst/>
                <a:gdLst>
                  <a:gd name="T0" fmla="*/ 17 w 689"/>
                  <a:gd name="T1" fmla="*/ 443 h 603"/>
                  <a:gd name="T2" fmla="*/ 18 w 689"/>
                  <a:gd name="T3" fmla="*/ 507 h 603"/>
                  <a:gd name="T4" fmla="*/ 72 w 689"/>
                  <a:gd name="T5" fmla="*/ 574 h 603"/>
                  <a:gd name="T6" fmla="*/ 134 w 689"/>
                  <a:gd name="T7" fmla="*/ 590 h 603"/>
                  <a:gd name="T8" fmla="*/ 689 w 689"/>
                  <a:gd name="T9" fmla="*/ 147 h 603"/>
                  <a:gd name="T10" fmla="*/ 572 w 689"/>
                  <a:gd name="T11" fmla="*/ 0 h 603"/>
                  <a:gd name="T12" fmla="*/ 17 w 689"/>
                  <a:gd name="T13" fmla="*/ 443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7" y="443"/>
                    </a:moveTo>
                    <a:cubicBezTo>
                      <a:pt x="0" y="456"/>
                      <a:pt x="1" y="485"/>
                      <a:pt x="18" y="507"/>
                    </a:cubicBez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lnTo>
                      <a:pt x="17" y="443"/>
                    </a:ln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íś1ïḋê">
                <a:extLst>
                  <a:ext uri="{FF2B5EF4-FFF2-40B4-BE49-F238E27FC236}">
                    <a16:creationId xmlns:a16="http://schemas.microsoft.com/office/drawing/2014/main" id="{C778A9C6-6AC8-4A81-AAF8-AF78BE5EB09B}"/>
                  </a:ext>
                </a:extLst>
              </p:cNvPr>
              <p:cNvSpPr/>
              <p:nvPr/>
            </p:nvSpPr>
            <p:spPr bwMode="auto">
              <a:xfrm>
                <a:off x="2623" y="599"/>
                <a:ext cx="165" cy="144"/>
              </a:xfrm>
              <a:custGeom>
                <a:avLst/>
                <a:gdLst>
                  <a:gd name="T0" fmla="*/ 671 w 689"/>
                  <a:gd name="T1" fmla="*/ 96 h 603"/>
                  <a:gd name="T2" fmla="*/ 618 w 689"/>
                  <a:gd name="T3" fmla="*/ 29 h 603"/>
                  <a:gd name="T4" fmla="*/ 555 w 689"/>
                  <a:gd name="T5" fmla="*/ 13 h 603"/>
                  <a:gd name="T6" fmla="*/ 0 w 689"/>
                  <a:gd name="T7" fmla="*/ 456 h 603"/>
                  <a:gd name="T8" fmla="*/ 117 w 689"/>
                  <a:gd name="T9" fmla="*/ 603 h 603"/>
                  <a:gd name="T10" fmla="*/ 672 w 689"/>
                  <a:gd name="T11" fmla="*/ 161 h 603"/>
                  <a:gd name="T12" fmla="*/ 671 w 689"/>
                  <a:gd name="T13" fmla="*/ 96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1" y="96"/>
                    </a:moveTo>
                    <a:cubicBezTo>
                      <a:pt x="618" y="29"/>
                      <a:pt x="618" y="29"/>
                      <a:pt x="618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cubicBezTo>
                      <a:pt x="672" y="161"/>
                      <a:pt x="672" y="161"/>
                      <a:pt x="672" y="161"/>
                    </a:cubicBezTo>
                    <a:cubicBezTo>
                      <a:pt x="689" y="147"/>
                      <a:pt x="689" y="118"/>
                      <a:pt x="671" y="96"/>
                    </a:cubicBez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ïṣḷíḑê">
                <a:extLst>
                  <a:ext uri="{FF2B5EF4-FFF2-40B4-BE49-F238E27FC236}">
                    <a16:creationId xmlns:a16="http://schemas.microsoft.com/office/drawing/2014/main" id="{B6383968-A6E9-49EB-A5F6-57B1DC9A4D29}"/>
                  </a:ext>
                </a:extLst>
              </p:cNvPr>
              <p:cNvSpPr/>
              <p:nvPr/>
            </p:nvSpPr>
            <p:spPr bwMode="auto">
              <a:xfrm>
                <a:off x="3048" y="1131"/>
                <a:ext cx="165" cy="144"/>
              </a:xfrm>
              <a:custGeom>
                <a:avLst/>
                <a:gdLst>
                  <a:gd name="T0" fmla="*/ 672 w 689"/>
                  <a:gd name="T1" fmla="*/ 160 h 603"/>
                  <a:gd name="T2" fmla="*/ 671 w 689"/>
                  <a:gd name="T3" fmla="*/ 96 h 603"/>
                  <a:gd name="T4" fmla="*/ 617 w 689"/>
                  <a:gd name="T5" fmla="*/ 29 h 603"/>
                  <a:gd name="T6" fmla="*/ 555 w 689"/>
                  <a:gd name="T7" fmla="*/ 13 h 603"/>
                  <a:gd name="T8" fmla="*/ 0 w 689"/>
                  <a:gd name="T9" fmla="*/ 456 h 603"/>
                  <a:gd name="T10" fmla="*/ 117 w 689"/>
                  <a:gd name="T11" fmla="*/ 603 h 603"/>
                  <a:gd name="T12" fmla="*/ 672 w 689"/>
                  <a:gd name="T13" fmla="*/ 16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672" y="160"/>
                    </a:moveTo>
                    <a:cubicBezTo>
                      <a:pt x="689" y="147"/>
                      <a:pt x="689" y="118"/>
                      <a:pt x="671" y="96"/>
                    </a:cubicBezTo>
                    <a:cubicBezTo>
                      <a:pt x="617" y="29"/>
                      <a:pt x="617" y="29"/>
                      <a:pt x="617" y="29"/>
                    </a:cubicBezTo>
                    <a:cubicBezTo>
                      <a:pt x="600" y="7"/>
                      <a:pt x="572" y="0"/>
                      <a:pt x="555" y="13"/>
                    </a:cubicBezTo>
                    <a:cubicBezTo>
                      <a:pt x="0" y="456"/>
                      <a:pt x="0" y="456"/>
                      <a:pt x="0" y="456"/>
                    </a:cubicBezTo>
                    <a:cubicBezTo>
                      <a:pt x="117" y="603"/>
                      <a:pt x="117" y="603"/>
                      <a:pt x="117" y="603"/>
                    </a:cubicBezTo>
                    <a:lnTo>
                      <a:pt x="672" y="160"/>
                    </a:lnTo>
                    <a:close/>
                  </a:path>
                </a:pathLst>
              </a:cu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ïśḻîḑe">
                <a:extLst>
                  <a:ext uri="{FF2B5EF4-FFF2-40B4-BE49-F238E27FC236}">
                    <a16:creationId xmlns:a16="http://schemas.microsoft.com/office/drawing/2014/main" id="{DF0BE4D4-2E39-4AC8-AB00-9148F2C43F83}"/>
                  </a:ext>
                </a:extLst>
              </p:cNvPr>
              <p:cNvSpPr/>
              <p:nvPr/>
            </p:nvSpPr>
            <p:spPr bwMode="auto">
              <a:xfrm>
                <a:off x="2911" y="1240"/>
                <a:ext cx="165" cy="144"/>
              </a:xfrm>
              <a:custGeom>
                <a:avLst/>
                <a:gdLst>
                  <a:gd name="T0" fmla="*/ 18 w 689"/>
                  <a:gd name="T1" fmla="*/ 507 h 603"/>
                  <a:gd name="T2" fmla="*/ 72 w 689"/>
                  <a:gd name="T3" fmla="*/ 574 h 603"/>
                  <a:gd name="T4" fmla="*/ 134 w 689"/>
                  <a:gd name="T5" fmla="*/ 590 h 603"/>
                  <a:gd name="T6" fmla="*/ 689 w 689"/>
                  <a:gd name="T7" fmla="*/ 147 h 603"/>
                  <a:gd name="T8" fmla="*/ 572 w 689"/>
                  <a:gd name="T9" fmla="*/ 0 h 603"/>
                  <a:gd name="T10" fmla="*/ 17 w 689"/>
                  <a:gd name="T11" fmla="*/ 443 h 603"/>
                  <a:gd name="T12" fmla="*/ 18 w 689"/>
                  <a:gd name="T13" fmla="*/ 507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9" h="603">
                    <a:moveTo>
                      <a:pt x="18" y="507"/>
                    </a:moveTo>
                    <a:cubicBezTo>
                      <a:pt x="72" y="574"/>
                      <a:pt x="72" y="574"/>
                      <a:pt x="72" y="574"/>
                    </a:cubicBezTo>
                    <a:cubicBezTo>
                      <a:pt x="89" y="596"/>
                      <a:pt x="117" y="603"/>
                      <a:pt x="134" y="590"/>
                    </a:cubicBezTo>
                    <a:cubicBezTo>
                      <a:pt x="689" y="147"/>
                      <a:pt x="689" y="147"/>
                      <a:pt x="689" y="147"/>
                    </a:cubicBezTo>
                    <a:cubicBezTo>
                      <a:pt x="572" y="0"/>
                      <a:pt x="572" y="0"/>
                      <a:pt x="572" y="0"/>
                    </a:cubicBezTo>
                    <a:cubicBezTo>
                      <a:pt x="17" y="443"/>
                      <a:pt x="17" y="443"/>
                      <a:pt x="17" y="443"/>
                    </a:cubicBezTo>
                    <a:cubicBezTo>
                      <a:pt x="0" y="456"/>
                      <a:pt x="1" y="485"/>
                      <a:pt x="18" y="507"/>
                    </a:cubicBezTo>
                    <a:close/>
                  </a:path>
                </a:pathLst>
              </a:custGeom>
              <a:solidFill>
                <a:srgbClr val="4D58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îşḻïḑê">
                <a:extLst>
                  <a:ext uri="{FF2B5EF4-FFF2-40B4-BE49-F238E27FC236}">
                    <a16:creationId xmlns:a16="http://schemas.microsoft.com/office/drawing/2014/main" id="{163C8172-75AD-4C82-B2AC-754D4A24F6B6}"/>
                  </a:ext>
                </a:extLst>
              </p:cNvPr>
              <p:cNvSpPr/>
              <p:nvPr/>
            </p:nvSpPr>
            <p:spPr bwMode="auto">
              <a:xfrm>
                <a:off x="2597" y="802"/>
                <a:ext cx="214" cy="141"/>
              </a:xfrm>
              <a:custGeom>
                <a:avLst/>
                <a:gdLst>
                  <a:gd name="T0" fmla="*/ 0 w 892"/>
                  <a:gd name="T1" fmla="*/ 338 h 589"/>
                  <a:gd name="T2" fmla="*/ 359 w 892"/>
                  <a:gd name="T3" fmla="*/ 549 h 589"/>
                  <a:gd name="T4" fmla="*/ 892 w 892"/>
                  <a:gd name="T5" fmla="*/ 589 h 589"/>
                  <a:gd name="T6" fmla="*/ 423 w 892"/>
                  <a:gd name="T7" fmla="*/ 0 h 589"/>
                  <a:gd name="T8" fmla="*/ 0 w 892"/>
                  <a:gd name="T9" fmla="*/ 338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2" h="589">
                    <a:moveTo>
                      <a:pt x="0" y="338"/>
                    </a:moveTo>
                    <a:cubicBezTo>
                      <a:pt x="22" y="364"/>
                      <a:pt x="167" y="523"/>
                      <a:pt x="359" y="549"/>
                    </a:cubicBezTo>
                    <a:cubicBezTo>
                      <a:pt x="573" y="578"/>
                      <a:pt x="892" y="589"/>
                      <a:pt x="892" y="589"/>
                    </a:cubicBezTo>
                    <a:cubicBezTo>
                      <a:pt x="423" y="0"/>
                      <a:pt x="423" y="0"/>
                      <a:pt x="423" y="0"/>
                    </a:cubicBezTo>
                    <a:lnTo>
                      <a:pt x="0" y="338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íśľiḓe">
                <a:extLst>
                  <a:ext uri="{FF2B5EF4-FFF2-40B4-BE49-F238E27FC236}">
                    <a16:creationId xmlns:a16="http://schemas.microsoft.com/office/drawing/2014/main" id="{F96D7C2A-0C52-4A11-A3AA-B49F04FC93C9}"/>
                  </a:ext>
                </a:extLst>
              </p:cNvPr>
              <p:cNvSpPr/>
              <p:nvPr/>
            </p:nvSpPr>
            <p:spPr bwMode="auto">
              <a:xfrm>
                <a:off x="2698" y="721"/>
                <a:ext cx="136" cy="222"/>
              </a:xfrm>
              <a:custGeom>
                <a:avLst/>
                <a:gdLst>
                  <a:gd name="T0" fmla="*/ 423 w 567"/>
                  <a:gd name="T1" fmla="*/ 0 h 926"/>
                  <a:gd name="T2" fmla="*/ 549 w 567"/>
                  <a:gd name="T3" fmla="*/ 397 h 926"/>
                  <a:gd name="T4" fmla="*/ 469 w 567"/>
                  <a:gd name="T5" fmla="*/ 926 h 926"/>
                  <a:gd name="T6" fmla="*/ 0 w 567"/>
                  <a:gd name="T7" fmla="*/ 337 h 926"/>
                  <a:gd name="T8" fmla="*/ 423 w 567"/>
                  <a:gd name="T9" fmla="*/ 0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423" y="0"/>
                    </a:moveTo>
                    <a:cubicBezTo>
                      <a:pt x="444" y="28"/>
                      <a:pt x="567" y="204"/>
                      <a:pt x="549" y="397"/>
                    </a:cubicBezTo>
                    <a:cubicBezTo>
                      <a:pt x="530" y="612"/>
                      <a:pt x="469" y="926"/>
                      <a:pt x="469" y="926"/>
                    </a:cubicBezTo>
                    <a:cubicBezTo>
                      <a:pt x="0" y="337"/>
                      <a:pt x="0" y="337"/>
                      <a:pt x="0" y="337"/>
                    </a:cubicBez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ïşliḍè">
                <a:extLst>
                  <a:ext uri="{FF2B5EF4-FFF2-40B4-BE49-F238E27FC236}">
                    <a16:creationId xmlns:a16="http://schemas.microsoft.com/office/drawing/2014/main" id="{01B0D8AF-A9AA-4F46-98C5-A42ABB68626B}"/>
                  </a:ext>
                </a:extLst>
              </p:cNvPr>
              <p:cNvSpPr/>
              <p:nvPr/>
            </p:nvSpPr>
            <p:spPr bwMode="auto">
              <a:xfrm>
                <a:off x="2904" y="1060"/>
                <a:ext cx="214" cy="141"/>
              </a:xfrm>
              <a:custGeom>
                <a:avLst/>
                <a:gdLst>
                  <a:gd name="T0" fmla="*/ 893 w 893"/>
                  <a:gd name="T1" fmla="*/ 251 h 588"/>
                  <a:gd name="T2" fmla="*/ 534 w 893"/>
                  <a:gd name="T3" fmla="*/ 40 h 588"/>
                  <a:gd name="T4" fmla="*/ 0 w 893"/>
                  <a:gd name="T5" fmla="*/ 0 h 588"/>
                  <a:gd name="T6" fmla="*/ 470 w 893"/>
                  <a:gd name="T7" fmla="*/ 588 h 588"/>
                  <a:gd name="T8" fmla="*/ 893 w 893"/>
                  <a:gd name="T9" fmla="*/ 251 h 5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3" h="588">
                    <a:moveTo>
                      <a:pt x="893" y="251"/>
                    </a:moveTo>
                    <a:cubicBezTo>
                      <a:pt x="870" y="225"/>
                      <a:pt x="726" y="66"/>
                      <a:pt x="534" y="40"/>
                    </a:cubicBezTo>
                    <a:cubicBezTo>
                      <a:pt x="320" y="11"/>
                      <a:pt x="0" y="0"/>
                      <a:pt x="0" y="0"/>
                    </a:cubicBezTo>
                    <a:cubicBezTo>
                      <a:pt x="470" y="588"/>
                      <a:pt x="470" y="588"/>
                      <a:pt x="470" y="588"/>
                    </a:cubicBezTo>
                    <a:lnTo>
                      <a:pt x="893" y="251"/>
                    </a:ln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íṩ1iḑê">
                <a:extLst>
                  <a:ext uri="{FF2B5EF4-FFF2-40B4-BE49-F238E27FC236}">
                    <a16:creationId xmlns:a16="http://schemas.microsoft.com/office/drawing/2014/main" id="{54085A13-3EA0-4232-856F-09AF23B0DF6E}"/>
                  </a:ext>
                </a:extLst>
              </p:cNvPr>
              <p:cNvSpPr/>
              <p:nvPr/>
            </p:nvSpPr>
            <p:spPr bwMode="auto">
              <a:xfrm>
                <a:off x="2881" y="1060"/>
                <a:ext cx="136" cy="221"/>
              </a:xfrm>
              <a:custGeom>
                <a:avLst/>
                <a:gdLst>
                  <a:gd name="T0" fmla="*/ 143 w 567"/>
                  <a:gd name="T1" fmla="*/ 926 h 926"/>
                  <a:gd name="T2" fmla="*/ 17 w 567"/>
                  <a:gd name="T3" fmla="*/ 529 h 926"/>
                  <a:gd name="T4" fmla="*/ 97 w 567"/>
                  <a:gd name="T5" fmla="*/ 0 h 926"/>
                  <a:gd name="T6" fmla="*/ 567 w 567"/>
                  <a:gd name="T7" fmla="*/ 588 h 926"/>
                  <a:gd name="T8" fmla="*/ 143 w 567"/>
                  <a:gd name="T9" fmla="*/ 926 h 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7" h="926">
                    <a:moveTo>
                      <a:pt x="143" y="926"/>
                    </a:moveTo>
                    <a:cubicBezTo>
                      <a:pt x="123" y="898"/>
                      <a:pt x="0" y="722"/>
                      <a:pt x="17" y="529"/>
                    </a:cubicBezTo>
                    <a:cubicBezTo>
                      <a:pt x="36" y="314"/>
                      <a:pt x="97" y="0"/>
                      <a:pt x="97" y="0"/>
                    </a:cubicBezTo>
                    <a:cubicBezTo>
                      <a:pt x="567" y="588"/>
                      <a:pt x="567" y="588"/>
                      <a:pt x="567" y="588"/>
                    </a:cubicBezTo>
                    <a:lnTo>
                      <a:pt x="143" y="926"/>
                    </a:ln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íS1iḍé">
                <a:extLst>
                  <a:ext uri="{FF2B5EF4-FFF2-40B4-BE49-F238E27FC236}">
                    <a16:creationId xmlns:a16="http://schemas.microsoft.com/office/drawing/2014/main" id="{FAD98CCE-6DB9-482A-995A-FEE446285E60}"/>
                  </a:ext>
                </a:extLst>
              </p:cNvPr>
              <p:cNvSpPr/>
              <p:nvPr/>
            </p:nvSpPr>
            <p:spPr bwMode="auto">
              <a:xfrm>
                <a:off x="2822" y="955"/>
                <a:ext cx="8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6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iṡḻîde">
                <a:extLst>
                  <a:ext uri="{FF2B5EF4-FFF2-40B4-BE49-F238E27FC236}">
                    <a16:creationId xmlns:a16="http://schemas.microsoft.com/office/drawing/2014/main" id="{A145EDDB-0E6A-42B1-97FE-D5433AF06FBD}"/>
                  </a:ext>
                </a:extLst>
              </p:cNvPr>
              <p:cNvSpPr/>
              <p:nvPr/>
            </p:nvSpPr>
            <p:spPr bwMode="auto">
              <a:xfrm>
                <a:off x="2820" y="956"/>
                <a:ext cx="8" cy="10"/>
              </a:xfrm>
              <a:custGeom>
                <a:avLst/>
                <a:gdLst>
                  <a:gd name="T0" fmla="*/ 7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7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7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7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iṣḷiḋê">
                <a:extLst>
                  <a:ext uri="{FF2B5EF4-FFF2-40B4-BE49-F238E27FC236}">
                    <a16:creationId xmlns:a16="http://schemas.microsoft.com/office/drawing/2014/main" id="{F6CD6A18-C1B5-4BFF-8910-F4E68DD76920}"/>
                  </a:ext>
                </a:extLst>
              </p:cNvPr>
              <p:cNvSpPr/>
              <p:nvPr/>
            </p:nvSpPr>
            <p:spPr bwMode="auto">
              <a:xfrm>
                <a:off x="2849" y="993"/>
                <a:ext cx="8" cy="9"/>
              </a:xfrm>
              <a:custGeom>
                <a:avLst/>
                <a:gdLst>
                  <a:gd name="T0" fmla="*/ 8 w 34"/>
                  <a:gd name="T1" fmla="*/ 27 h 39"/>
                  <a:gd name="T2" fmla="*/ 34 w 34"/>
                  <a:gd name="T3" fmla="*/ 34 h 39"/>
                  <a:gd name="T4" fmla="*/ 7 w 34"/>
                  <a:gd name="T5" fmla="*/ 0 h 39"/>
                  <a:gd name="T6" fmla="*/ 8 w 34"/>
                  <a:gd name="T7" fmla="*/ 27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39">
                    <a:moveTo>
                      <a:pt x="8" y="27"/>
                    </a:moveTo>
                    <a:cubicBezTo>
                      <a:pt x="15" y="36"/>
                      <a:pt x="27" y="39"/>
                      <a:pt x="34" y="34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0" y="5"/>
                      <a:pt x="0" y="18"/>
                      <a:pt x="8" y="27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íṣḻîḑé">
                <a:extLst>
                  <a:ext uri="{FF2B5EF4-FFF2-40B4-BE49-F238E27FC236}">
                    <a16:creationId xmlns:a16="http://schemas.microsoft.com/office/drawing/2014/main" id="{D6D1E48C-F375-4009-9F45-54202B0D39AD}"/>
                  </a:ext>
                </a:extLst>
              </p:cNvPr>
              <p:cNvSpPr/>
              <p:nvPr/>
            </p:nvSpPr>
            <p:spPr bwMode="auto">
              <a:xfrm>
                <a:off x="2850" y="991"/>
                <a:ext cx="9" cy="10"/>
              </a:xfrm>
              <a:custGeom>
                <a:avLst/>
                <a:gdLst>
                  <a:gd name="T0" fmla="*/ 27 w 35"/>
                  <a:gd name="T1" fmla="*/ 12 h 40"/>
                  <a:gd name="T2" fmla="*/ 0 w 35"/>
                  <a:gd name="T3" fmla="*/ 6 h 40"/>
                  <a:gd name="T4" fmla="*/ 27 w 35"/>
                  <a:gd name="T5" fmla="*/ 40 h 40"/>
                  <a:gd name="T6" fmla="*/ 27 w 35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27" y="12"/>
                    </a:moveTo>
                    <a:cubicBezTo>
                      <a:pt x="19" y="3"/>
                      <a:pt x="7" y="0"/>
                      <a:pt x="0" y="6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5" y="34"/>
                      <a:pt x="34" y="22"/>
                      <a:pt x="27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îṣḻîḍe">
                <a:extLst>
                  <a:ext uri="{FF2B5EF4-FFF2-40B4-BE49-F238E27FC236}">
                    <a16:creationId xmlns:a16="http://schemas.microsoft.com/office/drawing/2014/main" id="{6958A121-B6FB-43C5-ACA9-FF1CB2FE52A7}"/>
                  </a:ext>
                </a:extLst>
              </p:cNvPr>
              <p:cNvSpPr/>
              <p:nvPr/>
            </p:nvSpPr>
            <p:spPr bwMode="auto">
              <a:xfrm>
                <a:off x="2879" y="1027"/>
                <a:ext cx="9" cy="10"/>
              </a:xfrm>
              <a:custGeom>
                <a:avLst/>
                <a:gdLst>
                  <a:gd name="T0" fmla="*/ 26 w 34"/>
                  <a:gd name="T1" fmla="*/ 12 h 40"/>
                  <a:gd name="T2" fmla="*/ 0 w 34"/>
                  <a:gd name="T3" fmla="*/ 5 h 40"/>
                  <a:gd name="T4" fmla="*/ 27 w 34"/>
                  <a:gd name="T5" fmla="*/ 40 h 40"/>
                  <a:gd name="T6" fmla="*/ 26 w 34"/>
                  <a:gd name="T7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4" h="40">
                    <a:moveTo>
                      <a:pt x="26" y="12"/>
                    </a:moveTo>
                    <a:cubicBezTo>
                      <a:pt x="19" y="3"/>
                      <a:pt x="7" y="0"/>
                      <a:pt x="0" y="5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4" y="34"/>
                      <a:pt x="34" y="22"/>
                      <a:pt x="26" y="12"/>
                    </a:cubicBezTo>
                    <a:close/>
                  </a:path>
                </a:pathLst>
              </a:custGeom>
              <a:solidFill>
                <a:srgbClr val="D39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ïṥlïḑé">
                <a:extLst>
                  <a:ext uri="{FF2B5EF4-FFF2-40B4-BE49-F238E27FC236}">
                    <a16:creationId xmlns:a16="http://schemas.microsoft.com/office/drawing/2014/main" id="{00B2487C-9CCA-47CC-85F5-4F233B9B5EE4}"/>
                  </a:ext>
                </a:extLst>
              </p:cNvPr>
              <p:cNvSpPr/>
              <p:nvPr/>
            </p:nvSpPr>
            <p:spPr bwMode="auto">
              <a:xfrm>
                <a:off x="2878" y="1028"/>
                <a:ext cx="8" cy="10"/>
              </a:xfrm>
              <a:custGeom>
                <a:avLst/>
                <a:gdLst>
                  <a:gd name="T0" fmla="*/ 8 w 35"/>
                  <a:gd name="T1" fmla="*/ 28 h 40"/>
                  <a:gd name="T2" fmla="*/ 35 w 35"/>
                  <a:gd name="T3" fmla="*/ 35 h 40"/>
                  <a:gd name="T4" fmla="*/ 8 w 35"/>
                  <a:gd name="T5" fmla="*/ 0 h 40"/>
                  <a:gd name="T6" fmla="*/ 8 w 35"/>
                  <a:gd name="T7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40">
                    <a:moveTo>
                      <a:pt x="8" y="28"/>
                    </a:moveTo>
                    <a:cubicBezTo>
                      <a:pt x="16" y="37"/>
                      <a:pt x="28" y="40"/>
                      <a:pt x="35" y="3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0" y="6"/>
                      <a:pt x="1" y="19"/>
                      <a:pt x="8" y="28"/>
                    </a:cubicBezTo>
                    <a:close/>
                  </a:path>
                </a:pathLst>
              </a:custGeom>
              <a:solidFill>
                <a:srgbClr val="E6AE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îśḻîdè">
                <a:extLst>
                  <a:ext uri="{FF2B5EF4-FFF2-40B4-BE49-F238E27FC236}">
                    <a16:creationId xmlns:a16="http://schemas.microsoft.com/office/drawing/2014/main" id="{BACB60B8-0750-4704-8BFF-148B5E1551BD}"/>
                  </a:ext>
                </a:extLst>
              </p:cNvPr>
              <p:cNvSpPr/>
              <p:nvPr/>
            </p:nvSpPr>
            <p:spPr bwMode="auto">
              <a:xfrm>
                <a:off x="2151" y="1694"/>
                <a:ext cx="333" cy="819"/>
              </a:xfrm>
              <a:custGeom>
                <a:avLst/>
                <a:gdLst>
                  <a:gd name="T0" fmla="*/ 39 w 1389"/>
                  <a:gd name="T1" fmla="*/ 0 h 3423"/>
                  <a:gd name="T2" fmla="*/ 0 w 1389"/>
                  <a:gd name="T3" fmla="*/ 131 h 3423"/>
                  <a:gd name="T4" fmla="*/ 0 w 1389"/>
                  <a:gd name="T5" fmla="*/ 3256 h 3423"/>
                  <a:gd name="T6" fmla="*/ 65 w 1389"/>
                  <a:gd name="T7" fmla="*/ 3423 h 3423"/>
                  <a:gd name="T8" fmla="*/ 1277 w 1389"/>
                  <a:gd name="T9" fmla="*/ 1838 h 3423"/>
                  <a:gd name="T10" fmla="*/ 1279 w 1389"/>
                  <a:gd name="T11" fmla="*/ 1833 h 3423"/>
                  <a:gd name="T12" fmla="*/ 1283 w 1389"/>
                  <a:gd name="T13" fmla="*/ 1838 h 3423"/>
                  <a:gd name="T14" fmla="*/ 1389 w 1389"/>
                  <a:gd name="T15" fmla="*/ 1700 h 3423"/>
                  <a:gd name="T16" fmla="*/ 1277 w 1389"/>
                  <a:gd name="T17" fmla="*/ 1559 h 3423"/>
                  <a:gd name="T18" fmla="*/ 1274 w 1389"/>
                  <a:gd name="T19" fmla="*/ 1564 h 3423"/>
                  <a:gd name="T20" fmla="*/ 1272 w 1389"/>
                  <a:gd name="T21" fmla="*/ 1559 h 3423"/>
                  <a:gd name="T22" fmla="*/ 39 w 1389"/>
                  <a:gd name="T23" fmla="*/ 0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89" h="3423">
                    <a:moveTo>
                      <a:pt x="39" y="0"/>
                    </a:moveTo>
                    <a:cubicBezTo>
                      <a:pt x="15" y="39"/>
                      <a:pt x="0" y="83"/>
                      <a:pt x="0" y="131"/>
                    </a:cubicBezTo>
                    <a:cubicBezTo>
                      <a:pt x="0" y="3256"/>
                      <a:pt x="0" y="3256"/>
                      <a:pt x="0" y="3256"/>
                    </a:cubicBezTo>
                    <a:cubicBezTo>
                      <a:pt x="0" y="3319"/>
                      <a:pt x="25" y="3376"/>
                      <a:pt x="65" y="3423"/>
                    </a:cubicBezTo>
                    <a:cubicBezTo>
                      <a:pt x="1277" y="1838"/>
                      <a:pt x="1277" y="1838"/>
                      <a:pt x="1277" y="1838"/>
                    </a:cubicBezTo>
                    <a:cubicBezTo>
                      <a:pt x="1279" y="1833"/>
                      <a:pt x="1279" y="1833"/>
                      <a:pt x="1279" y="1833"/>
                    </a:cubicBezTo>
                    <a:cubicBezTo>
                      <a:pt x="1283" y="1838"/>
                      <a:pt x="1283" y="1838"/>
                      <a:pt x="1283" y="1838"/>
                    </a:cubicBezTo>
                    <a:cubicBezTo>
                      <a:pt x="1389" y="1700"/>
                      <a:pt x="1389" y="1700"/>
                      <a:pt x="1389" y="1700"/>
                    </a:cubicBezTo>
                    <a:cubicBezTo>
                      <a:pt x="1277" y="1559"/>
                      <a:pt x="1277" y="1559"/>
                      <a:pt x="1277" y="1559"/>
                    </a:cubicBezTo>
                    <a:cubicBezTo>
                      <a:pt x="1274" y="1564"/>
                      <a:pt x="1274" y="1564"/>
                      <a:pt x="1274" y="1564"/>
                    </a:cubicBezTo>
                    <a:cubicBezTo>
                      <a:pt x="1272" y="1559"/>
                      <a:pt x="1272" y="1559"/>
                      <a:pt x="1272" y="155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iśḻídê">
                <a:extLst>
                  <a:ext uri="{FF2B5EF4-FFF2-40B4-BE49-F238E27FC236}">
                    <a16:creationId xmlns:a16="http://schemas.microsoft.com/office/drawing/2014/main" id="{8886B744-473A-41FA-8AA3-30CE7281A8F3}"/>
                  </a:ext>
                </a:extLst>
              </p:cNvPr>
              <p:cNvSpPr/>
              <p:nvPr/>
            </p:nvSpPr>
            <p:spPr bwMode="auto">
              <a:xfrm>
                <a:off x="1817" y="1694"/>
                <a:ext cx="351" cy="819"/>
              </a:xfrm>
              <a:custGeom>
                <a:avLst/>
                <a:gdLst>
                  <a:gd name="T0" fmla="*/ 1465 w 1465"/>
                  <a:gd name="T1" fmla="*/ 3423 h 3423"/>
                  <a:gd name="T2" fmla="*/ 0 w 1465"/>
                  <a:gd name="T3" fmla="*/ 1687 h 3423"/>
                  <a:gd name="T4" fmla="*/ 1439 w 1465"/>
                  <a:gd name="T5" fmla="*/ 0 h 3423"/>
                  <a:gd name="T6" fmla="*/ 1465 w 1465"/>
                  <a:gd name="T7" fmla="*/ 3423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65" h="3423">
                    <a:moveTo>
                      <a:pt x="1465" y="3423"/>
                    </a:moveTo>
                    <a:cubicBezTo>
                      <a:pt x="1465" y="3423"/>
                      <a:pt x="0" y="1909"/>
                      <a:pt x="0" y="1687"/>
                    </a:cubicBezTo>
                    <a:cubicBezTo>
                      <a:pt x="0" y="1464"/>
                      <a:pt x="1439" y="0"/>
                      <a:pt x="1439" y="0"/>
                    </a:cubicBezTo>
                    <a:lnTo>
                      <a:pt x="1465" y="3423"/>
                    </a:lnTo>
                    <a:close/>
                  </a:path>
                </a:pathLst>
              </a:custGeom>
              <a:solidFill>
                <a:srgbClr val="0099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îSlíḑê">
                <a:extLst>
                  <a:ext uri="{FF2B5EF4-FFF2-40B4-BE49-F238E27FC236}">
                    <a16:creationId xmlns:a16="http://schemas.microsoft.com/office/drawing/2014/main" id="{237525EB-7ABA-43DA-AA9A-1466DF1F6828}"/>
                  </a:ext>
                </a:extLst>
              </p:cNvPr>
              <p:cNvSpPr/>
              <p:nvPr/>
            </p:nvSpPr>
            <p:spPr bwMode="auto">
              <a:xfrm>
                <a:off x="2069" y="1831"/>
                <a:ext cx="615" cy="5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iŝľíḍê">
                <a:extLst>
                  <a:ext uri="{FF2B5EF4-FFF2-40B4-BE49-F238E27FC236}">
                    <a16:creationId xmlns:a16="http://schemas.microsoft.com/office/drawing/2014/main" id="{24B86589-092E-4DDF-9C8E-92460E459987}"/>
                  </a:ext>
                </a:extLst>
              </p:cNvPr>
              <p:cNvSpPr/>
              <p:nvPr/>
            </p:nvSpPr>
            <p:spPr bwMode="auto">
              <a:xfrm>
                <a:off x="2122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ïṩ1ïḑé">
                <a:extLst>
                  <a:ext uri="{FF2B5EF4-FFF2-40B4-BE49-F238E27FC236}">
                    <a16:creationId xmlns:a16="http://schemas.microsoft.com/office/drawing/2014/main" id="{298D2D34-354E-473C-B3B5-8017AD5A80B7}"/>
                  </a:ext>
                </a:extLst>
              </p:cNvPr>
              <p:cNvSpPr/>
              <p:nvPr/>
            </p:nvSpPr>
            <p:spPr bwMode="auto">
              <a:xfrm>
                <a:off x="2248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î$1iḑe">
                <a:extLst>
                  <a:ext uri="{FF2B5EF4-FFF2-40B4-BE49-F238E27FC236}">
                    <a16:creationId xmlns:a16="http://schemas.microsoft.com/office/drawing/2014/main" id="{C3D425D8-7421-4094-81F8-18583E1042A5}"/>
                  </a:ext>
                </a:extLst>
              </p:cNvPr>
              <p:cNvSpPr/>
              <p:nvPr/>
            </p:nvSpPr>
            <p:spPr bwMode="auto">
              <a:xfrm>
                <a:off x="2185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iŝļîḍè">
                <a:extLst>
                  <a:ext uri="{FF2B5EF4-FFF2-40B4-BE49-F238E27FC236}">
                    <a16:creationId xmlns:a16="http://schemas.microsoft.com/office/drawing/2014/main" id="{FCC8024A-73EE-45EA-9D02-78427ACCF8F1}"/>
                  </a:ext>
                </a:extLst>
              </p:cNvPr>
              <p:cNvSpPr/>
              <p:nvPr/>
            </p:nvSpPr>
            <p:spPr bwMode="auto">
              <a:xfrm>
                <a:off x="2311" y="1868"/>
                <a:ext cx="27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ïṡļiḓè">
                <a:extLst>
                  <a:ext uri="{FF2B5EF4-FFF2-40B4-BE49-F238E27FC236}">
                    <a16:creationId xmlns:a16="http://schemas.microsoft.com/office/drawing/2014/main" id="{F466BA7C-DE26-453C-8B93-F5DED6EA16F9}"/>
                  </a:ext>
                </a:extLst>
              </p:cNvPr>
              <p:cNvSpPr/>
              <p:nvPr/>
            </p:nvSpPr>
            <p:spPr bwMode="auto">
              <a:xfrm>
                <a:off x="2370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ïṣḻíďê">
                <a:extLst>
                  <a:ext uri="{FF2B5EF4-FFF2-40B4-BE49-F238E27FC236}">
                    <a16:creationId xmlns:a16="http://schemas.microsoft.com/office/drawing/2014/main" id="{B5C5C215-07E8-4ED0-9F20-4FA560708038}"/>
                  </a:ext>
                </a:extLst>
              </p:cNvPr>
              <p:cNvSpPr/>
              <p:nvPr/>
            </p:nvSpPr>
            <p:spPr bwMode="auto">
              <a:xfrm>
                <a:off x="2433" y="1868"/>
                <a:ext cx="28" cy="452"/>
              </a:xfrm>
              <a:prstGeom prst="rect">
                <a:avLst/>
              </a:prstGeom>
              <a:solidFill>
                <a:srgbClr val="FDD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iṡḷiďé">
                <a:extLst>
                  <a:ext uri="{FF2B5EF4-FFF2-40B4-BE49-F238E27FC236}">
                    <a16:creationId xmlns:a16="http://schemas.microsoft.com/office/drawing/2014/main" id="{C6464458-0A34-4414-884B-14CF8A0811BE}"/>
                  </a:ext>
                </a:extLst>
              </p:cNvPr>
              <p:cNvSpPr/>
              <p:nvPr/>
            </p:nvSpPr>
            <p:spPr bwMode="auto">
              <a:xfrm>
                <a:off x="2433" y="2155"/>
                <a:ext cx="9" cy="12"/>
              </a:xfrm>
              <a:custGeom>
                <a:avLst/>
                <a:gdLst>
                  <a:gd name="T0" fmla="*/ 9 w 9"/>
                  <a:gd name="T1" fmla="*/ 0 h 12"/>
                  <a:gd name="T2" fmla="*/ 0 w 9"/>
                  <a:gd name="T3" fmla="*/ 12 h 12"/>
                  <a:gd name="T4" fmla="*/ 9 w 9"/>
                  <a:gd name="T5" fmla="*/ 0 h 12"/>
                  <a:gd name="T6" fmla="*/ 9 w 9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2">
                    <a:moveTo>
                      <a:pt x="9" y="0"/>
                    </a:moveTo>
                    <a:lnTo>
                      <a:pt x="0" y="12"/>
                    </a:lnTo>
                    <a:lnTo>
                      <a:pt x="9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8B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śḷíḑê">
                <a:extLst>
                  <a:ext uri="{FF2B5EF4-FFF2-40B4-BE49-F238E27FC236}">
                    <a16:creationId xmlns:a16="http://schemas.microsoft.com/office/drawing/2014/main" id="{EA1D304D-E030-49ED-B386-3CF66F989570}"/>
                  </a:ext>
                </a:extLst>
              </p:cNvPr>
              <p:cNvSpPr/>
              <p:nvPr/>
            </p:nvSpPr>
            <p:spPr bwMode="auto">
              <a:xfrm>
                <a:off x="2352" y="2167"/>
                <a:ext cx="81" cy="106"/>
              </a:xfrm>
              <a:custGeom>
                <a:avLst/>
                <a:gdLst>
                  <a:gd name="T0" fmla="*/ 0 w 81"/>
                  <a:gd name="T1" fmla="*/ 106 h 106"/>
                  <a:gd name="T2" fmla="*/ 0 w 81"/>
                  <a:gd name="T3" fmla="*/ 106 h 106"/>
                  <a:gd name="T4" fmla="*/ 81 w 81"/>
                  <a:gd name="T5" fmla="*/ 0 h 106"/>
                  <a:gd name="T6" fmla="*/ 0 w 81"/>
                  <a:gd name="T7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1" h="106">
                    <a:moveTo>
                      <a:pt x="0" y="106"/>
                    </a:moveTo>
                    <a:lnTo>
                      <a:pt x="0" y="106"/>
                    </a:lnTo>
                    <a:lnTo>
                      <a:pt x="81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589D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îṣļiḋê">
                <a:extLst>
                  <a:ext uri="{FF2B5EF4-FFF2-40B4-BE49-F238E27FC236}">
                    <a16:creationId xmlns:a16="http://schemas.microsoft.com/office/drawing/2014/main" id="{FFABD4BC-1B85-4814-A162-A31B2ED07096}"/>
                  </a:ext>
                </a:extLst>
              </p:cNvPr>
              <p:cNvSpPr/>
              <p:nvPr/>
            </p:nvSpPr>
            <p:spPr bwMode="auto">
              <a:xfrm>
                <a:off x="2168" y="2134"/>
                <a:ext cx="532" cy="406"/>
              </a:xfrm>
              <a:custGeom>
                <a:avLst/>
                <a:gdLst>
                  <a:gd name="T0" fmla="*/ 1145 w 2220"/>
                  <a:gd name="T1" fmla="*/ 89 h 1698"/>
                  <a:gd name="T2" fmla="*/ 1144 w 2220"/>
                  <a:gd name="T3" fmla="*/ 90 h 1698"/>
                  <a:gd name="T4" fmla="*/ 1108 w 2220"/>
                  <a:gd name="T5" fmla="*/ 137 h 1698"/>
                  <a:gd name="T6" fmla="*/ 768 w 2220"/>
                  <a:gd name="T7" fmla="*/ 581 h 1698"/>
                  <a:gd name="T8" fmla="*/ 0 w 2220"/>
                  <a:gd name="T9" fmla="*/ 1585 h 1698"/>
                  <a:gd name="T10" fmla="*/ 254 w 2220"/>
                  <a:gd name="T11" fmla="*/ 1698 h 1698"/>
                  <a:gd name="T12" fmla="*/ 1989 w 2220"/>
                  <a:gd name="T13" fmla="*/ 1698 h 1698"/>
                  <a:gd name="T14" fmla="*/ 2220 w 2220"/>
                  <a:gd name="T15" fmla="*/ 1611 h 1698"/>
                  <a:gd name="T16" fmla="*/ 1440 w 2220"/>
                  <a:gd name="T17" fmla="*/ 364 h 1698"/>
                  <a:gd name="T18" fmla="*/ 1213 w 2220"/>
                  <a:gd name="T19" fmla="*/ 0 h 1698"/>
                  <a:gd name="T20" fmla="*/ 1145 w 2220"/>
                  <a:gd name="T21" fmla="*/ 89 h 1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20" h="1698">
                    <a:moveTo>
                      <a:pt x="1145" y="89"/>
                    </a:moveTo>
                    <a:cubicBezTo>
                      <a:pt x="1144" y="90"/>
                      <a:pt x="1144" y="90"/>
                      <a:pt x="1144" y="90"/>
                    </a:cubicBezTo>
                    <a:cubicBezTo>
                      <a:pt x="1108" y="137"/>
                      <a:pt x="1108" y="137"/>
                      <a:pt x="1108" y="137"/>
                    </a:cubicBezTo>
                    <a:cubicBezTo>
                      <a:pt x="768" y="581"/>
                      <a:pt x="768" y="581"/>
                      <a:pt x="768" y="581"/>
                    </a:cubicBezTo>
                    <a:cubicBezTo>
                      <a:pt x="0" y="1585"/>
                      <a:pt x="0" y="1585"/>
                      <a:pt x="0" y="1585"/>
                    </a:cubicBezTo>
                    <a:cubicBezTo>
                      <a:pt x="58" y="1653"/>
                      <a:pt x="150" y="1698"/>
                      <a:pt x="254" y="1698"/>
                    </a:cubicBezTo>
                    <a:cubicBezTo>
                      <a:pt x="1989" y="1698"/>
                      <a:pt x="1989" y="1698"/>
                      <a:pt x="1989" y="1698"/>
                    </a:cubicBezTo>
                    <a:cubicBezTo>
                      <a:pt x="2080" y="1698"/>
                      <a:pt x="2162" y="1664"/>
                      <a:pt x="2220" y="1611"/>
                    </a:cubicBezTo>
                    <a:cubicBezTo>
                      <a:pt x="1440" y="364"/>
                      <a:pt x="1440" y="364"/>
                      <a:pt x="1440" y="364"/>
                    </a:cubicBezTo>
                    <a:cubicBezTo>
                      <a:pt x="1213" y="0"/>
                      <a:pt x="1213" y="0"/>
                      <a:pt x="1213" y="0"/>
                    </a:cubicBezTo>
                    <a:lnTo>
                      <a:pt x="1145" y="89"/>
                    </a:ln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íṡľiḍe">
                <a:extLst>
                  <a:ext uri="{FF2B5EF4-FFF2-40B4-BE49-F238E27FC236}">
                    <a16:creationId xmlns:a16="http://schemas.microsoft.com/office/drawing/2014/main" id="{2AC4A496-25E2-45EE-BDD1-C10BA045CC76}"/>
                  </a:ext>
                </a:extLst>
              </p:cNvPr>
              <p:cNvSpPr/>
              <p:nvPr/>
            </p:nvSpPr>
            <p:spPr bwMode="auto">
              <a:xfrm>
                <a:off x="2162" y="1659"/>
                <a:ext cx="540" cy="408"/>
              </a:xfrm>
              <a:custGeom>
                <a:avLst/>
                <a:gdLst>
                  <a:gd name="T0" fmla="*/ 0 w 2258"/>
                  <a:gd name="T1" fmla="*/ 150 h 1709"/>
                  <a:gd name="T2" fmla="*/ 923 w 2258"/>
                  <a:gd name="T3" fmla="*/ 1316 h 1709"/>
                  <a:gd name="T4" fmla="*/ 1118 w 2258"/>
                  <a:gd name="T5" fmla="*/ 1562 h 1709"/>
                  <a:gd name="T6" fmla="*/ 1217 w 2258"/>
                  <a:gd name="T7" fmla="*/ 1688 h 1709"/>
                  <a:gd name="T8" fmla="*/ 1233 w 2258"/>
                  <a:gd name="T9" fmla="*/ 1709 h 1709"/>
                  <a:gd name="T10" fmla="*/ 1515 w 2258"/>
                  <a:gd name="T11" fmla="*/ 1267 h 1709"/>
                  <a:gd name="T12" fmla="*/ 2258 w 2258"/>
                  <a:gd name="T13" fmla="*/ 101 h 1709"/>
                  <a:gd name="T14" fmla="*/ 2015 w 2258"/>
                  <a:gd name="T15" fmla="*/ 0 h 1709"/>
                  <a:gd name="T16" fmla="*/ 280 w 2258"/>
                  <a:gd name="T17" fmla="*/ 0 h 1709"/>
                  <a:gd name="T18" fmla="*/ 0 w 2258"/>
                  <a:gd name="T19" fmla="*/ 150 h 1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258" h="1709">
                    <a:moveTo>
                      <a:pt x="0" y="150"/>
                    </a:moveTo>
                    <a:cubicBezTo>
                      <a:pt x="923" y="1316"/>
                      <a:pt x="923" y="1316"/>
                      <a:pt x="923" y="1316"/>
                    </a:cubicBezTo>
                    <a:cubicBezTo>
                      <a:pt x="1118" y="1562"/>
                      <a:pt x="1118" y="1562"/>
                      <a:pt x="1118" y="1562"/>
                    </a:cubicBezTo>
                    <a:cubicBezTo>
                      <a:pt x="1217" y="1688"/>
                      <a:pt x="1217" y="1688"/>
                      <a:pt x="1217" y="1688"/>
                    </a:cubicBezTo>
                    <a:cubicBezTo>
                      <a:pt x="1233" y="1709"/>
                      <a:pt x="1233" y="1709"/>
                      <a:pt x="1233" y="1709"/>
                    </a:cubicBezTo>
                    <a:cubicBezTo>
                      <a:pt x="1515" y="1267"/>
                      <a:pt x="1515" y="1267"/>
                      <a:pt x="1515" y="1267"/>
                    </a:cubicBezTo>
                    <a:cubicBezTo>
                      <a:pt x="2258" y="101"/>
                      <a:pt x="2258" y="101"/>
                      <a:pt x="2258" y="101"/>
                    </a:cubicBezTo>
                    <a:cubicBezTo>
                      <a:pt x="2199" y="40"/>
                      <a:pt x="2113" y="0"/>
                      <a:pt x="2015" y="0"/>
                    </a:cubicBezTo>
                    <a:cubicBezTo>
                      <a:pt x="280" y="0"/>
                      <a:pt x="280" y="0"/>
                      <a:pt x="280" y="0"/>
                    </a:cubicBezTo>
                    <a:cubicBezTo>
                      <a:pt x="158" y="0"/>
                      <a:pt x="54" y="61"/>
                      <a:pt x="0" y="150"/>
                    </a:cubicBezTo>
                    <a:close/>
                  </a:path>
                </a:pathLst>
              </a:custGeom>
              <a:solidFill>
                <a:srgbClr val="ED82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íŝḷîde">
                <a:extLst>
                  <a:ext uri="{FF2B5EF4-FFF2-40B4-BE49-F238E27FC236}">
                    <a16:creationId xmlns:a16="http://schemas.microsoft.com/office/drawing/2014/main" id="{9B5BC900-072C-4D58-BDA3-E86D4ACD41E9}"/>
                  </a:ext>
                </a:extLst>
              </p:cNvPr>
              <p:cNvSpPr/>
              <p:nvPr/>
            </p:nvSpPr>
            <p:spPr bwMode="auto">
              <a:xfrm>
                <a:off x="2442" y="1683"/>
                <a:ext cx="279" cy="836"/>
              </a:xfrm>
              <a:custGeom>
                <a:avLst/>
                <a:gdLst>
                  <a:gd name="T0" fmla="*/ 344 w 1163"/>
                  <a:gd name="T1" fmla="*/ 1166 h 3498"/>
                  <a:gd name="T2" fmla="*/ 62 w 1163"/>
                  <a:gd name="T3" fmla="*/ 1608 h 3498"/>
                  <a:gd name="T4" fmla="*/ 46 w 1163"/>
                  <a:gd name="T5" fmla="*/ 1587 h 3498"/>
                  <a:gd name="T6" fmla="*/ 118 w 1163"/>
                  <a:gd name="T7" fmla="*/ 1760 h 3498"/>
                  <a:gd name="T8" fmla="*/ 0 w 1163"/>
                  <a:gd name="T9" fmla="*/ 1976 h 3498"/>
                  <a:gd name="T10" fmla="*/ 68 w 1163"/>
                  <a:gd name="T11" fmla="*/ 1887 h 3498"/>
                  <a:gd name="T12" fmla="*/ 295 w 1163"/>
                  <a:gd name="T13" fmla="*/ 2251 h 3498"/>
                  <a:gd name="T14" fmla="*/ 1075 w 1163"/>
                  <a:gd name="T15" fmla="*/ 3498 h 3498"/>
                  <a:gd name="T16" fmla="*/ 1163 w 1163"/>
                  <a:gd name="T17" fmla="*/ 3305 h 3498"/>
                  <a:gd name="T18" fmla="*/ 1163 w 1163"/>
                  <a:gd name="T19" fmla="*/ 180 h 3498"/>
                  <a:gd name="T20" fmla="*/ 1087 w 1163"/>
                  <a:gd name="T21" fmla="*/ 0 h 3498"/>
                  <a:gd name="T22" fmla="*/ 344 w 1163"/>
                  <a:gd name="T23" fmla="*/ 1166 h 3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3" h="3498">
                    <a:moveTo>
                      <a:pt x="344" y="1166"/>
                    </a:moveTo>
                    <a:cubicBezTo>
                      <a:pt x="62" y="1608"/>
                      <a:pt x="62" y="1608"/>
                      <a:pt x="62" y="1608"/>
                    </a:cubicBezTo>
                    <a:cubicBezTo>
                      <a:pt x="46" y="1587"/>
                      <a:pt x="46" y="1587"/>
                      <a:pt x="46" y="1587"/>
                    </a:cubicBezTo>
                    <a:cubicBezTo>
                      <a:pt x="47" y="1588"/>
                      <a:pt x="118" y="1703"/>
                      <a:pt x="118" y="1760"/>
                    </a:cubicBezTo>
                    <a:cubicBezTo>
                      <a:pt x="118" y="1817"/>
                      <a:pt x="0" y="1975"/>
                      <a:pt x="0" y="1976"/>
                    </a:cubicBezTo>
                    <a:cubicBezTo>
                      <a:pt x="68" y="1887"/>
                      <a:pt x="68" y="1887"/>
                      <a:pt x="68" y="1887"/>
                    </a:cubicBezTo>
                    <a:cubicBezTo>
                      <a:pt x="295" y="2251"/>
                      <a:pt x="295" y="2251"/>
                      <a:pt x="295" y="2251"/>
                    </a:cubicBezTo>
                    <a:cubicBezTo>
                      <a:pt x="1075" y="3498"/>
                      <a:pt x="1075" y="3498"/>
                      <a:pt x="1075" y="3498"/>
                    </a:cubicBezTo>
                    <a:cubicBezTo>
                      <a:pt x="1129" y="3447"/>
                      <a:pt x="1163" y="3380"/>
                      <a:pt x="1163" y="3305"/>
                    </a:cubicBezTo>
                    <a:cubicBezTo>
                      <a:pt x="1163" y="180"/>
                      <a:pt x="1163" y="180"/>
                      <a:pt x="1163" y="180"/>
                    </a:cubicBezTo>
                    <a:cubicBezTo>
                      <a:pt x="1163" y="111"/>
                      <a:pt x="1134" y="48"/>
                      <a:pt x="1087" y="0"/>
                    </a:cubicBezTo>
                    <a:lnTo>
                      <a:pt x="344" y="1166"/>
                    </a:lnTo>
                    <a:close/>
                  </a:path>
                </a:pathLst>
              </a:custGeom>
              <a:solidFill>
                <a:srgbClr val="DB6E2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îṡlíďe">
                <a:extLst>
                  <a:ext uri="{FF2B5EF4-FFF2-40B4-BE49-F238E27FC236}">
                    <a16:creationId xmlns:a16="http://schemas.microsoft.com/office/drawing/2014/main" id="{4416F47B-D4D3-40AB-98FA-F696C1922409}"/>
                  </a:ext>
                </a:extLst>
              </p:cNvPr>
              <p:cNvSpPr/>
              <p:nvPr/>
            </p:nvSpPr>
            <p:spPr bwMode="auto">
              <a:xfrm>
                <a:off x="3502" y="173"/>
                <a:ext cx="862" cy="8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íşḷïḍe">
                <a:extLst>
                  <a:ext uri="{FF2B5EF4-FFF2-40B4-BE49-F238E27FC236}">
                    <a16:creationId xmlns:a16="http://schemas.microsoft.com/office/drawing/2014/main" id="{07982E43-6F25-4730-A645-B2C5F7CF4216}"/>
                  </a:ext>
                </a:extLst>
              </p:cNvPr>
              <p:cNvSpPr/>
              <p:nvPr/>
            </p:nvSpPr>
            <p:spPr bwMode="auto">
              <a:xfrm>
                <a:off x="3555" y="373"/>
                <a:ext cx="665" cy="607"/>
              </a:xfrm>
              <a:custGeom>
                <a:avLst/>
                <a:gdLst>
                  <a:gd name="T0" fmla="*/ 330 w 2776"/>
                  <a:gd name="T1" fmla="*/ 0 h 2538"/>
                  <a:gd name="T2" fmla="*/ 318 w 2776"/>
                  <a:gd name="T3" fmla="*/ 209 h 2538"/>
                  <a:gd name="T4" fmla="*/ 2185 w 2776"/>
                  <a:gd name="T5" fmla="*/ 2076 h 2538"/>
                  <a:gd name="T6" fmla="*/ 2776 w 2776"/>
                  <a:gd name="T7" fmla="*/ 1981 h 2538"/>
                  <a:gd name="T8" fmla="*/ 1575 w 2776"/>
                  <a:gd name="T9" fmla="*/ 2538 h 2538"/>
                  <a:gd name="T10" fmla="*/ 0 w 2776"/>
                  <a:gd name="T11" fmla="*/ 964 h 2538"/>
                  <a:gd name="T12" fmla="*/ 330 w 2776"/>
                  <a:gd name="T13" fmla="*/ 0 h 2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6" h="2538">
                    <a:moveTo>
                      <a:pt x="330" y="0"/>
                    </a:moveTo>
                    <a:cubicBezTo>
                      <a:pt x="322" y="68"/>
                      <a:pt x="318" y="138"/>
                      <a:pt x="318" y="209"/>
                    </a:cubicBezTo>
                    <a:cubicBezTo>
                      <a:pt x="318" y="1240"/>
                      <a:pt x="1154" y="2076"/>
                      <a:pt x="2185" y="2076"/>
                    </a:cubicBezTo>
                    <a:cubicBezTo>
                      <a:pt x="2392" y="2076"/>
                      <a:pt x="2591" y="2043"/>
                      <a:pt x="2776" y="1981"/>
                    </a:cubicBezTo>
                    <a:cubicBezTo>
                      <a:pt x="2487" y="2322"/>
                      <a:pt x="2056" y="2538"/>
                      <a:pt x="1575" y="2538"/>
                    </a:cubicBezTo>
                    <a:cubicBezTo>
                      <a:pt x="705" y="2538"/>
                      <a:pt x="0" y="1833"/>
                      <a:pt x="0" y="964"/>
                    </a:cubicBezTo>
                    <a:cubicBezTo>
                      <a:pt x="0" y="600"/>
                      <a:pt x="123" y="266"/>
                      <a:pt x="330" y="0"/>
                    </a:cubicBezTo>
                    <a:close/>
                  </a:path>
                </a:pathLst>
              </a:custGeom>
              <a:solidFill>
                <a:srgbClr val="D1E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îṣḷîḍe">
                <a:extLst>
                  <a:ext uri="{FF2B5EF4-FFF2-40B4-BE49-F238E27FC236}">
                    <a16:creationId xmlns:a16="http://schemas.microsoft.com/office/drawing/2014/main" id="{9DA60F23-EE69-4D0A-8E93-12FEE364D5E1}"/>
                  </a:ext>
                </a:extLst>
              </p:cNvPr>
              <p:cNvSpPr/>
              <p:nvPr/>
            </p:nvSpPr>
            <p:spPr bwMode="auto">
              <a:xfrm>
                <a:off x="3632" y="227"/>
                <a:ext cx="678" cy="643"/>
              </a:xfrm>
              <a:custGeom>
                <a:avLst/>
                <a:gdLst>
                  <a:gd name="T0" fmla="*/ 0 w 2831"/>
                  <a:gd name="T1" fmla="*/ 820 h 2687"/>
                  <a:gd name="T2" fmla="*/ 12 w 2831"/>
                  <a:gd name="T3" fmla="*/ 611 h 2687"/>
                  <a:gd name="T4" fmla="*/ 1257 w 2831"/>
                  <a:gd name="T5" fmla="*/ 0 h 2687"/>
                  <a:gd name="T6" fmla="*/ 2831 w 2831"/>
                  <a:gd name="T7" fmla="*/ 1575 h 2687"/>
                  <a:gd name="T8" fmla="*/ 2458 w 2831"/>
                  <a:gd name="T9" fmla="*/ 2592 h 2687"/>
                  <a:gd name="T10" fmla="*/ 1867 w 2831"/>
                  <a:gd name="T11" fmla="*/ 2687 h 2687"/>
                  <a:gd name="T12" fmla="*/ 0 w 2831"/>
                  <a:gd name="T13" fmla="*/ 820 h 26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31" h="2687">
                    <a:moveTo>
                      <a:pt x="0" y="820"/>
                    </a:moveTo>
                    <a:cubicBezTo>
                      <a:pt x="0" y="749"/>
                      <a:pt x="4" y="679"/>
                      <a:pt x="12" y="611"/>
                    </a:cubicBezTo>
                    <a:cubicBezTo>
                      <a:pt x="300" y="239"/>
                      <a:pt x="750" y="0"/>
                      <a:pt x="1257" y="0"/>
                    </a:cubicBezTo>
                    <a:cubicBezTo>
                      <a:pt x="2126" y="0"/>
                      <a:pt x="2831" y="705"/>
                      <a:pt x="2831" y="1575"/>
                    </a:cubicBezTo>
                    <a:cubicBezTo>
                      <a:pt x="2831" y="1962"/>
                      <a:pt x="2691" y="2317"/>
                      <a:pt x="2458" y="2592"/>
                    </a:cubicBezTo>
                    <a:cubicBezTo>
                      <a:pt x="2273" y="2654"/>
                      <a:pt x="2074" y="2687"/>
                      <a:pt x="1867" y="2687"/>
                    </a:cubicBezTo>
                    <a:cubicBezTo>
                      <a:pt x="836" y="2687"/>
                      <a:pt x="0" y="1851"/>
                      <a:pt x="0" y="82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ïŝľiďé">
                <a:extLst>
                  <a:ext uri="{FF2B5EF4-FFF2-40B4-BE49-F238E27FC236}">
                    <a16:creationId xmlns:a16="http://schemas.microsoft.com/office/drawing/2014/main" id="{78AA390A-A20A-45CC-8E9C-1F193EE65F30}"/>
                  </a:ext>
                </a:extLst>
              </p:cNvPr>
              <p:cNvSpPr/>
              <p:nvPr/>
            </p:nvSpPr>
            <p:spPr bwMode="auto">
              <a:xfrm>
                <a:off x="3902" y="241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Sḻîḓe">
                <a:extLst>
                  <a:ext uri="{FF2B5EF4-FFF2-40B4-BE49-F238E27FC236}">
                    <a16:creationId xmlns:a16="http://schemas.microsoft.com/office/drawing/2014/main" id="{2B3E9FCA-BBAC-413C-927B-0455D8C7EA73}"/>
                  </a:ext>
                </a:extLst>
              </p:cNvPr>
              <p:cNvSpPr/>
              <p:nvPr/>
            </p:nvSpPr>
            <p:spPr bwMode="auto">
              <a:xfrm>
                <a:off x="3902" y="906"/>
                <a:ext cx="61" cy="60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iṥlîḓè">
                <a:extLst>
                  <a:ext uri="{FF2B5EF4-FFF2-40B4-BE49-F238E27FC236}">
                    <a16:creationId xmlns:a16="http://schemas.microsoft.com/office/drawing/2014/main" id="{EDF2DBBE-9F3F-4F47-B9A3-01AF81A43152}"/>
                  </a:ext>
                </a:extLst>
              </p:cNvPr>
              <p:cNvSpPr/>
              <p:nvPr/>
            </p:nvSpPr>
            <p:spPr bwMode="auto">
              <a:xfrm>
                <a:off x="3569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îṡḷíďè">
                <a:extLst>
                  <a:ext uri="{FF2B5EF4-FFF2-40B4-BE49-F238E27FC236}">
                    <a16:creationId xmlns:a16="http://schemas.microsoft.com/office/drawing/2014/main" id="{8461CEB4-D3FC-4008-8A5C-0D0DA78C84FD}"/>
                  </a:ext>
                </a:extLst>
              </p:cNvPr>
              <p:cNvSpPr/>
              <p:nvPr/>
            </p:nvSpPr>
            <p:spPr bwMode="auto">
              <a:xfrm>
                <a:off x="4235" y="573"/>
                <a:ext cx="61" cy="61"/>
              </a:xfrm>
              <a:prstGeom prst="ellipse">
                <a:avLst/>
              </a:prstGeom>
              <a:solidFill>
                <a:srgbClr val="283A5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iṣ1íḑê">
                <a:extLst>
                  <a:ext uri="{FF2B5EF4-FFF2-40B4-BE49-F238E27FC236}">
                    <a16:creationId xmlns:a16="http://schemas.microsoft.com/office/drawing/2014/main" id="{D720F0C5-038F-4285-8219-38FD9B087D30}"/>
                  </a:ext>
                </a:extLst>
              </p:cNvPr>
              <p:cNvSpPr/>
              <p:nvPr/>
            </p:nvSpPr>
            <p:spPr bwMode="auto">
              <a:xfrm>
                <a:off x="4072" y="306"/>
                <a:ext cx="37" cy="37"/>
              </a:xfrm>
              <a:prstGeom prst="ellipse">
                <a:avLst/>
              </a:prstGeom>
              <a:solidFill>
                <a:srgbClr val="EA521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6" name="íṣľîďè">
              <a:extLst>
                <a:ext uri="{FF2B5EF4-FFF2-40B4-BE49-F238E27FC236}">
                  <a16:creationId xmlns:a16="http://schemas.microsoft.com/office/drawing/2014/main" id="{EDDC094A-BC39-4E0B-A434-F9562CC8E8D3}"/>
                </a:ext>
              </a:extLst>
            </p:cNvPr>
            <p:cNvSpPr/>
            <p:nvPr/>
          </p:nvSpPr>
          <p:spPr bwMode="auto">
            <a:xfrm>
              <a:off x="6441975" y="2122529"/>
              <a:ext cx="35460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ṥļïḓê">
              <a:extLst>
                <a:ext uri="{FF2B5EF4-FFF2-40B4-BE49-F238E27FC236}">
                  <a16:creationId xmlns:a16="http://schemas.microsoft.com/office/drawing/2014/main" id="{20340760-8A87-48B3-8EF4-91576EFC6E13}"/>
                </a:ext>
              </a:extLst>
            </p:cNvPr>
            <p:cNvSpPr/>
            <p:nvPr/>
          </p:nvSpPr>
          <p:spPr bwMode="auto">
            <a:xfrm>
              <a:off x="5910074" y="2391833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íṣlíďê">
              <a:extLst>
                <a:ext uri="{FF2B5EF4-FFF2-40B4-BE49-F238E27FC236}">
                  <a16:creationId xmlns:a16="http://schemas.microsoft.com/office/drawing/2014/main" id="{64E604E2-3003-433E-8714-297D0BE50737}"/>
                </a:ext>
              </a:extLst>
            </p:cNvPr>
            <p:cNvSpPr/>
            <p:nvPr/>
          </p:nvSpPr>
          <p:spPr bwMode="auto">
            <a:xfrm>
              <a:off x="6026038" y="2519298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ïşḻîdê">
              <a:extLst>
                <a:ext uri="{FF2B5EF4-FFF2-40B4-BE49-F238E27FC236}">
                  <a16:creationId xmlns:a16="http://schemas.microsoft.com/office/drawing/2014/main" id="{4319A9FA-75AD-4159-90C3-9BDB0B07FE7E}"/>
                </a:ext>
              </a:extLst>
            </p:cNvPr>
            <p:cNvSpPr/>
            <p:nvPr/>
          </p:nvSpPr>
          <p:spPr bwMode="auto">
            <a:xfrm>
              <a:off x="6433349" y="2393750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íṩḻiďe">
              <a:extLst>
                <a:ext uri="{FF2B5EF4-FFF2-40B4-BE49-F238E27FC236}">
                  <a16:creationId xmlns:a16="http://schemas.microsoft.com/office/drawing/2014/main" id="{770274D4-8A09-4CB8-950F-93FE843C178E}"/>
                </a:ext>
              </a:extLst>
            </p:cNvPr>
            <p:cNvSpPr/>
            <p:nvPr/>
          </p:nvSpPr>
          <p:spPr bwMode="auto">
            <a:xfrm>
              <a:off x="6305885" y="2508756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í$ľïḋe">
              <a:extLst>
                <a:ext uri="{FF2B5EF4-FFF2-40B4-BE49-F238E27FC236}">
                  <a16:creationId xmlns:a16="http://schemas.microsoft.com/office/drawing/2014/main" id="{334B2571-D03D-4A83-8EE0-4AE33343923F}"/>
                </a:ext>
              </a:extLst>
            </p:cNvPr>
            <p:cNvSpPr/>
            <p:nvPr/>
          </p:nvSpPr>
          <p:spPr bwMode="auto">
            <a:xfrm>
              <a:off x="6036580" y="1978772"/>
              <a:ext cx="35460" cy="36418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ṩḷïde">
              <a:extLst>
                <a:ext uri="{FF2B5EF4-FFF2-40B4-BE49-F238E27FC236}">
                  <a16:creationId xmlns:a16="http://schemas.microsoft.com/office/drawing/2014/main" id="{AF1E920F-1368-4E61-97E2-8EACAC0EB942}"/>
                </a:ext>
              </a:extLst>
            </p:cNvPr>
            <p:cNvSpPr/>
            <p:nvPr/>
          </p:nvSpPr>
          <p:spPr bwMode="auto">
            <a:xfrm>
              <a:off x="5908157" y="2094736"/>
              <a:ext cx="36418" cy="35460"/>
            </a:xfrm>
            <a:prstGeom prst="ellipse">
              <a:avLst/>
            </a:pr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ļïdè">
              <a:extLst>
                <a:ext uri="{FF2B5EF4-FFF2-40B4-BE49-F238E27FC236}">
                  <a16:creationId xmlns:a16="http://schemas.microsoft.com/office/drawing/2014/main" id="{ECDC28C0-5993-4295-9223-AA77DB86CA96}"/>
                </a:ext>
              </a:extLst>
            </p:cNvPr>
            <p:cNvSpPr/>
            <p:nvPr/>
          </p:nvSpPr>
          <p:spPr bwMode="auto">
            <a:xfrm>
              <a:off x="6046164" y="2255743"/>
              <a:ext cx="174425" cy="257804"/>
            </a:xfrm>
            <a:custGeom>
              <a:avLst/>
              <a:gdLst>
                <a:gd name="T0" fmla="*/ 14 w 758"/>
                <a:gd name="T1" fmla="*/ 1040 h 1127"/>
                <a:gd name="T2" fmla="*/ 544 w 758"/>
                <a:gd name="T3" fmla="*/ 162 h 1127"/>
                <a:gd name="T4" fmla="*/ 536 w 758"/>
                <a:gd name="T5" fmla="*/ 119 h 1127"/>
                <a:gd name="T6" fmla="*/ 536 w 758"/>
                <a:gd name="T7" fmla="*/ 112 h 1127"/>
                <a:gd name="T8" fmla="*/ 647 w 758"/>
                <a:gd name="T9" fmla="*/ 0 h 1127"/>
                <a:gd name="T10" fmla="*/ 758 w 758"/>
                <a:gd name="T11" fmla="*/ 112 h 1127"/>
                <a:gd name="T12" fmla="*/ 758 w 758"/>
                <a:gd name="T13" fmla="*/ 119 h 1127"/>
                <a:gd name="T14" fmla="*/ 647 w 758"/>
                <a:gd name="T15" fmla="*/ 230 h 1127"/>
                <a:gd name="T16" fmla="*/ 626 w 758"/>
                <a:gd name="T17" fmla="*/ 228 h 1127"/>
                <a:gd name="T18" fmla="*/ 104 w 758"/>
                <a:gd name="T19" fmla="*/ 1094 h 1127"/>
                <a:gd name="T20" fmla="*/ 32 w 758"/>
                <a:gd name="T21" fmla="*/ 1112 h 1127"/>
                <a:gd name="T22" fmla="*/ 14 w 758"/>
                <a:gd name="T23" fmla="*/ 104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58" h="1127">
                  <a:moveTo>
                    <a:pt x="14" y="1040"/>
                  </a:moveTo>
                  <a:cubicBezTo>
                    <a:pt x="544" y="162"/>
                    <a:pt x="544" y="162"/>
                    <a:pt x="544" y="162"/>
                  </a:cubicBezTo>
                  <a:cubicBezTo>
                    <a:pt x="539" y="149"/>
                    <a:pt x="536" y="134"/>
                    <a:pt x="536" y="119"/>
                  </a:cubicBezTo>
                  <a:cubicBezTo>
                    <a:pt x="536" y="112"/>
                    <a:pt x="536" y="112"/>
                    <a:pt x="536" y="112"/>
                  </a:cubicBezTo>
                  <a:cubicBezTo>
                    <a:pt x="536" y="50"/>
                    <a:pt x="586" y="0"/>
                    <a:pt x="647" y="0"/>
                  </a:cubicBezTo>
                  <a:cubicBezTo>
                    <a:pt x="708" y="0"/>
                    <a:pt x="758" y="50"/>
                    <a:pt x="758" y="112"/>
                  </a:cubicBezTo>
                  <a:cubicBezTo>
                    <a:pt x="758" y="119"/>
                    <a:pt x="758" y="119"/>
                    <a:pt x="758" y="119"/>
                  </a:cubicBezTo>
                  <a:cubicBezTo>
                    <a:pt x="758" y="181"/>
                    <a:pt x="708" y="230"/>
                    <a:pt x="647" y="230"/>
                  </a:cubicBezTo>
                  <a:cubicBezTo>
                    <a:pt x="640" y="230"/>
                    <a:pt x="633" y="230"/>
                    <a:pt x="626" y="228"/>
                  </a:cubicBezTo>
                  <a:cubicBezTo>
                    <a:pt x="104" y="1094"/>
                    <a:pt x="104" y="1094"/>
                    <a:pt x="104" y="1094"/>
                  </a:cubicBezTo>
                  <a:cubicBezTo>
                    <a:pt x="89" y="1118"/>
                    <a:pt x="57" y="1127"/>
                    <a:pt x="32" y="1112"/>
                  </a:cubicBezTo>
                  <a:cubicBezTo>
                    <a:pt x="8" y="1097"/>
                    <a:pt x="0" y="1065"/>
                    <a:pt x="14" y="1040"/>
                  </a:cubicBezTo>
                  <a:close/>
                </a:path>
              </a:pathLst>
            </a:custGeom>
            <a:solidFill>
              <a:srgbClr val="283A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ŝḷiḍé">
              <a:extLst>
                <a:ext uri="{FF2B5EF4-FFF2-40B4-BE49-F238E27FC236}">
                  <a16:creationId xmlns:a16="http://schemas.microsoft.com/office/drawing/2014/main" id="{F2A068D2-82EE-48CB-92C1-8E25147834E0}"/>
                </a:ext>
              </a:extLst>
            </p:cNvPr>
            <p:cNvSpPr/>
            <p:nvPr/>
          </p:nvSpPr>
          <p:spPr bwMode="auto">
            <a:xfrm>
              <a:off x="6153502" y="2077485"/>
              <a:ext cx="77629" cy="242470"/>
            </a:xfrm>
            <a:custGeom>
              <a:avLst/>
              <a:gdLst>
                <a:gd name="T0" fmla="*/ 0 w 339"/>
                <a:gd name="T1" fmla="*/ 888 h 1058"/>
                <a:gd name="T2" fmla="*/ 169 w 339"/>
                <a:gd name="T3" fmla="*/ 1058 h 1058"/>
                <a:gd name="T4" fmla="*/ 339 w 339"/>
                <a:gd name="T5" fmla="*/ 888 h 1058"/>
                <a:gd name="T6" fmla="*/ 230 w 339"/>
                <a:gd name="T7" fmla="*/ 730 h 1058"/>
                <a:gd name="T8" fmla="*/ 230 w 339"/>
                <a:gd name="T9" fmla="*/ 727 h 1058"/>
                <a:gd name="T10" fmla="*/ 230 w 339"/>
                <a:gd name="T11" fmla="*/ 61 h 1058"/>
                <a:gd name="T12" fmla="*/ 169 w 339"/>
                <a:gd name="T13" fmla="*/ 0 h 1058"/>
                <a:gd name="T14" fmla="*/ 108 w 339"/>
                <a:gd name="T15" fmla="*/ 61 h 1058"/>
                <a:gd name="T16" fmla="*/ 108 w 339"/>
                <a:gd name="T17" fmla="*/ 727 h 1058"/>
                <a:gd name="T18" fmla="*/ 109 w 339"/>
                <a:gd name="T19" fmla="*/ 730 h 1058"/>
                <a:gd name="T20" fmla="*/ 0 w 339"/>
                <a:gd name="T21" fmla="*/ 888 h 1058"/>
                <a:gd name="T22" fmla="*/ 82 w 339"/>
                <a:gd name="T23" fmla="*/ 888 h 1058"/>
                <a:gd name="T24" fmla="*/ 169 w 339"/>
                <a:gd name="T25" fmla="*/ 801 h 1058"/>
                <a:gd name="T26" fmla="*/ 256 w 339"/>
                <a:gd name="T27" fmla="*/ 888 h 1058"/>
                <a:gd name="T28" fmla="*/ 169 w 339"/>
                <a:gd name="T29" fmla="*/ 975 h 1058"/>
                <a:gd name="T30" fmla="*/ 82 w 339"/>
                <a:gd name="T31" fmla="*/ 888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39" h="1058">
                  <a:moveTo>
                    <a:pt x="0" y="888"/>
                  </a:moveTo>
                  <a:cubicBezTo>
                    <a:pt x="0" y="982"/>
                    <a:pt x="76" y="1058"/>
                    <a:pt x="169" y="1058"/>
                  </a:cubicBezTo>
                  <a:cubicBezTo>
                    <a:pt x="263" y="1058"/>
                    <a:pt x="339" y="982"/>
                    <a:pt x="339" y="888"/>
                  </a:cubicBezTo>
                  <a:cubicBezTo>
                    <a:pt x="339" y="816"/>
                    <a:pt x="294" y="754"/>
                    <a:pt x="230" y="730"/>
                  </a:cubicBezTo>
                  <a:cubicBezTo>
                    <a:pt x="230" y="729"/>
                    <a:pt x="230" y="728"/>
                    <a:pt x="230" y="727"/>
                  </a:cubicBezTo>
                  <a:cubicBezTo>
                    <a:pt x="230" y="61"/>
                    <a:pt x="230" y="61"/>
                    <a:pt x="230" y="61"/>
                  </a:cubicBezTo>
                  <a:cubicBezTo>
                    <a:pt x="230" y="27"/>
                    <a:pt x="203" y="0"/>
                    <a:pt x="169" y="0"/>
                  </a:cubicBezTo>
                  <a:cubicBezTo>
                    <a:pt x="136" y="0"/>
                    <a:pt x="108" y="27"/>
                    <a:pt x="108" y="61"/>
                  </a:cubicBezTo>
                  <a:cubicBezTo>
                    <a:pt x="108" y="727"/>
                    <a:pt x="108" y="727"/>
                    <a:pt x="108" y="727"/>
                  </a:cubicBezTo>
                  <a:cubicBezTo>
                    <a:pt x="108" y="728"/>
                    <a:pt x="109" y="729"/>
                    <a:pt x="109" y="730"/>
                  </a:cubicBezTo>
                  <a:cubicBezTo>
                    <a:pt x="45" y="754"/>
                    <a:pt x="0" y="816"/>
                    <a:pt x="0" y="888"/>
                  </a:cubicBezTo>
                  <a:close/>
                  <a:moveTo>
                    <a:pt x="82" y="888"/>
                  </a:moveTo>
                  <a:cubicBezTo>
                    <a:pt x="82" y="840"/>
                    <a:pt x="121" y="801"/>
                    <a:pt x="169" y="801"/>
                  </a:cubicBezTo>
                  <a:cubicBezTo>
                    <a:pt x="217" y="801"/>
                    <a:pt x="256" y="840"/>
                    <a:pt x="256" y="888"/>
                  </a:cubicBezTo>
                  <a:cubicBezTo>
                    <a:pt x="256" y="936"/>
                    <a:pt x="217" y="975"/>
                    <a:pt x="169" y="975"/>
                  </a:cubicBezTo>
                  <a:cubicBezTo>
                    <a:pt x="121" y="975"/>
                    <a:pt x="82" y="936"/>
                    <a:pt x="82" y="888"/>
                  </a:cubicBezTo>
                  <a:close/>
                </a:path>
              </a:pathLst>
            </a:custGeom>
            <a:solidFill>
              <a:srgbClr val="EA52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ïṧļídè">
              <a:extLst>
                <a:ext uri="{FF2B5EF4-FFF2-40B4-BE49-F238E27FC236}">
                  <a16:creationId xmlns:a16="http://schemas.microsoft.com/office/drawing/2014/main" id="{65C82228-6F82-462F-B2BE-2985A8DA8871}"/>
                </a:ext>
              </a:extLst>
            </p:cNvPr>
            <p:cNvSpPr/>
            <p:nvPr/>
          </p:nvSpPr>
          <p:spPr bwMode="auto">
            <a:xfrm>
              <a:off x="5537264" y="2502047"/>
              <a:ext cx="196468" cy="175383"/>
            </a:xfrm>
            <a:custGeom>
              <a:avLst/>
              <a:gdLst>
                <a:gd name="T0" fmla="*/ 163 w 205"/>
                <a:gd name="T1" fmla="*/ 0 h 183"/>
                <a:gd name="T2" fmla="*/ 0 w 205"/>
                <a:gd name="T3" fmla="*/ 62 h 183"/>
                <a:gd name="T4" fmla="*/ 42 w 205"/>
                <a:gd name="T5" fmla="*/ 170 h 183"/>
                <a:gd name="T6" fmla="*/ 44 w 205"/>
                <a:gd name="T7" fmla="*/ 169 h 183"/>
                <a:gd name="T8" fmla="*/ 74 w 205"/>
                <a:gd name="T9" fmla="*/ 183 h 183"/>
                <a:gd name="T10" fmla="*/ 110 w 205"/>
                <a:gd name="T11" fmla="*/ 173 h 183"/>
                <a:gd name="T12" fmla="*/ 112 w 205"/>
                <a:gd name="T13" fmla="*/ 178 h 183"/>
                <a:gd name="T14" fmla="*/ 132 w 205"/>
                <a:gd name="T15" fmla="*/ 167 h 183"/>
                <a:gd name="T16" fmla="*/ 153 w 205"/>
                <a:gd name="T17" fmla="*/ 162 h 183"/>
                <a:gd name="T18" fmla="*/ 152 w 205"/>
                <a:gd name="T19" fmla="*/ 157 h 183"/>
                <a:gd name="T20" fmla="*/ 185 w 205"/>
                <a:gd name="T21" fmla="*/ 140 h 183"/>
                <a:gd name="T22" fmla="*/ 198 w 205"/>
                <a:gd name="T23" fmla="*/ 110 h 183"/>
                <a:gd name="T24" fmla="*/ 205 w 205"/>
                <a:gd name="T25" fmla="*/ 108 h 183"/>
                <a:gd name="T26" fmla="*/ 163 w 205"/>
                <a:gd name="T2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5" h="183">
                  <a:moveTo>
                    <a:pt x="163" y="0"/>
                  </a:moveTo>
                  <a:lnTo>
                    <a:pt x="0" y="62"/>
                  </a:lnTo>
                  <a:lnTo>
                    <a:pt x="42" y="170"/>
                  </a:lnTo>
                  <a:lnTo>
                    <a:pt x="44" y="169"/>
                  </a:lnTo>
                  <a:lnTo>
                    <a:pt x="74" y="183"/>
                  </a:lnTo>
                  <a:lnTo>
                    <a:pt x="110" y="173"/>
                  </a:lnTo>
                  <a:lnTo>
                    <a:pt x="112" y="178"/>
                  </a:lnTo>
                  <a:lnTo>
                    <a:pt x="132" y="167"/>
                  </a:lnTo>
                  <a:lnTo>
                    <a:pt x="153" y="162"/>
                  </a:lnTo>
                  <a:lnTo>
                    <a:pt x="152" y="157"/>
                  </a:lnTo>
                  <a:lnTo>
                    <a:pt x="185" y="140"/>
                  </a:lnTo>
                  <a:lnTo>
                    <a:pt x="198" y="110"/>
                  </a:lnTo>
                  <a:lnTo>
                    <a:pt x="205" y="108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ACA9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íṥḷíḋé">
              <a:extLst>
                <a:ext uri="{FF2B5EF4-FFF2-40B4-BE49-F238E27FC236}">
                  <a16:creationId xmlns:a16="http://schemas.microsoft.com/office/drawing/2014/main" id="{67767B0B-A7F3-4D60-843E-EE2C156889D5}"/>
                </a:ext>
              </a:extLst>
            </p:cNvPr>
            <p:cNvSpPr/>
            <p:nvPr/>
          </p:nvSpPr>
          <p:spPr bwMode="auto">
            <a:xfrm>
              <a:off x="5520013" y="2513548"/>
              <a:ext cx="214677" cy="110214"/>
            </a:xfrm>
            <a:custGeom>
              <a:avLst/>
              <a:gdLst>
                <a:gd name="T0" fmla="*/ 920 w 937"/>
                <a:gd name="T1" fmla="*/ 67 h 480"/>
                <a:gd name="T2" fmla="*/ 871 w 937"/>
                <a:gd name="T3" fmla="*/ 178 h 480"/>
                <a:gd name="T4" fmla="*/ 128 w 937"/>
                <a:gd name="T5" fmla="*/ 463 h 480"/>
                <a:gd name="T6" fmla="*/ 17 w 937"/>
                <a:gd name="T7" fmla="*/ 414 h 480"/>
                <a:gd name="T8" fmla="*/ 66 w 937"/>
                <a:gd name="T9" fmla="*/ 303 h 480"/>
                <a:gd name="T10" fmla="*/ 809 w 937"/>
                <a:gd name="T11" fmla="*/ 17 h 480"/>
                <a:gd name="T12" fmla="*/ 920 w 937"/>
                <a:gd name="T13" fmla="*/ 67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7"/>
                  </a:moveTo>
                  <a:cubicBezTo>
                    <a:pt x="937" y="111"/>
                    <a:pt x="915" y="161"/>
                    <a:pt x="871" y="178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4"/>
                  </a:cubicBezTo>
                  <a:cubicBezTo>
                    <a:pt x="0" y="369"/>
                    <a:pt x="22" y="320"/>
                    <a:pt x="66" y="303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7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śliḑè">
              <a:extLst>
                <a:ext uri="{FF2B5EF4-FFF2-40B4-BE49-F238E27FC236}">
                  <a16:creationId xmlns:a16="http://schemas.microsoft.com/office/drawing/2014/main" id="{3A5E972F-8D59-4551-B0BA-C598B2E0B1D2}"/>
                </a:ext>
              </a:extLst>
            </p:cNvPr>
            <p:cNvSpPr/>
            <p:nvPr/>
          </p:nvSpPr>
          <p:spPr bwMode="auto">
            <a:xfrm>
              <a:off x="5540139" y="2565300"/>
              <a:ext cx="214677" cy="109255"/>
            </a:xfrm>
            <a:custGeom>
              <a:avLst/>
              <a:gdLst>
                <a:gd name="T0" fmla="*/ 920 w 937"/>
                <a:gd name="T1" fmla="*/ 66 h 480"/>
                <a:gd name="T2" fmla="*/ 871 w 937"/>
                <a:gd name="T3" fmla="*/ 177 h 480"/>
                <a:gd name="T4" fmla="*/ 128 w 937"/>
                <a:gd name="T5" fmla="*/ 463 h 480"/>
                <a:gd name="T6" fmla="*/ 17 w 937"/>
                <a:gd name="T7" fmla="*/ 413 h 480"/>
                <a:gd name="T8" fmla="*/ 66 w 937"/>
                <a:gd name="T9" fmla="*/ 302 h 480"/>
                <a:gd name="T10" fmla="*/ 809 w 937"/>
                <a:gd name="T11" fmla="*/ 17 h 480"/>
                <a:gd name="T12" fmla="*/ 920 w 937"/>
                <a:gd name="T13" fmla="*/ 66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7" h="480">
                  <a:moveTo>
                    <a:pt x="920" y="66"/>
                  </a:moveTo>
                  <a:cubicBezTo>
                    <a:pt x="937" y="110"/>
                    <a:pt x="915" y="160"/>
                    <a:pt x="871" y="177"/>
                  </a:cubicBezTo>
                  <a:cubicBezTo>
                    <a:pt x="128" y="463"/>
                    <a:pt x="128" y="463"/>
                    <a:pt x="128" y="463"/>
                  </a:cubicBezTo>
                  <a:cubicBezTo>
                    <a:pt x="84" y="480"/>
                    <a:pt x="34" y="458"/>
                    <a:pt x="17" y="413"/>
                  </a:cubicBezTo>
                  <a:cubicBezTo>
                    <a:pt x="0" y="369"/>
                    <a:pt x="22" y="319"/>
                    <a:pt x="66" y="302"/>
                  </a:cubicBezTo>
                  <a:cubicBezTo>
                    <a:pt x="809" y="17"/>
                    <a:pt x="809" y="17"/>
                    <a:pt x="809" y="17"/>
                  </a:cubicBezTo>
                  <a:cubicBezTo>
                    <a:pt x="854" y="0"/>
                    <a:pt x="903" y="22"/>
                    <a:pt x="920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Sḻîḓe">
              <a:extLst>
                <a:ext uri="{FF2B5EF4-FFF2-40B4-BE49-F238E27FC236}">
                  <a16:creationId xmlns:a16="http://schemas.microsoft.com/office/drawing/2014/main" id="{48DF7617-BDB2-4262-8526-C978334511D0}"/>
                </a:ext>
              </a:extLst>
            </p:cNvPr>
            <p:cNvSpPr/>
            <p:nvPr/>
          </p:nvSpPr>
          <p:spPr bwMode="auto">
            <a:xfrm>
              <a:off x="5602434" y="2628553"/>
              <a:ext cx="125548" cy="75712"/>
            </a:xfrm>
            <a:custGeom>
              <a:avLst/>
              <a:gdLst>
                <a:gd name="T0" fmla="*/ 531 w 548"/>
                <a:gd name="T1" fmla="*/ 66 h 330"/>
                <a:gd name="T2" fmla="*/ 482 w 548"/>
                <a:gd name="T3" fmla="*/ 177 h 330"/>
                <a:gd name="T4" fmla="*/ 128 w 548"/>
                <a:gd name="T5" fmla="*/ 313 h 330"/>
                <a:gd name="T6" fmla="*/ 17 w 548"/>
                <a:gd name="T7" fmla="*/ 264 h 330"/>
                <a:gd name="T8" fmla="*/ 66 w 548"/>
                <a:gd name="T9" fmla="*/ 153 h 330"/>
                <a:gd name="T10" fmla="*/ 420 w 548"/>
                <a:gd name="T11" fmla="*/ 17 h 330"/>
                <a:gd name="T12" fmla="*/ 531 w 548"/>
                <a:gd name="T13" fmla="*/ 66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8" h="330">
                  <a:moveTo>
                    <a:pt x="531" y="66"/>
                  </a:moveTo>
                  <a:cubicBezTo>
                    <a:pt x="548" y="110"/>
                    <a:pt x="526" y="160"/>
                    <a:pt x="482" y="177"/>
                  </a:cubicBezTo>
                  <a:cubicBezTo>
                    <a:pt x="128" y="313"/>
                    <a:pt x="128" y="313"/>
                    <a:pt x="128" y="313"/>
                  </a:cubicBezTo>
                  <a:cubicBezTo>
                    <a:pt x="83" y="330"/>
                    <a:pt x="34" y="308"/>
                    <a:pt x="17" y="264"/>
                  </a:cubicBezTo>
                  <a:cubicBezTo>
                    <a:pt x="0" y="219"/>
                    <a:pt x="22" y="170"/>
                    <a:pt x="66" y="153"/>
                  </a:cubicBezTo>
                  <a:cubicBezTo>
                    <a:pt x="420" y="17"/>
                    <a:pt x="420" y="17"/>
                    <a:pt x="420" y="17"/>
                  </a:cubicBezTo>
                  <a:cubicBezTo>
                    <a:pt x="465" y="0"/>
                    <a:pt x="514" y="22"/>
                    <a:pt x="531" y="66"/>
                  </a:cubicBezTo>
                  <a:close/>
                </a:path>
              </a:pathLst>
            </a:custGeom>
            <a:solidFill>
              <a:srgbClr val="D4D2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íṩľîde">
              <a:extLst>
                <a:ext uri="{FF2B5EF4-FFF2-40B4-BE49-F238E27FC236}">
                  <a16:creationId xmlns:a16="http://schemas.microsoft.com/office/drawing/2014/main" id="{4FFBF9D6-49A4-4B34-A903-B2E3286AE607}"/>
                </a:ext>
              </a:extLst>
            </p:cNvPr>
            <p:cNvSpPr/>
            <p:nvPr/>
          </p:nvSpPr>
          <p:spPr bwMode="auto">
            <a:xfrm>
              <a:off x="5239208" y="1975897"/>
              <a:ext cx="493566" cy="589403"/>
            </a:xfrm>
            <a:custGeom>
              <a:avLst/>
              <a:gdLst>
                <a:gd name="T0" fmla="*/ 772 w 2149"/>
                <a:gd name="T1" fmla="*/ 197 h 2572"/>
                <a:gd name="T2" fmla="*/ 772 w 2149"/>
                <a:gd name="T3" fmla="*/ 197 h 2572"/>
                <a:gd name="T4" fmla="*/ 193 w 2149"/>
                <a:gd name="T5" fmla="*/ 1465 h 2572"/>
                <a:gd name="T6" fmla="*/ 776 w 2149"/>
                <a:gd name="T7" fmla="*/ 2110 h 2572"/>
                <a:gd name="T8" fmla="*/ 787 w 2149"/>
                <a:gd name="T9" fmla="*/ 2117 h 2572"/>
                <a:gd name="T10" fmla="*/ 1208 w 2149"/>
                <a:gd name="T11" fmla="*/ 2517 h 2572"/>
                <a:gd name="T12" fmla="*/ 1292 w 2149"/>
                <a:gd name="T13" fmla="*/ 2568 h 2572"/>
                <a:gd name="T14" fmla="*/ 1293 w 2149"/>
                <a:gd name="T15" fmla="*/ 2570 h 2572"/>
                <a:gd name="T16" fmla="*/ 1434 w 2149"/>
                <a:gd name="T17" fmla="*/ 2516 h 2572"/>
                <a:gd name="T18" fmla="*/ 1457 w 2149"/>
                <a:gd name="T19" fmla="*/ 2507 h 2572"/>
                <a:gd name="T20" fmla="*/ 1480 w 2149"/>
                <a:gd name="T21" fmla="*/ 2498 h 2572"/>
                <a:gd name="T22" fmla="*/ 1609 w 2149"/>
                <a:gd name="T23" fmla="*/ 2448 h 2572"/>
                <a:gd name="T24" fmla="*/ 1633 w 2149"/>
                <a:gd name="T25" fmla="*/ 2439 h 2572"/>
                <a:gd name="T26" fmla="*/ 1671 w 2149"/>
                <a:gd name="T27" fmla="*/ 2425 h 2572"/>
                <a:gd name="T28" fmla="*/ 1762 w 2149"/>
                <a:gd name="T29" fmla="*/ 2390 h 2572"/>
                <a:gd name="T30" fmla="*/ 1786 w 2149"/>
                <a:gd name="T31" fmla="*/ 2381 h 2572"/>
                <a:gd name="T32" fmla="*/ 1897 w 2149"/>
                <a:gd name="T33" fmla="*/ 2338 h 2572"/>
                <a:gd name="T34" fmla="*/ 1927 w 2149"/>
                <a:gd name="T35" fmla="*/ 2326 h 2572"/>
                <a:gd name="T36" fmla="*/ 1925 w 2149"/>
                <a:gd name="T37" fmla="*/ 2321 h 2572"/>
                <a:gd name="T38" fmla="*/ 1986 w 2149"/>
                <a:gd name="T39" fmla="*/ 2297 h 2572"/>
                <a:gd name="T40" fmla="*/ 2005 w 2149"/>
                <a:gd name="T41" fmla="*/ 2211 h 2572"/>
                <a:gd name="T42" fmla="*/ 2049 w 2149"/>
                <a:gd name="T43" fmla="*/ 1632 h 2572"/>
                <a:gd name="T44" fmla="*/ 2052 w 2149"/>
                <a:gd name="T45" fmla="*/ 1620 h 2572"/>
                <a:gd name="T46" fmla="*/ 2054 w 2149"/>
                <a:gd name="T47" fmla="*/ 1607 h 2572"/>
                <a:gd name="T48" fmla="*/ 2051 w 2149"/>
                <a:gd name="T49" fmla="*/ 751 h 2572"/>
                <a:gd name="T50" fmla="*/ 772 w 2149"/>
                <a:gd name="T51" fmla="*/ 197 h 2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149" h="2572">
                  <a:moveTo>
                    <a:pt x="772" y="197"/>
                  </a:moveTo>
                  <a:cubicBezTo>
                    <a:pt x="772" y="197"/>
                    <a:pt x="772" y="197"/>
                    <a:pt x="772" y="197"/>
                  </a:cubicBezTo>
                  <a:cubicBezTo>
                    <a:pt x="260" y="393"/>
                    <a:pt x="0" y="962"/>
                    <a:pt x="193" y="1465"/>
                  </a:cubicBezTo>
                  <a:cubicBezTo>
                    <a:pt x="292" y="1723"/>
                    <a:pt x="510" y="1964"/>
                    <a:pt x="776" y="2110"/>
                  </a:cubicBezTo>
                  <a:cubicBezTo>
                    <a:pt x="787" y="2117"/>
                    <a:pt x="787" y="2117"/>
                    <a:pt x="787" y="2117"/>
                  </a:cubicBezTo>
                  <a:cubicBezTo>
                    <a:pt x="822" y="2138"/>
                    <a:pt x="1135" y="2328"/>
                    <a:pt x="1208" y="2517"/>
                  </a:cubicBezTo>
                  <a:cubicBezTo>
                    <a:pt x="1221" y="2552"/>
                    <a:pt x="1257" y="2572"/>
                    <a:pt x="1292" y="2568"/>
                  </a:cubicBezTo>
                  <a:cubicBezTo>
                    <a:pt x="1293" y="2570"/>
                    <a:pt x="1293" y="2570"/>
                    <a:pt x="1293" y="2570"/>
                  </a:cubicBezTo>
                  <a:cubicBezTo>
                    <a:pt x="1434" y="2516"/>
                    <a:pt x="1434" y="2516"/>
                    <a:pt x="1434" y="2516"/>
                  </a:cubicBezTo>
                  <a:cubicBezTo>
                    <a:pt x="1457" y="2507"/>
                    <a:pt x="1457" y="2507"/>
                    <a:pt x="1457" y="2507"/>
                  </a:cubicBezTo>
                  <a:cubicBezTo>
                    <a:pt x="1480" y="2498"/>
                    <a:pt x="1480" y="2498"/>
                    <a:pt x="1480" y="2498"/>
                  </a:cubicBezTo>
                  <a:cubicBezTo>
                    <a:pt x="1609" y="2448"/>
                    <a:pt x="1609" y="2448"/>
                    <a:pt x="1609" y="2448"/>
                  </a:cubicBezTo>
                  <a:cubicBezTo>
                    <a:pt x="1633" y="2439"/>
                    <a:pt x="1633" y="2439"/>
                    <a:pt x="1633" y="2439"/>
                  </a:cubicBezTo>
                  <a:cubicBezTo>
                    <a:pt x="1671" y="2425"/>
                    <a:pt x="1671" y="2425"/>
                    <a:pt x="1671" y="2425"/>
                  </a:cubicBezTo>
                  <a:cubicBezTo>
                    <a:pt x="1762" y="2390"/>
                    <a:pt x="1762" y="2390"/>
                    <a:pt x="1762" y="2390"/>
                  </a:cubicBezTo>
                  <a:cubicBezTo>
                    <a:pt x="1786" y="2381"/>
                    <a:pt x="1786" y="2381"/>
                    <a:pt x="1786" y="2381"/>
                  </a:cubicBezTo>
                  <a:cubicBezTo>
                    <a:pt x="1897" y="2338"/>
                    <a:pt x="1897" y="2338"/>
                    <a:pt x="1897" y="2338"/>
                  </a:cubicBezTo>
                  <a:cubicBezTo>
                    <a:pt x="1927" y="2326"/>
                    <a:pt x="1927" y="2326"/>
                    <a:pt x="1927" y="2326"/>
                  </a:cubicBezTo>
                  <a:cubicBezTo>
                    <a:pt x="1925" y="2321"/>
                    <a:pt x="1925" y="2321"/>
                    <a:pt x="1925" y="2321"/>
                  </a:cubicBezTo>
                  <a:cubicBezTo>
                    <a:pt x="1986" y="2297"/>
                    <a:pt x="1986" y="2297"/>
                    <a:pt x="1986" y="2297"/>
                  </a:cubicBezTo>
                  <a:cubicBezTo>
                    <a:pt x="2009" y="2275"/>
                    <a:pt x="2016" y="2241"/>
                    <a:pt x="2005" y="2211"/>
                  </a:cubicBezTo>
                  <a:cubicBezTo>
                    <a:pt x="1941" y="2044"/>
                    <a:pt x="2015" y="1736"/>
                    <a:pt x="2049" y="1632"/>
                  </a:cubicBezTo>
                  <a:cubicBezTo>
                    <a:pt x="2051" y="1627"/>
                    <a:pt x="2052" y="1622"/>
                    <a:pt x="2052" y="1620"/>
                  </a:cubicBezTo>
                  <a:cubicBezTo>
                    <a:pt x="2054" y="1607"/>
                    <a:pt x="2054" y="1607"/>
                    <a:pt x="2054" y="1607"/>
                  </a:cubicBezTo>
                  <a:cubicBezTo>
                    <a:pt x="2149" y="1323"/>
                    <a:pt x="2148" y="1004"/>
                    <a:pt x="2051" y="751"/>
                  </a:cubicBezTo>
                  <a:cubicBezTo>
                    <a:pt x="1857" y="249"/>
                    <a:pt x="1284" y="0"/>
                    <a:pt x="772" y="197"/>
                  </a:cubicBezTo>
                  <a:close/>
                </a:path>
              </a:pathLst>
            </a:custGeom>
            <a:solidFill>
              <a:srgbClr val="FED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íśḻïdé">
              <a:extLst>
                <a:ext uri="{FF2B5EF4-FFF2-40B4-BE49-F238E27FC236}">
                  <a16:creationId xmlns:a16="http://schemas.microsoft.com/office/drawing/2014/main" id="{EE5AFB08-F3D5-483D-82A7-E764017D5E40}"/>
                </a:ext>
              </a:extLst>
            </p:cNvPr>
            <p:cNvSpPr/>
            <p:nvPr/>
          </p:nvSpPr>
          <p:spPr bwMode="auto">
            <a:xfrm>
              <a:off x="5446218" y="2272994"/>
              <a:ext cx="201260" cy="273138"/>
            </a:xfrm>
            <a:custGeom>
              <a:avLst/>
              <a:gdLst>
                <a:gd name="T0" fmla="*/ 745 w 874"/>
                <a:gd name="T1" fmla="*/ 94 h 1192"/>
                <a:gd name="T2" fmla="*/ 676 w 874"/>
                <a:gd name="T3" fmla="*/ 13 h 1192"/>
                <a:gd name="T4" fmla="*/ 586 w 874"/>
                <a:gd name="T5" fmla="*/ 13 h 1192"/>
                <a:gd name="T6" fmla="*/ 501 w 874"/>
                <a:gd name="T7" fmla="*/ 92 h 1192"/>
                <a:gd name="T8" fmla="*/ 516 w 874"/>
                <a:gd name="T9" fmla="*/ 251 h 1192"/>
                <a:gd name="T10" fmla="*/ 521 w 874"/>
                <a:gd name="T11" fmla="*/ 264 h 1192"/>
                <a:gd name="T12" fmla="*/ 424 w 874"/>
                <a:gd name="T13" fmla="*/ 302 h 1192"/>
                <a:gd name="T14" fmla="*/ 400 w 874"/>
                <a:gd name="T15" fmla="*/ 311 h 1192"/>
                <a:gd name="T16" fmla="*/ 303 w 874"/>
                <a:gd name="T17" fmla="*/ 348 h 1192"/>
                <a:gd name="T18" fmla="*/ 298 w 874"/>
                <a:gd name="T19" fmla="*/ 336 h 1192"/>
                <a:gd name="T20" fmla="*/ 203 w 874"/>
                <a:gd name="T21" fmla="*/ 207 h 1192"/>
                <a:gd name="T22" fmla="*/ 86 w 874"/>
                <a:gd name="T23" fmla="*/ 205 h 1192"/>
                <a:gd name="T24" fmla="*/ 20 w 874"/>
                <a:gd name="T25" fmla="*/ 265 h 1192"/>
                <a:gd name="T26" fmla="*/ 23 w 874"/>
                <a:gd name="T27" fmla="*/ 371 h 1192"/>
                <a:gd name="T28" fmla="*/ 76 w 874"/>
                <a:gd name="T29" fmla="*/ 435 h 1192"/>
                <a:gd name="T30" fmla="*/ 179 w 874"/>
                <a:gd name="T31" fmla="*/ 434 h 1192"/>
                <a:gd name="T32" fmla="*/ 282 w 874"/>
                <a:gd name="T33" fmla="*/ 394 h 1192"/>
                <a:gd name="T34" fmla="*/ 589 w 874"/>
                <a:gd name="T35" fmla="*/ 1192 h 1192"/>
                <a:gd name="T36" fmla="*/ 622 w 874"/>
                <a:gd name="T37" fmla="*/ 1180 h 1192"/>
                <a:gd name="T38" fmla="*/ 315 w 874"/>
                <a:gd name="T39" fmla="*/ 381 h 1192"/>
                <a:gd name="T40" fmla="*/ 413 w 874"/>
                <a:gd name="T41" fmla="*/ 344 h 1192"/>
                <a:gd name="T42" fmla="*/ 436 w 874"/>
                <a:gd name="T43" fmla="*/ 335 h 1192"/>
                <a:gd name="T44" fmla="*/ 534 w 874"/>
                <a:gd name="T45" fmla="*/ 297 h 1192"/>
                <a:gd name="T46" fmla="*/ 841 w 874"/>
                <a:gd name="T47" fmla="*/ 1096 h 1192"/>
                <a:gd name="T48" fmla="*/ 874 w 874"/>
                <a:gd name="T49" fmla="*/ 1083 h 1192"/>
                <a:gd name="T50" fmla="*/ 567 w 874"/>
                <a:gd name="T51" fmla="*/ 285 h 1192"/>
                <a:gd name="T52" fmla="*/ 670 w 874"/>
                <a:gd name="T53" fmla="*/ 245 h 1192"/>
                <a:gd name="T54" fmla="*/ 748 w 874"/>
                <a:gd name="T55" fmla="*/ 177 h 1192"/>
                <a:gd name="T56" fmla="*/ 745 w 874"/>
                <a:gd name="T57" fmla="*/ 94 h 1192"/>
                <a:gd name="T58" fmla="*/ 264 w 874"/>
                <a:gd name="T59" fmla="*/ 346 h 1192"/>
                <a:gd name="T60" fmla="*/ 269 w 874"/>
                <a:gd name="T61" fmla="*/ 361 h 1192"/>
                <a:gd name="T62" fmla="*/ 166 w 874"/>
                <a:gd name="T63" fmla="*/ 401 h 1192"/>
                <a:gd name="T64" fmla="*/ 92 w 874"/>
                <a:gd name="T65" fmla="*/ 403 h 1192"/>
                <a:gd name="T66" fmla="*/ 57 w 874"/>
                <a:gd name="T67" fmla="*/ 360 h 1192"/>
                <a:gd name="T68" fmla="*/ 56 w 874"/>
                <a:gd name="T69" fmla="*/ 359 h 1192"/>
                <a:gd name="T70" fmla="*/ 56 w 874"/>
                <a:gd name="T71" fmla="*/ 358 h 1192"/>
                <a:gd name="T72" fmla="*/ 53 w 874"/>
                <a:gd name="T73" fmla="*/ 279 h 1192"/>
                <a:gd name="T74" fmla="*/ 99 w 874"/>
                <a:gd name="T75" fmla="*/ 238 h 1192"/>
                <a:gd name="T76" fmla="*/ 186 w 874"/>
                <a:gd name="T77" fmla="*/ 239 h 1192"/>
                <a:gd name="T78" fmla="*/ 264 w 874"/>
                <a:gd name="T79" fmla="*/ 346 h 1192"/>
                <a:gd name="T80" fmla="*/ 714 w 874"/>
                <a:gd name="T81" fmla="*/ 164 h 1192"/>
                <a:gd name="T82" fmla="*/ 658 w 874"/>
                <a:gd name="T83" fmla="*/ 212 h 1192"/>
                <a:gd name="T84" fmla="*/ 555 w 874"/>
                <a:gd name="T85" fmla="*/ 251 h 1192"/>
                <a:gd name="T86" fmla="*/ 549 w 874"/>
                <a:gd name="T87" fmla="*/ 236 h 1192"/>
                <a:gd name="T88" fmla="*/ 534 w 874"/>
                <a:gd name="T89" fmla="*/ 105 h 1192"/>
                <a:gd name="T90" fmla="*/ 599 w 874"/>
                <a:gd name="T91" fmla="*/ 46 h 1192"/>
                <a:gd name="T92" fmla="*/ 660 w 874"/>
                <a:gd name="T93" fmla="*/ 45 h 1192"/>
                <a:gd name="T94" fmla="*/ 711 w 874"/>
                <a:gd name="T95" fmla="*/ 106 h 1192"/>
                <a:gd name="T96" fmla="*/ 712 w 874"/>
                <a:gd name="T97" fmla="*/ 107 h 1192"/>
                <a:gd name="T98" fmla="*/ 712 w 874"/>
                <a:gd name="T99" fmla="*/ 108 h 1192"/>
                <a:gd name="T100" fmla="*/ 714 w 874"/>
                <a:gd name="T101" fmla="*/ 164 h 1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4" h="1192">
                  <a:moveTo>
                    <a:pt x="745" y="94"/>
                  </a:moveTo>
                  <a:cubicBezTo>
                    <a:pt x="742" y="85"/>
                    <a:pt x="722" y="35"/>
                    <a:pt x="676" y="13"/>
                  </a:cubicBezTo>
                  <a:cubicBezTo>
                    <a:pt x="649" y="0"/>
                    <a:pt x="618" y="0"/>
                    <a:pt x="586" y="13"/>
                  </a:cubicBezTo>
                  <a:cubicBezTo>
                    <a:pt x="544" y="29"/>
                    <a:pt x="515" y="56"/>
                    <a:pt x="501" y="92"/>
                  </a:cubicBezTo>
                  <a:cubicBezTo>
                    <a:pt x="474" y="162"/>
                    <a:pt x="512" y="242"/>
                    <a:pt x="516" y="251"/>
                  </a:cubicBezTo>
                  <a:cubicBezTo>
                    <a:pt x="521" y="264"/>
                    <a:pt x="521" y="264"/>
                    <a:pt x="521" y="264"/>
                  </a:cubicBezTo>
                  <a:cubicBezTo>
                    <a:pt x="424" y="302"/>
                    <a:pt x="424" y="302"/>
                    <a:pt x="424" y="302"/>
                  </a:cubicBezTo>
                  <a:cubicBezTo>
                    <a:pt x="400" y="311"/>
                    <a:pt x="400" y="311"/>
                    <a:pt x="400" y="311"/>
                  </a:cubicBezTo>
                  <a:cubicBezTo>
                    <a:pt x="303" y="348"/>
                    <a:pt x="303" y="348"/>
                    <a:pt x="303" y="348"/>
                  </a:cubicBezTo>
                  <a:cubicBezTo>
                    <a:pt x="298" y="336"/>
                    <a:pt x="298" y="336"/>
                    <a:pt x="298" y="336"/>
                  </a:cubicBezTo>
                  <a:cubicBezTo>
                    <a:pt x="295" y="325"/>
                    <a:pt x="269" y="241"/>
                    <a:pt x="203" y="207"/>
                  </a:cubicBezTo>
                  <a:cubicBezTo>
                    <a:pt x="168" y="189"/>
                    <a:pt x="129" y="189"/>
                    <a:pt x="86" y="205"/>
                  </a:cubicBezTo>
                  <a:cubicBezTo>
                    <a:pt x="54" y="217"/>
                    <a:pt x="31" y="238"/>
                    <a:pt x="20" y="265"/>
                  </a:cubicBezTo>
                  <a:cubicBezTo>
                    <a:pt x="0" y="312"/>
                    <a:pt x="19" y="363"/>
                    <a:pt x="23" y="371"/>
                  </a:cubicBezTo>
                  <a:cubicBezTo>
                    <a:pt x="25" y="378"/>
                    <a:pt x="38" y="416"/>
                    <a:pt x="76" y="435"/>
                  </a:cubicBezTo>
                  <a:cubicBezTo>
                    <a:pt x="105" y="449"/>
                    <a:pt x="139" y="449"/>
                    <a:pt x="179" y="434"/>
                  </a:cubicBezTo>
                  <a:cubicBezTo>
                    <a:pt x="282" y="394"/>
                    <a:pt x="282" y="394"/>
                    <a:pt x="282" y="394"/>
                  </a:cubicBezTo>
                  <a:cubicBezTo>
                    <a:pt x="589" y="1192"/>
                    <a:pt x="589" y="1192"/>
                    <a:pt x="589" y="1192"/>
                  </a:cubicBezTo>
                  <a:cubicBezTo>
                    <a:pt x="622" y="1180"/>
                    <a:pt x="622" y="1180"/>
                    <a:pt x="622" y="1180"/>
                  </a:cubicBezTo>
                  <a:cubicBezTo>
                    <a:pt x="315" y="381"/>
                    <a:pt x="315" y="381"/>
                    <a:pt x="315" y="381"/>
                  </a:cubicBezTo>
                  <a:cubicBezTo>
                    <a:pt x="413" y="344"/>
                    <a:pt x="413" y="344"/>
                    <a:pt x="413" y="344"/>
                  </a:cubicBezTo>
                  <a:cubicBezTo>
                    <a:pt x="436" y="335"/>
                    <a:pt x="436" y="335"/>
                    <a:pt x="436" y="335"/>
                  </a:cubicBezTo>
                  <a:cubicBezTo>
                    <a:pt x="534" y="297"/>
                    <a:pt x="534" y="297"/>
                    <a:pt x="534" y="297"/>
                  </a:cubicBezTo>
                  <a:cubicBezTo>
                    <a:pt x="841" y="1096"/>
                    <a:pt x="841" y="1096"/>
                    <a:pt x="841" y="1096"/>
                  </a:cubicBezTo>
                  <a:cubicBezTo>
                    <a:pt x="874" y="1083"/>
                    <a:pt x="874" y="1083"/>
                    <a:pt x="874" y="1083"/>
                  </a:cubicBezTo>
                  <a:cubicBezTo>
                    <a:pt x="567" y="285"/>
                    <a:pt x="567" y="285"/>
                    <a:pt x="567" y="285"/>
                  </a:cubicBezTo>
                  <a:cubicBezTo>
                    <a:pt x="670" y="245"/>
                    <a:pt x="670" y="245"/>
                    <a:pt x="670" y="245"/>
                  </a:cubicBezTo>
                  <a:cubicBezTo>
                    <a:pt x="710" y="230"/>
                    <a:pt x="736" y="207"/>
                    <a:pt x="748" y="177"/>
                  </a:cubicBezTo>
                  <a:cubicBezTo>
                    <a:pt x="763" y="138"/>
                    <a:pt x="748" y="101"/>
                    <a:pt x="745" y="94"/>
                  </a:cubicBezTo>
                  <a:close/>
                  <a:moveTo>
                    <a:pt x="264" y="346"/>
                  </a:moveTo>
                  <a:cubicBezTo>
                    <a:pt x="269" y="361"/>
                    <a:pt x="269" y="361"/>
                    <a:pt x="269" y="361"/>
                  </a:cubicBezTo>
                  <a:cubicBezTo>
                    <a:pt x="166" y="401"/>
                    <a:pt x="166" y="401"/>
                    <a:pt x="166" y="401"/>
                  </a:cubicBezTo>
                  <a:cubicBezTo>
                    <a:pt x="136" y="412"/>
                    <a:pt x="112" y="413"/>
                    <a:pt x="92" y="403"/>
                  </a:cubicBezTo>
                  <a:cubicBezTo>
                    <a:pt x="65" y="390"/>
                    <a:pt x="57" y="360"/>
                    <a:pt x="57" y="360"/>
                  </a:cubicBezTo>
                  <a:cubicBezTo>
                    <a:pt x="56" y="359"/>
                    <a:pt x="56" y="359"/>
                    <a:pt x="56" y="359"/>
                  </a:cubicBezTo>
                  <a:cubicBezTo>
                    <a:pt x="56" y="358"/>
                    <a:pt x="56" y="358"/>
                    <a:pt x="56" y="358"/>
                  </a:cubicBezTo>
                  <a:cubicBezTo>
                    <a:pt x="56" y="358"/>
                    <a:pt x="38" y="314"/>
                    <a:pt x="53" y="279"/>
                  </a:cubicBezTo>
                  <a:cubicBezTo>
                    <a:pt x="61" y="260"/>
                    <a:pt x="76" y="247"/>
                    <a:pt x="99" y="238"/>
                  </a:cubicBezTo>
                  <a:cubicBezTo>
                    <a:pt x="132" y="226"/>
                    <a:pt x="161" y="226"/>
                    <a:pt x="186" y="239"/>
                  </a:cubicBezTo>
                  <a:cubicBezTo>
                    <a:pt x="241" y="267"/>
                    <a:pt x="263" y="345"/>
                    <a:pt x="264" y="346"/>
                  </a:cubicBezTo>
                  <a:close/>
                  <a:moveTo>
                    <a:pt x="714" y="164"/>
                  </a:moveTo>
                  <a:cubicBezTo>
                    <a:pt x="706" y="184"/>
                    <a:pt x="687" y="200"/>
                    <a:pt x="658" y="212"/>
                  </a:cubicBezTo>
                  <a:cubicBezTo>
                    <a:pt x="555" y="251"/>
                    <a:pt x="555" y="251"/>
                    <a:pt x="555" y="251"/>
                  </a:cubicBezTo>
                  <a:cubicBezTo>
                    <a:pt x="549" y="236"/>
                    <a:pt x="549" y="236"/>
                    <a:pt x="549" y="236"/>
                  </a:cubicBezTo>
                  <a:cubicBezTo>
                    <a:pt x="548" y="235"/>
                    <a:pt x="512" y="163"/>
                    <a:pt x="534" y="105"/>
                  </a:cubicBezTo>
                  <a:cubicBezTo>
                    <a:pt x="544" y="78"/>
                    <a:pt x="566" y="59"/>
                    <a:pt x="599" y="46"/>
                  </a:cubicBezTo>
                  <a:cubicBezTo>
                    <a:pt x="622" y="37"/>
                    <a:pt x="642" y="37"/>
                    <a:pt x="660" y="45"/>
                  </a:cubicBezTo>
                  <a:cubicBezTo>
                    <a:pt x="695" y="62"/>
                    <a:pt x="711" y="106"/>
                    <a:pt x="711" y="106"/>
                  </a:cubicBezTo>
                  <a:cubicBezTo>
                    <a:pt x="712" y="107"/>
                    <a:pt x="712" y="107"/>
                    <a:pt x="712" y="107"/>
                  </a:cubicBezTo>
                  <a:cubicBezTo>
                    <a:pt x="712" y="108"/>
                    <a:pt x="712" y="108"/>
                    <a:pt x="712" y="108"/>
                  </a:cubicBezTo>
                  <a:cubicBezTo>
                    <a:pt x="712" y="108"/>
                    <a:pt x="725" y="136"/>
                    <a:pt x="714" y="164"/>
                  </a:cubicBezTo>
                  <a:close/>
                </a:path>
              </a:pathLst>
            </a:custGeom>
            <a:solidFill>
              <a:srgbClr val="AD8B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ṩlíḍè">
              <a:extLst>
                <a:ext uri="{FF2B5EF4-FFF2-40B4-BE49-F238E27FC236}">
                  <a16:creationId xmlns:a16="http://schemas.microsoft.com/office/drawing/2014/main" id="{AD0C7E96-46E9-4BFC-9243-25B0150D3A26}"/>
                </a:ext>
              </a:extLst>
            </p:cNvPr>
            <p:cNvSpPr/>
            <p:nvPr/>
          </p:nvSpPr>
          <p:spPr bwMode="auto">
            <a:xfrm>
              <a:off x="5298628" y="2069818"/>
              <a:ext cx="110214" cy="308598"/>
            </a:xfrm>
            <a:custGeom>
              <a:avLst/>
              <a:gdLst>
                <a:gd name="T0" fmla="*/ 398 w 479"/>
                <a:gd name="T1" fmla="*/ 1342 h 1347"/>
                <a:gd name="T2" fmla="*/ 352 w 479"/>
                <a:gd name="T3" fmla="*/ 1335 h 1347"/>
                <a:gd name="T4" fmla="*/ 186 w 479"/>
                <a:gd name="T5" fmla="*/ 1166 h 1347"/>
                <a:gd name="T6" fmla="*/ 5 w 479"/>
                <a:gd name="T7" fmla="*/ 686 h 1347"/>
                <a:gd name="T8" fmla="*/ 57 w 479"/>
                <a:gd name="T9" fmla="*/ 401 h 1347"/>
                <a:gd name="T10" fmla="*/ 192 w 479"/>
                <a:gd name="T11" fmla="*/ 191 h 1347"/>
                <a:gd name="T12" fmla="*/ 395 w 479"/>
                <a:gd name="T13" fmla="*/ 15 h 1347"/>
                <a:gd name="T14" fmla="*/ 465 w 479"/>
                <a:gd name="T15" fmla="*/ 32 h 1347"/>
                <a:gd name="T16" fmla="*/ 448 w 479"/>
                <a:gd name="T17" fmla="*/ 101 h 1347"/>
                <a:gd name="T18" fmla="*/ 267 w 479"/>
                <a:gd name="T19" fmla="*/ 260 h 1347"/>
                <a:gd name="T20" fmla="*/ 107 w 479"/>
                <a:gd name="T21" fmla="*/ 681 h 1347"/>
                <a:gd name="T22" fmla="*/ 411 w 479"/>
                <a:gd name="T23" fmla="*/ 1252 h 1347"/>
                <a:gd name="T24" fmla="*/ 423 w 479"/>
                <a:gd name="T25" fmla="*/ 1323 h 1347"/>
                <a:gd name="T26" fmla="*/ 398 w 479"/>
                <a:gd name="T27" fmla="*/ 1342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9" h="1347">
                  <a:moveTo>
                    <a:pt x="398" y="1342"/>
                  </a:moveTo>
                  <a:cubicBezTo>
                    <a:pt x="382" y="1347"/>
                    <a:pt x="365" y="1345"/>
                    <a:pt x="352" y="1335"/>
                  </a:cubicBezTo>
                  <a:cubicBezTo>
                    <a:pt x="348" y="1332"/>
                    <a:pt x="268" y="1274"/>
                    <a:pt x="186" y="1166"/>
                  </a:cubicBezTo>
                  <a:cubicBezTo>
                    <a:pt x="77" y="1022"/>
                    <a:pt x="14" y="856"/>
                    <a:pt x="5" y="686"/>
                  </a:cubicBezTo>
                  <a:cubicBezTo>
                    <a:pt x="0" y="590"/>
                    <a:pt x="17" y="494"/>
                    <a:pt x="57" y="401"/>
                  </a:cubicBezTo>
                  <a:cubicBezTo>
                    <a:pt x="89" y="328"/>
                    <a:pt x="134" y="258"/>
                    <a:pt x="192" y="191"/>
                  </a:cubicBezTo>
                  <a:cubicBezTo>
                    <a:pt x="290" y="79"/>
                    <a:pt x="390" y="17"/>
                    <a:pt x="395" y="15"/>
                  </a:cubicBezTo>
                  <a:cubicBezTo>
                    <a:pt x="419" y="0"/>
                    <a:pt x="450" y="8"/>
                    <a:pt x="465" y="32"/>
                  </a:cubicBezTo>
                  <a:cubicBezTo>
                    <a:pt x="479" y="56"/>
                    <a:pt x="472" y="87"/>
                    <a:pt x="448" y="101"/>
                  </a:cubicBezTo>
                  <a:cubicBezTo>
                    <a:pt x="446" y="103"/>
                    <a:pt x="354" y="159"/>
                    <a:pt x="267" y="260"/>
                  </a:cubicBezTo>
                  <a:cubicBezTo>
                    <a:pt x="153" y="392"/>
                    <a:pt x="99" y="534"/>
                    <a:pt x="107" y="681"/>
                  </a:cubicBezTo>
                  <a:cubicBezTo>
                    <a:pt x="126" y="1043"/>
                    <a:pt x="408" y="1250"/>
                    <a:pt x="411" y="1252"/>
                  </a:cubicBezTo>
                  <a:cubicBezTo>
                    <a:pt x="434" y="1269"/>
                    <a:pt x="439" y="1300"/>
                    <a:pt x="423" y="1323"/>
                  </a:cubicBezTo>
                  <a:cubicBezTo>
                    <a:pt x="416" y="1332"/>
                    <a:pt x="407" y="1338"/>
                    <a:pt x="398" y="1342"/>
                  </a:cubicBezTo>
                  <a:close/>
                </a:path>
              </a:pathLst>
            </a:custGeom>
            <a:solidFill>
              <a:srgbClr val="F7ED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ṡļiḑê">
              <a:extLst>
                <a:ext uri="{FF2B5EF4-FFF2-40B4-BE49-F238E27FC236}">
                  <a16:creationId xmlns:a16="http://schemas.microsoft.com/office/drawing/2014/main" id="{C45FD263-401C-41E5-AAC0-5E8B664CCB7B}"/>
                </a:ext>
              </a:extLst>
            </p:cNvPr>
            <p:cNvSpPr/>
            <p:nvPr/>
          </p:nvSpPr>
          <p:spPr bwMode="auto">
            <a:xfrm>
              <a:off x="4999613" y="2631428"/>
              <a:ext cx="2033682" cy="1952219"/>
            </a:xfrm>
            <a:custGeom>
              <a:avLst/>
              <a:gdLst>
                <a:gd name="T0" fmla="*/ 1362 w 8861"/>
                <a:gd name="T1" fmla="*/ 5068 h 8520"/>
                <a:gd name="T2" fmla="*/ 5068 w 8861"/>
                <a:gd name="T3" fmla="*/ 1362 h 8520"/>
                <a:gd name="T4" fmla="*/ 7855 w 8861"/>
                <a:gd name="T5" fmla="*/ 2625 h 8520"/>
                <a:gd name="T6" fmla="*/ 8861 w 8861"/>
                <a:gd name="T7" fmla="*/ 1712 h 8520"/>
                <a:gd name="T8" fmla="*/ 5068 w 8861"/>
                <a:gd name="T9" fmla="*/ 0 h 8520"/>
                <a:gd name="T10" fmla="*/ 0 w 8861"/>
                <a:gd name="T11" fmla="*/ 5068 h 8520"/>
                <a:gd name="T12" fmla="*/ 1362 w 8861"/>
                <a:gd name="T13" fmla="*/ 8520 h 8520"/>
                <a:gd name="T14" fmla="*/ 2369 w 8861"/>
                <a:gd name="T15" fmla="*/ 7607 h 8520"/>
                <a:gd name="T16" fmla="*/ 1362 w 8861"/>
                <a:gd name="T17" fmla="*/ 5068 h 8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61" h="8520">
                  <a:moveTo>
                    <a:pt x="1362" y="5068"/>
                  </a:moveTo>
                  <a:cubicBezTo>
                    <a:pt x="1362" y="3021"/>
                    <a:pt x="3021" y="1362"/>
                    <a:pt x="5068" y="1362"/>
                  </a:cubicBezTo>
                  <a:cubicBezTo>
                    <a:pt x="6179" y="1362"/>
                    <a:pt x="7176" y="1851"/>
                    <a:pt x="7855" y="2625"/>
                  </a:cubicBezTo>
                  <a:cubicBezTo>
                    <a:pt x="8861" y="1712"/>
                    <a:pt x="8861" y="1712"/>
                    <a:pt x="8861" y="1712"/>
                  </a:cubicBezTo>
                  <a:cubicBezTo>
                    <a:pt x="7932" y="663"/>
                    <a:pt x="6576" y="0"/>
                    <a:pt x="5068" y="0"/>
                  </a:cubicBezTo>
                  <a:cubicBezTo>
                    <a:pt x="2274" y="0"/>
                    <a:pt x="0" y="2274"/>
                    <a:pt x="0" y="5068"/>
                  </a:cubicBezTo>
                  <a:cubicBezTo>
                    <a:pt x="0" y="6401"/>
                    <a:pt x="518" y="7615"/>
                    <a:pt x="1362" y="8520"/>
                  </a:cubicBezTo>
                  <a:cubicBezTo>
                    <a:pt x="2369" y="7607"/>
                    <a:pt x="2369" y="7607"/>
                    <a:pt x="2369" y="7607"/>
                  </a:cubicBezTo>
                  <a:cubicBezTo>
                    <a:pt x="1745" y="6944"/>
                    <a:pt x="1362" y="6051"/>
                    <a:pt x="1362" y="5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ïš1ídè">
              <a:extLst>
                <a:ext uri="{FF2B5EF4-FFF2-40B4-BE49-F238E27FC236}">
                  <a16:creationId xmlns:a16="http://schemas.microsoft.com/office/drawing/2014/main" id="{C6C4B0EC-1035-4C8B-AD4F-588D4EBEE55A}"/>
                </a:ext>
              </a:extLst>
            </p:cNvPr>
            <p:cNvSpPr/>
            <p:nvPr/>
          </p:nvSpPr>
          <p:spPr bwMode="auto">
            <a:xfrm>
              <a:off x="5312045" y="3023406"/>
              <a:ext cx="2014514" cy="1930177"/>
            </a:xfrm>
            <a:custGeom>
              <a:avLst/>
              <a:gdLst>
                <a:gd name="T0" fmla="*/ 3706 w 8774"/>
                <a:gd name="T1" fmla="*/ 8423 h 8423"/>
                <a:gd name="T2" fmla="*/ 8774 w 8774"/>
                <a:gd name="T3" fmla="*/ 3356 h 8423"/>
                <a:gd name="T4" fmla="*/ 7499 w 8774"/>
                <a:gd name="T5" fmla="*/ 0 h 8423"/>
                <a:gd name="T6" fmla="*/ 6493 w 8774"/>
                <a:gd name="T7" fmla="*/ 913 h 8423"/>
                <a:gd name="T8" fmla="*/ 7412 w 8774"/>
                <a:gd name="T9" fmla="*/ 3356 h 8423"/>
                <a:gd name="T10" fmla="*/ 3706 w 8774"/>
                <a:gd name="T11" fmla="*/ 7062 h 8423"/>
                <a:gd name="T12" fmla="*/ 1007 w 8774"/>
                <a:gd name="T13" fmla="*/ 5895 h 8423"/>
                <a:gd name="T14" fmla="*/ 0 w 8774"/>
                <a:gd name="T15" fmla="*/ 6808 h 8423"/>
                <a:gd name="T16" fmla="*/ 3706 w 8774"/>
                <a:gd name="T17" fmla="*/ 8423 h 8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74" h="8423">
                  <a:moveTo>
                    <a:pt x="3706" y="8423"/>
                  </a:moveTo>
                  <a:cubicBezTo>
                    <a:pt x="6500" y="8423"/>
                    <a:pt x="8774" y="6150"/>
                    <a:pt x="8774" y="3356"/>
                  </a:cubicBezTo>
                  <a:cubicBezTo>
                    <a:pt x="8774" y="2070"/>
                    <a:pt x="8292" y="894"/>
                    <a:pt x="7499" y="0"/>
                  </a:cubicBezTo>
                  <a:cubicBezTo>
                    <a:pt x="6493" y="913"/>
                    <a:pt x="6493" y="913"/>
                    <a:pt x="6493" y="913"/>
                  </a:cubicBezTo>
                  <a:cubicBezTo>
                    <a:pt x="7065" y="1566"/>
                    <a:pt x="7412" y="2420"/>
                    <a:pt x="7412" y="3356"/>
                  </a:cubicBezTo>
                  <a:cubicBezTo>
                    <a:pt x="7412" y="5403"/>
                    <a:pt x="5753" y="7062"/>
                    <a:pt x="3706" y="7062"/>
                  </a:cubicBezTo>
                  <a:cubicBezTo>
                    <a:pt x="2642" y="7062"/>
                    <a:pt x="1683" y="6613"/>
                    <a:pt x="1007" y="5895"/>
                  </a:cubicBezTo>
                  <a:cubicBezTo>
                    <a:pt x="0" y="6808"/>
                    <a:pt x="0" y="6808"/>
                    <a:pt x="0" y="6808"/>
                  </a:cubicBezTo>
                  <a:cubicBezTo>
                    <a:pt x="926" y="7801"/>
                    <a:pt x="2245" y="8423"/>
                    <a:pt x="3706" y="8423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$1ídé">
              <a:extLst>
                <a:ext uri="{FF2B5EF4-FFF2-40B4-BE49-F238E27FC236}">
                  <a16:creationId xmlns:a16="http://schemas.microsoft.com/office/drawing/2014/main" id="{FB0F7089-A680-47FD-B9E9-DF40A9ABDDBB}"/>
                </a:ext>
              </a:extLst>
            </p:cNvPr>
            <p:cNvSpPr/>
            <p:nvPr/>
          </p:nvSpPr>
          <p:spPr bwMode="auto">
            <a:xfrm>
              <a:off x="5543973" y="3233291"/>
              <a:ext cx="1470154" cy="1408818"/>
            </a:xfrm>
            <a:custGeom>
              <a:avLst/>
              <a:gdLst>
                <a:gd name="T0" fmla="*/ 4805 w 6405"/>
                <a:gd name="T1" fmla="*/ 2443 h 6149"/>
                <a:gd name="T2" fmla="*/ 2699 w 6405"/>
                <a:gd name="T3" fmla="*/ 4548 h 6149"/>
                <a:gd name="T4" fmla="*/ 1185 w 6405"/>
                <a:gd name="T5" fmla="*/ 3906 h 6149"/>
                <a:gd name="T6" fmla="*/ 0 w 6405"/>
                <a:gd name="T7" fmla="*/ 4982 h 6149"/>
                <a:gd name="T8" fmla="*/ 2699 w 6405"/>
                <a:gd name="T9" fmla="*/ 6149 h 6149"/>
                <a:gd name="T10" fmla="*/ 6405 w 6405"/>
                <a:gd name="T11" fmla="*/ 2443 h 6149"/>
                <a:gd name="T12" fmla="*/ 5486 w 6405"/>
                <a:gd name="T13" fmla="*/ 0 h 6149"/>
                <a:gd name="T14" fmla="*/ 4301 w 6405"/>
                <a:gd name="T15" fmla="*/ 1076 h 6149"/>
                <a:gd name="T16" fmla="*/ 4805 w 6405"/>
                <a:gd name="T17" fmla="*/ 2443 h 6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05" h="6149">
                  <a:moveTo>
                    <a:pt x="4805" y="2443"/>
                  </a:moveTo>
                  <a:cubicBezTo>
                    <a:pt x="4805" y="3606"/>
                    <a:pt x="3862" y="4548"/>
                    <a:pt x="2699" y="4548"/>
                  </a:cubicBezTo>
                  <a:cubicBezTo>
                    <a:pt x="2105" y="4548"/>
                    <a:pt x="1568" y="4302"/>
                    <a:pt x="1185" y="3906"/>
                  </a:cubicBezTo>
                  <a:cubicBezTo>
                    <a:pt x="0" y="4982"/>
                    <a:pt x="0" y="4982"/>
                    <a:pt x="0" y="4982"/>
                  </a:cubicBezTo>
                  <a:cubicBezTo>
                    <a:pt x="676" y="5700"/>
                    <a:pt x="1635" y="6149"/>
                    <a:pt x="2699" y="6149"/>
                  </a:cubicBezTo>
                  <a:cubicBezTo>
                    <a:pt x="4746" y="6149"/>
                    <a:pt x="6405" y="4490"/>
                    <a:pt x="6405" y="2443"/>
                  </a:cubicBezTo>
                  <a:cubicBezTo>
                    <a:pt x="6405" y="1507"/>
                    <a:pt x="6058" y="653"/>
                    <a:pt x="5486" y="0"/>
                  </a:cubicBezTo>
                  <a:cubicBezTo>
                    <a:pt x="4301" y="1076"/>
                    <a:pt x="4301" y="1076"/>
                    <a:pt x="4301" y="1076"/>
                  </a:cubicBezTo>
                  <a:cubicBezTo>
                    <a:pt x="4615" y="1444"/>
                    <a:pt x="4805" y="1921"/>
                    <a:pt x="4805" y="2443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ľíďê">
              <a:extLst>
                <a:ext uri="{FF2B5EF4-FFF2-40B4-BE49-F238E27FC236}">
                  <a16:creationId xmlns:a16="http://schemas.microsoft.com/office/drawing/2014/main" id="{8F3E222D-1393-4576-96F3-E539D1AD3D27}"/>
                </a:ext>
              </a:extLst>
            </p:cNvPr>
            <p:cNvSpPr/>
            <p:nvPr/>
          </p:nvSpPr>
          <p:spPr bwMode="auto">
            <a:xfrm>
              <a:off x="5312045" y="2943860"/>
              <a:ext cx="1490280" cy="1430861"/>
            </a:xfrm>
            <a:custGeom>
              <a:avLst/>
              <a:gdLst>
                <a:gd name="T0" fmla="*/ 3706 w 6493"/>
                <a:gd name="T1" fmla="*/ 0 h 6245"/>
                <a:gd name="T2" fmla="*/ 0 w 6493"/>
                <a:gd name="T3" fmla="*/ 3706 h 6245"/>
                <a:gd name="T4" fmla="*/ 1007 w 6493"/>
                <a:gd name="T5" fmla="*/ 6245 h 6245"/>
                <a:gd name="T6" fmla="*/ 2192 w 6493"/>
                <a:gd name="T7" fmla="*/ 5169 h 6245"/>
                <a:gd name="T8" fmla="*/ 1601 w 6493"/>
                <a:gd name="T9" fmla="*/ 3706 h 6245"/>
                <a:gd name="T10" fmla="*/ 3706 w 6493"/>
                <a:gd name="T11" fmla="*/ 1600 h 6245"/>
                <a:gd name="T12" fmla="*/ 5308 w 6493"/>
                <a:gd name="T13" fmla="*/ 2339 h 6245"/>
                <a:gd name="T14" fmla="*/ 6493 w 6493"/>
                <a:gd name="T15" fmla="*/ 1263 h 6245"/>
                <a:gd name="T16" fmla="*/ 3706 w 6493"/>
                <a:gd name="T17" fmla="*/ 0 h 6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93" h="6245">
                  <a:moveTo>
                    <a:pt x="3706" y="0"/>
                  </a:moveTo>
                  <a:cubicBezTo>
                    <a:pt x="1659" y="0"/>
                    <a:pt x="0" y="1659"/>
                    <a:pt x="0" y="3706"/>
                  </a:cubicBezTo>
                  <a:cubicBezTo>
                    <a:pt x="0" y="4689"/>
                    <a:pt x="383" y="5582"/>
                    <a:pt x="1007" y="6245"/>
                  </a:cubicBezTo>
                  <a:cubicBezTo>
                    <a:pt x="2192" y="5169"/>
                    <a:pt x="2192" y="5169"/>
                    <a:pt x="2192" y="5169"/>
                  </a:cubicBezTo>
                  <a:cubicBezTo>
                    <a:pt x="1826" y="4790"/>
                    <a:pt x="1601" y="4274"/>
                    <a:pt x="1601" y="3706"/>
                  </a:cubicBezTo>
                  <a:cubicBezTo>
                    <a:pt x="1601" y="2543"/>
                    <a:pt x="2543" y="1600"/>
                    <a:pt x="3706" y="1600"/>
                  </a:cubicBezTo>
                  <a:cubicBezTo>
                    <a:pt x="4348" y="1600"/>
                    <a:pt x="4922" y="1887"/>
                    <a:pt x="5308" y="2339"/>
                  </a:cubicBezTo>
                  <a:cubicBezTo>
                    <a:pt x="6493" y="1263"/>
                    <a:pt x="6493" y="1263"/>
                    <a:pt x="6493" y="1263"/>
                  </a:cubicBezTo>
                  <a:cubicBezTo>
                    <a:pt x="5814" y="489"/>
                    <a:pt x="4817" y="0"/>
                    <a:pt x="3706" y="0"/>
                  </a:cubicBezTo>
                  <a:close/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îṥlïḑe">
              <a:extLst>
                <a:ext uri="{FF2B5EF4-FFF2-40B4-BE49-F238E27FC236}">
                  <a16:creationId xmlns:a16="http://schemas.microsoft.com/office/drawing/2014/main" id="{7B9BB2C4-F3ED-4AB8-9B90-246D5576E081}"/>
                </a:ext>
              </a:extLst>
            </p:cNvPr>
            <p:cNvSpPr/>
            <p:nvPr/>
          </p:nvSpPr>
          <p:spPr bwMode="auto">
            <a:xfrm>
              <a:off x="5680063" y="3309961"/>
              <a:ext cx="851041" cy="818456"/>
            </a:xfrm>
            <a:custGeom>
              <a:avLst/>
              <a:gdLst>
                <a:gd name="T0" fmla="*/ 1144 w 3707"/>
                <a:gd name="T1" fmla="*/ 2106 h 3569"/>
                <a:gd name="T2" fmla="*/ 2105 w 3707"/>
                <a:gd name="T3" fmla="*/ 1145 h 3569"/>
                <a:gd name="T4" fmla="*/ 2858 w 3707"/>
                <a:gd name="T5" fmla="*/ 1510 h 3569"/>
                <a:gd name="T6" fmla="*/ 3707 w 3707"/>
                <a:gd name="T7" fmla="*/ 739 h 3569"/>
                <a:gd name="T8" fmla="*/ 2105 w 3707"/>
                <a:gd name="T9" fmla="*/ 0 h 3569"/>
                <a:gd name="T10" fmla="*/ 0 w 3707"/>
                <a:gd name="T11" fmla="*/ 2106 h 3569"/>
                <a:gd name="T12" fmla="*/ 591 w 3707"/>
                <a:gd name="T13" fmla="*/ 3569 h 3569"/>
                <a:gd name="T14" fmla="*/ 1439 w 3707"/>
                <a:gd name="T15" fmla="*/ 2798 h 3569"/>
                <a:gd name="T16" fmla="*/ 1144 w 3707"/>
                <a:gd name="T17" fmla="*/ 2106 h 3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07" h="3569">
                  <a:moveTo>
                    <a:pt x="1144" y="2106"/>
                  </a:moveTo>
                  <a:cubicBezTo>
                    <a:pt x="1144" y="1575"/>
                    <a:pt x="1574" y="1145"/>
                    <a:pt x="2105" y="1145"/>
                  </a:cubicBezTo>
                  <a:cubicBezTo>
                    <a:pt x="2411" y="1145"/>
                    <a:pt x="2682" y="1288"/>
                    <a:pt x="2858" y="1510"/>
                  </a:cubicBezTo>
                  <a:cubicBezTo>
                    <a:pt x="3707" y="739"/>
                    <a:pt x="3707" y="739"/>
                    <a:pt x="3707" y="739"/>
                  </a:cubicBezTo>
                  <a:cubicBezTo>
                    <a:pt x="3321" y="287"/>
                    <a:pt x="2747" y="0"/>
                    <a:pt x="2105" y="0"/>
                  </a:cubicBezTo>
                  <a:cubicBezTo>
                    <a:pt x="942" y="0"/>
                    <a:pt x="0" y="943"/>
                    <a:pt x="0" y="2106"/>
                  </a:cubicBezTo>
                  <a:cubicBezTo>
                    <a:pt x="0" y="2674"/>
                    <a:pt x="225" y="3190"/>
                    <a:pt x="591" y="3569"/>
                  </a:cubicBezTo>
                  <a:cubicBezTo>
                    <a:pt x="1439" y="2798"/>
                    <a:pt x="1439" y="2798"/>
                    <a:pt x="1439" y="2798"/>
                  </a:cubicBezTo>
                  <a:cubicBezTo>
                    <a:pt x="1257" y="2624"/>
                    <a:pt x="1144" y="2378"/>
                    <a:pt x="1144" y="2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iŝḷíḋè">
              <a:extLst>
                <a:ext uri="{FF2B5EF4-FFF2-40B4-BE49-F238E27FC236}">
                  <a16:creationId xmlns:a16="http://schemas.microsoft.com/office/drawing/2014/main" id="{E7DB654B-CF8B-4478-9C80-1FFAE85EDCEC}"/>
                </a:ext>
              </a:extLst>
            </p:cNvPr>
            <p:cNvSpPr/>
            <p:nvPr/>
          </p:nvSpPr>
          <p:spPr bwMode="auto">
            <a:xfrm>
              <a:off x="5815194" y="3479594"/>
              <a:ext cx="830915" cy="795455"/>
            </a:xfrm>
            <a:custGeom>
              <a:avLst/>
              <a:gdLst>
                <a:gd name="T0" fmla="*/ 1514 w 3620"/>
                <a:gd name="T1" fmla="*/ 3472 h 3472"/>
                <a:gd name="T2" fmla="*/ 3620 w 3620"/>
                <a:gd name="T3" fmla="*/ 1367 h 3472"/>
                <a:gd name="T4" fmla="*/ 3116 w 3620"/>
                <a:gd name="T5" fmla="*/ 0 h 3472"/>
                <a:gd name="T6" fmla="*/ 2267 w 3620"/>
                <a:gd name="T7" fmla="*/ 771 h 3472"/>
                <a:gd name="T8" fmla="*/ 2475 w 3620"/>
                <a:gd name="T9" fmla="*/ 1367 h 3472"/>
                <a:gd name="T10" fmla="*/ 1514 w 3620"/>
                <a:gd name="T11" fmla="*/ 2328 h 3472"/>
                <a:gd name="T12" fmla="*/ 848 w 3620"/>
                <a:gd name="T13" fmla="*/ 2059 h 3472"/>
                <a:gd name="T14" fmla="*/ 0 w 3620"/>
                <a:gd name="T15" fmla="*/ 2830 h 3472"/>
                <a:gd name="T16" fmla="*/ 1514 w 3620"/>
                <a:gd name="T17" fmla="*/ 347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20" h="3472">
                  <a:moveTo>
                    <a:pt x="1514" y="3472"/>
                  </a:moveTo>
                  <a:cubicBezTo>
                    <a:pt x="2677" y="3472"/>
                    <a:pt x="3620" y="2530"/>
                    <a:pt x="3620" y="1367"/>
                  </a:cubicBezTo>
                  <a:cubicBezTo>
                    <a:pt x="3620" y="845"/>
                    <a:pt x="3430" y="368"/>
                    <a:pt x="3116" y="0"/>
                  </a:cubicBezTo>
                  <a:cubicBezTo>
                    <a:pt x="2267" y="771"/>
                    <a:pt x="2267" y="771"/>
                    <a:pt x="2267" y="771"/>
                  </a:cubicBezTo>
                  <a:cubicBezTo>
                    <a:pt x="2397" y="935"/>
                    <a:pt x="2475" y="1142"/>
                    <a:pt x="2475" y="1367"/>
                  </a:cubicBezTo>
                  <a:cubicBezTo>
                    <a:pt x="2475" y="1898"/>
                    <a:pt x="2045" y="2328"/>
                    <a:pt x="1514" y="2328"/>
                  </a:cubicBezTo>
                  <a:cubicBezTo>
                    <a:pt x="1256" y="2328"/>
                    <a:pt x="1021" y="2225"/>
                    <a:pt x="848" y="2059"/>
                  </a:cubicBezTo>
                  <a:cubicBezTo>
                    <a:pt x="0" y="2830"/>
                    <a:pt x="0" y="2830"/>
                    <a:pt x="0" y="2830"/>
                  </a:cubicBezTo>
                  <a:cubicBezTo>
                    <a:pt x="383" y="3226"/>
                    <a:pt x="920" y="3472"/>
                    <a:pt x="1514" y="3472"/>
                  </a:cubicBezTo>
                </a:path>
              </a:pathLst>
            </a:custGeom>
            <a:solidFill>
              <a:srgbClr val="F7F7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śḻîḑe">
              <a:extLst>
                <a:ext uri="{FF2B5EF4-FFF2-40B4-BE49-F238E27FC236}">
                  <a16:creationId xmlns:a16="http://schemas.microsoft.com/office/drawing/2014/main" id="{E5F5031B-D804-402A-9882-CC3346DB9802}"/>
                </a:ext>
              </a:extLst>
            </p:cNvPr>
            <p:cNvSpPr/>
            <p:nvPr/>
          </p:nvSpPr>
          <p:spPr bwMode="auto">
            <a:xfrm>
              <a:off x="6010704" y="3655936"/>
              <a:ext cx="372810" cy="357476"/>
            </a:xfrm>
            <a:custGeom>
              <a:avLst/>
              <a:gdLst>
                <a:gd name="T0" fmla="*/ 666 w 1627"/>
                <a:gd name="T1" fmla="*/ 1557 h 1557"/>
                <a:gd name="T2" fmla="*/ 1627 w 1627"/>
                <a:gd name="T3" fmla="*/ 596 h 1557"/>
                <a:gd name="T4" fmla="*/ 1419 w 1627"/>
                <a:gd name="T5" fmla="*/ 0 h 1557"/>
                <a:gd name="T6" fmla="*/ 0 w 1627"/>
                <a:gd name="T7" fmla="*/ 1288 h 1557"/>
                <a:gd name="T8" fmla="*/ 666 w 1627"/>
                <a:gd name="T9" fmla="*/ 1557 h 1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7" h="1557">
                  <a:moveTo>
                    <a:pt x="666" y="1557"/>
                  </a:moveTo>
                  <a:cubicBezTo>
                    <a:pt x="1197" y="1557"/>
                    <a:pt x="1627" y="1127"/>
                    <a:pt x="1627" y="596"/>
                  </a:cubicBezTo>
                  <a:cubicBezTo>
                    <a:pt x="1627" y="371"/>
                    <a:pt x="1549" y="164"/>
                    <a:pt x="1419" y="0"/>
                  </a:cubicBezTo>
                  <a:cubicBezTo>
                    <a:pt x="0" y="1288"/>
                    <a:pt x="0" y="1288"/>
                    <a:pt x="0" y="1288"/>
                  </a:cubicBezTo>
                  <a:cubicBezTo>
                    <a:pt x="173" y="1454"/>
                    <a:pt x="408" y="1557"/>
                    <a:pt x="666" y="1557"/>
                  </a:cubicBezTo>
                </a:path>
              </a:pathLst>
            </a:custGeom>
            <a:solidFill>
              <a:srgbClr val="C3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išlîdê">
              <a:extLst>
                <a:ext uri="{FF2B5EF4-FFF2-40B4-BE49-F238E27FC236}">
                  <a16:creationId xmlns:a16="http://schemas.microsoft.com/office/drawing/2014/main" id="{CD4AD593-B6B9-48F5-919C-E7C5C5BB3E5F}"/>
                </a:ext>
              </a:extLst>
            </p:cNvPr>
            <p:cNvSpPr/>
            <p:nvPr/>
          </p:nvSpPr>
          <p:spPr bwMode="auto">
            <a:xfrm>
              <a:off x="5942659" y="3572557"/>
              <a:ext cx="392936" cy="378560"/>
            </a:xfrm>
            <a:custGeom>
              <a:avLst/>
              <a:gdLst>
                <a:gd name="T0" fmla="*/ 961 w 1714"/>
                <a:gd name="T1" fmla="*/ 0 h 1653"/>
                <a:gd name="T2" fmla="*/ 0 w 1714"/>
                <a:gd name="T3" fmla="*/ 961 h 1653"/>
                <a:gd name="T4" fmla="*/ 295 w 1714"/>
                <a:gd name="T5" fmla="*/ 1653 h 1653"/>
                <a:gd name="T6" fmla="*/ 1714 w 1714"/>
                <a:gd name="T7" fmla="*/ 365 h 1653"/>
                <a:gd name="T8" fmla="*/ 961 w 1714"/>
                <a:gd name="T9" fmla="*/ 0 h 1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1653">
                  <a:moveTo>
                    <a:pt x="961" y="0"/>
                  </a:moveTo>
                  <a:cubicBezTo>
                    <a:pt x="430" y="0"/>
                    <a:pt x="0" y="430"/>
                    <a:pt x="0" y="961"/>
                  </a:cubicBezTo>
                  <a:cubicBezTo>
                    <a:pt x="0" y="1233"/>
                    <a:pt x="113" y="1479"/>
                    <a:pt x="295" y="1653"/>
                  </a:cubicBezTo>
                  <a:cubicBezTo>
                    <a:pt x="1714" y="365"/>
                    <a:pt x="1714" y="365"/>
                    <a:pt x="1714" y="365"/>
                  </a:cubicBezTo>
                  <a:cubicBezTo>
                    <a:pt x="1538" y="143"/>
                    <a:pt x="1267" y="0"/>
                    <a:pt x="961" y="0"/>
                  </a:cubicBezTo>
                </a:path>
              </a:pathLst>
            </a:custGeom>
            <a:solidFill>
              <a:srgbClr val="CE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Sľîḍè">
              <a:extLst>
                <a:ext uri="{FF2B5EF4-FFF2-40B4-BE49-F238E27FC236}">
                  <a16:creationId xmlns:a16="http://schemas.microsoft.com/office/drawing/2014/main" id="{E10027F5-61EC-4F91-8C1E-F852C61648CD}"/>
                </a:ext>
              </a:extLst>
            </p:cNvPr>
            <p:cNvSpPr/>
            <p:nvPr/>
          </p:nvSpPr>
          <p:spPr bwMode="auto">
            <a:xfrm>
              <a:off x="7307391" y="3585974"/>
              <a:ext cx="112130" cy="413062"/>
            </a:xfrm>
            <a:custGeom>
              <a:avLst/>
              <a:gdLst>
                <a:gd name="T0" fmla="*/ 450 w 487"/>
                <a:gd name="T1" fmla="*/ 1073 h 1804"/>
                <a:gd name="T2" fmla="*/ 450 w 487"/>
                <a:gd name="T3" fmla="*/ 1167 h 1804"/>
                <a:gd name="T4" fmla="*/ 435 w 487"/>
                <a:gd name="T5" fmla="*/ 1182 h 1804"/>
                <a:gd name="T6" fmla="*/ 367 w 487"/>
                <a:gd name="T7" fmla="*/ 1182 h 1804"/>
                <a:gd name="T8" fmla="*/ 353 w 487"/>
                <a:gd name="T9" fmla="*/ 1167 h 1804"/>
                <a:gd name="T10" fmla="*/ 353 w 487"/>
                <a:gd name="T11" fmla="*/ 1165 h 1804"/>
                <a:gd name="T12" fmla="*/ 116 w 487"/>
                <a:gd name="T13" fmla="*/ 1240 h 1804"/>
                <a:gd name="T14" fmla="*/ 70 w 487"/>
                <a:gd name="T15" fmla="*/ 1237 h 1804"/>
                <a:gd name="T16" fmla="*/ 0 w 487"/>
                <a:gd name="T17" fmla="*/ 1804 h 1804"/>
                <a:gd name="T18" fmla="*/ 295 w 487"/>
                <a:gd name="T19" fmla="*/ 1800 h 1804"/>
                <a:gd name="T20" fmla="*/ 340 w 487"/>
                <a:gd name="T21" fmla="*/ 1679 h 1804"/>
                <a:gd name="T22" fmla="*/ 205 w 487"/>
                <a:gd name="T23" fmla="*/ 1688 h 1804"/>
                <a:gd name="T24" fmla="*/ 218 w 487"/>
                <a:gd name="T25" fmla="*/ 1604 h 1804"/>
                <a:gd name="T26" fmla="*/ 418 w 487"/>
                <a:gd name="T27" fmla="*/ 1469 h 1804"/>
                <a:gd name="T28" fmla="*/ 487 w 487"/>
                <a:gd name="T29" fmla="*/ 1282 h 1804"/>
                <a:gd name="T30" fmla="*/ 487 w 487"/>
                <a:gd name="T31" fmla="*/ 1194 h 1804"/>
                <a:gd name="T32" fmla="*/ 451 w 487"/>
                <a:gd name="T33" fmla="*/ 1172 h 1804"/>
                <a:gd name="T34" fmla="*/ 451 w 487"/>
                <a:gd name="T35" fmla="*/ 1074 h 1804"/>
                <a:gd name="T36" fmla="*/ 450 w 487"/>
                <a:gd name="T37" fmla="*/ 1073 h 1804"/>
                <a:gd name="T38" fmla="*/ 295 w 487"/>
                <a:gd name="T39" fmla="*/ 0 h 1804"/>
                <a:gd name="T40" fmla="*/ 204 w 487"/>
                <a:gd name="T41" fmla="*/ 4 h 1804"/>
                <a:gd name="T42" fmla="*/ 50 w 487"/>
                <a:gd name="T43" fmla="*/ 56 h 1804"/>
                <a:gd name="T44" fmla="*/ 34 w 487"/>
                <a:gd name="T45" fmla="*/ 9 h 1804"/>
                <a:gd name="T46" fmla="*/ 2 w 487"/>
                <a:gd name="T47" fmla="*/ 10 h 1804"/>
                <a:gd name="T48" fmla="*/ 64 w 487"/>
                <a:gd name="T49" fmla="*/ 488 h 1804"/>
                <a:gd name="T50" fmla="*/ 116 w 487"/>
                <a:gd name="T51" fmla="*/ 484 h 1804"/>
                <a:gd name="T52" fmla="*/ 295 w 487"/>
                <a:gd name="T53" fmla="*/ 520 h 1804"/>
                <a:gd name="T54" fmla="*/ 295 w 487"/>
                <a:gd name="T55" fmla="*/ 159 h 1804"/>
                <a:gd name="T56" fmla="*/ 218 w 487"/>
                <a:gd name="T57" fmla="*/ 118 h 1804"/>
                <a:gd name="T58" fmla="*/ 205 w 487"/>
                <a:gd name="T59" fmla="*/ 33 h 1804"/>
                <a:gd name="T60" fmla="*/ 295 w 487"/>
                <a:gd name="T61" fmla="*/ 37 h 1804"/>
                <a:gd name="T62" fmla="*/ 295 w 487"/>
                <a:gd name="T63" fmla="*/ 0 h 1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87" h="1804">
                  <a:moveTo>
                    <a:pt x="450" y="1073"/>
                  </a:moveTo>
                  <a:cubicBezTo>
                    <a:pt x="450" y="1167"/>
                    <a:pt x="450" y="1167"/>
                    <a:pt x="450" y="1167"/>
                  </a:cubicBezTo>
                  <a:cubicBezTo>
                    <a:pt x="450" y="1175"/>
                    <a:pt x="443" y="1182"/>
                    <a:pt x="435" y="1182"/>
                  </a:cubicBezTo>
                  <a:cubicBezTo>
                    <a:pt x="367" y="1182"/>
                    <a:pt x="367" y="1182"/>
                    <a:pt x="367" y="1182"/>
                  </a:cubicBezTo>
                  <a:cubicBezTo>
                    <a:pt x="359" y="1182"/>
                    <a:pt x="353" y="1175"/>
                    <a:pt x="353" y="1167"/>
                  </a:cubicBezTo>
                  <a:cubicBezTo>
                    <a:pt x="353" y="1165"/>
                    <a:pt x="353" y="1165"/>
                    <a:pt x="353" y="1165"/>
                  </a:cubicBezTo>
                  <a:cubicBezTo>
                    <a:pt x="300" y="1212"/>
                    <a:pt x="224" y="1240"/>
                    <a:pt x="116" y="1240"/>
                  </a:cubicBezTo>
                  <a:cubicBezTo>
                    <a:pt x="101" y="1240"/>
                    <a:pt x="85" y="1239"/>
                    <a:pt x="70" y="1237"/>
                  </a:cubicBezTo>
                  <a:cubicBezTo>
                    <a:pt x="57" y="1429"/>
                    <a:pt x="34" y="1618"/>
                    <a:pt x="0" y="1804"/>
                  </a:cubicBezTo>
                  <a:cubicBezTo>
                    <a:pt x="295" y="1800"/>
                    <a:pt x="295" y="1800"/>
                    <a:pt x="295" y="1800"/>
                  </a:cubicBezTo>
                  <a:cubicBezTo>
                    <a:pt x="340" y="1679"/>
                    <a:pt x="340" y="1679"/>
                    <a:pt x="340" y="1679"/>
                  </a:cubicBezTo>
                  <a:cubicBezTo>
                    <a:pt x="297" y="1685"/>
                    <a:pt x="252" y="1688"/>
                    <a:pt x="205" y="1688"/>
                  </a:cubicBezTo>
                  <a:cubicBezTo>
                    <a:pt x="205" y="1688"/>
                    <a:pt x="140" y="1656"/>
                    <a:pt x="218" y="1604"/>
                  </a:cubicBezTo>
                  <a:cubicBezTo>
                    <a:pt x="262" y="1574"/>
                    <a:pt x="350" y="1547"/>
                    <a:pt x="418" y="1469"/>
                  </a:cubicBezTo>
                  <a:cubicBezTo>
                    <a:pt x="487" y="1282"/>
                    <a:pt x="487" y="1282"/>
                    <a:pt x="487" y="1282"/>
                  </a:cubicBezTo>
                  <a:cubicBezTo>
                    <a:pt x="487" y="1194"/>
                    <a:pt x="487" y="1194"/>
                    <a:pt x="487" y="1194"/>
                  </a:cubicBezTo>
                  <a:cubicBezTo>
                    <a:pt x="474" y="1187"/>
                    <a:pt x="462" y="1180"/>
                    <a:pt x="451" y="1172"/>
                  </a:cubicBezTo>
                  <a:cubicBezTo>
                    <a:pt x="451" y="1074"/>
                    <a:pt x="451" y="1074"/>
                    <a:pt x="451" y="1074"/>
                  </a:cubicBezTo>
                  <a:cubicBezTo>
                    <a:pt x="450" y="1074"/>
                    <a:pt x="450" y="1073"/>
                    <a:pt x="450" y="1073"/>
                  </a:cubicBezTo>
                  <a:moveTo>
                    <a:pt x="295" y="0"/>
                  </a:moveTo>
                  <a:cubicBezTo>
                    <a:pt x="204" y="4"/>
                    <a:pt x="204" y="4"/>
                    <a:pt x="204" y="4"/>
                  </a:cubicBezTo>
                  <a:cubicBezTo>
                    <a:pt x="50" y="56"/>
                    <a:pt x="50" y="56"/>
                    <a:pt x="50" y="5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0" y="167"/>
                    <a:pt x="51" y="327"/>
                    <a:pt x="64" y="488"/>
                  </a:cubicBezTo>
                  <a:cubicBezTo>
                    <a:pt x="81" y="485"/>
                    <a:pt x="99" y="484"/>
                    <a:pt x="116" y="484"/>
                  </a:cubicBezTo>
                  <a:cubicBezTo>
                    <a:pt x="189" y="484"/>
                    <a:pt x="248" y="497"/>
                    <a:pt x="295" y="520"/>
                  </a:cubicBezTo>
                  <a:cubicBezTo>
                    <a:pt x="295" y="159"/>
                    <a:pt x="295" y="159"/>
                    <a:pt x="295" y="159"/>
                  </a:cubicBezTo>
                  <a:cubicBezTo>
                    <a:pt x="264" y="143"/>
                    <a:pt x="237" y="130"/>
                    <a:pt x="218" y="118"/>
                  </a:cubicBezTo>
                  <a:cubicBezTo>
                    <a:pt x="140" y="66"/>
                    <a:pt x="205" y="33"/>
                    <a:pt x="205" y="33"/>
                  </a:cubicBezTo>
                  <a:cubicBezTo>
                    <a:pt x="236" y="33"/>
                    <a:pt x="266" y="34"/>
                    <a:pt x="295" y="37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807F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şľîḍe">
              <a:extLst>
                <a:ext uri="{FF2B5EF4-FFF2-40B4-BE49-F238E27FC236}">
                  <a16:creationId xmlns:a16="http://schemas.microsoft.com/office/drawing/2014/main" id="{3C8F9377-6482-40FA-99BB-8539D6B7465F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152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í$lïḍè">
              <a:extLst>
                <a:ext uri="{FF2B5EF4-FFF2-40B4-BE49-F238E27FC236}">
                  <a16:creationId xmlns:a16="http://schemas.microsoft.com/office/drawing/2014/main" id="{56FEF8E2-904F-4DA7-A2EC-2D18B1C2E805}"/>
                </a:ext>
              </a:extLst>
            </p:cNvPr>
            <p:cNvSpPr/>
            <p:nvPr/>
          </p:nvSpPr>
          <p:spPr bwMode="auto">
            <a:xfrm>
              <a:off x="7315058" y="3586933"/>
              <a:ext cx="39294" cy="11501"/>
            </a:xfrm>
            <a:custGeom>
              <a:avLst/>
              <a:gdLst>
                <a:gd name="T0" fmla="*/ 41 w 41"/>
                <a:gd name="T1" fmla="*/ 0 h 12"/>
                <a:gd name="T2" fmla="*/ 0 w 41"/>
                <a:gd name="T3" fmla="*/ 1 h 12"/>
                <a:gd name="T4" fmla="*/ 4 w 41"/>
                <a:gd name="T5" fmla="*/ 12 h 12"/>
                <a:gd name="T6" fmla="*/ 41 w 41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2">
                  <a:moveTo>
                    <a:pt x="41" y="0"/>
                  </a:moveTo>
                  <a:lnTo>
                    <a:pt x="0" y="1"/>
                  </a:lnTo>
                  <a:lnTo>
                    <a:pt x="4" y="12"/>
                  </a:lnTo>
                  <a:lnTo>
                    <a:pt x="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śḻîďê">
              <a:extLst>
                <a:ext uri="{FF2B5EF4-FFF2-40B4-BE49-F238E27FC236}">
                  <a16:creationId xmlns:a16="http://schemas.microsoft.com/office/drawing/2014/main" id="{5B4F634C-9DD4-47E8-861C-B95785E36B19}"/>
                </a:ext>
              </a:extLst>
            </p:cNvPr>
            <p:cNvSpPr/>
            <p:nvPr/>
          </p:nvSpPr>
          <p:spPr bwMode="auto">
            <a:xfrm>
              <a:off x="7322725" y="3697146"/>
              <a:ext cx="66128" cy="172508"/>
            </a:xfrm>
            <a:custGeom>
              <a:avLst/>
              <a:gdLst>
                <a:gd name="T0" fmla="*/ 289 w 289"/>
                <a:gd name="T1" fmla="*/ 565 h 756"/>
                <a:gd name="T2" fmla="*/ 104 w 289"/>
                <a:gd name="T3" fmla="*/ 639 h 756"/>
                <a:gd name="T4" fmla="*/ 13 w 289"/>
                <a:gd name="T5" fmla="*/ 621 h 756"/>
                <a:gd name="T6" fmla="*/ 6 w 289"/>
                <a:gd name="T7" fmla="*/ 753 h 756"/>
                <a:gd name="T8" fmla="*/ 52 w 289"/>
                <a:gd name="T9" fmla="*/ 756 h 756"/>
                <a:gd name="T10" fmla="*/ 289 w 289"/>
                <a:gd name="T11" fmla="*/ 681 h 756"/>
                <a:gd name="T12" fmla="*/ 289 w 289"/>
                <a:gd name="T13" fmla="*/ 565 h 756"/>
                <a:gd name="T14" fmla="*/ 52 w 289"/>
                <a:gd name="T15" fmla="*/ 0 h 756"/>
                <a:gd name="T16" fmla="*/ 0 w 289"/>
                <a:gd name="T17" fmla="*/ 4 h 756"/>
                <a:gd name="T18" fmla="*/ 9 w 289"/>
                <a:gd name="T19" fmla="*/ 136 h 756"/>
                <a:gd name="T20" fmla="*/ 104 w 289"/>
                <a:gd name="T21" fmla="*/ 117 h 756"/>
                <a:gd name="T22" fmla="*/ 269 w 289"/>
                <a:gd name="T23" fmla="*/ 170 h 756"/>
                <a:gd name="T24" fmla="*/ 231 w 289"/>
                <a:gd name="T25" fmla="*/ 92 h 756"/>
                <a:gd name="T26" fmla="*/ 231 w 289"/>
                <a:gd name="T27" fmla="*/ 36 h 756"/>
                <a:gd name="T28" fmla="*/ 52 w 289"/>
                <a:gd name="T2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9" h="756">
                  <a:moveTo>
                    <a:pt x="289" y="565"/>
                  </a:moveTo>
                  <a:cubicBezTo>
                    <a:pt x="253" y="611"/>
                    <a:pt x="195" y="639"/>
                    <a:pt x="104" y="639"/>
                  </a:cubicBezTo>
                  <a:cubicBezTo>
                    <a:pt x="75" y="639"/>
                    <a:pt x="44" y="632"/>
                    <a:pt x="13" y="621"/>
                  </a:cubicBezTo>
                  <a:cubicBezTo>
                    <a:pt x="11" y="665"/>
                    <a:pt x="9" y="709"/>
                    <a:pt x="6" y="753"/>
                  </a:cubicBezTo>
                  <a:cubicBezTo>
                    <a:pt x="21" y="755"/>
                    <a:pt x="37" y="756"/>
                    <a:pt x="52" y="756"/>
                  </a:cubicBezTo>
                  <a:cubicBezTo>
                    <a:pt x="160" y="756"/>
                    <a:pt x="236" y="728"/>
                    <a:pt x="289" y="681"/>
                  </a:cubicBezTo>
                  <a:cubicBezTo>
                    <a:pt x="289" y="565"/>
                    <a:pt x="289" y="565"/>
                    <a:pt x="289" y="565"/>
                  </a:cubicBezTo>
                  <a:moveTo>
                    <a:pt x="52" y="0"/>
                  </a:moveTo>
                  <a:cubicBezTo>
                    <a:pt x="35" y="0"/>
                    <a:pt x="17" y="1"/>
                    <a:pt x="0" y="4"/>
                  </a:cubicBezTo>
                  <a:cubicBezTo>
                    <a:pt x="3" y="48"/>
                    <a:pt x="6" y="92"/>
                    <a:pt x="9" y="136"/>
                  </a:cubicBezTo>
                  <a:cubicBezTo>
                    <a:pt x="41" y="124"/>
                    <a:pt x="74" y="117"/>
                    <a:pt x="104" y="117"/>
                  </a:cubicBezTo>
                  <a:cubicBezTo>
                    <a:pt x="180" y="117"/>
                    <a:pt x="233" y="137"/>
                    <a:pt x="269" y="170"/>
                  </a:cubicBezTo>
                  <a:cubicBezTo>
                    <a:pt x="231" y="92"/>
                    <a:pt x="231" y="92"/>
                    <a:pt x="231" y="92"/>
                  </a:cubicBezTo>
                  <a:cubicBezTo>
                    <a:pt x="231" y="36"/>
                    <a:pt x="231" y="36"/>
                    <a:pt x="231" y="36"/>
                  </a:cubicBezTo>
                  <a:cubicBezTo>
                    <a:pt x="184" y="13"/>
                    <a:pt x="125" y="0"/>
                    <a:pt x="52" y="0"/>
                  </a:cubicBezTo>
                </a:path>
              </a:pathLst>
            </a:custGeom>
            <a:solidFill>
              <a:srgbClr val="8449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ïṡlíḍe">
              <a:extLst>
                <a:ext uri="{FF2B5EF4-FFF2-40B4-BE49-F238E27FC236}">
                  <a16:creationId xmlns:a16="http://schemas.microsoft.com/office/drawing/2014/main" id="{7B8CE3C0-E725-46C2-9A62-B6BA9FA0C33F}"/>
                </a:ext>
              </a:extLst>
            </p:cNvPr>
            <p:cNvSpPr/>
            <p:nvPr/>
          </p:nvSpPr>
          <p:spPr bwMode="auto">
            <a:xfrm>
              <a:off x="7324642" y="3723981"/>
              <a:ext cx="64211" cy="118839"/>
            </a:xfrm>
            <a:custGeom>
              <a:avLst/>
              <a:gdLst>
                <a:gd name="T0" fmla="*/ 8 w 280"/>
                <a:gd name="T1" fmla="*/ 328 h 522"/>
                <a:gd name="T2" fmla="*/ 4 w 280"/>
                <a:gd name="T3" fmla="*/ 504 h 522"/>
                <a:gd name="T4" fmla="*/ 95 w 280"/>
                <a:gd name="T5" fmla="*/ 522 h 522"/>
                <a:gd name="T6" fmla="*/ 280 w 280"/>
                <a:gd name="T7" fmla="*/ 448 h 522"/>
                <a:gd name="T8" fmla="*/ 280 w 280"/>
                <a:gd name="T9" fmla="*/ 381 h 522"/>
                <a:gd name="T10" fmla="*/ 183 w 280"/>
                <a:gd name="T11" fmla="*/ 412 h 522"/>
                <a:gd name="T12" fmla="*/ 8 w 280"/>
                <a:gd name="T13" fmla="*/ 328 h 522"/>
                <a:gd name="T14" fmla="*/ 95 w 280"/>
                <a:gd name="T15" fmla="*/ 0 h 522"/>
                <a:gd name="T16" fmla="*/ 0 w 280"/>
                <a:gd name="T17" fmla="*/ 19 h 522"/>
                <a:gd name="T18" fmla="*/ 7 w 280"/>
                <a:gd name="T19" fmla="*/ 195 h 522"/>
                <a:gd name="T20" fmla="*/ 183 w 280"/>
                <a:gd name="T21" fmla="*/ 110 h 522"/>
                <a:gd name="T22" fmla="*/ 280 w 280"/>
                <a:gd name="T23" fmla="*/ 141 h 522"/>
                <a:gd name="T24" fmla="*/ 280 w 280"/>
                <a:gd name="T25" fmla="*/ 93 h 522"/>
                <a:gd name="T26" fmla="*/ 260 w 280"/>
                <a:gd name="T27" fmla="*/ 53 h 522"/>
                <a:gd name="T28" fmla="*/ 95 w 280"/>
                <a:gd name="T29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0" h="522">
                  <a:moveTo>
                    <a:pt x="8" y="328"/>
                  </a:moveTo>
                  <a:cubicBezTo>
                    <a:pt x="7" y="387"/>
                    <a:pt x="6" y="446"/>
                    <a:pt x="4" y="504"/>
                  </a:cubicBezTo>
                  <a:cubicBezTo>
                    <a:pt x="35" y="515"/>
                    <a:pt x="66" y="522"/>
                    <a:pt x="95" y="522"/>
                  </a:cubicBezTo>
                  <a:cubicBezTo>
                    <a:pt x="186" y="522"/>
                    <a:pt x="244" y="494"/>
                    <a:pt x="280" y="448"/>
                  </a:cubicBezTo>
                  <a:cubicBezTo>
                    <a:pt x="280" y="381"/>
                    <a:pt x="280" y="381"/>
                    <a:pt x="280" y="381"/>
                  </a:cubicBezTo>
                  <a:cubicBezTo>
                    <a:pt x="259" y="400"/>
                    <a:pt x="228" y="412"/>
                    <a:pt x="183" y="412"/>
                  </a:cubicBezTo>
                  <a:cubicBezTo>
                    <a:pt x="126" y="412"/>
                    <a:pt x="58" y="368"/>
                    <a:pt x="8" y="328"/>
                  </a:cubicBezTo>
                  <a:moveTo>
                    <a:pt x="95" y="0"/>
                  </a:moveTo>
                  <a:cubicBezTo>
                    <a:pt x="65" y="0"/>
                    <a:pt x="32" y="7"/>
                    <a:pt x="0" y="19"/>
                  </a:cubicBezTo>
                  <a:cubicBezTo>
                    <a:pt x="3" y="77"/>
                    <a:pt x="5" y="136"/>
                    <a:pt x="7" y="195"/>
                  </a:cubicBezTo>
                  <a:cubicBezTo>
                    <a:pt x="57" y="154"/>
                    <a:pt x="126" y="110"/>
                    <a:pt x="183" y="110"/>
                  </a:cubicBezTo>
                  <a:cubicBezTo>
                    <a:pt x="228" y="110"/>
                    <a:pt x="259" y="122"/>
                    <a:pt x="280" y="141"/>
                  </a:cubicBezTo>
                  <a:cubicBezTo>
                    <a:pt x="280" y="93"/>
                    <a:pt x="280" y="93"/>
                    <a:pt x="280" y="9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24" y="20"/>
                    <a:pt x="171" y="0"/>
                    <a:pt x="95" y="0"/>
                  </a:cubicBezTo>
                </a:path>
              </a:pathLst>
            </a:custGeom>
            <a:solidFill>
              <a:srgbClr val="7E63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ïsľîḋé">
              <a:extLst>
                <a:ext uri="{FF2B5EF4-FFF2-40B4-BE49-F238E27FC236}">
                  <a16:creationId xmlns:a16="http://schemas.microsoft.com/office/drawing/2014/main" id="{714AFF50-DC2F-4ABE-B92F-5BE4EF32F8B1}"/>
                </a:ext>
              </a:extLst>
            </p:cNvPr>
            <p:cNvSpPr/>
            <p:nvPr/>
          </p:nvSpPr>
          <p:spPr bwMode="auto">
            <a:xfrm>
              <a:off x="7325601" y="3748899"/>
              <a:ext cx="63253" cy="69003"/>
            </a:xfrm>
            <a:custGeom>
              <a:avLst/>
              <a:gdLst>
                <a:gd name="T0" fmla="*/ 176 w 273"/>
                <a:gd name="T1" fmla="*/ 0 h 302"/>
                <a:gd name="T2" fmla="*/ 0 w 273"/>
                <a:gd name="T3" fmla="*/ 85 h 302"/>
                <a:gd name="T4" fmla="*/ 1 w 273"/>
                <a:gd name="T5" fmla="*/ 192 h 302"/>
                <a:gd name="T6" fmla="*/ 1 w 273"/>
                <a:gd name="T7" fmla="*/ 218 h 302"/>
                <a:gd name="T8" fmla="*/ 176 w 273"/>
                <a:gd name="T9" fmla="*/ 302 h 302"/>
                <a:gd name="T10" fmla="*/ 273 w 273"/>
                <a:gd name="T11" fmla="*/ 271 h 302"/>
                <a:gd name="T12" fmla="*/ 273 w 273"/>
                <a:gd name="T13" fmla="*/ 192 h 302"/>
                <a:gd name="T14" fmla="*/ 169 w 273"/>
                <a:gd name="T15" fmla="*/ 184 h 302"/>
                <a:gd name="T16" fmla="*/ 137 w 273"/>
                <a:gd name="T17" fmla="*/ 183 h 302"/>
                <a:gd name="T18" fmla="*/ 115 w 273"/>
                <a:gd name="T19" fmla="*/ 183 h 302"/>
                <a:gd name="T20" fmla="*/ 99 w 273"/>
                <a:gd name="T21" fmla="*/ 166 h 302"/>
                <a:gd name="T22" fmla="*/ 99 w 273"/>
                <a:gd name="T23" fmla="*/ 166 h 302"/>
                <a:gd name="T24" fmla="*/ 99 w 273"/>
                <a:gd name="T25" fmla="*/ 150 h 302"/>
                <a:gd name="T26" fmla="*/ 273 w 273"/>
                <a:gd name="T27" fmla="*/ 150 h 302"/>
                <a:gd name="T28" fmla="*/ 99 w 273"/>
                <a:gd name="T29" fmla="*/ 150 h 302"/>
                <a:gd name="T30" fmla="*/ 99 w 273"/>
                <a:gd name="T31" fmla="*/ 135 h 302"/>
                <a:gd name="T32" fmla="*/ 99 w 273"/>
                <a:gd name="T33" fmla="*/ 135 h 302"/>
                <a:gd name="T34" fmla="*/ 101 w 273"/>
                <a:gd name="T35" fmla="*/ 127 h 302"/>
                <a:gd name="T36" fmla="*/ 116 w 273"/>
                <a:gd name="T37" fmla="*/ 116 h 302"/>
                <a:gd name="T38" fmla="*/ 138 w 273"/>
                <a:gd name="T39" fmla="*/ 116 h 302"/>
                <a:gd name="T40" fmla="*/ 168 w 273"/>
                <a:gd name="T41" fmla="*/ 116 h 302"/>
                <a:gd name="T42" fmla="*/ 273 w 273"/>
                <a:gd name="T43" fmla="*/ 107 h 302"/>
                <a:gd name="T44" fmla="*/ 273 w 273"/>
                <a:gd name="T45" fmla="*/ 31 h 302"/>
                <a:gd name="T46" fmla="*/ 176 w 273"/>
                <a:gd name="T4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3" h="302">
                  <a:moveTo>
                    <a:pt x="176" y="0"/>
                  </a:moveTo>
                  <a:cubicBezTo>
                    <a:pt x="119" y="0"/>
                    <a:pt x="50" y="44"/>
                    <a:pt x="0" y="85"/>
                  </a:cubicBezTo>
                  <a:cubicBezTo>
                    <a:pt x="0" y="120"/>
                    <a:pt x="1" y="156"/>
                    <a:pt x="1" y="192"/>
                  </a:cubicBezTo>
                  <a:cubicBezTo>
                    <a:pt x="1" y="201"/>
                    <a:pt x="1" y="209"/>
                    <a:pt x="1" y="218"/>
                  </a:cubicBezTo>
                  <a:cubicBezTo>
                    <a:pt x="51" y="258"/>
                    <a:pt x="119" y="302"/>
                    <a:pt x="176" y="302"/>
                  </a:cubicBezTo>
                  <a:cubicBezTo>
                    <a:pt x="221" y="302"/>
                    <a:pt x="252" y="290"/>
                    <a:pt x="273" y="271"/>
                  </a:cubicBezTo>
                  <a:cubicBezTo>
                    <a:pt x="273" y="192"/>
                    <a:pt x="273" y="192"/>
                    <a:pt x="273" y="192"/>
                  </a:cubicBezTo>
                  <a:cubicBezTo>
                    <a:pt x="169" y="184"/>
                    <a:pt x="169" y="184"/>
                    <a:pt x="169" y="184"/>
                  </a:cubicBezTo>
                  <a:cubicBezTo>
                    <a:pt x="137" y="183"/>
                    <a:pt x="137" y="183"/>
                    <a:pt x="137" y="183"/>
                  </a:cubicBezTo>
                  <a:cubicBezTo>
                    <a:pt x="115" y="183"/>
                    <a:pt x="115" y="183"/>
                    <a:pt x="115" y="183"/>
                  </a:cubicBezTo>
                  <a:cubicBezTo>
                    <a:pt x="106" y="183"/>
                    <a:pt x="99" y="176"/>
                    <a:pt x="99" y="166"/>
                  </a:cubicBezTo>
                  <a:cubicBezTo>
                    <a:pt x="99" y="166"/>
                    <a:pt x="99" y="166"/>
                    <a:pt x="99" y="166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273" y="150"/>
                    <a:pt x="273" y="150"/>
                    <a:pt x="273" y="150"/>
                  </a:cubicBezTo>
                  <a:cubicBezTo>
                    <a:pt x="99" y="150"/>
                    <a:pt x="99" y="150"/>
                    <a:pt x="99" y="150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5"/>
                    <a:pt x="99" y="135"/>
                    <a:pt x="99" y="135"/>
                  </a:cubicBezTo>
                  <a:cubicBezTo>
                    <a:pt x="99" y="132"/>
                    <a:pt x="99" y="129"/>
                    <a:pt x="101" y="127"/>
                  </a:cubicBezTo>
                  <a:cubicBezTo>
                    <a:pt x="103" y="121"/>
                    <a:pt x="109" y="116"/>
                    <a:pt x="116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68" y="116"/>
                    <a:pt x="168" y="116"/>
                    <a:pt x="168" y="116"/>
                  </a:cubicBezTo>
                  <a:cubicBezTo>
                    <a:pt x="273" y="107"/>
                    <a:pt x="273" y="107"/>
                    <a:pt x="273" y="107"/>
                  </a:cubicBezTo>
                  <a:cubicBezTo>
                    <a:pt x="273" y="31"/>
                    <a:pt x="273" y="31"/>
                    <a:pt x="273" y="31"/>
                  </a:cubicBezTo>
                  <a:cubicBezTo>
                    <a:pt x="252" y="12"/>
                    <a:pt x="221" y="0"/>
                    <a:pt x="176" y="0"/>
                  </a:cubicBezTo>
                </a:path>
              </a:pathLst>
            </a:custGeom>
            <a:solidFill>
              <a:srgbClr val="806C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ṩľiḍè">
              <a:extLst>
                <a:ext uri="{FF2B5EF4-FFF2-40B4-BE49-F238E27FC236}">
                  <a16:creationId xmlns:a16="http://schemas.microsoft.com/office/drawing/2014/main" id="{AE35C9F3-D056-4F2D-9E6C-21FD0DAF191E}"/>
                </a:ext>
              </a:extLst>
            </p:cNvPr>
            <p:cNvSpPr/>
            <p:nvPr/>
          </p:nvSpPr>
          <p:spPr bwMode="auto">
            <a:xfrm>
              <a:off x="7339976" y="3593641"/>
              <a:ext cx="35460" cy="28751"/>
            </a:xfrm>
            <a:custGeom>
              <a:avLst/>
              <a:gdLst>
                <a:gd name="T0" fmla="*/ 65 w 155"/>
                <a:gd name="T1" fmla="*/ 0 h 126"/>
                <a:gd name="T2" fmla="*/ 78 w 155"/>
                <a:gd name="T3" fmla="*/ 85 h 126"/>
                <a:gd name="T4" fmla="*/ 155 w 155"/>
                <a:gd name="T5" fmla="*/ 126 h 126"/>
                <a:gd name="T6" fmla="*/ 155 w 155"/>
                <a:gd name="T7" fmla="*/ 4 h 126"/>
                <a:gd name="T8" fmla="*/ 65 w 155"/>
                <a:gd name="T9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" h="126">
                  <a:moveTo>
                    <a:pt x="65" y="0"/>
                  </a:moveTo>
                  <a:cubicBezTo>
                    <a:pt x="65" y="0"/>
                    <a:pt x="0" y="33"/>
                    <a:pt x="78" y="85"/>
                  </a:cubicBezTo>
                  <a:cubicBezTo>
                    <a:pt x="97" y="97"/>
                    <a:pt x="124" y="110"/>
                    <a:pt x="155" y="126"/>
                  </a:cubicBezTo>
                  <a:cubicBezTo>
                    <a:pt x="155" y="4"/>
                    <a:pt x="155" y="4"/>
                    <a:pt x="155" y="4"/>
                  </a:cubicBezTo>
                  <a:cubicBezTo>
                    <a:pt x="126" y="1"/>
                    <a:pt x="96" y="0"/>
                    <a:pt x="65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ïşḻïdè">
              <a:extLst>
                <a:ext uri="{FF2B5EF4-FFF2-40B4-BE49-F238E27FC236}">
                  <a16:creationId xmlns:a16="http://schemas.microsoft.com/office/drawing/2014/main" id="{A8F1856D-1E50-4CC4-951A-38A0213FAB1B}"/>
                </a:ext>
              </a:extLst>
            </p:cNvPr>
            <p:cNvSpPr/>
            <p:nvPr/>
          </p:nvSpPr>
          <p:spPr bwMode="auto">
            <a:xfrm>
              <a:off x="7339976" y="3922366"/>
              <a:ext cx="63253" cy="49836"/>
            </a:xfrm>
            <a:custGeom>
              <a:avLst/>
              <a:gdLst>
                <a:gd name="T0" fmla="*/ 278 w 278"/>
                <a:gd name="T1" fmla="*/ 0 h 219"/>
                <a:gd name="T2" fmla="*/ 78 w 278"/>
                <a:gd name="T3" fmla="*/ 135 h 219"/>
                <a:gd name="T4" fmla="*/ 65 w 278"/>
                <a:gd name="T5" fmla="*/ 219 h 219"/>
                <a:gd name="T6" fmla="*/ 200 w 278"/>
                <a:gd name="T7" fmla="*/ 210 h 219"/>
                <a:gd name="T8" fmla="*/ 278 w 278"/>
                <a:gd name="T9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219">
                  <a:moveTo>
                    <a:pt x="278" y="0"/>
                  </a:moveTo>
                  <a:cubicBezTo>
                    <a:pt x="210" y="78"/>
                    <a:pt x="122" y="105"/>
                    <a:pt x="78" y="135"/>
                  </a:cubicBezTo>
                  <a:cubicBezTo>
                    <a:pt x="0" y="187"/>
                    <a:pt x="65" y="219"/>
                    <a:pt x="65" y="219"/>
                  </a:cubicBezTo>
                  <a:cubicBezTo>
                    <a:pt x="112" y="219"/>
                    <a:pt x="157" y="216"/>
                    <a:pt x="200" y="210"/>
                  </a:cubicBezTo>
                  <a:cubicBezTo>
                    <a:pt x="278" y="0"/>
                    <a:pt x="278" y="0"/>
                    <a:pt x="278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iśľïďê">
              <a:extLst>
                <a:ext uri="{FF2B5EF4-FFF2-40B4-BE49-F238E27FC236}">
                  <a16:creationId xmlns:a16="http://schemas.microsoft.com/office/drawing/2014/main" id="{1C3251D0-1C43-4443-BB14-5D1BDBEADAD9}"/>
                </a:ext>
              </a:extLst>
            </p:cNvPr>
            <p:cNvSpPr/>
            <p:nvPr/>
          </p:nvSpPr>
          <p:spPr bwMode="auto">
            <a:xfrm>
              <a:off x="7410896" y="3832278"/>
              <a:ext cx="8625" cy="26835"/>
            </a:xfrm>
            <a:custGeom>
              <a:avLst/>
              <a:gdLst>
                <a:gd name="T0" fmla="*/ 0 w 36"/>
                <a:gd name="T1" fmla="*/ 0 h 120"/>
                <a:gd name="T2" fmla="*/ 0 w 36"/>
                <a:gd name="T3" fmla="*/ 98 h 120"/>
                <a:gd name="T4" fmla="*/ 36 w 36"/>
                <a:gd name="T5" fmla="*/ 120 h 120"/>
                <a:gd name="T6" fmla="*/ 36 w 36"/>
                <a:gd name="T7" fmla="*/ 53 h 120"/>
                <a:gd name="T8" fmla="*/ 0 w 36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20">
                  <a:moveTo>
                    <a:pt x="0" y="0"/>
                  </a:moveTo>
                  <a:cubicBezTo>
                    <a:pt x="0" y="98"/>
                    <a:pt x="0" y="98"/>
                    <a:pt x="0" y="98"/>
                  </a:cubicBezTo>
                  <a:cubicBezTo>
                    <a:pt x="11" y="106"/>
                    <a:pt x="23" y="113"/>
                    <a:pt x="36" y="120"/>
                  </a:cubicBezTo>
                  <a:cubicBezTo>
                    <a:pt x="36" y="53"/>
                    <a:pt x="36" y="53"/>
                    <a:pt x="36" y="53"/>
                  </a:cubicBezTo>
                  <a:cubicBezTo>
                    <a:pt x="36" y="53"/>
                    <a:pt x="19" y="32"/>
                    <a:pt x="0" y="0"/>
                  </a:cubicBezTo>
                </a:path>
              </a:pathLst>
            </a:custGeom>
            <a:solidFill>
              <a:srgbClr val="73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ïšlîḓe">
              <a:extLst>
                <a:ext uri="{FF2B5EF4-FFF2-40B4-BE49-F238E27FC236}">
                  <a16:creationId xmlns:a16="http://schemas.microsoft.com/office/drawing/2014/main" id="{3B5CF1AC-CA60-444C-9D3D-70E4CC04F737}"/>
                </a:ext>
              </a:extLst>
            </p:cNvPr>
            <p:cNvSpPr/>
            <p:nvPr/>
          </p:nvSpPr>
          <p:spPr bwMode="auto">
            <a:xfrm>
              <a:off x="7388854" y="3745065"/>
              <a:ext cx="18209" cy="27793"/>
            </a:xfrm>
            <a:custGeom>
              <a:avLst/>
              <a:gdLst>
                <a:gd name="T0" fmla="*/ 0 w 81"/>
                <a:gd name="T1" fmla="*/ 0 h 124"/>
                <a:gd name="T2" fmla="*/ 0 w 81"/>
                <a:gd name="T3" fmla="*/ 48 h 124"/>
                <a:gd name="T4" fmla="*/ 0 w 81"/>
                <a:gd name="T5" fmla="*/ 124 h 124"/>
                <a:gd name="T6" fmla="*/ 63 w 81"/>
                <a:gd name="T7" fmla="*/ 119 h 124"/>
                <a:gd name="T8" fmla="*/ 46 w 81"/>
                <a:gd name="T9" fmla="*/ 94 h 124"/>
                <a:gd name="T10" fmla="*/ 0 w 81"/>
                <a:gd name="T11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24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63" y="119"/>
                    <a:pt x="63" y="119"/>
                    <a:pt x="63" y="119"/>
                  </a:cubicBezTo>
                  <a:cubicBezTo>
                    <a:pt x="76" y="100"/>
                    <a:pt x="81" y="94"/>
                    <a:pt x="46" y="9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C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iŝļíďe">
              <a:extLst>
                <a:ext uri="{FF2B5EF4-FFF2-40B4-BE49-F238E27FC236}">
                  <a16:creationId xmlns:a16="http://schemas.microsoft.com/office/drawing/2014/main" id="{42F0C139-242F-4DEC-96C9-DDAAFD94AD17}"/>
                </a:ext>
              </a:extLst>
            </p:cNvPr>
            <p:cNvSpPr/>
            <p:nvPr/>
          </p:nvSpPr>
          <p:spPr bwMode="auto">
            <a:xfrm>
              <a:off x="7388854" y="3792984"/>
              <a:ext cx="22043" cy="63253"/>
            </a:xfrm>
            <a:custGeom>
              <a:avLst/>
              <a:gdLst>
                <a:gd name="T0" fmla="*/ 0 w 97"/>
                <a:gd name="T1" fmla="*/ 0 h 279"/>
                <a:gd name="T2" fmla="*/ 0 w 97"/>
                <a:gd name="T3" fmla="*/ 79 h 279"/>
                <a:gd name="T4" fmla="*/ 0 w 97"/>
                <a:gd name="T5" fmla="*/ 146 h 279"/>
                <a:gd name="T6" fmla="*/ 0 w 97"/>
                <a:gd name="T7" fmla="*/ 262 h 279"/>
                <a:gd name="T8" fmla="*/ 0 w 97"/>
                <a:gd name="T9" fmla="*/ 264 h 279"/>
                <a:gd name="T10" fmla="*/ 14 w 97"/>
                <a:gd name="T11" fmla="*/ 279 h 279"/>
                <a:gd name="T12" fmla="*/ 82 w 97"/>
                <a:gd name="T13" fmla="*/ 279 h 279"/>
                <a:gd name="T14" fmla="*/ 97 w 97"/>
                <a:gd name="T15" fmla="*/ 264 h 279"/>
                <a:gd name="T16" fmla="*/ 97 w 97"/>
                <a:gd name="T17" fmla="*/ 170 h 279"/>
                <a:gd name="T18" fmla="*/ 31 w 97"/>
                <a:gd name="T19" fmla="*/ 2 h 279"/>
                <a:gd name="T20" fmla="*/ 0 w 97"/>
                <a:gd name="T21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" h="2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72"/>
                    <a:pt x="6" y="279"/>
                    <a:pt x="14" y="279"/>
                  </a:cubicBezTo>
                  <a:cubicBezTo>
                    <a:pt x="82" y="279"/>
                    <a:pt x="82" y="279"/>
                    <a:pt x="82" y="279"/>
                  </a:cubicBezTo>
                  <a:cubicBezTo>
                    <a:pt x="90" y="279"/>
                    <a:pt x="97" y="272"/>
                    <a:pt x="97" y="264"/>
                  </a:cubicBezTo>
                  <a:cubicBezTo>
                    <a:pt x="97" y="170"/>
                    <a:pt x="97" y="170"/>
                    <a:pt x="97" y="170"/>
                  </a:cubicBezTo>
                  <a:cubicBezTo>
                    <a:pt x="68" y="124"/>
                    <a:pt x="32" y="56"/>
                    <a:pt x="31" y="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E62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şḻîdê">
              <a:extLst>
                <a:ext uri="{FF2B5EF4-FFF2-40B4-BE49-F238E27FC236}">
                  <a16:creationId xmlns:a16="http://schemas.microsoft.com/office/drawing/2014/main" id="{0A0B35C8-BE3C-4E90-8A5C-E936CF03790A}"/>
                </a:ext>
              </a:extLst>
            </p:cNvPr>
            <p:cNvSpPr/>
            <p:nvPr/>
          </p:nvSpPr>
          <p:spPr bwMode="auto">
            <a:xfrm>
              <a:off x="7348602" y="3783401"/>
              <a:ext cx="48877" cy="9584"/>
            </a:xfrm>
            <a:custGeom>
              <a:avLst/>
              <a:gdLst>
                <a:gd name="T0" fmla="*/ 212 w 212"/>
                <a:gd name="T1" fmla="*/ 0 h 44"/>
                <a:gd name="T2" fmla="*/ 174 w 212"/>
                <a:gd name="T3" fmla="*/ 0 h 44"/>
                <a:gd name="T4" fmla="*/ 0 w 212"/>
                <a:gd name="T5" fmla="*/ 0 h 44"/>
                <a:gd name="T6" fmla="*/ 0 w 212"/>
                <a:gd name="T7" fmla="*/ 16 h 44"/>
                <a:gd name="T8" fmla="*/ 0 w 212"/>
                <a:gd name="T9" fmla="*/ 16 h 44"/>
                <a:gd name="T10" fmla="*/ 16 w 212"/>
                <a:gd name="T11" fmla="*/ 33 h 44"/>
                <a:gd name="T12" fmla="*/ 38 w 212"/>
                <a:gd name="T13" fmla="*/ 33 h 44"/>
                <a:gd name="T14" fmla="*/ 70 w 212"/>
                <a:gd name="T15" fmla="*/ 34 h 44"/>
                <a:gd name="T16" fmla="*/ 174 w 212"/>
                <a:gd name="T17" fmla="*/ 42 h 44"/>
                <a:gd name="T18" fmla="*/ 205 w 212"/>
                <a:gd name="T19" fmla="*/ 44 h 44"/>
                <a:gd name="T20" fmla="*/ 205 w 212"/>
                <a:gd name="T21" fmla="*/ 42 h 44"/>
                <a:gd name="T22" fmla="*/ 212 w 212"/>
                <a:gd name="T2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2" h="44">
                  <a:moveTo>
                    <a:pt x="212" y="0"/>
                  </a:moveTo>
                  <a:cubicBezTo>
                    <a:pt x="174" y="0"/>
                    <a:pt x="174" y="0"/>
                    <a:pt x="17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8" y="33"/>
                    <a:pt x="38" y="33"/>
                    <a:pt x="38" y="33"/>
                  </a:cubicBezTo>
                  <a:cubicBezTo>
                    <a:pt x="70" y="34"/>
                    <a:pt x="70" y="34"/>
                    <a:pt x="70" y="34"/>
                  </a:cubicBezTo>
                  <a:cubicBezTo>
                    <a:pt x="174" y="42"/>
                    <a:pt x="174" y="42"/>
                    <a:pt x="174" y="42"/>
                  </a:cubicBezTo>
                  <a:cubicBezTo>
                    <a:pt x="205" y="44"/>
                    <a:pt x="205" y="44"/>
                    <a:pt x="205" y="44"/>
                  </a:cubicBezTo>
                  <a:cubicBezTo>
                    <a:pt x="205" y="43"/>
                    <a:pt x="205" y="43"/>
                    <a:pt x="205" y="42"/>
                  </a:cubicBezTo>
                  <a:cubicBezTo>
                    <a:pt x="206" y="26"/>
                    <a:pt x="208" y="12"/>
                    <a:pt x="212" y="0"/>
                  </a:cubicBezTo>
                </a:path>
              </a:pathLst>
            </a:custGeom>
            <a:solidFill>
              <a:srgbClr val="6F283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iṡḻîḑê">
              <a:extLst>
                <a:ext uri="{FF2B5EF4-FFF2-40B4-BE49-F238E27FC236}">
                  <a16:creationId xmlns:a16="http://schemas.microsoft.com/office/drawing/2014/main" id="{A592743D-BFFD-4D44-B1EC-1F8554A7CF93}"/>
                </a:ext>
              </a:extLst>
            </p:cNvPr>
            <p:cNvSpPr/>
            <p:nvPr/>
          </p:nvSpPr>
          <p:spPr bwMode="auto">
            <a:xfrm>
              <a:off x="7348602" y="3771900"/>
              <a:ext cx="54628" cy="11501"/>
            </a:xfrm>
            <a:custGeom>
              <a:avLst/>
              <a:gdLst>
                <a:gd name="T0" fmla="*/ 237 w 237"/>
                <a:gd name="T1" fmla="*/ 0 h 48"/>
                <a:gd name="T2" fmla="*/ 174 w 237"/>
                <a:gd name="T3" fmla="*/ 5 h 48"/>
                <a:gd name="T4" fmla="*/ 69 w 237"/>
                <a:gd name="T5" fmla="*/ 14 h 48"/>
                <a:gd name="T6" fmla="*/ 39 w 237"/>
                <a:gd name="T7" fmla="*/ 14 h 48"/>
                <a:gd name="T8" fmla="*/ 17 w 237"/>
                <a:gd name="T9" fmla="*/ 14 h 48"/>
                <a:gd name="T10" fmla="*/ 2 w 237"/>
                <a:gd name="T11" fmla="*/ 25 h 48"/>
                <a:gd name="T12" fmla="*/ 0 w 237"/>
                <a:gd name="T13" fmla="*/ 33 h 48"/>
                <a:gd name="T14" fmla="*/ 0 w 237"/>
                <a:gd name="T15" fmla="*/ 33 h 48"/>
                <a:gd name="T16" fmla="*/ 0 w 237"/>
                <a:gd name="T17" fmla="*/ 48 h 48"/>
                <a:gd name="T18" fmla="*/ 174 w 237"/>
                <a:gd name="T19" fmla="*/ 48 h 48"/>
                <a:gd name="T20" fmla="*/ 212 w 237"/>
                <a:gd name="T21" fmla="*/ 48 h 48"/>
                <a:gd name="T22" fmla="*/ 237 w 237"/>
                <a:gd name="T2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7" h="48">
                  <a:moveTo>
                    <a:pt x="237" y="0"/>
                  </a:moveTo>
                  <a:cubicBezTo>
                    <a:pt x="174" y="5"/>
                    <a:pt x="174" y="5"/>
                    <a:pt x="174" y="5"/>
                  </a:cubicBezTo>
                  <a:cubicBezTo>
                    <a:pt x="69" y="14"/>
                    <a:pt x="69" y="14"/>
                    <a:pt x="69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17" y="14"/>
                    <a:pt x="17" y="14"/>
                    <a:pt x="17" y="14"/>
                  </a:cubicBezTo>
                  <a:cubicBezTo>
                    <a:pt x="10" y="14"/>
                    <a:pt x="4" y="19"/>
                    <a:pt x="2" y="25"/>
                  </a:cubicBezTo>
                  <a:cubicBezTo>
                    <a:pt x="0" y="27"/>
                    <a:pt x="0" y="30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4" y="48"/>
                    <a:pt x="174" y="48"/>
                    <a:pt x="174" y="48"/>
                  </a:cubicBezTo>
                  <a:cubicBezTo>
                    <a:pt x="212" y="48"/>
                    <a:pt x="212" y="48"/>
                    <a:pt x="212" y="48"/>
                  </a:cubicBezTo>
                  <a:cubicBezTo>
                    <a:pt x="219" y="27"/>
                    <a:pt x="229" y="12"/>
                    <a:pt x="237" y="0"/>
                  </a:cubicBezTo>
                </a:path>
              </a:pathLst>
            </a:custGeom>
            <a:solidFill>
              <a:srgbClr val="832A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Slïḋe">
              <a:extLst>
                <a:ext uri="{FF2B5EF4-FFF2-40B4-BE49-F238E27FC236}">
                  <a16:creationId xmlns:a16="http://schemas.microsoft.com/office/drawing/2014/main" id="{5DCB4552-C661-42A8-928D-D2B2F7BEBA3D}"/>
                </a:ext>
              </a:extLst>
            </p:cNvPr>
            <p:cNvSpPr/>
            <p:nvPr/>
          </p:nvSpPr>
          <p:spPr bwMode="auto">
            <a:xfrm>
              <a:off x="7013169" y="3587891"/>
              <a:ext cx="313390" cy="411145"/>
            </a:xfrm>
            <a:custGeom>
              <a:avLst/>
              <a:gdLst>
                <a:gd name="T0" fmla="*/ 1287 w 1366"/>
                <a:gd name="T1" fmla="*/ 0 h 1795"/>
                <a:gd name="T2" fmla="*/ 1251 w 1366"/>
                <a:gd name="T3" fmla="*/ 2 h 1795"/>
                <a:gd name="T4" fmla="*/ 733 w 1366"/>
                <a:gd name="T5" fmla="*/ 720 h 1795"/>
                <a:gd name="T6" fmla="*/ 0 w 1366"/>
                <a:gd name="T7" fmla="*/ 716 h 1795"/>
                <a:gd name="T8" fmla="*/ 4 w 1366"/>
                <a:gd name="T9" fmla="*/ 893 h 1795"/>
                <a:gd name="T10" fmla="*/ 4 w 1366"/>
                <a:gd name="T11" fmla="*/ 893 h 1795"/>
                <a:gd name="T12" fmla="*/ 4 w 1366"/>
                <a:gd name="T13" fmla="*/ 893 h 1795"/>
                <a:gd name="T14" fmla="*/ 1 w 1366"/>
                <a:gd name="T15" fmla="*/ 1052 h 1795"/>
                <a:gd name="T16" fmla="*/ 806 w 1366"/>
                <a:gd name="T17" fmla="*/ 1058 h 1795"/>
                <a:gd name="T18" fmla="*/ 1240 w 1366"/>
                <a:gd name="T19" fmla="*/ 1795 h 1795"/>
                <a:gd name="T20" fmla="*/ 1285 w 1366"/>
                <a:gd name="T21" fmla="*/ 1794 h 1795"/>
                <a:gd name="T22" fmla="*/ 1355 w 1366"/>
                <a:gd name="T23" fmla="*/ 1227 h 1795"/>
                <a:gd name="T24" fmla="*/ 1362 w 1366"/>
                <a:gd name="T25" fmla="*/ 1095 h 1795"/>
                <a:gd name="T26" fmla="*/ 1366 w 1366"/>
                <a:gd name="T27" fmla="*/ 919 h 1795"/>
                <a:gd name="T28" fmla="*/ 1366 w 1366"/>
                <a:gd name="T29" fmla="*/ 893 h 1795"/>
                <a:gd name="T30" fmla="*/ 1365 w 1366"/>
                <a:gd name="T31" fmla="*/ 786 h 1795"/>
                <a:gd name="T32" fmla="*/ 1358 w 1366"/>
                <a:gd name="T33" fmla="*/ 610 h 1795"/>
                <a:gd name="T34" fmla="*/ 1349 w 1366"/>
                <a:gd name="T35" fmla="*/ 478 h 1795"/>
                <a:gd name="T36" fmla="*/ 1287 w 1366"/>
                <a:gd name="T37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6" h="1795">
                  <a:moveTo>
                    <a:pt x="1287" y="0"/>
                  </a:moveTo>
                  <a:cubicBezTo>
                    <a:pt x="1251" y="2"/>
                    <a:pt x="1251" y="2"/>
                    <a:pt x="1251" y="2"/>
                  </a:cubicBezTo>
                  <a:cubicBezTo>
                    <a:pt x="733" y="720"/>
                    <a:pt x="733" y="720"/>
                    <a:pt x="733" y="720"/>
                  </a:cubicBezTo>
                  <a:cubicBezTo>
                    <a:pt x="0" y="716"/>
                    <a:pt x="0" y="716"/>
                    <a:pt x="0" y="716"/>
                  </a:cubicBezTo>
                  <a:cubicBezTo>
                    <a:pt x="3" y="774"/>
                    <a:pt x="4" y="834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893"/>
                    <a:pt x="4" y="893"/>
                    <a:pt x="4" y="893"/>
                  </a:cubicBezTo>
                  <a:cubicBezTo>
                    <a:pt x="4" y="946"/>
                    <a:pt x="3" y="999"/>
                    <a:pt x="1" y="1052"/>
                  </a:cubicBezTo>
                  <a:cubicBezTo>
                    <a:pt x="806" y="1058"/>
                    <a:pt x="806" y="1058"/>
                    <a:pt x="806" y="1058"/>
                  </a:cubicBezTo>
                  <a:cubicBezTo>
                    <a:pt x="1240" y="1795"/>
                    <a:pt x="1240" y="1795"/>
                    <a:pt x="1240" y="1795"/>
                  </a:cubicBezTo>
                  <a:cubicBezTo>
                    <a:pt x="1285" y="1794"/>
                    <a:pt x="1285" y="1794"/>
                    <a:pt x="1285" y="1794"/>
                  </a:cubicBezTo>
                  <a:cubicBezTo>
                    <a:pt x="1319" y="1608"/>
                    <a:pt x="1342" y="1419"/>
                    <a:pt x="1355" y="1227"/>
                  </a:cubicBezTo>
                  <a:cubicBezTo>
                    <a:pt x="1358" y="1183"/>
                    <a:pt x="1360" y="1139"/>
                    <a:pt x="1362" y="1095"/>
                  </a:cubicBezTo>
                  <a:cubicBezTo>
                    <a:pt x="1364" y="1037"/>
                    <a:pt x="1365" y="978"/>
                    <a:pt x="1366" y="919"/>
                  </a:cubicBezTo>
                  <a:cubicBezTo>
                    <a:pt x="1366" y="910"/>
                    <a:pt x="1366" y="902"/>
                    <a:pt x="1366" y="893"/>
                  </a:cubicBezTo>
                  <a:cubicBezTo>
                    <a:pt x="1366" y="857"/>
                    <a:pt x="1365" y="821"/>
                    <a:pt x="1365" y="786"/>
                  </a:cubicBezTo>
                  <a:cubicBezTo>
                    <a:pt x="1363" y="727"/>
                    <a:pt x="1361" y="668"/>
                    <a:pt x="1358" y="610"/>
                  </a:cubicBezTo>
                  <a:cubicBezTo>
                    <a:pt x="1355" y="566"/>
                    <a:pt x="1352" y="522"/>
                    <a:pt x="1349" y="478"/>
                  </a:cubicBezTo>
                  <a:cubicBezTo>
                    <a:pt x="1336" y="317"/>
                    <a:pt x="1315" y="157"/>
                    <a:pt x="1287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îš1îḓè">
              <a:extLst>
                <a:ext uri="{FF2B5EF4-FFF2-40B4-BE49-F238E27FC236}">
                  <a16:creationId xmlns:a16="http://schemas.microsoft.com/office/drawing/2014/main" id="{B93CF0BB-FE6D-4C71-9234-8F8AE45F3CAF}"/>
                </a:ext>
              </a:extLst>
            </p:cNvPr>
            <p:cNvSpPr/>
            <p:nvPr/>
          </p:nvSpPr>
          <p:spPr bwMode="auto">
            <a:xfrm>
              <a:off x="6644193" y="3749857"/>
              <a:ext cx="369935" cy="79546"/>
            </a:xfrm>
            <a:custGeom>
              <a:avLst/>
              <a:gdLst>
                <a:gd name="T0" fmla="*/ 0 w 1609"/>
                <a:gd name="T1" fmla="*/ 0 h 346"/>
                <a:gd name="T2" fmla="*/ 9 w 1609"/>
                <a:gd name="T3" fmla="*/ 187 h 346"/>
                <a:gd name="T4" fmla="*/ 9 w 1609"/>
                <a:gd name="T5" fmla="*/ 187 h 346"/>
                <a:gd name="T6" fmla="*/ 9 w 1609"/>
                <a:gd name="T7" fmla="*/ 187 h 346"/>
                <a:gd name="T8" fmla="*/ 4 w 1609"/>
                <a:gd name="T9" fmla="*/ 334 h 346"/>
                <a:gd name="T10" fmla="*/ 1606 w 1609"/>
                <a:gd name="T11" fmla="*/ 346 h 346"/>
                <a:gd name="T12" fmla="*/ 1609 w 1609"/>
                <a:gd name="T13" fmla="*/ 187 h 346"/>
                <a:gd name="T14" fmla="*/ 1609 w 1609"/>
                <a:gd name="T15" fmla="*/ 187 h 346"/>
                <a:gd name="T16" fmla="*/ 1605 w 1609"/>
                <a:gd name="T17" fmla="*/ 10 h 346"/>
                <a:gd name="T18" fmla="*/ 0 w 1609"/>
                <a:gd name="T19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09" h="346">
                  <a:moveTo>
                    <a:pt x="0" y="0"/>
                  </a:moveTo>
                  <a:cubicBezTo>
                    <a:pt x="6" y="62"/>
                    <a:pt x="9" y="124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187"/>
                    <a:pt x="9" y="187"/>
                    <a:pt x="9" y="187"/>
                  </a:cubicBezTo>
                  <a:cubicBezTo>
                    <a:pt x="9" y="236"/>
                    <a:pt x="7" y="285"/>
                    <a:pt x="4" y="334"/>
                  </a:cubicBezTo>
                  <a:cubicBezTo>
                    <a:pt x="1606" y="346"/>
                    <a:pt x="1606" y="346"/>
                    <a:pt x="1606" y="346"/>
                  </a:cubicBezTo>
                  <a:cubicBezTo>
                    <a:pt x="1608" y="293"/>
                    <a:pt x="1609" y="240"/>
                    <a:pt x="1609" y="187"/>
                  </a:cubicBezTo>
                  <a:cubicBezTo>
                    <a:pt x="1609" y="187"/>
                    <a:pt x="1609" y="187"/>
                    <a:pt x="1609" y="187"/>
                  </a:cubicBezTo>
                  <a:cubicBezTo>
                    <a:pt x="1609" y="128"/>
                    <a:pt x="1608" y="68"/>
                    <a:pt x="1605" y="1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śḷíďé">
              <a:extLst>
                <a:ext uri="{FF2B5EF4-FFF2-40B4-BE49-F238E27FC236}">
                  <a16:creationId xmlns:a16="http://schemas.microsoft.com/office/drawing/2014/main" id="{9B934B98-31B8-400A-8D82-EB1AEFCF59D1}"/>
                </a:ext>
              </a:extLst>
            </p:cNvPr>
            <p:cNvSpPr/>
            <p:nvPr/>
          </p:nvSpPr>
          <p:spPr bwMode="auto">
            <a:xfrm>
              <a:off x="6378721" y="3747941"/>
              <a:ext cx="267388" cy="78587"/>
            </a:xfrm>
            <a:custGeom>
              <a:avLst/>
              <a:gdLst>
                <a:gd name="T0" fmla="*/ 0 w 1165"/>
                <a:gd name="T1" fmla="*/ 0 h 341"/>
                <a:gd name="T2" fmla="*/ 20 w 1165"/>
                <a:gd name="T3" fmla="*/ 194 h 341"/>
                <a:gd name="T4" fmla="*/ 20 w 1165"/>
                <a:gd name="T5" fmla="*/ 194 h 341"/>
                <a:gd name="T6" fmla="*/ 20 w 1165"/>
                <a:gd name="T7" fmla="*/ 194 h 341"/>
                <a:gd name="T8" fmla="*/ 10 w 1165"/>
                <a:gd name="T9" fmla="*/ 332 h 341"/>
                <a:gd name="T10" fmla="*/ 1160 w 1165"/>
                <a:gd name="T11" fmla="*/ 341 h 341"/>
                <a:gd name="T12" fmla="*/ 1165 w 1165"/>
                <a:gd name="T13" fmla="*/ 194 h 341"/>
                <a:gd name="T14" fmla="*/ 1165 w 1165"/>
                <a:gd name="T15" fmla="*/ 194 h 341"/>
                <a:gd name="T16" fmla="*/ 1156 w 1165"/>
                <a:gd name="T17" fmla="*/ 7 h 341"/>
                <a:gd name="T18" fmla="*/ 0 w 1165"/>
                <a:gd name="T19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5" h="341">
                  <a:moveTo>
                    <a:pt x="0" y="0"/>
                  </a:moveTo>
                  <a:cubicBezTo>
                    <a:pt x="13" y="63"/>
                    <a:pt x="20" y="127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194"/>
                    <a:pt x="20" y="194"/>
                    <a:pt x="20" y="194"/>
                  </a:cubicBezTo>
                  <a:cubicBezTo>
                    <a:pt x="20" y="241"/>
                    <a:pt x="17" y="287"/>
                    <a:pt x="10" y="332"/>
                  </a:cubicBezTo>
                  <a:cubicBezTo>
                    <a:pt x="1160" y="341"/>
                    <a:pt x="1160" y="341"/>
                    <a:pt x="1160" y="341"/>
                  </a:cubicBezTo>
                  <a:cubicBezTo>
                    <a:pt x="1163" y="292"/>
                    <a:pt x="1165" y="243"/>
                    <a:pt x="1165" y="194"/>
                  </a:cubicBezTo>
                  <a:cubicBezTo>
                    <a:pt x="1165" y="194"/>
                    <a:pt x="1165" y="194"/>
                    <a:pt x="1165" y="194"/>
                  </a:cubicBezTo>
                  <a:cubicBezTo>
                    <a:pt x="1165" y="131"/>
                    <a:pt x="1162" y="69"/>
                    <a:pt x="1156" y="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B7A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îŝ1îde">
              <a:extLst>
                <a:ext uri="{FF2B5EF4-FFF2-40B4-BE49-F238E27FC236}">
                  <a16:creationId xmlns:a16="http://schemas.microsoft.com/office/drawing/2014/main" id="{2E80DF97-4F2E-42DD-AFF4-94BAEC96C538}"/>
                </a:ext>
              </a:extLst>
            </p:cNvPr>
            <p:cNvSpPr/>
            <p:nvPr/>
          </p:nvSpPr>
          <p:spPr bwMode="auto">
            <a:xfrm>
              <a:off x="6169795" y="3746982"/>
              <a:ext cx="213719" cy="77629"/>
            </a:xfrm>
            <a:custGeom>
              <a:avLst/>
              <a:gdLst>
                <a:gd name="T0" fmla="*/ 286 w 932"/>
                <a:gd name="T1" fmla="*/ 0 h 336"/>
                <a:gd name="T2" fmla="*/ 0 w 932"/>
                <a:gd name="T3" fmla="*/ 259 h 336"/>
                <a:gd name="T4" fmla="*/ 100 w 932"/>
                <a:gd name="T5" fmla="*/ 330 h 336"/>
                <a:gd name="T6" fmla="*/ 922 w 932"/>
                <a:gd name="T7" fmla="*/ 336 h 336"/>
                <a:gd name="T8" fmla="*/ 932 w 932"/>
                <a:gd name="T9" fmla="*/ 198 h 336"/>
                <a:gd name="T10" fmla="*/ 932 w 932"/>
                <a:gd name="T11" fmla="*/ 198 h 336"/>
                <a:gd name="T12" fmla="*/ 912 w 932"/>
                <a:gd name="T13" fmla="*/ 4 h 336"/>
                <a:gd name="T14" fmla="*/ 286 w 932"/>
                <a:gd name="T15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2" h="336">
                  <a:moveTo>
                    <a:pt x="286" y="0"/>
                  </a:moveTo>
                  <a:cubicBezTo>
                    <a:pt x="0" y="259"/>
                    <a:pt x="0" y="259"/>
                    <a:pt x="0" y="259"/>
                  </a:cubicBezTo>
                  <a:cubicBezTo>
                    <a:pt x="22" y="302"/>
                    <a:pt x="59" y="329"/>
                    <a:pt x="100" y="330"/>
                  </a:cubicBezTo>
                  <a:cubicBezTo>
                    <a:pt x="922" y="336"/>
                    <a:pt x="922" y="336"/>
                    <a:pt x="922" y="336"/>
                  </a:cubicBezTo>
                  <a:cubicBezTo>
                    <a:pt x="929" y="291"/>
                    <a:pt x="932" y="245"/>
                    <a:pt x="932" y="198"/>
                  </a:cubicBezTo>
                  <a:cubicBezTo>
                    <a:pt x="932" y="198"/>
                    <a:pt x="932" y="198"/>
                    <a:pt x="932" y="198"/>
                  </a:cubicBezTo>
                  <a:cubicBezTo>
                    <a:pt x="932" y="131"/>
                    <a:pt x="925" y="67"/>
                    <a:pt x="912" y="4"/>
                  </a:cubicBezTo>
                  <a:cubicBezTo>
                    <a:pt x="286" y="0"/>
                    <a:pt x="286" y="0"/>
                    <a:pt x="286" y="0"/>
                  </a:cubicBezTo>
                </a:path>
              </a:pathLst>
            </a:custGeom>
            <a:solidFill>
              <a:srgbClr val="7023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íṩlîďé">
              <a:extLst>
                <a:ext uri="{FF2B5EF4-FFF2-40B4-BE49-F238E27FC236}">
                  <a16:creationId xmlns:a16="http://schemas.microsoft.com/office/drawing/2014/main" id="{4D2A075E-EDD5-44A5-85EE-1119D6F0F22A}"/>
                </a:ext>
              </a:extLst>
            </p:cNvPr>
            <p:cNvSpPr/>
            <p:nvPr/>
          </p:nvSpPr>
          <p:spPr bwMode="auto">
            <a:xfrm>
              <a:off x="6165003" y="3746982"/>
              <a:ext cx="69962" cy="59420"/>
            </a:xfrm>
            <a:custGeom>
              <a:avLst/>
              <a:gdLst>
                <a:gd name="T0" fmla="*/ 124 w 308"/>
                <a:gd name="T1" fmla="*/ 0 h 260"/>
                <a:gd name="T2" fmla="*/ 0 w 308"/>
                <a:gd name="T3" fmla="*/ 165 h 260"/>
                <a:gd name="T4" fmla="*/ 22 w 308"/>
                <a:gd name="T5" fmla="*/ 260 h 260"/>
                <a:gd name="T6" fmla="*/ 308 w 308"/>
                <a:gd name="T7" fmla="*/ 1 h 260"/>
                <a:gd name="T8" fmla="*/ 124 w 308"/>
                <a:gd name="T9" fmla="*/ 0 h 260"/>
                <a:gd name="T10" fmla="*/ 124 w 308"/>
                <a:gd name="T1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8" h="260">
                  <a:moveTo>
                    <a:pt x="124" y="0"/>
                  </a:moveTo>
                  <a:cubicBezTo>
                    <a:pt x="56" y="0"/>
                    <a:pt x="1" y="74"/>
                    <a:pt x="0" y="165"/>
                  </a:cubicBezTo>
                  <a:cubicBezTo>
                    <a:pt x="0" y="200"/>
                    <a:pt x="8" y="233"/>
                    <a:pt x="22" y="260"/>
                  </a:cubicBezTo>
                  <a:cubicBezTo>
                    <a:pt x="308" y="1"/>
                    <a:pt x="308" y="1"/>
                    <a:pt x="308" y="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0"/>
                    <a:pt x="124" y="0"/>
                    <a:pt x="124" y="0"/>
                  </a:cubicBezTo>
                </a:path>
              </a:pathLst>
            </a:custGeom>
            <a:solidFill>
              <a:srgbClr val="7625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ïSlíḑé">
              <a:extLst>
                <a:ext uri="{FF2B5EF4-FFF2-40B4-BE49-F238E27FC236}">
                  <a16:creationId xmlns:a16="http://schemas.microsoft.com/office/drawing/2014/main" id="{7338718F-C1F0-4FFF-8A5C-3F4377E1002A}"/>
                </a:ext>
              </a:extLst>
            </p:cNvPr>
            <p:cNvSpPr/>
            <p:nvPr/>
          </p:nvSpPr>
          <p:spPr bwMode="auto">
            <a:xfrm>
              <a:off x="5239208" y="2957277"/>
              <a:ext cx="2185106" cy="2095018"/>
            </a:xfrm>
            <a:custGeom>
              <a:avLst/>
              <a:gdLst>
                <a:gd name="T0" fmla="*/ 9089 w 9521"/>
                <a:gd name="T1" fmla="*/ 1506 h 9142"/>
                <a:gd name="T2" fmla="*/ 8137 w 9521"/>
                <a:gd name="T3" fmla="*/ 0 h 9142"/>
                <a:gd name="T4" fmla="*/ 7979 w 9521"/>
                <a:gd name="T5" fmla="*/ 144 h 9142"/>
                <a:gd name="T6" fmla="*/ 7818 w 9521"/>
                <a:gd name="T7" fmla="*/ 290 h 9142"/>
                <a:gd name="T8" fmla="*/ 9093 w 9521"/>
                <a:gd name="T9" fmla="*/ 3646 h 9142"/>
                <a:gd name="T10" fmla="*/ 4025 w 9521"/>
                <a:gd name="T11" fmla="*/ 8713 h 9142"/>
                <a:gd name="T12" fmla="*/ 319 w 9521"/>
                <a:gd name="T13" fmla="*/ 7098 h 9142"/>
                <a:gd name="T14" fmla="*/ 159 w 9521"/>
                <a:gd name="T15" fmla="*/ 7244 h 9142"/>
                <a:gd name="T16" fmla="*/ 0 w 9521"/>
                <a:gd name="T17" fmla="*/ 7388 h 9142"/>
                <a:gd name="T18" fmla="*/ 139 w 9521"/>
                <a:gd name="T19" fmla="*/ 7532 h 9142"/>
                <a:gd name="T20" fmla="*/ 1886 w 9521"/>
                <a:gd name="T21" fmla="*/ 8710 h 9142"/>
                <a:gd name="T22" fmla="*/ 4025 w 9521"/>
                <a:gd name="T23" fmla="*/ 9142 h 9142"/>
                <a:gd name="T24" fmla="*/ 6165 w 9521"/>
                <a:gd name="T25" fmla="*/ 8710 h 9142"/>
                <a:gd name="T26" fmla="*/ 7911 w 9521"/>
                <a:gd name="T27" fmla="*/ 7532 h 9142"/>
                <a:gd name="T28" fmla="*/ 9089 w 9521"/>
                <a:gd name="T29" fmla="*/ 5785 h 9142"/>
                <a:gd name="T30" fmla="*/ 9521 w 9521"/>
                <a:gd name="T31" fmla="*/ 3646 h 9142"/>
                <a:gd name="T32" fmla="*/ 9089 w 9521"/>
                <a:gd name="T33" fmla="*/ 1506 h 9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521" h="9142">
                  <a:moveTo>
                    <a:pt x="9089" y="1506"/>
                  </a:moveTo>
                  <a:cubicBezTo>
                    <a:pt x="8855" y="953"/>
                    <a:pt x="8535" y="448"/>
                    <a:pt x="8137" y="0"/>
                  </a:cubicBezTo>
                  <a:cubicBezTo>
                    <a:pt x="7979" y="144"/>
                    <a:pt x="7979" y="144"/>
                    <a:pt x="7979" y="144"/>
                  </a:cubicBezTo>
                  <a:cubicBezTo>
                    <a:pt x="7818" y="290"/>
                    <a:pt x="7818" y="290"/>
                    <a:pt x="7818" y="290"/>
                  </a:cubicBezTo>
                  <a:cubicBezTo>
                    <a:pt x="8611" y="1184"/>
                    <a:pt x="9093" y="2360"/>
                    <a:pt x="9093" y="3646"/>
                  </a:cubicBezTo>
                  <a:cubicBezTo>
                    <a:pt x="9093" y="6440"/>
                    <a:pt x="6819" y="8713"/>
                    <a:pt x="4025" y="8713"/>
                  </a:cubicBezTo>
                  <a:cubicBezTo>
                    <a:pt x="2564" y="8713"/>
                    <a:pt x="1245" y="8091"/>
                    <a:pt x="319" y="7098"/>
                  </a:cubicBezTo>
                  <a:cubicBezTo>
                    <a:pt x="159" y="7244"/>
                    <a:pt x="159" y="7244"/>
                    <a:pt x="159" y="7244"/>
                  </a:cubicBezTo>
                  <a:cubicBezTo>
                    <a:pt x="0" y="7388"/>
                    <a:pt x="0" y="7388"/>
                    <a:pt x="0" y="7388"/>
                  </a:cubicBezTo>
                  <a:cubicBezTo>
                    <a:pt x="46" y="7437"/>
                    <a:pt x="92" y="7485"/>
                    <a:pt x="139" y="7532"/>
                  </a:cubicBezTo>
                  <a:cubicBezTo>
                    <a:pt x="644" y="8037"/>
                    <a:pt x="1231" y="8433"/>
                    <a:pt x="1886" y="8710"/>
                  </a:cubicBezTo>
                  <a:cubicBezTo>
                    <a:pt x="2564" y="8996"/>
                    <a:pt x="3283" y="9142"/>
                    <a:pt x="4025" y="9142"/>
                  </a:cubicBezTo>
                  <a:cubicBezTo>
                    <a:pt x="4767" y="9142"/>
                    <a:pt x="5487" y="8996"/>
                    <a:pt x="6165" y="8710"/>
                  </a:cubicBezTo>
                  <a:cubicBezTo>
                    <a:pt x="6819" y="8433"/>
                    <a:pt x="7407" y="8037"/>
                    <a:pt x="7911" y="7532"/>
                  </a:cubicBezTo>
                  <a:cubicBezTo>
                    <a:pt x="8416" y="7027"/>
                    <a:pt x="8812" y="6440"/>
                    <a:pt x="9089" y="5785"/>
                  </a:cubicBezTo>
                  <a:cubicBezTo>
                    <a:pt x="9376" y="5107"/>
                    <a:pt x="9521" y="4388"/>
                    <a:pt x="9521" y="3646"/>
                  </a:cubicBezTo>
                  <a:cubicBezTo>
                    <a:pt x="9521" y="2904"/>
                    <a:pt x="9376" y="2184"/>
                    <a:pt x="9089" y="1506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ṩľîḓê">
              <a:extLst>
                <a:ext uri="{FF2B5EF4-FFF2-40B4-BE49-F238E27FC236}">
                  <a16:creationId xmlns:a16="http://schemas.microsoft.com/office/drawing/2014/main" id="{1FC298BC-F60B-4DEC-BC37-DEB1791662E5}"/>
                </a:ext>
              </a:extLst>
            </p:cNvPr>
            <p:cNvSpPr/>
            <p:nvPr/>
          </p:nvSpPr>
          <p:spPr bwMode="auto">
            <a:xfrm>
              <a:off x="4901858" y="2533674"/>
              <a:ext cx="2205232" cy="2117061"/>
            </a:xfrm>
            <a:custGeom>
              <a:avLst/>
              <a:gdLst>
                <a:gd name="T0" fmla="*/ 9382 w 9608"/>
                <a:gd name="T1" fmla="*/ 1610 h 9238"/>
                <a:gd name="T2" fmla="*/ 7636 w 9608"/>
                <a:gd name="T3" fmla="*/ 432 h 9238"/>
                <a:gd name="T4" fmla="*/ 5496 w 9608"/>
                <a:gd name="T5" fmla="*/ 0 h 9238"/>
                <a:gd name="T6" fmla="*/ 3357 w 9608"/>
                <a:gd name="T7" fmla="*/ 432 h 9238"/>
                <a:gd name="T8" fmla="*/ 1610 w 9608"/>
                <a:gd name="T9" fmla="*/ 1610 h 9238"/>
                <a:gd name="T10" fmla="*/ 432 w 9608"/>
                <a:gd name="T11" fmla="*/ 3356 h 9238"/>
                <a:gd name="T12" fmla="*/ 0 w 9608"/>
                <a:gd name="T13" fmla="*/ 5496 h 9238"/>
                <a:gd name="T14" fmla="*/ 432 w 9608"/>
                <a:gd name="T15" fmla="*/ 7635 h 9238"/>
                <a:gd name="T16" fmla="*/ 1471 w 9608"/>
                <a:gd name="T17" fmla="*/ 9238 h 9238"/>
                <a:gd name="T18" fmla="*/ 1630 w 9608"/>
                <a:gd name="T19" fmla="*/ 9094 h 9238"/>
                <a:gd name="T20" fmla="*/ 1790 w 9608"/>
                <a:gd name="T21" fmla="*/ 8948 h 9238"/>
                <a:gd name="T22" fmla="*/ 428 w 9608"/>
                <a:gd name="T23" fmla="*/ 5496 h 9238"/>
                <a:gd name="T24" fmla="*/ 5496 w 9608"/>
                <a:gd name="T25" fmla="*/ 428 h 9238"/>
                <a:gd name="T26" fmla="*/ 9289 w 9608"/>
                <a:gd name="T27" fmla="*/ 2140 h 9238"/>
                <a:gd name="T28" fmla="*/ 9450 w 9608"/>
                <a:gd name="T29" fmla="*/ 1994 h 9238"/>
                <a:gd name="T30" fmla="*/ 9608 w 9608"/>
                <a:gd name="T31" fmla="*/ 1850 h 9238"/>
                <a:gd name="T32" fmla="*/ 9382 w 9608"/>
                <a:gd name="T33" fmla="*/ 1610 h 9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08" h="9238">
                  <a:moveTo>
                    <a:pt x="9382" y="1610"/>
                  </a:moveTo>
                  <a:cubicBezTo>
                    <a:pt x="8878" y="1105"/>
                    <a:pt x="8290" y="709"/>
                    <a:pt x="7636" y="432"/>
                  </a:cubicBezTo>
                  <a:cubicBezTo>
                    <a:pt x="6958" y="145"/>
                    <a:pt x="6238" y="0"/>
                    <a:pt x="5496" y="0"/>
                  </a:cubicBezTo>
                  <a:cubicBezTo>
                    <a:pt x="4754" y="0"/>
                    <a:pt x="4035" y="145"/>
                    <a:pt x="3357" y="432"/>
                  </a:cubicBezTo>
                  <a:cubicBezTo>
                    <a:pt x="2702" y="709"/>
                    <a:pt x="2115" y="1105"/>
                    <a:pt x="1610" y="1610"/>
                  </a:cubicBezTo>
                  <a:cubicBezTo>
                    <a:pt x="1105" y="2114"/>
                    <a:pt x="709" y="2702"/>
                    <a:pt x="432" y="3356"/>
                  </a:cubicBezTo>
                  <a:cubicBezTo>
                    <a:pt x="145" y="4034"/>
                    <a:pt x="0" y="4754"/>
                    <a:pt x="0" y="5496"/>
                  </a:cubicBezTo>
                  <a:cubicBezTo>
                    <a:pt x="0" y="6238"/>
                    <a:pt x="145" y="6957"/>
                    <a:pt x="432" y="7635"/>
                  </a:cubicBezTo>
                  <a:cubicBezTo>
                    <a:pt x="683" y="8228"/>
                    <a:pt x="1032" y="8767"/>
                    <a:pt x="1471" y="9238"/>
                  </a:cubicBezTo>
                  <a:cubicBezTo>
                    <a:pt x="1630" y="9094"/>
                    <a:pt x="1630" y="9094"/>
                    <a:pt x="1630" y="9094"/>
                  </a:cubicBezTo>
                  <a:cubicBezTo>
                    <a:pt x="1790" y="8948"/>
                    <a:pt x="1790" y="8948"/>
                    <a:pt x="1790" y="8948"/>
                  </a:cubicBezTo>
                  <a:cubicBezTo>
                    <a:pt x="946" y="8043"/>
                    <a:pt x="428" y="6829"/>
                    <a:pt x="428" y="5496"/>
                  </a:cubicBezTo>
                  <a:cubicBezTo>
                    <a:pt x="428" y="2702"/>
                    <a:pt x="2702" y="428"/>
                    <a:pt x="5496" y="428"/>
                  </a:cubicBezTo>
                  <a:cubicBezTo>
                    <a:pt x="7004" y="428"/>
                    <a:pt x="8360" y="1091"/>
                    <a:pt x="9289" y="2140"/>
                  </a:cubicBezTo>
                  <a:cubicBezTo>
                    <a:pt x="9450" y="1994"/>
                    <a:pt x="9450" y="1994"/>
                    <a:pt x="9450" y="1994"/>
                  </a:cubicBezTo>
                  <a:cubicBezTo>
                    <a:pt x="9608" y="1850"/>
                    <a:pt x="9608" y="1850"/>
                    <a:pt x="9608" y="1850"/>
                  </a:cubicBezTo>
                  <a:cubicBezTo>
                    <a:pt x="9536" y="1768"/>
                    <a:pt x="9460" y="1688"/>
                    <a:pt x="9382" y="1610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S1îdê">
              <a:extLst>
                <a:ext uri="{FF2B5EF4-FFF2-40B4-BE49-F238E27FC236}">
                  <a16:creationId xmlns:a16="http://schemas.microsoft.com/office/drawing/2014/main" id="{32C16354-66C8-4B47-9372-9E9DD1FF2C3C}"/>
                </a:ext>
              </a:extLst>
            </p:cNvPr>
            <p:cNvSpPr/>
            <p:nvPr/>
          </p:nvSpPr>
          <p:spPr bwMode="auto">
            <a:xfrm>
              <a:off x="6839702" y="2588301"/>
              <a:ext cx="328724" cy="481107"/>
            </a:xfrm>
            <a:custGeom>
              <a:avLst/>
              <a:gdLst>
                <a:gd name="T0" fmla="*/ 34 w 343"/>
                <a:gd name="T1" fmla="*/ 502 h 502"/>
                <a:gd name="T2" fmla="*/ 0 w 343"/>
                <a:gd name="T3" fmla="*/ 293 h 502"/>
                <a:gd name="T4" fmla="*/ 290 w 343"/>
                <a:gd name="T5" fmla="*/ 0 h 502"/>
                <a:gd name="T6" fmla="*/ 343 w 343"/>
                <a:gd name="T7" fmla="*/ 198 h 502"/>
                <a:gd name="T8" fmla="*/ 34 w 343"/>
                <a:gd name="T9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502">
                  <a:moveTo>
                    <a:pt x="34" y="502"/>
                  </a:moveTo>
                  <a:lnTo>
                    <a:pt x="0" y="293"/>
                  </a:lnTo>
                  <a:lnTo>
                    <a:pt x="290" y="0"/>
                  </a:lnTo>
                  <a:lnTo>
                    <a:pt x="343" y="198"/>
                  </a:lnTo>
                  <a:lnTo>
                    <a:pt x="34" y="502"/>
                  </a:lnTo>
                  <a:close/>
                </a:path>
              </a:pathLst>
            </a:custGeom>
            <a:solidFill>
              <a:srgbClr val="0099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ŝľidê">
              <a:extLst>
                <a:ext uri="{FF2B5EF4-FFF2-40B4-BE49-F238E27FC236}">
                  <a16:creationId xmlns:a16="http://schemas.microsoft.com/office/drawing/2014/main" id="{2D363659-06FC-4285-8940-D8A1457654AC}"/>
                </a:ext>
              </a:extLst>
            </p:cNvPr>
            <p:cNvSpPr/>
            <p:nvPr/>
          </p:nvSpPr>
          <p:spPr bwMode="auto">
            <a:xfrm>
              <a:off x="6936498" y="2832688"/>
              <a:ext cx="483023" cy="328724"/>
            </a:xfrm>
            <a:custGeom>
              <a:avLst/>
              <a:gdLst>
                <a:gd name="T0" fmla="*/ 504 w 504"/>
                <a:gd name="T1" fmla="*/ 32 h 343"/>
                <a:gd name="T2" fmla="*/ 294 w 504"/>
                <a:gd name="T3" fmla="*/ 0 h 343"/>
                <a:gd name="T4" fmla="*/ 0 w 504"/>
                <a:gd name="T5" fmla="*/ 292 h 343"/>
                <a:gd name="T6" fmla="*/ 201 w 504"/>
                <a:gd name="T7" fmla="*/ 343 h 343"/>
                <a:gd name="T8" fmla="*/ 504 w 504"/>
                <a:gd name="T9" fmla="*/ 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4" h="343">
                  <a:moveTo>
                    <a:pt x="504" y="32"/>
                  </a:moveTo>
                  <a:lnTo>
                    <a:pt x="294" y="0"/>
                  </a:lnTo>
                  <a:lnTo>
                    <a:pt x="0" y="292"/>
                  </a:lnTo>
                  <a:lnTo>
                    <a:pt x="201" y="343"/>
                  </a:lnTo>
                  <a:lnTo>
                    <a:pt x="504" y="32"/>
                  </a:lnTo>
                  <a:close/>
                </a:path>
              </a:pathLst>
            </a:custGeom>
            <a:solidFill>
              <a:srgbClr val="0075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ïśḻïḋê">
              <a:extLst>
                <a:ext uri="{FF2B5EF4-FFF2-40B4-BE49-F238E27FC236}">
                  <a16:creationId xmlns:a16="http://schemas.microsoft.com/office/drawing/2014/main" id="{60B56FBE-BECE-48AE-B9FA-72325BF16D45}"/>
                </a:ext>
              </a:extLst>
            </p:cNvPr>
            <p:cNvSpPr/>
            <p:nvPr/>
          </p:nvSpPr>
          <p:spPr bwMode="auto">
            <a:xfrm>
              <a:off x="6158294" y="2718641"/>
              <a:ext cx="1124179" cy="1108845"/>
            </a:xfrm>
            <a:custGeom>
              <a:avLst/>
              <a:gdLst>
                <a:gd name="T0" fmla="*/ 4818 w 4895"/>
                <a:gd name="T1" fmla="*/ 79 h 4842"/>
                <a:gd name="T2" fmla="*/ 4846 w 4895"/>
                <a:gd name="T3" fmla="*/ 283 h 4842"/>
                <a:gd name="T4" fmla="*/ 281 w 4895"/>
                <a:gd name="T5" fmla="*/ 4794 h 4842"/>
                <a:gd name="T6" fmla="*/ 77 w 4895"/>
                <a:gd name="T7" fmla="*/ 4763 h 4842"/>
                <a:gd name="T8" fmla="*/ 48 w 4895"/>
                <a:gd name="T9" fmla="*/ 4559 h 4842"/>
                <a:gd name="T10" fmla="*/ 4614 w 4895"/>
                <a:gd name="T11" fmla="*/ 48 h 4842"/>
                <a:gd name="T12" fmla="*/ 4818 w 4895"/>
                <a:gd name="T13" fmla="*/ 79 h 4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5" h="4842">
                  <a:moveTo>
                    <a:pt x="4818" y="79"/>
                  </a:moveTo>
                  <a:cubicBezTo>
                    <a:pt x="4882" y="144"/>
                    <a:pt x="4895" y="235"/>
                    <a:pt x="4846" y="283"/>
                  </a:cubicBezTo>
                  <a:cubicBezTo>
                    <a:pt x="281" y="4794"/>
                    <a:pt x="281" y="4794"/>
                    <a:pt x="281" y="4794"/>
                  </a:cubicBezTo>
                  <a:cubicBezTo>
                    <a:pt x="232" y="4842"/>
                    <a:pt x="141" y="4828"/>
                    <a:pt x="77" y="4763"/>
                  </a:cubicBezTo>
                  <a:cubicBezTo>
                    <a:pt x="13" y="4698"/>
                    <a:pt x="0" y="4607"/>
                    <a:pt x="48" y="4559"/>
                  </a:cubicBezTo>
                  <a:cubicBezTo>
                    <a:pt x="4614" y="48"/>
                    <a:pt x="4614" y="48"/>
                    <a:pt x="4614" y="48"/>
                  </a:cubicBezTo>
                  <a:cubicBezTo>
                    <a:pt x="4662" y="0"/>
                    <a:pt x="4754" y="14"/>
                    <a:pt x="4818" y="79"/>
                  </a:cubicBezTo>
                  <a:close/>
                </a:path>
              </a:pathLst>
            </a:custGeom>
            <a:solidFill>
              <a:srgbClr val="4039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ïS1îḓé">
              <a:extLst>
                <a:ext uri="{FF2B5EF4-FFF2-40B4-BE49-F238E27FC236}">
                  <a16:creationId xmlns:a16="http://schemas.microsoft.com/office/drawing/2014/main" id="{9EC5ADE6-3E22-40B6-BFEA-7FBFB1EA7C83}"/>
                </a:ext>
              </a:extLst>
            </p:cNvPr>
            <p:cNvSpPr/>
            <p:nvPr/>
          </p:nvSpPr>
          <p:spPr bwMode="auto">
            <a:xfrm>
              <a:off x="4351749" y="2197282"/>
              <a:ext cx="506024" cy="488774"/>
            </a:xfrm>
            <a:custGeom>
              <a:avLst/>
              <a:gdLst>
                <a:gd name="T0" fmla="*/ 1972 w 2208"/>
                <a:gd name="T1" fmla="*/ 1865 h 2136"/>
                <a:gd name="T2" fmla="*/ 1697 w 2208"/>
                <a:gd name="T3" fmla="*/ 1880 h 2136"/>
                <a:gd name="T4" fmla="*/ 1310 w 2208"/>
                <a:gd name="T5" fmla="*/ 1909 h 2136"/>
                <a:gd name="T6" fmla="*/ 1263 w 2208"/>
                <a:gd name="T7" fmla="*/ 1945 h 2136"/>
                <a:gd name="T8" fmla="*/ 181 w 2208"/>
                <a:gd name="T9" fmla="*/ 1759 h 2136"/>
                <a:gd name="T10" fmla="*/ 281 w 2208"/>
                <a:gd name="T11" fmla="*/ 676 h 2136"/>
                <a:gd name="T12" fmla="*/ 600 w 2208"/>
                <a:gd name="T13" fmla="*/ 429 h 2136"/>
                <a:gd name="T14" fmla="*/ 897 w 2208"/>
                <a:gd name="T15" fmla="*/ 199 h 2136"/>
                <a:gd name="T16" fmla="*/ 1208 w 2208"/>
                <a:gd name="T17" fmla="*/ 51 h 2136"/>
                <a:gd name="T18" fmla="*/ 1893 w 2208"/>
                <a:gd name="T19" fmla="*/ 242 h 2136"/>
                <a:gd name="T20" fmla="*/ 2175 w 2208"/>
                <a:gd name="T21" fmla="*/ 746 h 2136"/>
                <a:gd name="T22" fmla="*/ 1872 w 2208"/>
                <a:gd name="T23" fmla="*/ 1475 h 2136"/>
                <a:gd name="T24" fmla="*/ 1828 w 2208"/>
                <a:gd name="T25" fmla="*/ 1509 h 2136"/>
                <a:gd name="T26" fmla="*/ 2048 w 2208"/>
                <a:gd name="T27" fmla="*/ 1648 h 2136"/>
                <a:gd name="T28" fmla="*/ 2090 w 2208"/>
                <a:gd name="T29" fmla="*/ 1739 h 2136"/>
                <a:gd name="T30" fmla="*/ 1269 w 2208"/>
                <a:gd name="T31" fmla="*/ 1856 h 2136"/>
                <a:gd name="T32" fmla="*/ 1694 w 2208"/>
                <a:gd name="T33" fmla="*/ 1812 h 2136"/>
                <a:gd name="T34" fmla="*/ 1969 w 2208"/>
                <a:gd name="T35" fmla="*/ 1798 h 2136"/>
                <a:gd name="T36" fmla="*/ 2022 w 2208"/>
                <a:gd name="T37" fmla="*/ 1738 h 2136"/>
                <a:gd name="T38" fmla="*/ 1884 w 2208"/>
                <a:gd name="T39" fmla="*/ 1623 h 2136"/>
                <a:gd name="T40" fmla="*/ 1717 w 2208"/>
                <a:gd name="T41" fmla="*/ 1512 h 2136"/>
                <a:gd name="T42" fmla="*/ 1790 w 2208"/>
                <a:gd name="T43" fmla="*/ 1454 h 2136"/>
                <a:gd name="T44" fmla="*/ 1956 w 2208"/>
                <a:gd name="T45" fmla="*/ 1304 h 2136"/>
                <a:gd name="T46" fmla="*/ 2109 w 2208"/>
                <a:gd name="T47" fmla="*/ 756 h 2136"/>
                <a:gd name="T48" fmla="*/ 1907 w 2208"/>
                <a:gd name="T49" fmla="*/ 361 h 2136"/>
                <a:gd name="T50" fmla="*/ 1223 w 2208"/>
                <a:gd name="T51" fmla="*/ 117 h 2136"/>
                <a:gd name="T52" fmla="*/ 939 w 2208"/>
                <a:gd name="T53" fmla="*/ 252 h 2136"/>
                <a:gd name="T54" fmla="*/ 641 w 2208"/>
                <a:gd name="T55" fmla="*/ 482 h 2136"/>
                <a:gd name="T56" fmla="*/ 323 w 2208"/>
                <a:gd name="T57" fmla="*/ 729 h 2136"/>
                <a:gd name="T58" fmla="*/ 234 w 2208"/>
                <a:gd name="T59" fmla="*/ 1717 h 2136"/>
                <a:gd name="T60" fmla="*/ 236 w 2208"/>
                <a:gd name="T61" fmla="*/ 1719 h 2136"/>
                <a:gd name="T62" fmla="*/ 1224 w 2208"/>
                <a:gd name="T63" fmla="*/ 1890 h 2136"/>
                <a:gd name="T64" fmla="*/ 1254 w 2208"/>
                <a:gd name="T65" fmla="*/ 1868 h 2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08" h="2136">
                  <a:moveTo>
                    <a:pt x="2039" y="1841"/>
                  </a:moveTo>
                  <a:cubicBezTo>
                    <a:pt x="2020" y="1856"/>
                    <a:pt x="1996" y="1865"/>
                    <a:pt x="1972" y="1865"/>
                  </a:cubicBezTo>
                  <a:cubicBezTo>
                    <a:pt x="1882" y="1870"/>
                    <a:pt x="1791" y="1875"/>
                    <a:pt x="1700" y="1880"/>
                  </a:cubicBezTo>
                  <a:cubicBezTo>
                    <a:pt x="1697" y="1880"/>
                    <a:pt x="1697" y="1880"/>
                    <a:pt x="1697" y="1880"/>
                  </a:cubicBezTo>
                  <a:cubicBezTo>
                    <a:pt x="1576" y="1886"/>
                    <a:pt x="1456" y="1892"/>
                    <a:pt x="1335" y="1897"/>
                  </a:cubicBezTo>
                  <a:cubicBezTo>
                    <a:pt x="1328" y="1898"/>
                    <a:pt x="1321" y="1901"/>
                    <a:pt x="1310" y="1909"/>
                  </a:cubicBezTo>
                  <a:cubicBezTo>
                    <a:pt x="1306" y="1912"/>
                    <a:pt x="1302" y="1916"/>
                    <a:pt x="1297" y="1920"/>
                  </a:cubicBezTo>
                  <a:cubicBezTo>
                    <a:pt x="1286" y="1929"/>
                    <a:pt x="1274" y="1939"/>
                    <a:pt x="1263" y="1945"/>
                  </a:cubicBezTo>
                  <a:cubicBezTo>
                    <a:pt x="1061" y="2097"/>
                    <a:pt x="779" y="2136"/>
                    <a:pt x="544" y="2044"/>
                  </a:cubicBezTo>
                  <a:cubicBezTo>
                    <a:pt x="402" y="1992"/>
                    <a:pt x="273" y="1891"/>
                    <a:pt x="181" y="1759"/>
                  </a:cubicBezTo>
                  <a:cubicBezTo>
                    <a:pt x="66" y="1623"/>
                    <a:pt x="0" y="1443"/>
                    <a:pt x="1" y="1266"/>
                  </a:cubicBezTo>
                  <a:cubicBezTo>
                    <a:pt x="0" y="1039"/>
                    <a:pt x="105" y="819"/>
                    <a:pt x="281" y="676"/>
                  </a:cubicBezTo>
                  <a:cubicBezTo>
                    <a:pt x="344" y="626"/>
                    <a:pt x="413" y="572"/>
                    <a:pt x="493" y="511"/>
                  </a:cubicBezTo>
                  <a:cubicBezTo>
                    <a:pt x="528" y="483"/>
                    <a:pt x="564" y="456"/>
                    <a:pt x="600" y="429"/>
                  </a:cubicBezTo>
                  <a:cubicBezTo>
                    <a:pt x="660" y="382"/>
                    <a:pt x="660" y="382"/>
                    <a:pt x="660" y="382"/>
                  </a:cubicBezTo>
                  <a:cubicBezTo>
                    <a:pt x="739" y="321"/>
                    <a:pt x="818" y="260"/>
                    <a:pt x="897" y="199"/>
                  </a:cubicBezTo>
                  <a:cubicBezTo>
                    <a:pt x="901" y="196"/>
                    <a:pt x="901" y="196"/>
                    <a:pt x="901" y="196"/>
                  </a:cubicBezTo>
                  <a:cubicBezTo>
                    <a:pt x="989" y="127"/>
                    <a:pt x="1096" y="77"/>
                    <a:pt x="1208" y="51"/>
                  </a:cubicBezTo>
                  <a:cubicBezTo>
                    <a:pt x="1442" y="0"/>
                    <a:pt x="1716" y="76"/>
                    <a:pt x="1892" y="241"/>
                  </a:cubicBezTo>
                  <a:cubicBezTo>
                    <a:pt x="1893" y="242"/>
                    <a:pt x="1893" y="242"/>
                    <a:pt x="1893" y="242"/>
                  </a:cubicBezTo>
                  <a:cubicBezTo>
                    <a:pt x="1924" y="275"/>
                    <a:pt x="1940" y="293"/>
                    <a:pt x="1960" y="319"/>
                  </a:cubicBezTo>
                  <a:cubicBezTo>
                    <a:pt x="2086" y="465"/>
                    <a:pt x="2155" y="600"/>
                    <a:pt x="2175" y="746"/>
                  </a:cubicBezTo>
                  <a:cubicBezTo>
                    <a:pt x="2208" y="957"/>
                    <a:pt x="2147" y="1181"/>
                    <a:pt x="2010" y="1345"/>
                  </a:cubicBezTo>
                  <a:cubicBezTo>
                    <a:pt x="1970" y="1398"/>
                    <a:pt x="1920" y="1439"/>
                    <a:pt x="1872" y="1475"/>
                  </a:cubicBezTo>
                  <a:cubicBezTo>
                    <a:pt x="1831" y="1507"/>
                    <a:pt x="1831" y="1507"/>
                    <a:pt x="1831" y="1507"/>
                  </a:cubicBezTo>
                  <a:cubicBezTo>
                    <a:pt x="1830" y="1508"/>
                    <a:pt x="1829" y="1508"/>
                    <a:pt x="1828" y="1509"/>
                  </a:cubicBezTo>
                  <a:cubicBezTo>
                    <a:pt x="1858" y="1529"/>
                    <a:pt x="1888" y="1547"/>
                    <a:pt x="1918" y="1565"/>
                  </a:cubicBezTo>
                  <a:cubicBezTo>
                    <a:pt x="1961" y="1590"/>
                    <a:pt x="2006" y="1617"/>
                    <a:pt x="2048" y="1648"/>
                  </a:cubicBezTo>
                  <a:cubicBezTo>
                    <a:pt x="2049" y="1649"/>
                    <a:pt x="2049" y="1649"/>
                    <a:pt x="2049" y="1649"/>
                  </a:cubicBezTo>
                  <a:cubicBezTo>
                    <a:pt x="2076" y="1671"/>
                    <a:pt x="2091" y="1704"/>
                    <a:pt x="2090" y="1739"/>
                  </a:cubicBezTo>
                  <a:cubicBezTo>
                    <a:pt x="2089" y="1779"/>
                    <a:pt x="2070" y="1818"/>
                    <a:pt x="2039" y="1841"/>
                  </a:cubicBezTo>
                  <a:close/>
                  <a:moveTo>
                    <a:pt x="1269" y="1856"/>
                  </a:moveTo>
                  <a:cubicBezTo>
                    <a:pt x="1284" y="1844"/>
                    <a:pt x="1304" y="1831"/>
                    <a:pt x="1332" y="1830"/>
                  </a:cubicBezTo>
                  <a:cubicBezTo>
                    <a:pt x="1452" y="1824"/>
                    <a:pt x="1573" y="1818"/>
                    <a:pt x="1694" y="1812"/>
                  </a:cubicBezTo>
                  <a:cubicBezTo>
                    <a:pt x="1696" y="1812"/>
                    <a:pt x="1696" y="1812"/>
                    <a:pt x="1696" y="1812"/>
                  </a:cubicBezTo>
                  <a:cubicBezTo>
                    <a:pt x="1787" y="1807"/>
                    <a:pt x="1878" y="1803"/>
                    <a:pt x="1969" y="1798"/>
                  </a:cubicBezTo>
                  <a:cubicBezTo>
                    <a:pt x="1980" y="1798"/>
                    <a:pt x="1990" y="1794"/>
                    <a:pt x="1998" y="1788"/>
                  </a:cubicBezTo>
                  <a:cubicBezTo>
                    <a:pt x="2012" y="1777"/>
                    <a:pt x="2022" y="1757"/>
                    <a:pt x="2022" y="1738"/>
                  </a:cubicBezTo>
                  <a:cubicBezTo>
                    <a:pt x="2022" y="1728"/>
                    <a:pt x="2020" y="1713"/>
                    <a:pt x="2006" y="1702"/>
                  </a:cubicBezTo>
                  <a:cubicBezTo>
                    <a:pt x="1968" y="1673"/>
                    <a:pt x="1927" y="1648"/>
                    <a:pt x="1884" y="1623"/>
                  </a:cubicBezTo>
                  <a:cubicBezTo>
                    <a:pt x="1840" y="1597"/>
                    <a:pt x="1794" y="1570"/>
                    <a:pt x="1752" y="1538"/>
                  </a:cubicBezTo>
                  <a:cubicBezTo>
                    <a:pt x="1717" y="1512"/>
                    <a:pt x="1717" y="1512"/>
                    <a:pt x="1717" y="1512"/>
                  </a:cubicBezTo>
                  <a:cubicBezTo>
                    <a:pt x="1751" y="1485"/>
                    <a:pt x="1751" y="1485"/>
                    <a:pt x="1751" y="1485"/>
                  </a:cubicBezTo>
                  <a:cubicBezTo>
                    <a:pt x="1763" y="1474"/>
                    <a:pt x="1776" y="1464"/>
                    <a:pt x="1790" y="1454"/>
                  </a:cubicBezTo>
                  <a:cubicBezTo>
                    <a:pt x="1831" y="1422"/>
                    <a:pt x="1831" y="1422"/>
                    <a:pt x="1831" y="1422"/>
                  </a:cubicBezTo>
                  <a:cubicBezTo>
                    <a:pt x="1875" y="1388"/>
                    <a:pt x="1921" y="1350"/>
                    <a:pt x="1956" y="1304"/>
                  </a:cubicBezTo>
                  <a:cubicBezTo>
                    <a:pt x="1957" y="1303"/>
                    <a:pt x="1957" y="1303"/>
                    <a:pt x="1957" y="1303"/>
                  </a:cubicBezTo>
                  <a:cubicBezTo>
                    <a:pt x="2082" y="1153"/>
                    <a:pt x="2139" y="949"/>
                    <a:pt x="2109" y="756"/>
                  </a:cubicBezTo>
                  <a:cubicBezTo>
                    <a:pt x="2089" y="623"/>
                    <a:pt x="2026" y="498"/>
                    <a:pt x="1908" y="362"/>
                  </a:cubicBezTo>
                  <a:cubicBezTo>
                    <a:pt x="1907" y="361"/>
                    <a:pt x="1907" y="361"/>
                    <a:pt x="1907" y="361"/>
                  </a:cubicBezTo>
                  <a:cubicBezTo>
                    <a:pt x="1888" y="336"/>
                    <a:pt x="1872" y="319"/>
                    <a:pt x="1845" y="289"/>
                  </a:cubicBezTo>
                  <a:cubicBezTo>
                    <a:pt x="1685" y="140"/>
                    <a:pt x="1435" y="71"/>
                    <a:pt x="1223" y="117"/>
                  </a:cubicBezTo>
                  <a:cubicBezTo>
                    <a:pt x="1120" y="141"/>
                    <a:pt x="1023" y="187"/>
                    <a:pt x="942" y="249"/>
                  </a:cubicBezTo>
                  <a:cubicBezTo>
                    <a:pt x="939" y="252"/>
                    <a:pt x="939" y="252"/>
                    <a:pt x="939" y="252"/>
                  </a:cubicBezTo>
                  <a:cubicBezTo>
                    <a:pt x="860" y="314"/>
                    <a:pt x="780" y="375"/>
                    <a:pt x="701" y="436"/>
                  </a:cubicBezTo>
                  <a:cubicBezTo>
                    <a:pt x="641" y="482"/>
                    <a:pt x="641" y="482"/>
                    <a:pt x="641" y="482"/>
                  </a:cubicBezTo>
                  <a:cubicBezTo>
                    <a:pt x="605" y="510"/>
                    <a:pt x="570" y="537"/>
                    <a:pt x="534" y="564"/>
                  </a:cubicBezTo>
                  <a:cubicBezTo>
                    <a:pt x="455" y="626"/>
                    <a:pt x="386" y="680"/>
                    <a:pt x="323" y="729"/>
                  </a:cubicBezTo>
                  <a:cubicBezTo>
                    <a:pt x="163" y="859"/>
                    <a:pt x="68" y="1060"/>
                    <a:pt x="68" y="1266"/>
                  </a:cubicBezTo>
                  <a:cubicBezTo>
                    <a:pt x="68" y="1428"/>
                    <a:pt x="128" y="1592"/>
                    <a:pt x="234" y="1717"/>
                  </a:cubicBezTo>
                  <a:cubicBezTo>
                    <a:pt x="235" y="1718"/>
                    <a:pt x="235" y="1718"/>
                    <a:pt x="235" y="1718"/>
                  </a:cubicBezTo>
                  <a:cubicBezTo>
                    <a:pt x="236" y="1719"/>
                    <a:pt x="236" y="1719"/>
                    <a:pt x="236" y="1719"/>
                  </a:cubicBezTo>
                  <a:cubicBezTo>
                    <a:pt x="320" y="1840"/>
                    <a:pt x="438" y="1933"/>
                    <a:pt x="567" y="1980"/>
                  </a:cubicBezTo>
                  <a:cubicBezTo>
                    <a:pt x="783" y="2065"/>
                    <a:pt x="1041" y="2029"/>
                    <a:pt x="1224" y="1890"/>
                  </a:cubicBezTo>
                  <a:cubicBezTo>
                    <a:pt x="1229" y="1887"/>
                    <a:pt x="1229" y="1887"/>
                    <a:pt x="1229" y="1887"/>
                  </a:cubicBezTo>
                  <a:cubicBezTo>
                    <a:pt x="1236" y="1883"/>
                    <a:pt x="1245" y="1875"/>
                    <a:pt x="1254" y="1868"/>
                  </a:cubicBezTo>
                  <a:cubicBezTo>
                    <a:pt x="1259" y="1864"/>
                    <a:pt x="1264" y="1860"/>
                    <a:pt x="1269" y="1856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$ḷiḍé">
              <a:extLst>
                <a:ext uri="{FF2B5EF4-FFF2-40B4-BE49-F238E27FC236}">
                  <a16:creationId xmlns:a16="http://schemas.microsoft.com/office/drawing/2014/main" id="{A76D903E-FA3E-4C22-92E9-B637AB7729F6}"/>
                </a:ext>
              </a:extLst>
            </p:cNvPr>
            <p:cNvSpPr/>
            <p:nvPr/>
          </p:nvSpPr>
          <p:spPr bwMode="auto">
            <a:xfrm>
              <a:off x="4348873" y="2194407"/>
              <a:ext cx="510816" cy="493566"/>
            </a:xfrm>
            <a:custGeom>
              <a:avLst/>
              <a:gdLst>
                <a:gd name="T0" fmla="*/ 1716 w 2226"/>
                <a:gd name="T1" fmla="*/ 1897 h 2154"/>
                <a:gd name="T2" fmla="*/ 1324 w 2226"/>
                <a:gd name="T3" fmla="*/ 1925 h 2154"/>
                <a:gd name="T4" fmla="*/ 1277 w 2226"/>
                <a:gd name="T5" fmla="*/ 1961 h 2154"/>
                <a:gd name="T6" fmla="*/ 1 w 2226"/>
                <a:gd name="T7" fmla="*/ 1274 h 2154"/>
                <a:gd name="T8" fmla="*/ 603 w 2226"/>
                <a:gd name="T9" fmla="*/ 431 h 2154"/>
                <a:gd name="T10" fmla="*/ 905 w 2226"/>
                <a:gd name="T11" fmla="*/ 198 h 2154"/>
                <a:gd name="T12" fmla="*/ 1908 w 2226"/>
                <a:gd name="T13" fmla="*/ 245 h 2154"/>
                <a:gd name="T14" fmla="*/ 2025 w 2226"/>
                <a:gd name="T15" fmla="*/ 1360 h 2154"/>
                <a:gd name="T16" fmla="*/ 1931 w 2226"/>
                <a:gd name="T17" fmla="*/ 1566 h 2154"/>
                <a:gd name="T18" fmla="*/ 2063 w 2226"/>
                <a:gd name="T19" fmla="*/ 1651 h 2154"/>
                <a:gd name="T20" fmla="*/ 1314 w 2226"/>
                <a:gd name="T21" fmla="*/ 1911 h 2154"/>
                <a:gd name="T22" fmla="*/ 1716 w 2226"/>
                <a:gd name="T23" fmla="*/ 1880 h 2154"/>
                <a:gd name="T24" fmla="*/ 2090 w 2226"/>
                <a:gd name="T25" fmla="*/ 1748 h 2154"/>
                <a:gd name="T26" fmla="*/ 1923 w 2226"/>
                <a:gd name="T27" fmla="*/ 1581 h 2154"/>
                <a:gd name="T28" fmla="*/ 1829 w 2226"/>
                <a:gd name="T29" fmla="*/ 1518 h 2154"/>
                <a:gd name="T30" fmla="*/ 2012 w 2226"/>
                <a:gd name="T31" fmla="*/ 1349 h 2154"/>
                <a:gd name="T32" fmla="*/ 1896 w 2226"/>
                <a:gd name="T33" fmla="*/ 257 h 2154"/>
                <a:gd name="T34" fmla="*/ 915 w 2226"/>
                <a:gd name="T35" fmla="*/ 212 h 2154"/>
                <a:gd name="T36" fmla="*/ 614 w 2226"/>
                <a:gd name="T37" fmla="*/ 444 h 2154"/>
                <a:gd name="T38" fmla="*/ 18 w 2226"/>
                <a:gd name="T39" fmla="*/ 1274 h 2154"/>
                <a:gd name="T40" fmla="*/ 555 w 2226"/>
                <a:gd name="T41" fmla="*/ 2045 h 2154"/>
                <a:gd name="T42" fmla="*/ 1286 w 2226"/>
                <a:gd name="T43" fmla="*/ 1934 h 2154"/>
                <a:gd name="T44" fmla="*/ 2012 w 2226"/>
                <a:gd name="T45" fmla="*/ 1804 h 2154"/>
                <a:gd name="T46" fmla="*/ 1703 w 2226"/>
                <a:gd name="T47" fmla="*/ 1830 h 2154"/>
                <a:gd name="T48" fmla="*/ 1268 w 2226"/>
                <a:gd name="T49" fmla="*/ 1884 h 2154"/>
                <a:gd name="T50" fmla="*/ 1238 w 2226"/>
                <a:gd name="T51" fmla="*/ 1906 h 2154"/>
                <a:gd name="T52" fmla="*/ 237 w 2226"/>
                <a:gd name="T53" fmla="*/ 1732 h 2154"/>
                <a:gd name="T54" fmla="*/ 326 w 2226"/>
                <a:gd name="T55" fmla="*/ 732 h 2154"/>
                <a:gd name="T56" fmla="*/ 712 w 2226"/>
                <a:gd name="T57" fmla="*/ 433 h 2154"/>
                <a:gd name="T58" fmla="*/ 1230 w 2226"/>
                <a:gd name="T59" fmla="*/ 118 h 2154"/>
                <a:gd name="T60" fmla="*/ 1924 w 2226"/>
                <a:gd name="T61" fmla="*/ 366 h 2154"/>
                <a:gd name="T62" fmla="*/ 1972 w 2226"/>
                <a:gd name="T63" fmla="*/ 1318 h 2154"/>
                <a:gd name="T64" fmla="*/ 1765 w 2226"/>
                <a:gd name="T65" fmla="*/ 1500 h 2154"/>
                <a:gd name="T66" fmla="*/ 1897 w 2226"/>
                <a:gd name="T67" fmla="*/ 1624 h 2154"/>
                <a:gd name="T68" fmla="*/ 2040 w 2226"/>
                <a:gd name="T69" fmla="*/ 1747 h 2154"/>
                <a:gd name="T70" fmla="*/ 1341 w 2226"/>
                <a:gd name="T71" fmla="*/ 1830 h 2154"/>
                <a:gd name="T72" fmla="*/ 1978 w 2226"/>
                <a:gd name="T73" fmla="*/ 1798 h 2154"/>
                <a:gd name="T74" fmla="*/ 2010 w 2226"/>
                <a:gd name="T75" fmla="*/ 1717 h 2154"/>
                <a:gd name="T76" fmla="*/ 1721 w 2226"/>
                <a:gd name="T77" fmla="*/ 1528 h 2154"/>
                <a:gd name="T78" fmla="*/ 1754 w 2226"/>
                <a:gd name="T79" fmla="*/ 1487 h 2154"/>
                <a:gd name="T80" fmla="*/ 1958 w 2226"/>
                <a:gd name="T81" fmla="*/ 1308 h 2154"/>
                <a:gd name="T82" fmla="*/ 1911 w 2226"/>
                <a:gd name="T83" fmla="*/ 377 h 2154"/>
                <a:gd name="T84" fmla="*/ 1234 w 2226"/>
                <a:gd name="T85" fmla="*/ 135 h 2154"/>
                <a:gd name="T86" fmla="*/ 722 w 2226"/>
                <a:gd name="T87" fmla="*/ 446 h 2154"/>
                <a:gd name="T88" fmla="*/ 337 w 2226"/>
                <a:gd name="T89" fmla="*/ 745 h 2154"/>
                <a:gd name="T90" fmla="*/ 250 w 2226"/>
                <a:gd name="T91" fmla="*/ 1722 h 2154"/>
                <a:gd name="T92" fmla="*/ 579 w 2226"/>
                <a:gd name="T93" fmla="*/ 1981 h 2154"/>
                <a:gd name="T94" fmla="*/ 1233 w 2226"/>
                <a:gd name="T95" fmla="*/ 1888 h 2154"/>
                <a:gd name="T96" fmla="*/ 1257 w 2226"/>
                <a:gd name="T97" fmla="*/ 1871 h 2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226" h="2154">
                  <a:moveTo>
                    <a:pt x="2053" y="1857"/>
                  </a:moveTo>
                  <a:cubicBezTo>
                    <a:pt x="2032" y="1873"/>
                    <a:pt x="2007" y="1882"/>
                    <a:pt x="1981" y="1883"/>
                  </a:cubicBezTo>
                  <a:cubicBezTo>
                    <a:pt x="1894" y="1888"/>
                    <a:pt x="1805" y="1892"/>
                    <a:pt x="1716" y="1897"/>
                  </a:cubicBezTo>
                  <a:cubicBezTo>
                    <a:pt x="1706" y="1897"/>
                    <a:pt x="1706" y="1897"/>
                    <a:pt x="1706" y="1897"/>
                  </a:cubicBezTo>
                  <a:cubicBezTo>
                    <a:pt x="1584" y="1904"/>
                    <a:pt x="1462" y="1910"/>
                    <a:pt x="1344" y="1915"/>
                  </a:cubicBezTo>
                  <a:cubicBezTo>
                    <a:pt x="1339" y="1915"/>
                    <a:pt x="1333" y="1918"/>
                    <a:pt x="1324" y="1925"/>
                  </a:cubicBezTo>
                  <a:cubicBezTo>
                    <a:pt x="1320" y="1928"/>
                    <a:pt x="1316" y="1932"/>
                    <a:pt x="1312" y="1935"/>
                  </a:cubicBezTo>
                  <a:cubicBezTo>
                    <a:pt x="1306" y="1940"/>
                    <a:pt x="1301" y="1944"/>
                    <a:pt x="1297" y="1947"/>
                  </a:cubicBezTo>
                  <a:cubicBezTo>
                    <a:pt x="1289" y="1953"/>
                    <a:pt x="1283" y="1958"/>
                    <a:pt x="1277" y="1961"/>
                  </a:cubicBezTo>
                  <a:cubicBezTo>
                    <a:pt x="1073" y="2114"/>
                    <a:pt x="787" y="2154"/>
                    <a:pt x="549" y="2061"/>
                  </a:cubicBezTo>
                  <a:cubicBezTo>
                    <a:pt x="406" y="2008"/>
                    <a:pt x="276" y="1906"/>
                    <a:pt x="183" y="1774"/>
                  </a:cubicBezTo>
                  <a:cubicBezTo>
                    <a:pt x="67" y="1636"/>
                    <a:pt x="0" y="1454"/>
                    <a:pt x="1" y="1274"/>
                  </a:cubicBezTo>
                  <a:cubicBezTo>
                    <a:pt x="0" y="1046"/>
                    <a:pt x="106" y="823"/>
                    <a:pt x="284" y="679"/>
                  </a:cubicBezTo>
                  <a:cubicBezTo>
                    <a:pt x="347" y="629"/>
                    <a:pt x="417" y="575"/>
                    <a:pt x="497" y="513"/>
                  </a:cubicBezTo>
                  <a:cubicBezTo>
                    <a:pt x="532" y="486"/>
                    <a:pt x="568" y="458"/>
                    <a:pt x="603" y="431"/>
                  </a:cubicBezTo>
                  <a:cubicBezTo>
                    <a:pt x="664" y="385"/>
                    <a:pt x="664" y="385"/>
                    <a:pt x="664" y="385"/>
                  </a:cubicBezTo>
                  <a:cubicBezTo>
                    <a:pt x="743" y="323"/>
                    <a:pt x="822" y="262"/>
                    <a:pt x="901" y="201"/>
                  </a:cubicBezTo>
                  <a:cubicBezTo>
                    <a:pt x="905" y="198"/>
                    <a:pt x="905" y="198"/>
                    <a:pt x="905" y="198"/>
                  </a:cubicBezTo>
                  <a:cubicBezTo>
                    <a:pt x="994" y="129"/>
                    <a:pt x="1102" y="78"/>
                    <a:pt x="1215" y="52"/>
                  </a:cubicBezTo>
                  <a:cubicBezTo>
                    <a:pt x="1451" y="0"/>
                    <a:pt x="1729" y="77"/>
                    <a:pt x="1907" y="243"/>
                  </a:cubicBezTo>
                  <a:cubicBezTo>
                    <a:pt x="1908" y="245"/>
                    <a:pt x="1908" y="245"/>
                    <a:pt x="1908" y="245"/>
                  </a:cubicBezTo>
                  <a:cubicBezTo>
                    <a:pt x="1939" y="278"/>
                    <a:pt x="1956" y="296"/>
                    <a:pt x="1976" y="322"/>
                  </a:cubicBezTo>
                  <a:cubicBezTo>
                    <a:pt x="2103" y="469"/>
                    <a:pt x="2172" y="607"/>
                    <a:pt x="2193" y="754"/>
                  </a:cubicBezTo>
                  <a:cubicBezTo>
                    <a:pt x="2226" y="967"/>
                    <a:pt x="2164" y="1194"/>
                    <a:pt x="2025" y="1360"/>
                  </a:cubicBezTo>
                  <a:cubicBezTo>
                    <a:pt x="1985" y="1413"/>
                    <a:pt x="1934" y="1454"/>
                    <a:pt x="1886" y="1491"/>
                  </a:cubicBezTo>
                  <a:cubicBezTo>
                    <a:pt x="1852" y="1517"/>
                    <a:pt x="1852" y="1517"/>
                    <a:pt x="1852" y="1517"/>
                  </a:cubicBezTo>
                  <a:cubicBezTo>
                    <a:pt x="1878" y="1534"/>
                    <a:pt x="1905" y="1550"/>
                    <a:pt x="1931" y="1566"/>
                  </a:cubicBezTo>
                  <a:cubicBezTo>
                    <a:pt x="1931" y="1566"/>
                    <a:pt x="1931" y="1566"/>
                    <a:pt x="1931" y="1566"/>
                  </a:cubicBezTo>
                  <a:cubicBezTo>
                    <a:pt x="1975" y="1592"/>
                    <a:pt x="2020" y="1619"/>
                    <a:pt x="2062" y="1650"/>
                  </a:cubicBezTo>
                  <a:cubicBezTo>
                    <a:pt x="2063" y="1651"/>
                    <a:pt x="2063" y="1651"/>
                    <a:pt x="2063" y="1651"/>
                  </a:cubicBezTo>
                  <a:cubicBezTo>
                    <a:pt x="2092" y="1675"/>
                    <a:pt x="2108" y="1710"/>
                    <a:pt x="2107" y="1749"/>
                  </a:cubicBezTo>
                  <a:cubicBezTo>
                    <a:pt x="2107" y="1790"/>
                    <a:pt x="2086" y="1832"/>
                    <a:pt x="2053" y="1857"/>
                  </a:cubicBezTo>
                  <a:close/>
                  <a:moveTo>
                    <a:pt x="1314" y="1911"/>
                  </a:moveTo>
                  <a:cubicBezTo>
                    <a:pt x="1326" y="1902"/>
                    <a:pt x="1334" y="1898"/>
                    <a:pt x="1343" y="1898"/>
                  </a:cubicBezTo>
                  <a:cubicBezTo>
                    <a:pt x="1461" y="1892"/>
                    <a:pt x="1583" y="1887"/>
                    <a:pt x="1706" y="1880"/>
                  </a:cubicBezTo>
                  <a:cubicBezTo>
                    <a:pt x="1716" y="1880"/>
                    <a:pt x="1716" y="1880"/>
                    <a:pt x="1716" y="1880"/>
                  </a:cubicBezTo>
                  <a:cubicBezTo>
                    <a:pt x="1804" y="1875"/>
                    <a:pt x="1893" y="1871"/>
                    <a:pt x="1980" y="1866"/>
                  </a:cubicBezTo>
                  <a:cubicBezTo>
                    <a:pt x="2003" y="1865"/>
                    <a:pt x="2025" y="1858"/>
                    <a:pt x="2043" y="1843"/>
                  </a:cubicBezTo>
                  <a:cubicBezTo>
                    <a:pt x="2072" y="1821"/>
                    <a:pt x="2090" y="1785"/>
                    <a:pt x="2090" y="1748"/>
                  </a:cubicBezTo>
                  <a:cubicBezTo>
                    <a:pt x="2091" y="1715"/>
                    <a:pt x="2078" y="1685"/>
                    <a:pt x="2053" y="1665"/>
                  </a:cubicBezTo>
                  <a:cubicBezTo>
                    <a:pt x="2051" y="1664"/>
                    <a:pt x="2051" y="1664"/>
                    <a:pt x="2051" y="1664"/>
                  </a:cubicBezTo>
                  <a:cubicBezTo>
                    <a:pt x="2010" y="1633"/>
                    <a:pt x="1966" y="1607"/>
                    <a:pt x="1923" y="1581"/>
                  </a:cubicBezTo>
                  <a:cubicBezTo>
                    <a:pt x="1922" y="1580"/>
                    <a:pt x="1922" y="1580"/>
                    <a:pt x="1922" y="1580"/>
                  </a:cubicBezTo>
                  <a:cubicBezTo>
                    <a:pt x="1892" y="1563"/>
                    <a:pt x="1862" y="1545"/>
                    <a:pt x="1833" y="1525"/>
                  </a:cubicBezTo>
                  <a:cubicBezTo>
                    <a:pt x="1830" y="1524"/>
                    <a:pt x="1829" y="1521"/>
                    <a:pt x="1829" y="1518"/>
                  </a:cubicBezTo>
                  <a:cubicBezTo>
                    <a:pt x="1829" y="1516"/>
                    <a:pt x="1830" y="1513"/>
                    <a:pt x="1832" y="1511"/>
                  </a:cubicBezTo>
                  <a:cubicBezTo>
                    <a:pt x="1876" y="1478"/>
                    <a:pt x="1876" y="1478"/>
                    <a:pt x="1876" y="1478"/>
                  </a:cubicBezTo>
                  <a:cubicBezTo>
                    <a:pt x="1923" y="1441"/>
                    <a:pt x="1972" y="1401"/>
                    <a:pt x="2012" y="1349"/>
                  </a:cubicBezTo>
                  <a:cubicBezTo>
                    <a:pt x="2147" y="1187"/>
                    <a:pt x="2209" y="965"/>
                    <a:pt x="2176" y="756"/>
                  </a:cubicBezTo>
                  <a:cubicBezTo>
                    <a:pt x="2155" y="612"/>
                    <a:pt x="2088" y="478"/>
                    <a:pt x="1963" y="333"/>
                  </a:cubicBezTo>
                  <a:cubicBezTo>
                    <a:pt x="1943" y="307"/>
                    <a:pt x="1927" y="290"/>
                    <a:pt x="1896" y="257"/>
                  </a:cubicBezTo>
                  <a:cubicBezTo>
                    <a:pt x="1895" y="256"/>
                    <a:pt x="1895" y="256"/>
                    <a:pt x="1895" y="256"/>
                  </a:cubicBezTo>
                  <a:cubicBezTo>
                    <a:pt x="1721" y="93"/>
                    <a:pt x="1450" y="18"/>
                    <a:pt x="1219" y="69"/>
                  </a:cubicBezTo>
                  <a:cubicBezTo>
                    <a:pt x="1108" y="94"/>
                    <a:pt x="1003" y="144"/>
                    <a:pt x="915" y="212"/>
                  </a:cubicBezTo>
                  <a:cubicBezTo>
                    <a:pt x="911" y="214"/>
                    <a:pt x="911" y="214"/>
                    <a:pt x="911" y="214"/>
                  </a:cubicBezTo>
                  <a:cubicBezTo>
                    <a:pt x="832" y="276"/>
                    <a:pt x="753" y="337"/>
                    <a:pt x="674" y="398"/>
                  </a:cubicBezTo>
                  <a:cubicBezTo>
                    <a:pt x="614" y="444"/>
                    <a:pt x="614" y="444"/>
                    <a:pt x="614" y="444"/>
                  </a:cubicBezTo>
                  <a:cubicBezTo>
                    <a:pt x="578" y="472"/>
                    <a:pt x="543" y="499"/>
                    <a:pt x="507" y="527"/>
                  </a:cubicBezTo>
                  <a:cubicBezTo>
                    <a:pt x="427" y="589"/>
                    <a:pt x="358" y="643"/>
                    <a:pt x="295" y="692"/>
                  </a:cubicBezTo>
                  <a:cubicBezTo>
                    <a:pt x="121" y="833"/>
                    <a:pt x="17" y="1051"/>
                    <a:pt x="18" y="1274"/>
                  </a:cubicBezTo>
                  <a:cubicBezTo>
                    <a:pt x="17" y="1450"/>
                    <a:pt x="82" y="1628"/>
                    <a:pt x="197" y="1763"/>
                  </a:cubicBezTo>
                  <a:cubicBezTo>
                    <a:pt x="197" y="1763"/>
                    <a:pt x="197" y="1763"/>
                    <a:pt x="197" y="1763"/>
                  </a:cubicBezTo>
                  <a:cubicBezTo>
                    <a:pt x="288" y="1894"/>
                    <a:pt x="415" y="1993"/>
                    <a:pt x="555" y="2045"/>
                  </a:cubicBezTo>
                  <a:cubicBezTo>
                    <a:pt x="788" y="2136"/>
                    <a:pt x="1068" y="2097"/>
                    <a:pt x="1267" y="1947"/>
                  </a:cubicBezTo>
                  <a:cubicBezTo>
                    <a:pt x="1268" y="1946"/>
                    <a:pt x="1268" y="1946"/>
                    <a:pt x="1268" y="1946"/>
                  </a:cubicBezTo>
                  <a:cubicBezTo>
                    <a:pt x="1273" y="1943"/>
                    <a:pt x="1279" y="1939"/>
                    <a:pt x="1286" y="1934"/>
                  </a:cubicBezTo>
                  <a:cubicBezTo>
                    <a:pt x="1291" y="1931"/>
                    <a:pt x="1295" y="1927"/>
                    <a:pt x="1301" y="1922"/>
                  </a:cubicBezTo>
                  <a:cubicBezTo>
                    <a:pt x="1305" y="1918"/>
                    <a:pt x="1310" y="1915"/>
                    <a:pt x="1314" y="1911"/>
                  </a:cubicBezTo>
                  <a:close/>
                  <a:moveTo>
                    <a:pt x="2012" y="1804"/>
                  </a:moveTo>
                  <a:cubicBezTo>
                    <a:pt x="2002" y="1811"/>
                    <a:pt x="1991" y="1815"/>
                    <a:pt x="1978" y="1815"/>
                  </a:cubicBezTo>
                  <a:cubicBezTo>
                    <a:pt x="1893" y="1820"/>
                    <a:pt x="1808" y="1824"/>
                    <a:pt x="1722" y="1829"/>
                  </a:cubicBezTo>
                  <a:cubicBezTo>
                    <a:pt x="1703" y="1830"/>
                    <a:pt x="1703" y="1830"/>
                    <a:pt x="1703" y="1830"/>
                  </a:cubicBezTo>
                  <a:cubicBezTo>
                    <a:pt x="1581" y="1836"/>
                    <a:pt x="1460" y="1842"/>
                    <a:pt x="1341" y="1847"/>
                  </a:cubicBezTo>
                  <a:cubicBezTo>
                    <a:pt x="1316" y="1848"/>
                    <a:pt x="1297" y="1861"/>
                    <a:pt x="1283" y="1871"/>
                  </a:cubicBezTo>
                  <a:cubicBezTo>
                    <a:pt x="1278" y="1875"/>
                    <a:pt x="1273" y="1880"/>
                    <a:pt x="1268" y="1884"/>
                  </a:cubicBezTo>
                  <a:cubicBezTo>
                    <a:pt x="1263" y="1888"/>
                    <a:pt x="1259" y="1891"/>
                    <a:pt x="1256" y="1894"/>
                  </a:cubicBezTo>
                  <a:cubicBezTo>
                    <a:pt x="1250" y="1898"/>
                    <a:pt x="1246" y="1901"/>
                    <a:pt x="1242" y="1903"/>
                  </a:cubicBezTo>
                  <a:cubicBezTo>
                    <a:pt x="1238" y="1906"/>
                    <a:pt x="1238" y="1906"/>
                    <a:pt x="1238" y="1906"/>
                  </a:cubicBezTo>
                  <a:cubicBezTo>
                    <a:pt x="1052" y="2046"/>
                    <a:pt x="791" y="2083"/>
                    <a:pt x="573" y="1997"/>
                  </a:cubicBezTo>
                  <a:cubicBezTo>
                    <a:pt x="442" y="1949"/>
                    <a:pt x="323" y="1855"/>
                    <a:pt x="238" y="1733"/>
                  </a:cubicBezTo>
                  <a:cubicBezTo>
                    <a:pt x="237" y="1732"/>
                    <a:pt x="237" y="1732"/>
                    <a:pt x="237" y="1732"/>
                  </a:cubicBezTo>
                  <a:cubicBezTo>
                    <a:pt x="236" y="1731"/>
                    <a:pt x="236" y="1731"/>
                    <a:pt x="236" y="1731"/>
                  </a:cubicBezTo>
                  <a:cubicBezTo>
                    <a:pt x="129" y="1605"/>
                    <a:pt x="68" y="1439"/>
                    <a:pt x="69" y="1274"/>
                  </a:cubicBezTo>
                  <a:cubicBezTo>
                    <a:pt x="68" y="1066"/>
                    <a:pt x="164" y="863"/>
                    <a:pt x="326" y="732"/>
                  </a:cubicBezTo>
                  <a:cubicBezTo>
                    <a:pt x="390" y="682"/>
                    <a:pt x="459" y="628"/>
                    <a:pt x="538" y="567"/>
                  </a:cubicBezTo>
                  <a:cubicBezTo>
                    <a:pt x="574" y="539"/>
                    <a:pt x="609" y="512"/>
                    <a:pt x="645" y="484"/>
                  </a:cubicBezTo>
                  <a:cubicBezTo>
                    <a:pt x="712" y="433"/>
                    <a:pt x="712" y="433"/>
                    <a:pt x="712" y="433"/>
                  </a:cubicBezTo>
                  <a:cubicBezTo>
                    <a:pt x="789" y="373"/>
                    <a:pt x="866" y="314"/>
                    <a:pt x="943" y="254"/>
                  </a:cubicBezTo>
                  <a:cubicBezTo>
                    <a:pt x="946" y="252"/>
                    <a:pt x="946" y="252"/>
                    <a:pt x="946" y="252"/>
                  </a:cubicBezTo>
                  <a:cubicBezTo>
                    <a:pt x="1028" y="188"/>
                    <a:pt x="1126" y="142"/>
                    <a:pt x="1230" y="118"/>
                  </a:cubicBezTo>
                  <a:cubicBezTo>
                    <a:pt x="1445" y="71"/>
                    <a:pt x="1697" y="141"/>
                    <a:pt x="1860" y="292"/>
                  </a:cubicBezTo>
                  <a:cubicBezTo>
                    <a:pt x="1888" y="322"/>
                    <a:pt x="1903" y="339"/>
                    <a:pt x="1923" y="365"/>
                  </a:cubicBezTo>
                  <a:cubicBezTo>
                    <a:pt x="1924" y="366"/>
                    <a:pt x="1924" y="366"/>
                    <a:pt x="1924" y="366"/>
                  </a:cubicBezTo>
                  <a:cubicBezTo>
                    <a:pt x="2042" y="503"/>
                    <a:pt x="2107" y="629"/>
                    <a:pt x="2126" y="764"/>
                  </a:cubicBezTo>
                  <a:cubicBezTo>
                    <a:pt x="2157" y="959"/>
                    <a:pt x="2099" y="1166"/>
                    <a:pt x="1973" y="1317"/>
                  </a:cubicBezTo>
                  <a:cubicBezTo>
                    <a:pt x="1972" y="1318"/>
                    <a:pt x="1972" y="1318"/>
                    <a:pt x="1972" y="1318"/>
                  </a:cubicBezTo>
                  <a:cubicBezTo>
                    <a:pt x="1936" y="1365"/>
                    <a:pt x="1890" y="1403"/>
                    <a:pt x="1845" y="1438"/>
                  </a:cubicBezTo>
                  <a:cubicBezTo>
                    <a:pt x="1804" y="1469"/>
                    <a:pt x="1804" y="1469"/>
                    <a:pt x="1804" y="1469"/>
                  </a:cubicBezTo>
                  <a:cubicBezTo>
                    <a:pt x="1793" y="1478"/>
                    <a:pt x="1779" y="1489"/>
                    <a:pt x="1765" y="1500"/>
                  </a:cubicBezTo>
                  <a:cubicBezTo>
                    <a:pt x="1740" y="1521"/>
                    <a:pt x="1740" y="1521"/>
                    <a:pt x="1740" y="1521"/>
                  </a:cubicBezTo>
                  <a:cubicBezTo>
                    <a:pt x="1766" y="1540"/>
                    <a:pt x="1766" y="1540"/>
                    <a:pt x="1766" y="1540"/>
                  </a:cubicBezTo>
                  <a:cubicBezTo>
                    <a:pt x="1808" y="1572"/>
                    <a:pt x="1853" y="1598"/>
                    <a:pt x="1897" y="1624"/>
                  </a:cubicBezTo>
                  <a:cubicBezTo>
                    <a:pt x="1941" y="1650"/>
                    <a:pt x="1982" y="1675"/>
                    <a:pt x="2021" y="1704"/>
                  </a:cubicBezTo>
                  <a:cubicBezTo>
                    <a:pt x="2021" y="1704"/>
                    <a:pt x="2021" y="1704"/>
                    <a:pt x="2021" y="1704"/>
                  </a:cubicBezTo>
                  <a:cubicBezTo>
                    <a:pt x="2037" y="1718"/>
                    <a:pt x="2040" y="1735"/>
                    <a:pt x="2040" y="1747"/>
                  </a:cubicBezTo>
                  <a:cubicBezTo>
                    <a:pt x="2039" y="1769"/>
                    <a:pt x="2029" y="1791"/>
                    <a:pt x="2012" y="1804"/>
                  </a:cubicBezTo>
                  <a:close/>
                  <a:moveTo>
                    <a:pt x="1273" y="1858"/>
                  </a:moveTo>
                  <a:cubicBezTo>
                    <a:pt x="1288" y="1846"/>
                    <a:pt x="1310" y="1831"/>
                    <a:pt x="1341" y="1830"/>
                  </a:cubicBezTo>
                  <a:cubicBezTo>
                    <a:pt x="1459" y="1825"/>
                    <a:pt x="1580" y="1819"/>
                    <a:pt x="1702" y="1813"/>
                  </a:cubicBezTo>
                  <a:cubicBezTo>
                    <a:pt x="1721" y="1812"/>
                    <a:pt x="1721" y="1812"/>
                    <a:pt x="1721" y="1812"/>
                  </a:cubicBezTo>
                  <a:cubicBezTo>
                    <a:pt x="1807" y="1807"/>
                    <a:pt x="1892" y="1803"/>
                    <a:pt x="1978" y="1798"/>
                  </a:cubicBezTo>
                  <a:cubicBezTo>
                    <a:pt x="1987" y="1798"/>
                    <a:pt x="1995" y="1795"/>
                    <a:pt x="2002" y="1790"/>
                  </a:cubicBezTo>
                  <a:cubicBezTo>
                    <a:pt x="2014" y="1780"/>
                    <a:pt x="2022" y="1764"/>
                    <a:pt x="2023" y="1747"/>
                  </a:cubicBezTo>
                  <a:cubicBezTo>
                    <a:pt x="2023" y="1735"/>
                    <a:pt x="2019" y="1725"/>
                    <a:pt x="2010" y="1717"/>
                  </a:cubicBezTo>
                  <a:cubicBezTo>
                    <a:pt x="1972" y="1689"/>
                    <a:pt x="1931" y="1665"/>
                    <a:pt x="1888" y="1639"/>
                  </a:cubicBezTo>
                  <a:cubicBezTo>
                    <a:pt x="1844" y="1613"/>
                    <a:pt x="1799" y="1586"/>
                    <a:pt x="1756" y="1554"/>
                  </a:cubicBezTo>
                  <a:cubicBezTo>
                    <a:pt x="1721" y="1528"/>
                    <a:pt x="1721" y="1528"/>
                    <a:pt x="1721" y="1528"/>
                  </a:cubicBezTo>
                  <a:cubicBezTo>
                    <a:pt x="1719" y="1526"/>
                    <a:pt x="1718" y="1524"/>
                    <a:pt x="1718" y="1521"/>
                  </a:cubicBezTo>
                  <a:cubicBezTo>
                    <a:pt x="1718" y="1519"/>
                    <a:pt x="1719" y="1516"/>
                    <a:pt x="1721" y="1514"/>
                  </a:cubicBezTo>
                  <a:cubicBezTo>
                    <a:pt x="1754" y="1487"/>
                    <a:pt x="1754" y="1487"/>
                    <a:pt x="1754" y="1487"/>
                  </a:cubicBezTo>
                  <a:cubicBezTo>
                    <a:pt x="1768" y="1475"/>
                    <a:pt x="1782" y="1464"/>
                    <a:pt x="1793" y="1456"/>
                  </a:cubicBezTo>
                  <a:cubicBezTo>
                    <a:pt x="1835" y="1424"/>
                    <a:pt x="1835" y="1424"/>
                    <a:pt x="1835" y="1424"/>
                  </a:cubicBezTo>
                  <a:cubicBezTo>
                    <a:pt x="1878" y="1390"/>
                    <a:pt x="1924" y="1353"/>
                    <a:pt x="1958" y="1308"/>
                  </a:cubicBezTo>
                  <a:cubicBezTo>
                    <a:pt x="1959" y="1306"/>
                    <a:pt x="1959" y="1306"/>
                    <a:pt x="1959" y="1306"/>
                  </a:cubicBezTo>
                  <a:cubicBezTo>
                    <a:pt x="2083" y="1159"/>
                    <a:pt x="2139" y="957"/>
                    <a:pt x="2109" y="766"/>
                  </a:cubicBezTo>
                  <a:cubicBezTo>
                    <a:pt x="2090" y="635"/>
                    <a:pt x="2027" y="511"/>
                    <a:pt x="1911" y="377"/>
                  </a:cubicBezTo>
                  <a:cubicBezTo>
                    <a:pt x="1910" y="375"/>
                    <a:pt x="1910" y="375"/>
                    <a:pt x="1910" y="375"/>
                  </a:cubicBezTo>
                  <a:cubicBezTo>
                    <a:pt x="1890" y="350"/>
                    <a:pt x="1875" y="334"/>
                    <a:pt x="1847" y="304"/>
                  </a:cubicBezTo>
                  <a:cubicBezTo>
                    <a:pt x="1690" y="157"/>
                    <a:pt x="1443" y="89"/>
                    <a:pt x="1234" y="135"/>
                  </a:cubicBezTo>
                  <a:cubicBezTo>
                    <a:pt x="1132" y="158"/>
                    <a:pt x="1036" y="203"/>
                    <a:pt x="956" y="265"/>
                  </a:cubicBezTo>
                  <a:cubicBezTo>
                    <a:pt x="953" y="268"/>
                    <a:pt x="953" y="268"/>
                    <a:pt x="953" y="268"/>
                  </a:cubicBezTo>
                  <a:cubicBezTo>
                    <a:pt x="876" y="327"/>
                    <a:pt x="799" y="387"/>
                    <a:pt x="722" y="446"/>
                  </a:cubicBezTo>
                  <a:cubicBezTo>
                    <a:pt x="655" y="498"/>
                    <a:pt x="655" y="498"/>
                    <a:pt x="655" y="498"/>
                  </a:cubicBezTo>
                  <a:cubicBezTo>
                    <a:pt x="620" y="525"/>
                    <a:pt x="584" y="553"/>
                    <a:pt x="548" y="580"/>
                  </a:cubicBezTo>
                  <a:cubicBezTo>
                    <a:pt x="470" y="641"/>
                    <a:pt x="400" y="695"/>
                    <a:pt x="337" y="745"/>
                  </a:cubicBezTo>
                  <a:cubicBezTo>
                    <a:pt x="179" y="873"/>
                    <a:pt x="85" y="1071"/>
                    <a:pt x="86" y="1275"/>
                  </a:cubicBezTo>
                  <a:cubicBezTo>
                    <a:pt x="85" y="1435"/>
                    <a:pt x="145" y="1597"/>
                    <a:pt x="249" y="1720"/>
                  </a:cubicBezTo>
                  <a:cubicBezTo>
                    <a:pt x="250" y="1722"/>
                    <a:pt x="250" y="1722"/>
                    <a:pt x="250" y="1722"/>
                  </a:cubicBezTo>
                  <a:cubicBezTo>
                    <a:pt x="251" y="1722"/>
                    <a:pt x="251" y="1722"/>
                    <a:pt x="251" y="1722"/>
                  </a:cubicBezTo>
                  <a:cubicBezTo>
                    <a:pt x="252" y="1723"/>
                    <a:pt x="252" y="1723"/>
                    <a:pt x="252" y="1723"/>
                  </a:cubicBezTo>
                  <a:cubicBezTo>
                    <a:pt x="335" y="1843"/>
                    <a:pt x="451" y="1934"/>
                    <a:pt x="579" y="1981"/>
                  </a:cubicBezTo>
                  <a:cubicBezTo>
                    <a:pt x="792" y="2065"/>
                    <a:pt x="1047" y="2029"/>
                    <a:pt x="1228" y="1892"/>
                  </a:cubicBezTo>
                  <a:cubicBezTo>
                    <a:pt x="1229" y="1891"/>
                    <a:pt x="1229" y="1891"/>
                    <a:pt x="1229" y="1891"/>
                  </a:cubicBezTo>
                  <a:cubicBezTo>
                    <a:pt x="1233" y="1888"/>
                    <a:pt x="1233" y="1888"/>
                    <a:pt x="1233" y="1888"/>
                  </a:cubicBezTo>
                  <a:cubicBezTo>
                    <a:pt x="1234" y="1888"/>
                    <a:pt x="1234" y="1888"/>
                    <a:pt x="1234" y="1888"/>
                  </a:cubicBezTo>
                  <a:cubicBezTo>
                    <a:pt x="1237" y="1887"/>
                    <a:pt x="1240" y="1884"/>
                    <a:pt x="1245" y="1880"/>
                  </a:cubicBezTo>
                  <a:cubicBezTo>
                    <a:pt x="1249" y="1877"/>
                    <a:pt x="1253" y="1874"/>
                    <a:pt x="1257" y="1871"/>
                  </a:cubicBezTo>
                  <a:cubicBezTo>
                    <a:pt x="1262" y="1866"/>
                    <a:pt x="1267" y="1862"/>
                    <a:pt x="1273" y="1858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iSḻiḑe">
              <a:extLst>
                <a:ext uri="{FF2B5EF4-FFF2-40B4-BE49-F238E27FC236}">
                  <a16:creationId xmlns:a16="http://schemas.microsoft.com/office/drawing/2014/main" id="{CDBC24E4-C355-4A0A-AFA8-0E70EAA86DA4}"/>
                </a:ext>
              </a:extLst>
            </p:cNvPr>
            <p:cNvSpPr/>
            <p:nvPr/>
          </p:nvSpPr>
          <p:spPr bwMode="auto">
            <a:xfrm>
              <a:off x="7358185" y="2676472"/>
              <a:ext cx="364184" cy="257804"/>
            </a:xfrm>
            <a:custGeom>
              <a:avLst/>
              <a:gdLst>
                <a:gd name="T0" fmla="*/ 1560 w 1587"/>
                <a:gd name="T1" fmla="*/ 140 h 1126"/>
                <a:gd name="T2" fmla="*/ 1572 w 1587"/>
                <a:gd name="T3" fmla="*/ 132 h 1126"/>
                <a:gd name="T4" fmla="*/ 1523 w 1587"/>
                <a:gd name="T5" fmla="*/ 56 h 1126"/>
                <a:gd name="T6" fmla="*/ 1511 w 1587"/>
                <a:gd name="T7" fmla="*/ 64 h 1126"/>
                <a:gd name="T8" fmla="*/ 1287 w 1587"/>
                <a:gd name="T9" fmla="*/ 46 h 1126"/>
                <a:gd name="T10" fmla="*/ 1150 w 1587"/>
                <a:gd name="T11" fmla="*/ 135 h 1126"/>
                <a:gd name="T12" fmla="*/ 1077 w 1587"/>
                <a:gd name="T13" fmla="*/ 347 h 1126"/>
                <a:gd name="T14" fmla="*/ 0 w 1587"/>
                <a:gd name="T15" fmla="*/ 1050 h 1126"/>
                <a:gd name="T16" fmla="*/ 50 w 1587"/>
                <a:gd name="T17" fmla="*/ 1126 h 1126"/>
                <a:gd name="T18" fmla="*/ 1126 w 1587"/>
                <a:gd name="T19" fmla="*/ 423 h 1126"/>
                <a:gd name="T20" fmla="*/ 1350 w 1587"/>
                <a:gd name="T21" fmla="*/ 442 h 1126"/>
                <a:gd name="T22" fmla="*/ 1487 w 1587"/>
                <a:gd name="T23" fmla="*/ 352 h 1126"/>
                <a:gd name="T24" fmla="*/ 1560 w 1587"/>
                <a:gd name="T25" fmla="*/ 140 h 1126"/>
                <a:gd name="T26" fmla="*/ 1437 w 1587"/>
                <a:gd name="T27" fmla="*/ 277 h 1126"/>
                <a:gd name="T28" fmla="*/ 1300 w 1587"/>
                <a:gd name="T29" fmla="*/ 366 h 1126"/>
                <a:gd name="T30" fmla="*/ 1184 w 1587"/>
                <a:gd name="T31" fmla="*/ 354 h 1126"/>
                <a:gd name="T32" fmla="*/ 1164 w 1587"/>
                <a:gd name="T33" fmla="*/ 322 h 1126"/>
                <a:gd name="T34" fmla="*/ 1200 w 1587"/>
                <a:gd name="T35" fmla="*/ 211 h 1126"/>
                <a:gd name="T36" fmla="*/ 1337 w 1587"/>
                <a:gd name="T37" fmla="*/ 122 h 1126"/>
                <a:gd name="T38" fmla="*/ 1453 w 1587"/>
                <a:gd name="T39" fmla="*/ 134 h 1126"/>
                <a:gd name="T40" fmla="*/ 1464 w 1587"/>
                <a:gd name="T41" fmla="*/ 149 h 1126"/>
                <a:gd name="T42" fmla="*/ 1473 w 1587"/>
                <a:gd name="T43" fmla="*/ 165 h 1126"/>
                <a:gd name="T44" fmla="*/ 1437 w 1587"/>
                <a:gd name="T45" fmla="*/ 277 h 1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7" h="1126">
                  <a:moveTo>
                    <a:pt x="1560" y="140"/>
                  </a:moveTo>
                  <a:cubicBezTo>
                    <a:pt x="1572" y="132"/>
                    <a:pt x="1572" y="132"/>
                    <a:pt x="1572" y="132"/>
                  </a:cubicBezTo>
                  <a:cubicBezTo>
                    <a:pt x="1523" y="56"/>
                    <a:pt x="1523" y="56"/>
                    <a:pt x="1523" y="56"/>
                  </a:cubicBezTo>
                  <a:cubicBezTo>
                    <a:pt x="1511" y="64"/>
                    <a:pt x="1511" y="64"/>
                    <a:pt x="1511" y="64"/>
                  </a:cubicBezTo>
                  <a:cubicBezTo>
                    <a:pt x="1450" y="9"/>
                    <a:pt x="1357" y="0"/>
                    <a:pt x="1287" y="46"/>
                  </a:cubicBezTo>
                  <a:cubicBezTo>
                    <a:pt x="1150" y="135"/>
                    <a:pt x="1150" y="135"/>
                    <a:pt x="1150" y="135"/>
                  </a:cubicBezTo>
                  <a:cubicBezTo>
                    <a:pt x="1080" y="181"/>
                    <a:pt x="1050" y="270"/>
                    <a:pt x="1077" y="347"/>
                  </a:cubicBezTo>
                  <a:cubicBezTo>
                    <a:pt x="0" y="1050"/>
                    <a:pt x="0" y="1050"/>
                    <a:pt x="0" y="1050"/>
                  </a:cubicBezTo>
                  <a:cubicBezTo>
                    <a:pt x="50" y="1126"/>
                    <a:pt x="50" y="1126"/>
                    <a:pt x="50" y="1126"/>
                  </a:cubicBezTo>
                  <a:cubicBezTo>
                    <a:pt x="1126" y="423"/>
                    <a:pt x="1126" y="423"/>
                    <a:pt x="1126" y="423"/>
                  </a:cubicBezTo>
                  <a:cubicBezTo>
                    <a:pt x="1187" y="479"/>
                    <a:pt x="1280" y="488"/>
                    <a:pt x="1350" y="442"/>
                  </a:cubicBezTo>
                  <a:cubicBezTo>
                    <a:pt x="1487" y="352"/>
                    <a:pt x="1487" y="352"/>
                    <a:pt x="1487" y="352"/>
                  </a:cubicBezTo>
                  <a:cubicBezTo>
                    <a:pt x="1557" y="307"/>
                    <a:pt x="1587" y="218"/>
                    <a:pt x="1560" y="140"/>
                  </a:cubicBezTo>
                  <a:close/>
                  <a:moveTo>
                    <a:pt x="1437" y="277"/>
                  </a:moveTo>
                  <a:cubicBezTo>
                    <a:pt x="1300" y="366"/>
                    <a:pt x="1300" y="366"/>
                    <a:pt x="1300" y="366"/>
                  </a:cubicBezTo>
                  <a:cubicBezTo>
                    <a:pt x="1264" y="390"/>
                    <a:pt x="1215" y="385"/>
                    <a:pt x="1184" y="354"/>
                  </a:cubicBezTo>
                  <a:cubicBezTo>
                    <a:pt x="1176" y="345"/>
                    <a:pt x="1169" y="334"/>
                    <a:pt x="1164" y="322"/>
                  </a:cubicBezTo>
                  <a:cubicBezTo>
                    <a:pt x="1148" y="282"/>
                    <a:pt x="1163" y="235"/>
                    <a:pt x="1200" y="211"/>
                  </a:cubicBezTo>
                  <a:cubicBezTo>
                    <a:pt x="1337" y="122"/>
                    <a:pt x="1337" y="122"/>
                    <a:pt x="1337" y="122"/>
                  </a:cubicBezTo>
                  <a:cubicBezTo>
                    <a:pt x="1373" y="98"/>
                    <a:pt x="1422" y="103"/>
                    <a:pt x="1453" y="134"/>
                  </a:cubicBezTo>
                  <a:cubicBezTo>
                    <a:pt x="1457" y="139"/>
                    <a:pt x="1461" y="144"/>
                    <a:pt x="1464" y="149"/>
                  </a:cubicBezTo>
                  <a:cubicBezTo>
                    <a:pt x="1468" y="154"/>
                    <a:pt x="1471" y="160"/>
                    <a:pt x="1473" y="165"/>
                  </a:cubicBezTo>
                  <a:cubicBezTo>
                    <a:pt x="1489" y="206"/>
                    <a:pt x="1474" y="253"/>
                    <a:pt x="1437" y="27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şlíḍe">
              <a:extLst>
                <a:ext uri="{FF2B5EF4-FFF2-40B4-BE49-F238E27FC236}">
                  <a16:creationId xmlns:a16="http://schemas.microsoft.com/office/drawing/2014/main" id="{3133D127-B32B-4C96-B904-330A5E0BD881}"/>
                </a:ext>
              </a:extLst>
            </p:cNvPr>
            <p:cNvSpPr/>
            <p:nvPr/>
          </p:nvSpPr>
          <p:spPr bwMode="auto">
            <a:xfrm>
              <a:off x="7516318" y="2935235"/>
              <a:ext cx="363226" cy="256846"/>
            </a:xfrm>
            <a:custGeom>
              <a:avLst/>
              <a:gdLst>
                <a:gd name="T0" fmla="*/ 510 w 1581"/>
                <a:gd name="T1" fmla="*/ 775 h 1123"/>
                <a:gd name="T2" fmla="*/ 1581 w 1581"/>
                <a:gd name="T3" fmla="*/ 76 h 1123"/>
                <a:gd name="T4" fmla="*/ 1532 w 1581"/>
                <a:gd name="T5" fmla="*/ 0 h 1123"/>
                <a:gd name="T6" fmla="*/ 460 w 1581"/>
                <a:gd name="T7" fmla="*/ 699 h 1123"/>
                <a:gd name="T8" fmla="*/ 237 w 1581"/>
                <a:gd name="T9" fmla="*/ 681 h 1123"/>
                <a:gd name="T10" fmla="*/ 100 w 1581"/>
                <a:gd name="T11" fmla="*/ 770 h 1123"/>
                <a:gd name="T12" fmla="*/ 27 w 1581"/>
                <a:gd name="T13" fmla="*/ 982 h 1123"/>
                <a:gd name="T14" fmla="*/ 9 w 1581"/>
                <a:gd name="T15" fmla="*/ 994 h 1123"/>
                <a:gd name="T16" fmla="*/ 59 w 1581"/>
                <a:gd name="T17" fmla="*/ 1070 h 1123"/>
                <a:gd name="T18" fmla="*/ 76 w 1581"/>
                <a:gd name="T19" fmla="*/ 1058 h 1123"/>
                <a:gd name="T20" fmla="*/ 300 w 1581"/>
                <a:gd name="T21" fmla="*/ 1077 h 1123"/>
                <a:gd name="T22" fmla="*/ 437 w 1581"/>
                <a:gd name="T23" fmla="*/ 987 h 1123"/>
                <a:gd name="T24" fmla="*/ 510 w 1581"/>
                <a:gd name="T25" fmla="*/ 775 h 1123"/>
                <a:gd name="T26" fmla="*/ 387 w 1581"/>
                <a:gd name="T27" fmla="*/ 911 h 1123"/>
                <a:gd name="T28" fmla="*/ 250 w 1581"/>
                <a:gd name="T29" fmla="*/ 1001 h 1123"/>
                <a:gd name="T30" fmla="*/ 134 w 1581"/>
                <a:gd name="T31" fmla="*/ 989 h 1123"/>
                <a:gd name="T32" fmla="*/ 114 w 1581"/>
                <a:gd name="T33" fmla="*/ 957 h 1123"/>
                <a:gd name="T34" fmla="*/ 149 w 1581"/>
                <a:gd name="T35" fmla="*/ 846 h 1123"/>
                <a:gd name="T36" fmla="*/ 286 w 1581"/>
                <a:gd name="T37" fmla="*/ 757 h 1123"/>
                <a:gd name="T38" fmla="*/ 402 w 1581"/>
                <a:gd name="T39" fmla="*/ 769 h 1123"/>
                <a:gd name="T40" fmla="*/ 414 w 1581"/>
                <a:gd name="T41" fmla="*/ 784 h 1123"/>
                <a:gd name="T42" fmla="*/ 423 w 1581"/>
                <a:gd name="T43" fmla="*/ 800 h 1123"/>
                <a:gd name="T44" fmla="*/ 387 w 1581"/>
                <a:gd name="T45" fmla="*/ 911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81" h="1123">
                  <a:moveTo>
                    <a:pt x="510" y="775"/>
                  </a:moveTo>
                  <a:cubicBezTo>
                    <a:pt x="1581" y="76"/>
                    <a:pt x="1581" y="76"/>
                    <a:pt x="1581" y="76"/>
                  </a:cubicBezTo>
                  <a:cubicBezTo>
                    <a:pt x="1532" y="0"/>
                    <a:pt x="1532" y="0"/>
                    <a:pt x="1532" y="0"/>
                  </a:cubicBezTo>
                  <a:cubicBezTo>
                    <a:pt x="460" y="699"/>
                    <a:pt x="460" y="699"/>
                    <a:pt x="460" y="699"/>
                  </a:cubicBezTo>
                  <a:cubicBezTo>
                    <a:pt x="400" y="644"/>
                    <a:pt x="307" y="635"/>
                    <a:pt x="237" y="681"/>
                  </a:cubicBezTo>
                  <a:cubicBezTo>
                    <a:pt x="100" y="770"/>
                    <a:pt x="100" y="770"/>
                    <a:pt x="100" y="770"/>
                  </a:cubicBezTo>
                  <a:cubicBezTo>
                    <a:pt x="30" y="816"/>
                    <a:pt x="0" y="905"/>
                    <a:pt x="27" y="982"/>
                  </a:cubicBezTo>
                  <a:cubicBezTo>
                    <a:pt x="9" y="994"/>
                    <a:pt x="9" y="994"/>
                    <a:pt x="9" y="994"/>
                  </a:cubicBezTo>
                  <a:cubicBezTo>
                    <a:pt x="59" y="1070"/>
                    <a:pt x="59" y="1070"/>
                    <a:pt x="59" y="1070"/>
                  </a:cubicBezTo>
                  <a:cubicBezTo>
                    <a:pt x="76" y="1058"/>
                    <a:pt x="76" y="1058"/>
                    <a:pt x="76" y="1058"/>
                  </a:cubicBezTo>
                  <a:cubicBezTo>
                    <a:pt x="137" y="1114"/>
                    <a:pt x="230" y="1123"/>
                    <a:pt x="300" y="1077"/>
                  </a:cubicBezTo>
                  <a:cubicBezTo>
                    <a:pt x="437" y="987"/>
                    <a:pt x="437" y="987"/>
                    <a:pt x="437" y="987"/>
                  </a:cubicBezTo>
                  <a:cubicBezTo>
                    <a:pt x="507" y="942"/>
                    <a:pt x="536" y="853"/>
                    <a:pt x="510" y="775"/>
                  </a:cubicBezTo>
                  <a:close/>
                  <a:moveTo>
                    <a:pt x="387" y="911"/>
                  </a:moveTo>
                  <a:cubicBezTo>
                    <a:pt x="250" y="1001"/>
                    <a:pt x="250" y="1001"/>
                    <a:pt x="250" y="1001"/>
                  </a:cubicBezTo>
                  <a:cubicBezTo>
                    <a:pt x="214" y="1025"/>
                    <a:pt x="165" y="1020"/>
                    <a:pt x="134" y="989"/>
                  </a:cubicBezTo>
                  <a:cubicBezTo>
                    <a:pt x="125" y="980"/>
                    <a:pt x="119" y="969"/>
                    <a:pt x="114" y="957"/>
                  </a:cubicBezTo>
                  <a:cubicBezTo>
                    <a:pt x="98" y="917"/>
                    <a:pt x="113" y="870"/>
                    <a:pt x="149" y="846"/>
                  </a:cubicBezTo>
                  <a:cubicBezTo>
                    <a:pt x="286" y="757"/>
                    <a:pt x="286" y="757"/>
                    <a:pt x="286" y="757"/>
                  </a:cubicBezTo>
                  <a:cubicBezTo>
                    <a:pt x="323" y="733"/>
                    <a:pt x="372" y="738"/>
                    <a:pt x="402" y="769"/>
                  </a:cubicBezTo>
                  <a:cubicBezTo>
                    <a:pt x="407" y="774"/>
                    <a:pt x="411" y="779"/>
                    <a:pt x="414" y="784"/>
                  </a:cubicBezTo>
                  <a:cubicBezTo>
                    <a:pt x="418" y="789"/>
                    <a:pt x="421" y="795"/>
                    <a:pt x="423" y="800"/>
                  </a:cubicBezTo>
                  <a:cubicBezTo>
                    <a:pt x="439" y="841"/>
                    <a:pt x="424" y="888"/>
                    <a:pt x="387" y="91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ŝḻíḍè">
              <a:extLst>
                <a:ext uri="{FF2B5EF4-FFF2-40B4-BE49-F238E27FC236}">
                  <a16:creationId xmlns:a16="http://schemas.microsoft.com/office/drawing/2014/main" id="{B52B5D0C-971A-448D-A82E-BA52FB3A5DB7}"/>
                </a:ext>
              </a:extLst>
            </p:cNvPr>
            <p:cNvSpPr/>
            <p:nvPr/>
          </p:nvSpPr>
          <p:spPr bwMode="auto">
            <a:xfrm>
              <a:off x="7438689" y="2812562"/>
              <a:ext cx="360351" cy="244387"/>
            </a:xfrm>
            <a:custGeom>
              <a:avLst/>
              <a:gdLst>
                <a:gd name="T0" fmla="*/ 1028 w 1572"/>
                <a:gd name="T1" fmla="*/ 431 h 1069"/>
                <a:gd name="T2" fmla="*/ 1572 w 1572"/>
                <a:gd name="T3" fmla="*/ 76 h 1069"/>
                <a:gd name="T4" fmla="*/ 1523 w 1572"/>
                <a:gd name="T5" fmla="*/ 0 h 1069"/>
                <a:gd name="T6" fmla="*/ 978 w 1572"/>
                <a:gd name="T7" fmla="*/ 355 h 1069"/>
                <a:gd name="T8" fmla="*/ 755 w 1572"/>
                <a:gd name="T9" fmla="*/ 337 h 1069"/>
                <a:gd name="T10" fmla="*/ 618 w 1572"/>
                <a:gd name="T11" fmla="*/ 426 h 1069"/>
                <a:gd name="T12" fmla="*/ 545 w 1572"/>
                <a:gd name="T13" fmla="*/ 638 h 1069"/>
                <a:gd name="T14" fmla="*/ 0 w 1572"/>
                <a:gd name="T15" fmla="*/ 993 h 1069"/>
                <a:gd name="T16" fmla="*/ 50 w 1572"/>
                <a:gd name="T17" fmla="*/ 1069 h 1069"/>
                <a:gd name="T18" fmla="*/ 594 w 1572"/>
                <a:gd name="T19" fmla="*/ 714 h 1069"/>
                <a:gd name="T20" fmla="*/ 818 w 1572"/>
                <a:gd name="T21" fmla="*/ 733 h 1069"/>
                <a:gd name="T22" fmla="*/ 955 w 1572"/>
                <a:gd name="T23" fmla="*/ 643 h 1069"/>
                <a:gd name="T24" fmla="*/ 1028 w 1572"/>
                <a:gd name="T25" fmla="*/ 431 h 1069"/>
                <a:gd name="T26" fmla="*/ 905 w 1572"/>
                <a:gd name="T27" fmla="*/ 567 h 1069"/>
                <a:gd name="T28" fmla="*/ 768 w 1572"/>
                <a:gd name="T29" fmla="*/ 657 h 1069"/>
                <a:gd name="T30" fmla="*/ 652 w 1572"/>
                <a:gd name="T31" fmla="*/ 644 h 1069"/>
                <a:gd name="T32" fmla="*/ 632 w 1572"/>
                <a:gd name="T33" fmla="*/ 613 h 1069"/>
                <a:gd name="T34" fmla="*/ 667 w 1572"/>
                <a:gd name="T35" fmla="*/ 502 h 1069"/>
                <a:gd name="T36" fmla="*/ 804 w 1572"/>
                <a:gd name="T37" fmla="*/ 413 h 1069"/>
                <a:gd name="T38" fmla="*/ 920 w 1572"/>
                <a:gd name="T39" fmla="*/ 425 h 1069"/>
                <a:gd name="T40" fmla="*/ 932 w 1572"/>
                <a:gd name="T41" fmla="*/ 439 h 1069"/>
                <a:gd name="T42" fmla="*/ 941 w 1572"/>
                <a:gd name="T43" fmla="*/ 456 h 1069"/>
                <a:gd name="T44" fmla="*/ 905 w 1572"/>
                <a:gd name="T45" fmla="*/ 56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72" h="1069">
                  <a:moveTo>
                    <a:pt x="1028" y="431"/>
                  </a:moveTo>
                  <a:cubicBezTo>
                    <a:pt x="1572" y="76"/>
                    <a:pt x="1572" y="76"/>
                    <a:pt x="1572" y="76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978" y="355"/>
                    <a:pt x="978" y="355"/>
                    <a:pt x="978" y="355"/>
                  </a:cubicBezTo>
                  <a:cubicBezTo>
                    <a:pt x="918" y="300"/>
                    <a:pt x="825" y="291"/>
                    <a:pt x="755" y="337"/>
                  </a:cubicBezTo>
                  <a:cubicBezTo>
                    <a:pt x="618" y="426"/>
                    <a:pt x="618" y="426"/>
                    <a:pt x="618" y="426"/>
                  </a:cubicBezTo>
                  <a:cubicBezTo>
                    <a:pt x="548" y="472"/>
                    <a:pt x="518" y="560"/>
                    <a:pt x="545" y="638"/>
                  </a:cubicBezTo>
                  <a:cubicBezTo>
                    <a:pt x="0" y="993"/>
                    <a:pt x="0" y="993"/>
                    <a:pt x="0" y="993"/>
                  </a:cubicBezTo>
                  <a:cubicBezTo>
                    <a:pt x="50" y="1069"/>
                    <a:pt x="50" y="1069"/>
                    <a:pt x="50" y="1069"/>
                  </a:cubicBezTo>
                  <a:cubicBezTo>
                    <a:pt x="594" y="714"/>
                    <a:pt x="594" y="714"/>
                    <a:pt x="594" y="714"/>
                  </a:cubicBezTo>
                  <a:cubicBezTo>
                    <a:pt x="655" y="770"/>
                    <a:pt x="748" y="778"/>
                    <a:pt x="818" y="733"/>
                  </a:cubicBezTo>
                  <a:cubicBezTo>
                    <a:pt x="955" y="643"/>
                    <a:pt x="955" y="643"/>
                    <a:pt x="955" y="643"/>
                  </a:cubicBezTo>
                  <a:cubicBezTo>
                    <a:pt x="1025" y="597"/>
                    <a:pt x="1054" y="509"/>
                    <a:pt x="1028" y="431"/>
                  </a:cubicBezTo>
                  <a:close/>
                  <a:moveTo>
                    <a:pt x="905" y="567"/>
                  </a:moveTo>
                  <a:cubicBezTo>
                    <a:pt x="768" y="657"/>
                    <a:pt x="768" y="657"/>
                    <a:pt x="768" y="657"/>
                  </a:cubicBezTo>
                  <a:cubicBezTo>
                    <a:pt x="732" y="680"/>
                    <a:pt x="683" y="675"/>
                    <a:pt x="652" y="644"/>
                  </a:cubicBezTo>
                  <a:cubicBezTo>
                    <a:pt x="644" y="635"/>
                    <a:pt x="636" y="625"/>
                    <a:pt x="632" y="613"/>
                  </a:cubicBezTo>
                  <a:cubicBezTo>
                    <a:pt x="616" y="573"/>
                    <a:pt x="631" y="526"/>
                    <a:pt x="667" y="502"/>
                  </a:cubicBezTo>
                  <a:cubicBezTo>
                    <a:pt x="804" y="413"/>
                    <a:pt x="804" y="413"/>
                    <a:pt x="804" y="413"/>
                  </a:cubicBezTo>
                  <a:cubicBezTo>
                    <a:pt x="841" y="389"/>
                    <a:pt x="890" y="394"/>
                    <a:pt x="920" y="425"/>
                  </a:cubicBezTo>
                  <a:cubicBezTo>
                    <a:pt x="925" y="429"/>
                    <a:pt x="929" y="434"/>
                    <a:pt x="932" y="439"/>
                  </a:cubicBezTo>
                  <a:cubicBezTo>
                    <a:pt x="936" y="445"/>
                    <a:pt x="939" y="450"/>
                    <a:pt x="941" y="456"/>
                  </a:cubicBezTo>
                  <a:cubicBezTo>
                    <a:pt x="957" y="497"/>
                    <a:pt x="942" y="543"/>
                    <a:pt x="905" y="567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ş1îḓé">
              <a:extLst>
                <a:ext uri="{FF2B5EF4-FFF2-40B4-BE49-F238E27FC236}">
                  <a16:creationId xmlns:a16="http://schemas.microsoft.com/office/drawing/2014/main" id="{E6B4B9C0-C931-490B-8484-E3E2CCE1176C}"/>
                </a:ext>
              </a:extLst>
            </p:cNvPr>
            <p:cNvSpPr/>
            <p:nvPr/>
          </p:nvSpPr>
          <p:spPr bwMode="auto">
            <a:xfrm>
              <a:off x="5036990" y="1918394"/>
              <a:ext cx="255887" cy="256846"/>
            </a:xfrm>
            <a:custGeom>
              <a:avLst/>
              <a:gdLst>
                <a:gd name="T0" fmla="*/ 0 w 267"/>
                <a:gd name="T1" fmla="*/ 202 h 268"/>
                <a:gd name="T2" fmla="*/ 70 w 267"/>
                <a:gd name="T3" fmla="*/ 268 h 268"/>
                <a:gd name="T4" fmla="*/ 267 w 267"/>
                <a:gd name="T5" fmla="*/ 108 h 268"/>
                <a:gd name="T6" fmla="*/ 160 w 267"/>
                <a:gd name="T7" fmla="*/ 0 h 268"/>
                <a:gd name="T8" fmla="*/ 0 w 267"/>
                <a:gd name="T9" fmla="*/ 202 h 268"/>
                <a:gd name="T10" fmla="*/ 238 w 267"/>
                <a:gd name="T11" fmla="*/ 107 h 268"/>
                <a:gd name="T12" fmla="*/ 71 w 267"/>
                <a:gd name="T13" fmla="*/ 242 h 268"/>
                <a:gd name="T14" fmla="*/ 26 w 267"/>
                <a:gd name="T15" fmla="*/ 200 h 268"/>
                <a:gd name="T16" fmla="*/ 161 w 267"/>
                <a:gd name="T17" fmla="*/ 30 h 268"/>
                <a:gd name="T18" fmla="*/ 238 w 267"/>
                <a:gd name="T19" fmla="*/ 107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7" h="268">
                  <a:moveTo>
                    <a:pt x="0" y="202"/>
                  </a:moveTo>
                  <a:lnTo>
                    <a:pt x="70" y="268"/>
                  </a:lnTo>
                  <a:lnTo>
                    <a:pt x="267" y="108"/>
                  </a:lnTo>
                  <a:lnTo>
                    <a:pt x="160" y="0"/>
                  </a:lnTo>
                  <a:lnTo>
                    <a:pt x="0" y="202"/>
                  </a:lnTo>
                  <a:close/>
                  <a:moveTo>
                    <a:pt x="238" y="107"/>
                  </a:moveTo>
                  <a:lnTo>
                    <a:pt x="71" y="242"/>
                  </a:lnTo>
                  <a:lnTo>
                    <a:pt x="26" y="200"/>
                  </a:lnTo>
                  <a:lnTo>
                    <a:pt x="161" y="30"/>
                  </a:lnTo>
                  <a:lnTo>
                    <a:pt x="238" y="107"/>
                  </a:ln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ïṥlíḋê">
              <a:extLst>
                <a:ext uri="{FF2B5EF4-FFF2-40B4-BE49-F238E27FC236}">
                  <a16:creationId xmlns:a16="http://schemas.microsoft.com/office/drawing/2014/main" id="{2C9977CB-1815-4ADD-947D-A0454DD29EF9}"/>
                </a:ext>
              </a:extLst>
            </p:cNvPr>
            <p:cNvSpPr/>
            <p:nvPr/>
          </p:nvSpPr>
          <p:spPr bwMode="auto">
            <a:xfrm>
              <a:off x="5194164" y="1807222"/>
              <a:ext cx="224261" cy="213719"/>
            </a:xfrm>
            <a:custGeom>
              <a:avLst/>
              <a:gdLst>
                <a:gd name="T0" fmla="*/ 763 w 978"/>
                <a:gd name="T1" fmla="*/ 105 h 936"/>
                <a:gd name="T2" fmla="*/ 469 w 978"/>
                <a:gd name="T3" fmla="*/ 0 h 936"/>
                <a:gd name="T4" fmla="*/ 7 w 978"/>
                <a:gd name="T5" fmla="*/ 435 h 936"/>
                <a:gd name="T6" fmla="*/ 0 w 978"/>
                <a:gd name="T7" fmla="*/ 458 h 936"/>
                <a:gd name="T8" fmla="*/ 462 w 978"/>
                <a:gd name="T9" fmla="*/ 936 h 936"/>
                <a:gd name="T10" fmla="*/ 481 w 978"/>
                <a:gd name="T11" fmla="*/ 935 h 936"/>
                <a:gd name="T12" fmla="*/ 930 w 978"/>
                <a:gd name="T13" fmla="*/ 571 h 936"/>
                <a:gd name="T14" fmla="*/ 763 w 978"/>
                <a:gd name="T15" fmla="*/ 105 h 936"/>
                <a:gd name="T16" fmla="*/ 493 w 978"/>
                <a:gd name="T17" fmla="*/ 851 h 936"/>
                <a:gd name="T18" fmla="*/ 93 w 978"/>
                <a:gd name="T19" fmla="*/ 437 h 936"/>
                <a:gd name="T20" fmla="*/ 469 w 978"/>
                <a:gd name="T21" fmla="*/ 82 h 936"/>
                <a:gd name="T22" fmla="*/ 716 w 978"/>
                <a:gd name="T23" fmla="*/ 173 h 936"/>
                <a:gd name="T24" fmla="*/ 851 w 978"/>
                <a:gd name="T25" fmla="*/ 550 h 936"/>
                <a:gd name="T26" fmla="*/ 493 w 978"/>
                <a:gd name="T27" fmla="*/ 851 h 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78" h="936">
                  <a:moveTo>
                    <a:pt x="763" y="105"/>
                  </a:moveTo>
                  <a:cubicBezTo>
                    <a:pt x="661" y="35"/>
                    <a:pt x="562" y="0"/>
                    <a:pt x="469" y="0"/>
                  </a:cubicBezTo>
                  <a:cubicBezTo>
                    <a:pt x="146" y="0"/>
                    <a:pt x="12" y="417"/>
                    <a:pt x="7" y="435"/>
                  </a:cubicBezTo>
                  <a:cubicBezTo>
                    <a:pt x="0" y="458"/>
                    <a:pt x="0" y="458"/>
                    <a:pt x="0" y="458"/>
                  </a:cubicBezTo>
                  <a:cubicBezTo>
                    <a:pt x="462" y="936"/>
                    <a:pt x="462" y="936"/>
                    <a:pt x="462" y="936"/>
                  </a:cubicBezTo>
                  <a:cubicBezTo>
                    <a:pt x="481" y="935"/>
                    <a:pt x="481" y="935"/>
                    <a:pt x="481" y="935"/>
                  </a:cubicBezTo>
                  <a:cubicBezTo>
                    <a:pt x="701" y="915"/>
                    <a:pt x="877" y="772"/>
                    <a:pt x="930" y="571"/>
                  </a:cubicBezTo>
                  <a:cubicBezTo>
                    <a:pt x="978" y="387"/>
                    <a:pt x="914" y="209"/>
                    <a:pt x="763" y="105"/>
                  </a:cubicBezTo>
                  <a:close/>
                  <a:moveTo>
                    <a:pt x="493" y="851"/>
                  </a:moveTo>
                  <a:cubicBezTo>
                    <a:pt x="93" y="437"/>
                    <a:pt x="93" y="437"/>
                    <a:pt x="93" y="437"/>
                  </a:cubicBezTo>
                  <a:cubicBezTo>
                    <a:pt x="125" y="354"/>
                    <a:pt x="244" y="82"/>
                    <a:pt x="469" y="82"/>
                  </a:cubicBezTo>
                  <a:cubicBezTo>
                    <a:pt x="545" y="82"/>
                    <a:pt x="628" y="112"/>
                    <a:pt x="716" y="173"/>
                  </a:cubicBezTo>
                  <a:cubicBezTo>
                    <a:pt x="838" y="257"/>
                    <a:pt x="890" y="401"/>
                    <a:pt x="851" y="550"/>
                  </a:cubicBezTo>
                  <a:cubicBezTo>
                    <a:pt x="817" y="679"/>
                    <a:pt x="705" y="824"/>
                    <a:pt x="493" y="851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ïďe">
              <a:extLst>
                <a:ext uri="{FF2B5EF4-FFF2-40B4-BE49-F238E27FC236}">
                  <a16:creationId xmlns:a16="http://schemas.microsoft.com/office/drawing/2014/main" id="{338941A2-8629-4A90-BAE3-871B3A5ADF31}"/>
                </a:ext>
              </a:extLst>
            </p:cNvPr>
            <p:cNvSpPr/>
            <p:nvPr/>
          </p:nvSpPr>
          <p:spPr bwMode="auto">
            <a:xfrm>
              <a:off x="5019739" y="2141696"/>
              <a:ext cx="175383" cy="116922"/>
            </a:xfrm>
            <a:custGeom>
              <a:avLst/>
              <a:gdLst>
                <a:gd name="T0" fmla="*/ 640 w 765"/>
                <a:gd name="T1" fmla="*/ 202 h 512"/>
                <a:gd name="T2" fmla="*/ 557 w 765"/>
                <a:gd name="T3" fmla="*/ 169 h 512"/>
                <a:gd name="T4" fmla="*/ 359 w 765"/>
                <a:gd name="T5" fmla="*/ 259 h 512"/>
                <a:gd name="T6" fmla="*/ 206 w 765"/>
                <a:gd name="T7" fmla="*/ 335 h 512"/>
                <a:gd name="T8" fmla="*/ 189 w 765"/>
                <a:gd name="T9" fmla="*/ 332 h 512"/>
                <a:gd name="T10" fmla="*/ 202 w 765"/>
                <a:gd name="T11" fmla="*/ 53 h 512"/>
                <a:gd name="T12" fmla="*/ 211 w 765"/>
                <a:gd name="T13" fmla="*/ 32 h 512"/>
                <a:gd name="T14" fmla="*/ 135 w 765"/>
                <a:gd name="T15" fmla="*/ 0 h 512"/>
                <a:gd name="T16" fmla="*/ 126 w 765"/>
                <a:gd name="T17" fmla="*/ 21 h 512"/>
                <a:gd name="T18" fmla="*/ 157 w 765"/>
                <a:gd name="T19" fmla="*/ 408 h 512"/>
                <a:gd name="T20" fmla="*/ 206 w 765"/>
                <a:gd name="T21" fmla="*/ 418 h 512"/>
                <a:gd name="T22" fmla="*/ 405 w 765"/>
                <a:gd name="T23" fmla="*/ 327 h 512"/>
                <a:gd name="T24" fmla="*/ 556 w 765"/>
                <a:gd name="T25" fmla="*/ 252 h 512"/>
                <a:gd name="T26" fmla="*/ 585 w 765"/>
                <a:gd name="T27" fmla="*/ 263 h 512"/>
                <a:gd name="T28" fmla="*/ 669 w 765"/>
                <a:gd name="T29" fmla="*/ 482 h 512"/>
                <a:gd name="T30" fmla="*/ 667 w 765"/>
                <a:gd name="T31" fmla="*/ 504 h 512"/>
                <a:gd name="T32" fmla="*/ 749 w 765"/>
                <a:gd name="T33" fmla="*/ 512 h 512"/>
                <a:gd name="T34" fmla="*/ 751 w 765"/>
                <a:gd name="T35" fmla="*/ 489 h 512"/>
                <a:gd name="T36" fmla="*/ 640 w 765"/>
                <a:gd name="T37" fmla="*/ 20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65" h="512">
                  <a:moveTo>
                    <a:pt x="640" y="202"/>
                  </a:moveTo>
                  <a:cubicBezTo>
                    <a:pt x="617" y="180"/>
                    <a:pt x="589" y="169"/>
                    <a:pt x="557" y="169"/>
                  </a:cubicBezTo>
                  <a:cubicBezTo>
                    <a:pt x="493" y="169"/>
                    <a:pt x="425" y="215"/>
                    <a:pt x="359" y="259"/>
                  </a:cubicBezTo>
                  <a:cubicBezTo>
                    <a:pt x="306" y="295"/>
                    <a:pt x="246" y="335"/>
                    <a:pt x="206" y="335"/>
                  </a:cubicBezTo>
                  <a:cubicBezTo>
                    <a:pt x="200" y="335"/>
                    <a:pt x="194" y="334"/>
                    <a:pt x="189" y="332"/>
                  </a:cubicBezTo>
                  <a:cubicBezTo>
                    <a:pt x="130" y="307"/>
                    <a:pt x="162" y="150"/>
                    <a:pt x="202" y="53"/>
                  </a:cubicBezTo>
                  <a:cubicBezTo>
                    <a:pt x="211" y="32"/>
                    <a:pt x="211" y="32"/>
                    <a:pt x="211" y="32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26" y="21"/>
                    <a:pt x="126" y="21"/>
                    <a:pt x="126" y="21"/>
                  </a:cubicBezTo>
                  <a:cubicBezTo>
                    <a:pt x="113" y="54"/>
                    <a:pt x="0" y="340"/>
                    <a:pt x="157" y="408"/>
                  </a:cubicBezTo>
                  <a:cubicBezTo>
                    <a:pt x="172" y="414"/>
                    <a:pt x="188" y="418"/>
                    <a:pt x="206" y="418"/>
                  </a:cubicBezTo>
                  <a:cubicBezTo>
                    <a:pt x="271" y="418"/>
                    <a:pt x="339" y="372"/>
                    <a:pt x="405" y="327"/>
                  </a:cubicBezTo>
                  <a:cubicBezTo>
                    <a:pt x="460" y="290"/>
                    <a:pt x="517" y="252"/>
                    <a:pt x="556" y="252"/>
                  </a:cubicBezTo>
                  <a:cubicBezTo>
                    <a:pt x="568" y="252"/>
                    <a:pt x="577" y="255"/>
                    <a:pt x="585" y="263"/>
                  </a:cubicBezTo>
                  <a:cubicBezTo>
                    <a:pt x="678" y="349"/>
                    <a:pt x="669" y="481"/>
                    <a:pt x="669" y="482"/>
                  </a:cubicBezTo>
                  <a:cubicBezTo>
                    <a:pt x="667" y="504"/>
                    <a:pt x="667" y="504"/>
                    <a:pt x="667" y="504"/>
                  </a:cubicBezTo>
                  <a:cubicBezTo>
                    <a:pt x="749" y="512"/>
                    <a:pt x="749" y="512"/>
                    <a:pt x="749" y="512"/>
                  </a:cubicBezTo>
                  <a:cubicBezTo>
                    <a:pt x="751" y="489"/>
                    <a:pt x="751" y="489"/>
                    <a:pt x="751" y="489"/>
                  </a:cubicBezTo>
                  <a:cubicBezTo>
                    <a:pt x="752" y="482"/>
                    <a:pt x="765" y="317"/>
                    <a:pt x="640" y="202"/>
                  </a:cubicBezTo>
                  <a:close/>
                </a:path>
              </a:pathLst>
            </a:custGeom>
            <a:solidFill>
              <a:srgbClr val="C2E4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pic>
        <p:nvPicPr>
          <p:cNvPr id="393" name="Picture 392" descr="Text&#10;&#10;Description automatically generated">
            <a:extLst>
              <a:ext uri="{FF2B5EF4-FFF2-40B4-BE49-F238E27FC236}">
                <a16:creationId xmlns:a16="http://schemas.microsoft.com/office/drawing/2014/main" id="{A74CBC08-E54B-43E7-944F-7723507EAD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" r="46014" b="-713"/>
          <a:stretch/>
        </p:blipFill>
        <p:spPr>
          <a:xfrm>
            <a:off x="795806" y="2358898"/>
            <a:ext cx="3709171" cy="3679295"/>
          </a:xfrm>
          <a:prstGeom prst="rect">
            <a:avLst/>
          </a:prstGeom>
        </p:spPr>
      </p:pic>
      <p:sp>
        <p:nvSpPr>
          <p:cNvPr id="394" name="iṡḻîḋê">
            <a:extLst>
              <a:ext uri="{FF2B5EF4-FFF2-40B4-BE49-F238E27FC236}">
                <a16:creationId xmlns:a16="http://schemas.microsoft.com/office/drawing/2014/main" id="{1248F90C-9771-493E-B32E-0EC34ABA7B44}"/>
              </a:ext>
            </a:extLst>
          </p:cNvPr>
          <p:cNvSpPr/>
          <p:nvPr/>
        </p:nvSpPr>
        <p:spPr bwMode="auto">
          <a:xfrm>
            <a:off x="8713075" y="1927626"/>
            <a:ext cx="2932496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Version Manager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en-US" altLang="zh-TW" sz="1000" b="1" i="0" dirty="0">
                <a:solidFill>
                  <a:srgbClr val="3D3F43"/>
                </a:solidFill>
                <a:effectLst/>
                <a:latin typeface="+mj-lt"/>
              </a:rPr>
              <a:t>&gt;</a:t>
            </a:r>
            <a:r>
              <a:rPr lang="zh-TW" altLang="en-US" sz="1000" b="1" i="0" dirty="0">
                <a:solidFill>
                  <a:srgbClr val="3D3F43"/>
                </a:solidFill>
                <a:effectLst/>
                <a:latin typeface="+mj-lt"/>
              </a:rPr>
              <a:t> 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View Comparison Result</a:t>
            </a:r>
            <a:endParaRPr lang="en-US" altLang="zh-CN" sz="1000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43C2B5-155B-4625-9BEA-86ECAC88D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888" y="2413097"/>
            <a:ext cx="3105273" cy="152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" name="iṡḻîḋê">
            <a:extLst>
              <a:ext uri="{FF2B5EF4-FFF2-40B4-BE49-F238E27FC236}">
                <a16:creationId xmlns:a16="http://schemas.microsoft.com/office/drawing/2014/main" id="{C0E11A76-51FB-4343-B4FC-EDFDD2473804}"/>
              </a:ext>
            </a:extLst>
          </p:cNvPr>
          <p:cNvSpPr/>
          <p:nvPr/>
        </p:nvSpPr>
        <p:spPr bwMode="auto">
          <a:xfrm>
            <a:off x="9172902" y="4698069"/>
            <a:ext cx="2562250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60000"/>
              </a:lnSpc>
            </a:pP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Management</a:t>
            </a:r>
            <a:r>
              <a:rPr lang="de-DE" altLang="zh-TW" sz="1000" b="0" i="0" dirty="0">
                <a:solidFill>
                  <a:srgbClr val="3D3F43"/>
                </a:solidFill>
                <a:effectLst/>
                <a:latin typeface="+mj-lt"/>
              </a:rPr>
              <a:t> &gt; </a:t>
            </a:r>
            <a:r>
              <a:rPr lang="de-DE" altLang="zh-TW" sz="1000" b="1" i="0" dirty="0">
                <a:solidFill>
                  <a:srgbClr val="3D3F43"/>
                </a:solidFill>
                <a:effectLst/>
                <a:latin typeface="+mj-lt"/>
              </a:rPr>
              <a:t>Training Jobs</a:t>
            </a:r>
            <a:endParaRPr lang="en-US" altLang="zh-CN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896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Testing and Evaluation procedure on your model!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Evaluation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242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12D9C79-9F13-498C-87CB-A45D7A129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90" y="236875"/>
            <a:ext cx="6627337" cy="6384249"/>
          </a:xfrm>
          <a:prstGeom prst="rect">
            <a:avLst/>
          </a:prstGeom>
        </p:spPr>
      </p:pic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91623" y="2642842"/>
            <a:ext cx="2988905" cy="3804002"/>
            <a:chOff x="3143672" y="1916832"/>
            <a:chExt cx="5904656" cy="3804002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Login and Authentication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Testing Jobs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View Submission Records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Realtime Ranking Billboard</a:t>
              </a:r>
              <a:endParaRPr lang="zh-CN" altLang="en-US" sz="1200" b="1" dirty="0"/>
            </a:p>
          </p:txBody>
        </p:sp>
        <p:sp>
          <p:nvSpPr>
            <p:cNvPr id="17" name="íṧľidé">
              <a:extLst>
                <a:ext uri="{FF2B5EF4-FFF2-40B4-BE49-F238E27FC236}">
                  <a16:creationId xmlns:a16="http://schemas.microsoft.com/office/drawing/2014/main" id="{110006A4-4F5F-4CA9-84F3-DA3FC3CC405F}"/>
                </a:ext>
              </a:extLst>
            </p:cNvPr>
            <p:cNvSpPr/>
            <p:nvPr/>
          </p:nvSpPr>
          <p:spPr bwMode="auto">
            <a:xfrm>
              <a:off x="3143672" y="5125280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5</a:t>
              </a:r>
            </a:p>
          </p:txBody>
        </p:sp>
        <p:sp>
          <p:nvSpPr>
            <p:cNvPr id="18" name="îṣļíḑe">
              <a:extLst>
                <a:ext uri="{FF2B5EF4-FFF2-40B4-BE49-F238E27FC236}">
                  <a16:creationId xmlns:a16="http://schemas.microsoft.com/office/drawing/2014/main" id="{A2A71AC7-35B8-480C-A6A8-F04DE6962B9F}"/>
                </a:ext>
              </a:extLst>
            </p:cNvPr>
            <p:cNvSpPr/>
            <p:nvPr/>
          </p:nvSpPr>
          <p:spPr bwMode="auto">
            <a:xfrm>
              <a:off x="3701334" y="5125280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Logs and evaluation picture for optimizing model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TW" dirty="0"/>
              <a:t>Testing </a:t>
            </a:r>
            <a:r>
              <a:rPr lang="en-US" altLang="zh-CN" dirty="0"/>
              <a:t>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id="{A6EAF9A6-082A-4D20-ADA1-0F02502C34D7}"/>
              </a:ext>
            </a:extLst>
          </p:cNvPr>
          <p:cNvSpPr txBox="1"/>
          <p:nvPr/>
        </p:nvSpPr>
        <p:spPr>
          <a:xfrm>
            <a:off x="189752" y="2120463"/>
            <a:ext cx="2175076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</p:spTree>
    <p:extLst>
      <p:ext uri="{BB962C8B-B14F-4D97-AF65-F5344CB8AC3E}">
        <p14:creationId xmlns:p14="http://schemas.microsoft.com/office/powerpoint/2010/main" val="3809105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Login &amp; Authentication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Secure your work and submission carefully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77988986-2796-46EE-9F20-F97CEC53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6" y="1638901"/>
            <a:ext cx="6096801" cy="3484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4AC6BA-F649-4AA6-9E0B-5CF86BD7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34" y="2069877"/>
            <a:ext cx="3640358" cy="262294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&amp; Verification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96703" y="1489535"/>
            <a:ext cx="3924722" cy="3878931"/>
            <a:chOff x="7723556" y="1143277"/>
            <a:chExt cx="3924722" cy="3878931"/>
          </a:xfrm>
        </p:grpSpPr>
        <p:sp>
          <p:nvSpPr>
            <p:cNvPr id="64" name="íSḻîḍe">
              <a:extLst>
                <a:ext uri="{FF2B5EF4-FFF2-40B4-BE49-F238E27FC236}">
                  <a16:creationId xmlns:a16="http://schemas.microsoft.com/office/drawing/2014/main" id="{5041F235-4431-4C76-BCEA-8FBE2C7B3D93}"/>
                </a:ext>
              </a:extLst>
            </p:cNvPr>
            <p:cNvSpPr/>
            <p:nvPr/>
          </p:nvSpPr>
          <p:spPr bwMode="auto">
            <a:xfrm>
              <a:off x="7841087" y="1544074"/>
              <a:ext cx="380719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Every registered team leader will receive an email to confirm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000" dirty="0"/>
                <a:t>After thorough validation, an email with new password will send back to you</a:t>
              </a:r>
            </a:p>
          </p:txBody>
        </p:sp>
        <p:sp>
          <p:nvSpPr>
            <p:cNvPr id="65" name="î$lidé">
              <a:extLst>
                <a:ext uri="{FF2B5EF4-FFF2-40B4-BE49-F238E27FC236}">
                  <a16:creationId xmlns:a16="http://schemas.microsoft.com/office/drawing/2014/main" id="{6F1766C5-AD3A-4807-A84B-E74286C467B4}"/>
                </a:ext>
              </a:extLst>
            </p:cNvPr>
            <p:cNvSpPr txBox="1"/>
            <p:nvPr/>
          </p:nvSpPr>
          <p:spPr bwMode="auto">
            <a:xfrm>
              <a:off x="7723556" y="1143277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Register &amp; Verified</a:t>
              </a:r>
              <a:endParaRPr lang="en-US" altLang="zh-CN" sz="1800" b="1" dirty="0"/>
            </a:p>
          </p:txBody>
        </p:sp>
        <p:sp>
          <p:nvSpPr>
            <p:cNvPr id="66" name="ïṧḻîḑè">
              <a:extLst>
                <a:ext uri="{FF2B5EF4-FFF2-40B4-BE49-F238E27FC236}">
                  <a16:creationId xmlns:a16="http://schemas.microsoft.com/office/drawing/2014/main" id="{A0EB4B81-C2E2-4C1F-BD43-A440CBDBCE70}"/>
                </a:ext>
              </a:extLst>
            </p:cNvPr>
            <p:cNvSpPr/>
            <p:nvPr/>
          </p:nvSpPr>
          <p:spPr bwMode="auto">
            <a:xfrm>
              <a:off x="7723556" y="2935177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Every Step will validate your ID and prevent any suspicious API</a:t>
              </a:r>
            </a:p>
          </p:txBody>
        </p:sp>
        <p:sp>
          <p:nvSpPr>
            <p:cNvPr id="67" name="iṣḷíďê">
              <a:extLst>
                <a:ext uri="{FF2B5EF4-FFF2-40B4-BE49-F238E27FC236}">
                  <a16:creationId xmlns:a16="http://schemas.microsoft.com/office/drawing/2014/main" id="{EFFA72DB-4967-40FF-9995-D2ED05749B09}"/>
                </a:ext>
              </a:extLst>
            </p:cNvPr>
            <p:cNvSpPr txBox="1"/>
            <p:nvPr/>
          </p:nvSpPr>
          <p:spPr bwMode="auto">
            <a:xfrm>
              <a:off x="7723556" y="2534380"/>
              <a:ext cx="3924722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API Authentication</a:t>
              </a:r>
            </a:p>
          </p:txBody>
        </p:sp>
        <p:sp>
          <p:nvSpPr>
            <p:cNvPr id="68" name="işlïḑé">
              <a:extLst>
                <a:ext uri="{FF2B5EF4-FFF2-40B4-BE49-F238E27FC236}">
                  <a16:creationId xmlns:a16="http://schemas.microsoft.com/office/drawing/2014/main" id="{2E615A59-AFB5-4DA5-947F-EDD233358AFC}"/>
                </a:ext>
              </a:extLst>
            </p:cNvPr>
            <p:cNvSpPr/>
            <p:nvPr/>
          </p:nvSpPr>
          <p:spPr bwMode="auto">
            <a:xfrm>
              <a:off x="7723556" y="4326280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We will give you the password at first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Change password to any kind you like</a:t>
              </a:r>
            </a:p>
          </p:txBody>
        </p:sp>
        <p:sp>
          <p:nvSpPr>
            <p:cNvPr id="69" name="ïşḻïḋê">
              <a:extLst>
                <a:ext uri="{FF2B5EF4-FFF2-40B4-BE49-F238E27FC236}">
                  <a16:creationId xmlns:a16="http://schemas.microsoft.com/office/drawing/2014/main" id="{9FF1E2CD-1239-4190-8F46-972BC0C564D2}"/>
                </a:ext>
              </a:extLst>
            </p:cNvPr>
            <p:cNvSpPr txBox="1"/>
            <p:nvPr/>
          </p:nvSpPr>
          <p:spPr bwMode="auto">
            <a:xfrm>
              <a:off x="7723556" y="3925483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03.</a:t>
              </a:r>
              <a:r>
                <a:rPr lang="en-US" altLang="zh-CN" b="1" dirty="0"/>
                <a:t>Change Password</a:t>
              </a:r>
              <a:endParaRPr lang="en-US" altLang="zh-CN" sz="1800" b="1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5EC9940-B827-4152-9CF1-5825F9597D33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237246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31B037E5-FC2D-482A-8E70-082C587ED630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376342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Authentication free vector icons designed by Flat Icons | Vector free,  Vector icon design, Free icons">
            <a:extLst>
              <a:ext uri="{FF2B5EF4-FFF2-40B4-BE49-F238E27FC236}">
                <a16:creationId xmlns:a16="http://schemas.microsoft.com/office/drawing/2014/main" id="{3706D9D8-2A2D-42D3-A4E8-29E995ED4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175" y="4074601"/>
            <a:ext cx="3603433" cy="189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879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Signed URL Authentication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96703" y="2348129"/>
            <a:ext cx="3924722" cy="3878931"/>
            <a:chOff x="7723556" y="1143277"/>
            <a:chExt cx="3924722" cy="3878931"/>
          </a:xfrm>
        </p:grpSpPr>
        <p:sp>
          <p:nvSpPr>
            <p:cNvPr id="64" name="íSḻîḍe">
              <a:extLst>
                <a:ext uri="{FF2B5EF4-FFF2-40B4-BE49-F238E27FC236}">
                  <a16:creationId xmlns:a16="http://schemas.microsoft.com/office/drawing/2014/main" id="{5041F235-4431-4C76-BCEA-8FBE2C7B3D93}"/>
                </a:ext>
              </a:extLst>
            </p:cNvPr>
            <p:cNvSpPr/>
            <p:nvPr/>
          </p:nvSpPr>
          <p:spPr bwMode="auto">
            <a:xfrm>
              <a:off x="7723556" y="1544074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Only connect when it’s authenticated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Every user can only access to their submissions</a:t>
              </a:r>
            </a:p>
          </p:txBody>
        </p:sp>
        <p:sp>
          <p:nvSpPr>
            <p:cNvPr id="65" name="î$lidé">
              <a:extLst>
                <a:ext uri="{FF2B5EF4-FFF2-40B4-BE49-F238E27FC236}">
                  <a16:creationId xmlns:a16="http://schemas.microsoft.com/office/drawing/2014/main" id="{6F1766C5-AD3A-4807-A84B-E74286C467B4}"/>
                </a:ext>
              </a:extLst>
            </p:cNvPr>
            <p:cNvSpPr txBox="1"/>
            <p:nvPr/>
          </p:nvSpPr>
          <p:spPr bwMode="auto">
            <a:xfrm>
              <a:off x="7723556" y="1143277"/>
              <a:ext cx="3796931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01.</a:t>
              </a:r>
              <a:r>
                <a:rPr lang="en-US" altLang="zh-CN" b="1" dirty="0"/>
                <a:t> </a:t>
              </a:r>
              <a:r>
                <a:rPr lang="en-US" altLang="zh-TW" b="1" dirty="0"/>
                <a:t>Secure Connection with Cloud</a:t>
              </a:r>
              <a:endParaRPr lang="en-US" altLang="zh-CN" sz="1800" b="1" dirty="0"/>
            </a:p>
          </p:txBody>
        </p:sp>
        <p:sp>
          <p:nvSpPr>
            <p:cNvPr id="66" name="ïṧḻîḑè">
              <a:extLst>
                <a:ext uri="{FF2B5EF4-FFF2-40B4-BE49-F238E27FC236}">
                  <a16:creationId xmlns:a16="http://schemas.microsoft.com/office/drawing/2014/main" id="{A0EB4B81-C2E2-4C1F-BD43-A440CBDBCE70}"/>
                </a:ext>
              </a:extLst>
            </p:cNvPr>
            <p:cNvSpPr/>
            <p:nvPr/>
          </p:nvSpPr>
          <p:spPr bwMode="auto">
            <a:xfrm>
              <a:off x="7723556" y="2935177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Middleware handle identity of user requests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Huawei Cloud authenticate the signature in the URL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sp>
          <p:nvSpPr>
            <p:cNvPr id="67" name="iṣḷíďê">
              <a:extLst>
                <a:ext uri="{FF2B5EF4-FFF2-40B4-BE49-F238E27FC236}">
                  <a16:creationId xmlns:a16="http://schemas.microsoft.com/office/drawing/2014/main" id="{EFFA72DB-4967-40FF-9995-D2ED05749B09}"/>
                </a:ext>
              </a:extLst>
            </p:cNvPr>
            <p:cNvSpPr txBox="1"/>
            <p:nvPr/>
          </p:nvSpPr>
          <p:spPr bwMode="auto">
            <a:xfrm>
              <a:off x="7723556" y="2534380"/>
              <a:ext cx="3924722" cy="400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02. Two-Factor Authentication</a:t>
              </a:r>
            </a:p>
          </p:txBody>
        </p:sp>
        <p:sp>
          <p:nvSpPr>
            <p:cNvPr id="68" name="işlïḑé">
              <a:extLst>
                <a:ext uri="{FF2B5EF4-FFF2-40B4-BE49-F238E27FC236}">
                  <a16:creationId xmlns:a16="http://schemas.microsoft.com/office/drawing/2014/main" id="{2E615A59-AFB5-4DA5-947F-EDD233358AFC}"/>
                </a:ext>
              </a:extLst>
            </p:cNvPr>
            <p:cNvSpPr/>
            <p:nvPr/>
          </p:nvSpPr>
          <p:spPr bwMode="auto">
            <a:xfrm>
              <a:off x="7723556" y="4326280"/>
              <a:ext cx="3796931" cy="695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altLang="zh-CN" sz="1100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F5EC9940-B827-4152-9CF1-5825F9597D33}"/>
                </a:ext>
              </a:extLst>
            </p:cNvPr>
            <p:cNvCxnSpPr>
              <a:cxnSpLocks/>
            </p:cNvCxnSpPr>
            <p:nvPr/>
          </p:nvCxnSpPr>
          <p:spPr>
            <a:xfrm>
              <a:off x="7800138" y="2372463"/>
              <a:ext cx="3720349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ŝ1íďé">
            <a:extLst>
              <a:ext uri="{FF2B5EF4-FFF2-40B4-BE49-F238E27FC236}">
                <a16:creationId xmlns:a16="http://schemas.microsoft.com/office/drawing/2014/main" id="{51F56764-38A8-4ED9-897E-DF861F0CE5AE}"/>
              </a:ext>
            </a:extLst>
          </p:cNvPr>
          <p:cNvSpPr/>
          <p:nvPr/>
        </p:nvSpPr>
        <p:spPr>
          <a:xfrm flipV="1">
            <a:off x="2790793" y="1907284"/>
            <a:ext cx="1395034" cy="881691"/>
          </a:xfrm>
          <a:custGeom>
            <a:avLst/>
            <a:gdLst/>
            <a:ahLst/>
            <a:cxnLst/>
            <a:rect l="l" t="t" r="r" b="b"/>
            <a:pathLst>
              <a:path w="1343204" h="644411">
                <a:moveTo>
                  <a:pt x="0" y="644411"/>
                </a:moveTo>
                <a:lnTo>
                  <a:pt x="1343204" y="644411"/>
                </a:lnTo>
                <a:lnTo>
                  <a:pt x="1343204" y="187211"/>
                </a:lnTo>
                <a:lnTo>
                  <a:pt x="750417" y="187211"/>
                </a:lnTo>
                <a:lnTo>
                  <a:pt x="671602" y="0"/>
                </a:lnTo>
                <a:lnTo>
                  <a:pt x="592788" y="187211"/>
                </a:lnTo>
                <a:lnTo>
                  <a:pt x="0" y="18721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475CA-9C24-49C3-86F8-1296997AA7C5}"/>
              </a:ext>
            </a:extLst>
          </p:cNvPr>
          <p:cNvGrpSpPr/>
          <p:nvPr/>
        </p:nvGrpSpPr>
        <p:grpSpPr>
          <a:xfrm>
            <a:off x="1793681" y="2942346"/>
            <a:ext cx="3362781" cy="725030"/>
            <a:chOff x="1793681" y="2942346"/>
            <a:chExt cx="3801930" cy="725030"/>
          </a:xfrm>
        </p:grpSpPr>
        <p:sp>
          <p:nvSpPr>
            <p:cNvPr id="16" name="íSļîḑe">
              <a:extLst>
                <a:ext uri="{FF2B5EF4-FFF2-40B4-BE49-F238E27FC236}">
                  <a16:creationId xmlns:a16="http://schemas.microsoft.com/office/drawing/2014/main" id="{F6973AB8-CC4A-4A84-BCBF-B1C1FD972059}"/>
                </a:ext>
              </a:extLst>
            </p:cNvPr>
            <p:cNvSpPr/>
            <p:nvPr/>
          </p:nvSpPr>
          <p:spPr>
            <a:xfrm rot="5400000">
              <a:off x="3347386" y="1551478"/>
              <a:ext cx="690630" cy="3472365"/>
            </a:xfrm>
            <a:prstGeom prst="leftBracket">
              <a:avLst>
                <a:gd name="adj" fmla="val 42998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ŝḻîḋê">
              <a:extLst>
                <a:ext uri="{FF2B5EF4-FFF2-40B4-BE49-F238E27FC236}">
                  <a16:creationId xmlns:a16="http://schemas.microsoft.com/office/drawing/2014/main" id="{CFDAB06E-D7A1-41A6-8CE9-C3A6C114B2BF}"/>
                </a:ext>
              </a:extLst>
            </p:cNvPr>
            <p:cNvSpPr/>
            <p:nvPr/>
          </p:nvSpPr>
          <p:spPr>
            <a:xfrm>
              <a:off x="1956521" y="3416372"/>
              <a:ext cx="3478510" cy="194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îṣ1iďe">
              <a:extLst>
                <a:ext uri="{FF2B5EF4-FFF2-40B4-BE49-F238E27FC236}">
                  <a16:creationId xmlns:a16="http://schemas.microsoft.com/office/drawing/2014/main" id="{40CAB42A-AB76-41AE-9ABB-3E84B700D23A}"/>
                </a:ext>
              </a:extLst>
            </p:cNvPr>
            <p:cNvSpPr/>
            <p:nvPr/>
          </p:nvSpPr>
          <p:spPr>
            <a:xfrm>
              <a:off x="1793681" y="3341699"/>
              <a:ext cx="325677" cy="3256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iṥľïḑé">
              <a:extLst>
                <a:ext uri="{FF2B5EF4-FFF2-40B4-BE49-F238E27FC236}">
                  <a16:creationId xmlns:a16="http://schemas.microsoft.com/office/drawing/2014/main" id="{FEDEC73C-CA9C-4D94-948F-11D07D63C563}"/>
                </a:ext>
              </a:extLst>
            </p:cNvPr>
            <p:cNvSpPr/>
            <p:nvPr/>
          </p:nvSpPr>
          <p:spPr>
            <a:xfrm>
              <a:off x="1866345" y="3414363"/>
              <a:ext cx="180349" cy="1803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îś1ïďè">
              <a:extLst>
                <a:ext uri="{FF2B5EF4-FFF2-40B4-BE49-F238E27FC236}">
                  <a16:creationId xmlns:a16="http://schemas.microsoft.com/office/drawing/2014/main" id="{782A97C7-07A3-4625-8666-6942BB921B33}"/>
                </a:ext>
              </a:extLst>
            </p:cNvPr>
            <p:cNvSpPr/>
            <p:nvPr/>
          </p:nvSpPr>
          <p:spPr>
            <a:xfrm>
              <a:off x="5269934" y="3341699"/>
              <a:ext cx="325677" cy="3256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iṣḷíḓe">
              <a:extLst>
                <a:ext uri="{FF2B5EF4-FFF2-40B4-BE49-F238E27FC236}">
                  <a16:creationId xmlns:a16="http://schemas.microsoft.com/office/drawing/2014/main" id="{807FECF0-E392-416B-83CF-A9608FCA0306}"/>
                </a:ext>
              </a:extLst>
            </p:cNvPr>
            <p:cNvSpPr/>
            <p:nvPr/>
          </p:nvSpPr>
          <p:spPr>
            <a:xfrm>
              <a:off x="5342598" y="3414363"/>
              <a:ext cx="180349" cy="1803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6" name="iṧľiḋe">
            <a:extLst>
              <a:ext uri="{FF2B5EF4-FFF2-40B4-BE49-F238E27FC236}">
                <a16:creationId xmlns:a16="http://schemas.microsoft.com/office/drawing/2014/main" id="{12381035-8B6A-4A7E-9F41-7D7B86531D54}"/>
              </a:ext>
            </a:extLst>
          </p:cNvPr>
          <p:cNvSpPr/>
          <p:nvPr/>
        </p:nvSpPr>
        <p:spPr>
          <a:xfrm>
            <a:off x="2885546" y="1907285"/>
            <a:ext cx="1187158" cy="660499"/>
          </a:xfrm>
          <a:prstGeom prst="rect">
            <a:avLst/>
          </a:prstGeom>
        </p:spPr>
        <p:txBody>
          <a:bodyPr wrap="square" lIns="90000" tIns="46800" rIns="90000" bIns="4680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Temporarily </a:t>
            </a:r>
          </a:p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</a:rPr>
              <a:t>Signed URL</a:t>
            </a:r>
          </a:p>
        </p:txBody>
      </p:sp>
      <p:pic>
        <p:nvPicPr>
          <p:cNvPr id="27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06EB9C7E-3C05-4ED4-90FD-69B0CE24A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4" y="4000349"/>
            <a:ext cx="1461892" cy="83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华为云| 超享淘网">
            <a:extLst>
              <a:ext uri="{FF2B5EF4-FFF2-40B4-BE49-F238E27FC236}">
                <a16:creationId xmlns:a16="http://schemas.microsoft.com/office/drawing/2014/main" id="{7BE8B2C7-32E2-49F0-BBEE-29F593E2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51" y="3465050"/>
            <a:ext cx="2235038" cy="22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ubmit Button Icon Png #6201 - Free Icons Library">
            <a:extLst>
              <a:ext uri="{FF2B5EF4-FFF2-40B4-BE49-F238E27FC236}">
                <a16:creationId xmlns:a16="http://schemas.microsoft.com/office/drawing/2014/main" id="{F69B8D29-BF3A-4C5F-AF99-BECE6F4C8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833" y="4217235"/>
            <a:ext cx="951695" cy="95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242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TW" dirty="0"/>
              <a:t>Create a New Submission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CN" dirty="0"/>
              <a:t>Create a new submission of code + .</a:t>
            </a:r>
            <a:r>
              <a:rPr lang="en-US" altLang="zh-CN" dirty="0" err="1"/>
              <a:t>ckpt</a:t>
            </a:r>
            <a:r>
              <a:rPr lang="en-US" altLang="zh-CN" dirty="0"/>
              <a:t> file for score-testing on models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3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The basic guideline of how to use the Huawei Cloud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Huawei Cloud Basic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287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3D6D40CA-BB1E-42F1-9797-BF51C34E0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16638"/>
              </p:ext>
            </p:extLst>
          </p:nvPr>
        </p:nvGraphicFramePr>
        <p:xfrm>
          <a:off x="791379" y="1783404"/>
          <a:ext cx="5580046" cy="4663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41265">
                  <a:extLst>
                    <a:ext uri="{9D8B030D-6E8A-4147-A177-3AD203B41FA5}">
                      <a16:colId xmlns:a16="http://schemas.microsoft.com/office/drawing/2014/main" val="2985947269"/>
                    </a:ext>
                  </a:extLst>
                </a:gridCol>
                <a:gridCol w="1623862">
                  <a:extLst>
                    <a:ext uri="{9D8B030D-6E8A-4147-A177-3AD203B41FA5}">
                      <a16:colId xmlns:a16="http://schemas.microsoft.com/office/drawing/2014/main" val="3485142906"/>
                    </a:ext>
                  </a:extLst>
                </a:gridCol>
                <a:gridCol w="2714919">
                  <a:extLst>
                    <a:ext uri="{9D8B030D-6E8A-4147-A177-3AD203B41FA5}">
                      <a16:colId xmlns:a16="http://schemas.microsoft.com/office/drawing/2014/main" val="3855165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Name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Rules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Description</a:t>
                      </a:r>
                      <a:endParaRPr lang="zh-TW" altLang="en-US" sz="1200" dirty="0"/>
                    </a:p>
                  </a:txBody>
                  <a:tcPr>
                    <a:solidFill>
                      <a:srgbClr val="0A50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225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Submission File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.zip folder or .</a:t>
                      </a:r>
                      <a:r>
                        <a:rPr lang="en-US" altLang="zh-TW" sz="1200" dirty="0" err="1">
                          <a:solidFill>
                            <a:schemeClr val="tx1"/>
                          </a:solidFill>
                        </a:rPr>
                        <a:t>py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Code for testing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1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Entry Point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participant_model.py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Describe the model structure &amp; optional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34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Model Class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class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Net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mindspore.nn.Cell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Class extends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mindspore.nn.Cell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which is the standard way to instantiate a network in </a:t>
                      </a:r>
                      <a:r>
                        <a:rPr lang="en-US" altLang="zh-TW" sz="1200" b="1" dirty="0" err="1">
                          <a:solidFill>
                            <a:schemeClr val="tx1"/>
                          </a:solidFill>
                        </a:rPr>
                        <a:t>MindSpore</a:t>
                      </a:r>
                      <a:endParaRPr lang="en-US" altLang="zh-TW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49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*Pre-Process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pre_process 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>
                          <a:effectLst/>
                        </a:rPr>
                        <a:t>Preprocess</a:t>
                      </a:r>
                      <a:r>
                        <a:rPr lang="en-US" altLang="zh-TW" sz="1200" b="0" dirty="0">
                          <a:effectLst/>
                        </a:rPr>
                        <a:t> the dataset, so that the network can receive the correct </a:t>
                      </a:r>
                      <a:r>
                        <a:rPr lang="en-US" altLang="zh-TW" sz="1200" b="1" dirty="0">
                          <a:effectLst/>
                        </a:rPr>
                        <a:t>data format</a:t>
                      </a:r>
                      <a:endParaRPr lang="de-DE" altLang="zh-TW" sz="1200" b="1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509987"/>
                  </a:ext>
                </a:extLst>
              </a:tr>
              <a:tr h="481502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</a:t>
                      </a:r>
                      <a:r>
                        <a:rPr lang="en-US" altLang="zh-TW" sz="1200" b="1" dirty="0">
                          <a:solidFill>
                            <a:schemeClr val="tx1"/>
                          </a:solidFill>
                        </a:rPr>
                        <a:t>Post-Process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en-US" altLang="zh-TW" sz="1200" b="1" u="none" strike="noStrike" kern="1200" dirty="0" err="1">
                          <a:solidFill>
                            <a:srgbClr val="FF5A9A"/>
                          </a:solidFill>
                          <a:effectLst/>
                        </a:rPr>
                        <a:t>post_process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</a:t>
                      </a:r>
                      <a:r>
                        <a:rPr lang="en-US" altLang="zh-TW" sz="1200" b="0" u="none" strike="noStrike" kern="1200" dirty="0" err="1">
                          <a:solidFill>
                            <a:schemeClr val="bg1"/>
                          </a:solidFill>
                          <a:effectLst/>
                        </a:rPr>
                        <a:t>image_id</a:t>
                      </a:r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,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</a:t>
                      </a:r>
                      <a:endParaRPr lang="en-US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zh-TW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1" dirty="0"/>
                        <a:t>Parse the output </a:t>
                      </a:r>
                      <a:r>
                        <a:rPr lang="en-US" altLang="zh-TW" sz="1200" dirty="0"/>
                        <a:t>from the model, with the </a:t>
                      </a:r>
                      <a:r>
                        <a:rPr lang="en-US" altLang="zh-TW" sz="1200" b="1" dirty="0"/>
                        <a:t>No. bounding boxes </a:t>
                      </a:r>
                      <a:r>
                        <a:rPr lang="en-US" altLang="zh-TW" sz="1200" dirty="0"/>
                        <a:t>as first dimension and </a:t>
                      </a:r>
                      <a:r>
                        <a:rPr lang="en-US" altLang="zh-TW" sz="1200" b="1" dirty="0"/>
                        <a:t>bounding boxes details </a:t>
                      </a:r>
                      <a:r>
                        <a:rPr lang="en-US" altLang="zh-TW" sz="1200" dirty="0"/>
                        <a:t>as the second dimension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68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dirty="0"/>
                        <a:t>*Explainable Function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def </a:t>
                      </a:r>
                      <a:r>
                        <a:rPr lang="de-DE" altLang="zh-TW" sz="1200" b="1" u="none" strike="noStrike" kern="1200" dirty="0">
                          <a:solidFill>
                            <a:srgbClr val="FF5A9A"/>
                          </a:solidFill>
                          <a:effectLst/>
                        </a:rPr>
                        <a:t>saliency_map</a:t>
                      </a:r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net,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image_id, 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image,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    predictions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rtl="0"/>
                      <a:r>
                        <a:rPr lang="de-DE" altLang="zh-TW" sz="1200" b="0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de-DE" altLang="zh-TW" sz="1200" b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solidFill>
                      <a:srgbClr val="26323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TW" sz="1200" b="0" dirty="0">
                          <a:effectLst/>
                        </a:rPr>
                        <a:t>Output a saliency map from the model with the image. Utilize the </a:t>
                      </a:r>
                      <a:r>
                        <a:rPr lang="en-US" altLang="zh-TW" sz="1200" b="0" dirty="0" err="1">
                          <a:effectLst/>
                          <a:hlinkClick r:id="rId2"/>
                        </a:rPr>
                        <a:t>mindspore.explainer</a:t>
                      </a:r>
                      <a:r>
                        <a:rPr lang="en-US" altLang="zh-TW" sz="1200" b="0" dirty="0">
                          <a:effectLst/>
                          <a:hlinkClick r:id="rId2"/>
                        </a:rPr>
                        <a:t> </a:t>
                      </a:r>
                      <a:r>
                        <a:rPr lang="en-US" altLang="zh-TW" sz="1200" b="0" kern="1200" dirty="0">
                          <a:solidFill>
                            <a:schemeClr val="dk1"/>
                          </a:solidFill>
                          <a:effectLst/>
                          <a:hlinkClick r:id="rId2"/>
                        </a:rPr>
                        <a:t>toolkit.</a:t>
                      </a:r>
                      <a:endParaRPr lang="de-DE" altLang="zh-TW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112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9847D6D-FD3C-48C1-98CC-1D3DA8197994}"/>
              </a:ext>
            </a:extLst>
          </p:cNvPr>
          <p:cNvSpPr txBox="1"/>
          <p:nvPr/>
        </p:nvSpPr>
        <p:spPr>
          <a:xfrm>
            <a:off x="791379" y="6436327"/>
            <a:ext cx="65238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b="1" i="1" dirty="0"/>
              <a:t>* </a:t>
            </a:r>
            <a:r>
              <a:rPr lang="en-US" altLang="zh-TW" sz="1100" i="1" dirty="0"/>
              <a:t>= optional function</a:t>
            </a:r>
          </a:p>
          <a:p>
            <a:r>
              <a:rPr lang="en-US" altLang="zh-TW" sz="1100" i="1" dirty="0"/>
              <a:t>Please refer to the Rule Book for detail guideline</a:t>
            </a:r>
            <a:endParaRPr lang="en-US" altLang="zh-CN" sz="1100" i="1" dirty="0"/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8393A188-BBD6-49F1-B896-DD8C56FF8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11"/>
          <a:stretch/>
        </p:blipFill>
        <p:spPr>
          <a:xfrm>
            <a:off x="6853287" y="1783403"/>
            <a:ext cx="4961397" cy="2402097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0F4A7D1-1049-4B49-A442-866EE3F7E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5832" y="4516823"/>
            <a:ext cx="3592054" cy="1919504"/>
          </a:xfrm>
          <a:prstGeom prst="rect">
            <a:avLst/>
          </a:prstGeom>
        </p:spPr>
      </p:pic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6751784" y="1522978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Possible File Structure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id="{32AA73F7-6ECF-4185-9F88-748E3D5E403D}"/>
              </a:ext>
            </a:extLst>
          </p:cNvPr>
          <p:cNvSpPr/>
          <p:nvPr/>
        </p:nvSpPr>
        <p:spPr bwMode="auto">
          <a:xfrm>
            <a:off x="6751784" y="4268190"/>
            <a:ext cx="2024571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Model Class Definition</a:t>
            </a:r>
          </a:p>
        </p:txBody>
      </p:sp>
    </p:spTree>
    <p:extLst>
      <p:ext uri="{BB962C8B-B14F-4D97-AF65-F5344CB8AC3E}">
        <p14:creationId xmlns:p14="http://schemas.microsoft.com/office/powerpoint/2010/main" val="3418778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Code Submission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669924" y="1028700"/>
            <a:ext cx="6183363" cy="75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/>
              <a:t>To automate the Testing Procedure and Protect the Privacy, please </a:t>
            </a:r>
            <a:r>
              <a:rPr lang="en-US" altLang="zh-TW" sz="1200" b="1" dirty="0">
                <a:solidFill>
                  <a:srgbClr val="0A50B6"/>
                </a:solidFill>
              </a:rPr>
              <a:t>follow the code structure </a:t>
            </a:r>
            <a:r>
              <a:rPr lang="en-US" altLang="zh-TW" sz="1200" b="1" dirty="0"/>
              <a:t>of the template to return the correct score</a:t>
            </a:r>
          </a:p>
        </p:txBody>
      </p:sp>
      <p:sp>
        <p:nvSpPr>
          <p:cNvPr id="19" name="i$ḷiḑé">
            <a:extLst>
              <a:ext uri="{FF2B5EF4-FFF2-40B4-BE49-F238E27FC236}">
                <a16:creationId xmlns:a16="http://schemas.microsoft.com/office/drawing/2014/main" id="{153F9375-A153-4C78-AA6A-9EFC4C0573E4}"/>
              </a:ext>
            </a:extLst>
          </p:cNvPr>
          <p:cNvSpPr/>
          <p:nvPr/>
        </p:nvSpPr>
        <p:spPr bwMode="auto">
          <a:xfrm>
            <a:off x="760358" y="1980082"/>
            <a:ext cx="2378768" cy="46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Explainable AI Template Code</a:t>
            </a:r>
          </a:p>
        </p:txBody>
      </p:sp>
      <p:sp>
        <p:nvSpPr>
          <p:cNvPr id="20" name="i$ḷiḑé">
            <a:extLst>
              <a:ext uri="{FF2B5EF4-FFF2-40B4-BE49-F238E27FC236}">
                <a16:creationId xmlns:a16="http://schemas.microsoft.com/office/drawing/2014/main" id="{32AA73F7-6ECF-4185-9F88-748E3D5E403D}"/>
              </a:ext>
            </a:extLst>
          </p:cNvPr>
          <p:cNvSpPr/>
          <p:nvPr/>
        </p:nvSpPr>
        <p:spPr bwMode="auto">
          <a:xfrm>
            <a:off x="8610598" y="1338930"/>
            <a:ext cx="2636434" cy="355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TW" sz="1200" b="1" dirty="0">
                <a:solidFill>
                  <a:srgbClr val="FF5A9A"/>
                </a:solidFill>
              </a:rPr>
              <a:t>Data</a:t>
            </a:r>
            <a:r>
              <a:rPr lang="zh-TW" altLang="en-US" sz="1200" b="1" dirty="0">
                <a:solidFill>
                  <a:srgbClr val="FF5A9A"/>
                </a:solidFill>
              </a:rPr>
              <a:t> </a:t>
            </a:r>
            <a:r>
              <a:rPr lang="en-US" altLang="zh-TW" sz="1200" b="1" dirty="0">
                <a:solidFill>
                  <a:srgbClr val="FF5A9A"/>
                </a:solidFill>
              </a:rPr>
              <a:t>Processing Template Code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AD49FCE-3CFE-4C22-ADE5-506D2668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58" y="2323768"/>
            <a:ext cx="5114038" cy="4239488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31366651-A60E-491F-AB41-7CD111151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20" y="1601505"/>
            <a:ext cx="4778357" cy="49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53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</p:cNvCxnSpPr>
          <p:nvPr/>
        </p:nvCxnSpPr>
        <p:spPr>
          <a:xfrm>
            <a:off x="9241435" y="2653486"/>
            <a:ext cx="0" cy="4204514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TW"/>
              <a:t>https://mindsporechallenge.com/submission/index</a:t>
            </a:r>
            <a:endParaRPr lang="zh-TW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A50B6"/>
                </a:solidFill>
              </a:rPr>
              <a:t>Submit Source Code</a:t>
            </a:r>
            <a:endParaRPr lang="zh-CN" altLang="en-US" dirty="0">
              <a:solidFill>
                <a:srgbClr val="0A50B6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32</a:t>
            </a:fld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550606"/>
            <a:ext cx="0" cy="2102880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Source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î$lidé">
            <a:extLst>
              <a:ext uri="{FF2B5EF4-FFF2-40B4-BE49-F238E27FC236}">
                <a16:creationId xmlns:a16="http://schemas.microsoft.com/office/drawing/2014/main" id="{E309FE1D-BF53-42D3-94DF-0F1031439813}"/>
              </a:ext>
            </a:extLst>
          </p:cNvPr>
          <p:cNvSpPr txBox="1"/>
          <p:nvPr/>
        </p:nvSpPr>
        <p:spPr bwMode="auto">
          <a:xfrm>
            <a:off x="689331" y="927047"/>
            <a:ext cx="5545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/>
              <a:t>Multiple files in a zip file or a .py file are both supported</a:t>
            </a:r>
            <a:endParaRPr lang="en-US" altLang="zh-CN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DF2B65-DBD8-49C9-93A9-2209ED5030B7}"/>
              </a:ext>
            </a:extLst>
          </p:cNvPr>
          <p:cNvSpPr txBox="1"/>
          <p:nvPr/>
        </p:nvSpPr>
        <p:spPr>
          <a:xfrm>
            <a:off x="669924" y="1268616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https://mindsporechallenge.com/submission/index</a:t>
            </a:r>
            <a:endParaRPr lang="zh-TW" altLang="en-US" dirty="0"/>
          </a:p>
        </p:txBody>
      </p:sp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AF087BB-2022-4F75-9E9C-E20328072C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26" b="45478"/>
          <a:stretch/>
        </p:blipFill>
        <p:spPr>
          <a:xfrm>
            <a:off x="1077854" y="2354968"/>
            <a:ext cx="5475345" cy="314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2787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9241435" y="3191310"/>
            <a:ext cx="0" cy="3666690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</p:cNvCxnSpPr>
          <p:nvPr/>
        </p:nvCxnSpPr>
        <p:spPr>
          <a:xfrm>
            <a:off x="9241435" y="0"/>
            <a:ext cx="0" cy="2653486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5A9A"/>
                </a:solidFill>
              </a:rPr>
              <a:t>Upload MindSpore Checkpoint File (weights)</a:t>
            </a:r>
            <a:endParaRPr lang="zh-CN" altLang="en-US" dirty="0">
              <a:solidFill>
                <a:srgbClr val="FF5A9A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î$lidé">
            <a:extLst>
              <a:ext uri="{FF2B5EF4-FFF2-40B4-BE49-F238E27FC236}">
                <a16:creationId xmlns:a16="http://schemas.microsoft.com/office/drawing/2014/main" id="{F7017357-0C0F-492E-B9E8-0FBCEFCC74B6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 dirty="0"/>
              <a:t>Only MindSpore is supported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646F67C-4ED4-494E-9A28-E653BBE5E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152" y="2373573"/>
            <a:ext cx="4540848" cy="318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5757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9241435" y="4503595"/>
            <a:ext cx="0" cy="2354405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9241435" y="0"/>
            <a:ext cx="0" cy="3965771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BDAD0"/>
                </a:solidFill>
              </a:rPr>
              <a:t>Double Check on the Submission Detail</a:t>
            </a:r>
            <a:endParaRPr lang="zh-CN" altLang="en-US" dirty="0">
              <a:solidFill>
                <a:srgbClr val="0BDAD0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id="{2EBA7727-A206-4822-AFD3-00AF8E905A40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This will show the file name you are going to submit</a:t>
            </a:r>
            <a:endParaRPr lang="en-US" altLang="zh-CN" sz="1600" b="1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DE9A14D-3EA5-4B6E-BBD8-46AEDAE118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565" b="18702"/>
          <a:stretch/>
        </p:blipFill>
        <p:spPr>
          <a:xfrm>
            <a:off x="1167932" y="2330971"/>
            <a:ext cx="2227201" cy="3117734"/>
          </a:xfrm>
          <a:prstGeom prst="rect">
            <a:avLst/>
          </a:prstGeom>
        </p:spPr>
      </p:pic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E749C8-89AD-43A0-BECF-5D61650FA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210" t="75340"/>
          <a:stretch/>
        </p:blipFill>
        <p:spPr>
          <a:xfrm>
            <a:off x="4432508" y="4248308"/>
            <a:ext cx="2229412" cy="13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1655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ïṣliḍé">
            <a:extLst>
              <a:ext uri="{FF2B5EF4-FFF2-40B4-BE49-F238E27FC236}">
                <a16:creationId xmlns:a16="http://schemas.microsoft.com/office/drawing/2014/main" id="{90B7AB97-48F2-4F11-8C77-206DAB42E528}"/>
              </a:ext>
            </a:extLst>
          </p:cNvPr>
          <p:cNvGrpSpPr/>
          <p:nvPr/>
        </p:nvGrpSpPr>
        <p:grpSpPr>
          <a:xfrm>
            <a:off x="8972525" y="2653486"/>
            <a:ext cx="2383530" cy="537824"/>
            <a:chOff x="5515575" y="1337448"/>
            <a:chExt cx="2383530" cy="537824"/>
          </a:xfrm>
        </p:grpSpPr>
        <p:sp>
          <p:nvSpPr>
            <p:cNvPr id="34" name="îśļiḓè">
              <a:extLst>
                <a:ext uri="{FF2B5EF4-FFF2-40B4-BE49-F238E27FC236}">
                  <a16:creationId xmlns:a16="http://schemas.microsoft.com/office/drawing/2014/main" id="{98ECC479-6312-4045-8CF9-7259998C4FB2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îSḷîḍê">
              <a:extLst>
                <a:ext uri="{FF2B5EF4-FFF2-40B4-BE49-F238E27FC236}">
                  <a16:creationId xmlns:a16="http://schemas.microsoft.com/office/drawing/2014/main" id="{DB1622D6-4766-4691-843E-884675B93ED0}"/>
                </a:ext>
              </a:extLst>
            </p:cNvPr>
            <p:cNvSpPr txBox="1"/>
            <p:nvPr/>
          </p:nvSpPr>
          <p:spPr>
            <a:xfrm>
              <a:off x="6260435" y="1491543"/>
              <a:ext cx="1638670" cy="284318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2"/>
                  </a:solidFill>
                  <a:latin typeface="+mj-lt"/>
                </a:rPr>
                <a:t>Checkpoint File</a:t>
              </a:r>
            </a:p>
          </p:txBody>
        </p:sp>
      </p:grpSp>
      <p:cxnSp>
        <p:nvCxnSpPr>
          <p:cNvPr id="79" name="直接连接符 7">
            <a:extLst>
              <a:ext uri="{FF2B5EF4-FFF2-40B4-BE49-F238E27FC236}">
                <a16:creationId xmlns:a16="http://schemas.microsoft.com/office/drawing/2014/main" id="{61EB7381-7A89-4CAC-9CBB-C7475DBC91E6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9241435" y="5815881"/>
            <a:ext cx="0" cy="630963"/>
          </a:xfrm>
          <a:prstGeom prst="line">
            <a:avLst/>
          </a:prstGeom>
          <a:ln w="3175" cap="rnd">
            <a:solidFill>
              <a:schemeClr val="tx1"/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ïṥḷíḍe">
            <a:extLst>
              <a:ext uri="{FF2B5EF4-FFF2-40B4-BE49-F238E27FC236}">
                <a16:creationId xmlns:a16="http://schemas.microsoft.com/office/drawing/2014/main" id="{0C4BB1E5-0C7F-4A4E-B0A7-50F35C9562FF}"/>
              </a:ext>
            </a:extLst>
          </p:cNvPr>
          <p:cNvGrpSpPr/>
          <p:nvPr/>
        </p:nvGrpSpPr>
        <p:grpSpPr>
          <a:xfrm>
            <a:off x="8972525" y="1341201"/>
            <a:ext cx="2263536" cy="537824"/>
            <a:chOff x="5515575" y="1337448"/>
            <a:chExt cx="2263536" cy="537824"/>
          </a:xfrm>
        </p:grpSpPr>
        <p:sp>
          <p:nvSpPr>
            <p:cNvPr id="38" name="ïS1iḓe">
              <a:extLst>
                <a:ext uri="{FF2B5EF4-FFF2-40B4-BE49-F238E27FC236}">
                  <a16:creationId xmlns:a16="http://schemas.microsoft.com/office/drawing/2014/main" id="{3341361F-4B3A-4153-8C5D-7208D3024F4A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1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iṥḷiḓé">
              <a:extLst>
                <a:ext uri="{FF2B5EF4-FFF2-40B4-BE49-F238E27FC236}">
                  <a16:creationId xmlns:a16="http://schemas.microsoft.com/office/drawing/2014/main" id="{45512C09-62C4-4928-A934-447A06F27E7C}"/>
                </a:ext>
              </a:extLst>
            </p:cNvPr>
            <p:cNvSpPr txBox="1"/>
            <p:nvPr/>
          </p:nvSpPr>
          <p:spPr>
            <a:xfrm>
              <a:off x="6260435" y="1449529"/>
              <a:ext cx="1518676" cy="32633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altLang="zh-TW" sz="5400" b="1" dirty="0">
                  <a:solidFill>
                    <a:schemeClr val="accent1"/>
                  </a:solidFill>
                  <a:latin typeface="+mj-lt"/>
                </a:rPr>
                <a:t>Python C</a:t>
              </a:r>
              <a:r>
                <a:rPr lang="en-US" sz="5400" b="1" dirty="0">
                  <a:solidFill>
                    <a:schemeClr val="accent1"/>
                  </a:solidFill>
                  <a:latin typeface="+mj-lt"/>
                </a:rPr>
                <a:t>ode</a:t>
              </a:r>
            </a:p>
          </p:txBody>
        </p:sp>
      </p:grp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D9CA969-61E0-4334-9271-01902001C315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241435" y="0"/>
            <a:ext cx="0" cy="5278057"/>
          </a:xfrm>
          <a:prstGeom prst="line">
            <a:avLst/>
          </a:prstGeom>
          <a:ln>
            <a:headEnd type="none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íṡḷídé">
            <a:extLst>
              <a:ext uri="{FF2B5EF4-FFF2-40B4-BE49-F238E27FC236}">
                <a16:creationId xmlns:a16="http://schemas.microsoft.com/office/drawing/2014/main" id="{8A46797E-AE8D-4074-A7DC-D6EFE7A6ACE2}"/>
              </a:ext>
            </a:extLst>
          </p:cNvPr>
          <p:cNvGrpSpPr/>
          <p:nvPr/>
        </p:nvGrpSpPr>
        <p:grpSpPr>
          <a:xfrm>
            <a:off x="8972525" y="3965771"/>
            <a:ext cx="2383530" cy="537824"/>
            <a:chOff x="5515575" y="1337448"/>
            <a:chExt cx="2383530" cy="537824"/>
          </a:xfrm>
        </p:grpSpPr>
        <p:sp>
          <p:nvSpPr>
            <p:cNvPr id="30" name="ïšḻíďè">
              <a:extLst>
                <a:ext uri="{FF2B5EF4-FFF2-40B4-BE49-F238E27FC236}">
                  <a16:creationId xmlns:a16="http://schemas.microsoft.com/office/drawing/2014/main" id="{0A45B889-3855-4DB7-94A2-E3E17A99A189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1" name="ïsḻîḓé">
              <a:extLst>
                <a:ext uri="{FF2B5EF4-FFF2-40B4-BE49-F238E27FC236}">
                  <a16:creationId xmlns:a16="http://schemas.microsoft.com/office/drawing/2014/main" id="{A2B75B80-EB0B-4F52-8023-CF24FA588DBD}"/>
                </a:ext>
              </a:extLst>
            </p:cNvPr>
            <p:cNvSpPr txBox="1"/>
            <p:nvPr/>
          </p:nvSpPr>
          <p:spPr>
            <a:xfrm>
              <a:off x="6260435" y="1396441"/>
              <a:ext cx="1638670" cy="438413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25000" lnSpcReduction="20000"/>
            </a:bodyPr>
            <a:lstStyle/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Double-Check </a:t>
              </a:r>
            </a:p>
            <a:p>
              <a:r>
                <a:rPr lang="en-US" sz="5400" b="1" dirty="0">
                  <a:solidFill>
                    <a:schemeClr val="accent3"/>
                  </a:solidFill>
                  <a:latin typeface="+mj-lt"/>
                </a:rPr>
                <a:t>Submission Detail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B1CCDA00-495A-4C7F-8FC0-A3567B0E72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B5D9FF-B8A9-4F1B-BA4C-DA7CADF9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6C189"/>
                </a:solidFill>
              </a:rPr>
              <a:t>Inspect the Submission Status</a:t>
            </a:r>
            <a:endParaRPr lang="zh-CN" altLang="en-US" dirty="0">
              <a:solidFill>
                <a:srgbClr val="F6C189"/>
              </a:solidFill>
            </a:endParaRPr>
          </a:p>
        </p:txBody>
      </p:sp>
      <p:pic>
        <p:nvPicPr>
          <p:cNvPr id="43" name="Picture 4" descr="Download Outer-frame - Laptop Vector Transparent Png - Full Size PNG Image  - PNGkit">
            <a:extLst>
              <a:ext uri="{FF2B5EF4-FFF2-40B4-BE49-F238E27FC236}">
                <a16:creationId xmlns:a16="http://schemas.microsoft.com/office/drawing/2014/main" id="{4D416E90-2231-401B-8AC9-9D4C418E9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9" y="1779614"/>
            <a:ext cx="7598447" cy="434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ïŝḷiďé">
            <a:extLst>
              <a:ext uri="{FF2B5EF4-FFF2-40B4-BE49-F238E27FC236}">
                <a16:creationId xmlns:a16="http://schemas.microsoft.com/office/drawing/2014/main" id="{68A8D625-D450-428C-A8FB-C5F895230934}"/>
              </a:ext>
            </a:extLst>
          </p:cNvPr>
          <p:cNvGrpSpPr/>
          <p:nvPr/>
        </p:nvGrpSpPr>
        <p:grpSpPr>
          <a:xfrm>
            <a:off x="8972525" y="5278057"/>
            <a:ext cx="2383528" cy="537824"/>
            <a:chOff x="5515575" y="1337448"/>
            <a:chExt cx="2383528" cy="537824"/>
          </a:xfrm>
        </p:grpSpPr>
        <p:sp>
          <p:nvSpPr>
            <p:cNvPr id="26" name="îSḻïḓé">
              <a:extLst>
                <a:ext uri="{FF2B5EF4-FFF2-40B4-BE49-F238E27FC236}">
                  <a16:creationId xmlns:a16="http://schemas.microsoft.com/office/drawing/2014/main" id="{FA0D399A-674E-403A-A0C7-D7D750C0C331}"/>
                </a:ext>
              </a:extLst>
            </p:cNvPr>
            <p:cNvSpPr/>
            <p:nvPr/>
          </p:nvSpPr>
          <p:spPr>
            <a:xfrm>
              <a:off x="5515575" y="1337448"/>
              <a:ext cx="537820" cy="537824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r>
                <a:rPr lang="en-US" altLang="zh-TW" sz="1600" b="1" dirty="0">
                  <a:solidFill>
                    <a:schemeClr val="bg1"/>
                  </a:solidFill>
                  <a:latin typeface="+mj-lt"/>
                </a:rPr>
                <a:t>S</a:t>
              </a:r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íşlïḋê">
              <a:extLst>
                <a:ext uri="{FF2B5EF4-FFF2-40B4-BE49-F238E27FC236}">
                  <a16:creationId xmlns:a16="http://schemas.microsoft.com/office/drawing/2014/main" id="{1E44AAE6-0C9D-4DFA-B31D-97EF81A59084}"/>
                </a:ext>
              </a:extLst>
            </p:cNvPr>
            <p:cNvSpPr txBox="1"/>
            <p:nvPr/>
          </p:nvSpPr>
          <p:spPr>
            <a:xfrm>
              <a:off x="6260434" y="1464109"/>
              <a:ext cx="1638669" cy="311752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fontScale="32500" lnSpcReduction="20000"/>
            </a:bodyPr>
            <a:lstStyle/>
            <a:p>
              <a:r>
                <a:rPr lang="en-US" sz="5400" b="1" dirty="0">
                  <a:solidFill>
                    <a:schemeClr val="accent4"/>
                  </a:solidFill>
                  <a:latin typeface="+mj-lt"/>
                </a:rPr>
                <a:t>Submission Logs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CCC991-1A1B-4E7C-A4A7-C4AC5E46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28" name="î$lidé">
            <a:extLst>
              <a:ext uri="{FF2B5EF4-FFF2-40B4-BE49-F238E27FC236}">
                <a16:creationId xmlns:a16="http://schemas.microsoft.com/office/drawing/2014/main" id="{0236CECA-15AE-418E-A74D-B03CA61A71EB}"/>
              </a:ext>
            </a:extLst>
          </p:cNvPr>
          <p:cNvSpPr txBox="1"/>
          <p:nvPr/>
        </p:nvSpPr>
        <p:spPr bwMode="auto">
          <a:xfrm>
            <a:off x="689331" y="927047"/>
            <a:ext cx="3796931" cy="400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600" b="1" dirty="0"/>
              <a:t>Click on the “GO TO SUBMISSION” to check the Testing Status</a:t>
            </a:r>
            <a:endParaRPr lang="en-US" altLang="zh-CN" sz="1600" b="1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A258E30-68EB-4E39-B9C2-2D3372011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442" y="2347923"/>
            <a:ext cx="5166143" cy="319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267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Inspect on Submission History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lvl="0"/>
            <a:r>
              <a:rPr lang="en-US" altLang="zh-TW" dirty="0"/>
              <a:t>All the submissions will go to the Submission History Page for your record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965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920EB2-E349-425D-AA51-1C60C88DD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5" y="2689394"/>
            <a:ext cx="11897768" cy="145252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Submission History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37</a:t>
            </a:fld>
            <a:endParaRPr lang="zh-CN" alt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2F4458-B630-49EE-8A3B-6C7CCEA7EC2C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 rot="5400000">
            <a:off x="7555492" y="2098276"/>
            <a:ext cx="1335111" cy="5199120"/>
          </a:xfrm>
          <a:prstGeom prst="bentConnector3">
            <a:avLst>
              <a:gd name="adj1" fmla="val 37317"/>
            </a:avLst>
          </a:prstGeom>
          <a:ln w="38100">
            <a:solidFill>
              <a:srgbClr val="3F51B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EBFE6-16CC-41A3-BA08-AEB27635F722}"/>
              </a:ext>
            </a:extLst>
          </p:cNvPr>
          <p:cNvSpPr/>
          <p:nvPr/>
        </p:nvSpPr>
        <p:spPr>
          <a:xfrm>
            <a:off x="4077490" y="5365392"/>
            <a:ext cx="3091993" cy="904973"/>
          </a:xfrm>
          <a:prstGeom prst="roundRect">
            <a:avLst>
              <a:gd name="adj" fmla="val 14583"/>
            </a:avLst>
          </a:prstGeom>
          <a:solidFill>
            <a:srgbClr val="3F51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Model Testing Logs for </a:t>
            </a:r>
            <a:r>
              <a:rPr lang="en-US" altLang="zh-TW" sz="1400" dirty="0"/>
              <a:t>debugging</a:t>
            </a:r>
            <a:endParaRPr lang="zh-TW" alt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87F1662-3DE8-4682-966C-571A9AA949BF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rot="5400000">
            <a:off x="1771697" y="3957817"/>
            <a:ext cx="1376590" cy="1438558"/>
          </a:xfrm>
          <a:prstGeom prst="bentConnector3">
            <a:avLst>
              <a:gd name="adj1" fmla="val 50000"/>
            </a:avLst>
          </a:prstGeom>
          <a:ln w="38100">
            <a:solidFill>
              <a:srgbClr val="0BDAD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81C86B-8071-46EB-B881-DBACDFACA083}"/>
              </a:ext>
            </a:extLst>
          </p:cNvPr>
          <p:cNvSpPr/>
          <p:nvPr/>
        </p:nvSpPr>
        <p:spPr>
          <a:xfrm>
            <a:off x="285769" y="5365391"/>
            <a:ext cx="2909888" cy="904973"/>
          </a:xfrm>
          <a:prstGeom prst="roundRect">
            <a:avLst>
              <a:gd name="adj" fmla="val 14583"/>
            </a:avLst>
          </a:prstGeom>
          <a:solidFill>
            <a:srgbClr val="0BDA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The Status of Model Testing Procedure on ModelArts</a:t>
            </a:r>
            <a:endParaRPr lang="zh-TW" altLang="en-US" sz="1400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2BF56DA-C648-4843-9A68-B3DF9D98871B}"/>
              </a:ext>
            </a:extLst>
          </p:cNvPr>
          <p:cNvSpPr/>
          <p:nvPr/>
        </p:nvSpPr>
        <p:spPr>
          <a:xfrm>
            <a:off x="2705962" y="3603984"/>
            <a:ext cx="946617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BDA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53" name="Straight Connector 36">
            <a:extLst>
              <a:ext uri="{FF2B5EF4-FFF2-40B4-BE49-F238E27FC236}">
                <a16:creationId xmlns:a16="http://schemas.microsoft.com/office/drawing/2014/main" id="{98648B5F-89ED-4794-B008-56520958D5FE}"/>
              </a:ext>
            </a:extLst>
          </p:cNvPr>
          <p:cNvCxnSpPr>
            <a:cxnSpLocks/>
            <a:stCxn id="22" idx="2"/>
            <a:endCxn id="54" idx="0"/>
          </p:cNvCxnSpPr>
          <p:nvPr/>
        </p:nvCxnSpPr>
        <p:spPr>
          <a:xfrm rot="5400000">
            <a:off x="10002424" y="3688366"/>
            <a:ext cx="1335111" cy="2018941"/>
          </a:xfrm>
          <a:prstGeom prst="bentConnector3">
            <a:avLst>
              <a:gd name="adj1" fmla="val 50000"/>
            </a:avLst>
          </a:prstGeom>
          <a:ln w="38100">
            <a:solidFill>
              <a:srgbClr val="F50057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651614C-0A08-4BAC-A674-110FAFB9F88E}"/>
              </a:ext>
            </a:extLst>
          </p:cNvPr>
          <p:cNvSpPr/>
          <p:nvPr/>
        </p:nvSpPr>
        <p:spPr>
          <a:xfrm>
            <a:off x="8114511" y="5365392"/>
            <a:ext cx="3091993" cy="904973"/>
          </a:xfrm>
          <a:prstGeom prst="roundRect">
            <a:avLst>
              <a:gd name="adj" fmla="val 9375"/>
            </a:avLst>
          </a:prstGeom>
          <a:solidFill>
            <a:srgbClr val="F50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the Evaluation Score &amp; FROC Graph</a:t>
            </a:r>
            <a:endParaRPr lang="zh-TW" altLang="en-US" dirty="0"/>
          </a:p>
        </p:txBody>
      </p:sp>
      <p:cxnSp>
        <p:nvCxnSpPr>
          <p:cNvPr id="63" name="Straight Connector 36">
            <a:extLst>
              <a:ext uri="{FF2B5EF4-FFF2-40B4-BE49-F238E27FC236}">
                <a16:creationId xmlns:a16="http://schemas.microsoft.com/office/drawing/2014/main" id="{FE8D169C-1089-484B-A85D-49DFE5ADA59E}"/>
              </a:ext>
            </a:extLst>
          </p:cNvPr>
          <p:cNvCxnSpPr>
            <a:cxnSpLocks/>
            <a:stCxn id="30" idx="0"/>
            <a:endCxn id="64" idx="1"/>
          </p:cNvCxnSpPr>
          <p:nvPr/>
        </p:nvCxnSpPr>
        <p:spPr>
          <a:xfrm rot="5400000" flipH="1" flipV="1">
            <a:off x="2072996" y="2279366"/>
            <a:ext cx="1271943" cy="847522"/>
          </a:xfrm>
          <a:prstGeom prst="bentConnector2">
            <a:avLst/>
          </a:prstGeom>
          <a:ln w="38100">
            <a:solidFill>
              <a:srgbClr val="F6C189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C3FB672-FC4F-4986-88B4-F6AEBEC684C6}"/>
              </a:ext>
            </a:extLst>
          </p:cNvPr>
          <p:cNvSpPr/>
          <p:nvPr/>
        </p:nvSpPr>
        <p:spPr>
          <a:xfrm>
            <a:off x="3132728" y="1614668"/>
            <a:ext cx="2760233" cy="904973"/>
          </a:xfrm>
          <a:prstGeom prst="roundRect">
            <a:avLst>
              <a:gd name="adj" fmla="val 10417"/>
            </a:avLst>
          </a:prstGeom>
          <a:solidFill>
            <a:srgbClr val="F6C1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Submission Status on the Server Side</a:t>
            </a:r>
            <a:endParaRPr lang="zh-TW" alt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FDA19CC-4025-4991-8737-30258ACC5D28}"/>
              </a:ext>
            </a:extLst>
          </p:cNvPr>
          <p:cNvSpPr/>
          <p:nvPr/>
        </p:nvSpPr>
        <p:spPr>
          <a:xfrm>
            <a:off x="3796429" y="3313510"/>
            <a:ext cx="3066724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2632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9FF71D-8027-4997-9826-1A13727624F2}"/>
              </a:ext>
            </a:extLst>
          </p:cNvPr>
          <p:cNvSpPr/>
          <p:nvPr/>
        </p:nvSpPr>
        <p:spPr>
          <a:xfrm>
            <a:off x="10405299" y="3645464"/>
            <a:ext cx="834615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3FD3FD-177C-4872-9217-EED58B9AE1E0}"/>
              </a:ext>
            </a:extLst>
          </p:cNvPr>
          <p:cNvSpPr/>
          <p:nvPr/>
        </p:nvSpPr>
        <p:spPr>
          <a:xfrm>
            <a:off x="11262141" y="3645464"/>
            <a:ext cx="834615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5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7D6CE2-BEF6-4386-A00D-208055F4D5DA}"/>
              </a:ext>
            </a:extLst>
          </p:cNvPr>
          <p:cNvSpPr/>
          <p:nvPr/>
        </p:nvSpPr>
        <p:spPr>
          <a:xfrm>
            <a:off x="1864449" y="3339098"/>
            <a:ext cx="841513" cy="384817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6C1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5023853-96C6-49EA-985F-8241B74CA856}"/>
              </a:ext>
            </a:extLst>
          </p:cNvPr>
          <p:cNvSpPr/>
          <p:nvPr/>
        </p:nvSpPr>
        <p:spPr>
          <a:xfrm>
            <a:off x="7169483" y="1614668"/>
            <a:ext cx="2660317" cy="904973"/>
          </a:xfrm>
          <a:prstGeom prst="roundRect">
            <a:avLst>
              <a:gd name="adj" fmla="val 10417"/>
            </a:avLst>
          </a:prstGeom>
          <a:solidFill>
            <a:srgbClr val="263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Check Your Score!</a:t>
            </a:r>
          </a:p>
          <a:p>
            <a:pPr algn="ctr"/>
            <a:r>
              <a:rPr lang="en-US" altLang="zh-TW" sz="1400" dirty="0"/>
              <a:t>FROC/ XAI/ Total</a:t>
            </a:r>
            <a:endParaRPr lang="zh-TW" altLang="en-US" sz="1400" dirty="0"/>
          </a:p>
        </p:txBody>
      </p: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98C032F8-BFFD-4512-B4ED-4D6E4C15D1CE}"/>
              </a:ext>
            </a:extLst>
          </p:cNvPr>
          <p:cNvCxnSpPr>
            <a:cxnSpLocks/>
            <a:stCxn id="67" idx="0"/>
            <a:endCxn id="33" idx="2"/>
          </p:cNvCxnSpPr>
          <p:nvPr/>
        </p:nvCxnSpPr>
        <p:spPr>
          <a:xfrm rot="5400000" flipH="1" flipV="1">
            <a:off x="6517782" y="1331651"/>
            <a:ext cx="793869" cy="3169851"/>
          </a:xfrm>
          <a:prstGeom prst="bentConnector3">
            <a:avLst>
              <a:gd name="adj1" fmla="val 50000"/>
            </a:avLst>
          </a:prstGeom>
          <a:ln w="38100">
            <a:solidFill>
              <a:srgbClr val="263238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14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006C4-31D2-4B72-BD26-B4775A6D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Status Elaboration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54B1AD-FBDA-4D0C-B555-6642AD86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7" name="iŝlîḋé">
            <a:extLst>
              <a:ext uri="{FF2B5EF4-FFF2-40B4-BE49-F238E27FC236}">
                <a16:creationId xmlns:a16="http://schemas.microsoft.com/office/drawing/2014/main" id="{30BC1935-D5ED-4B98-BE74-2F9496004444}"/>
              </a:ext>
            </a:extLst>
          </p:cNvPr>
          <p:cNvSpPr/>
          <p:nvPr/>
        </p:nvSpPr>
        <p:spPr>
          <a:xfrm>
            <a:off x="5907852" y="3325433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/>
          </a:p>
        </p:txBody>
      </p:sp>
      <p:sp>
        <p:nvSpPr>
          <p:cNvPr id="8" name="ïŝḻïḑé">
            <a:extLst>
              <a:ext uri="{FF2B5EF4-FFF2-40B4-BE49-F238E27FC236}">
                <a16:creationId xmlns:a16="http://schemas.microsoft.com/office/drawing/2014/main" id="{BDBE9150-19E8-4DF5-AD2F-96436A7A0565}"/>
              </a:ext>
            </a:extLst>
          </p:cNvPr>
          <p:cNvSpPr/>
          <p:nvPr/>
        </p:nvSpPr>
        <p:spPr>
          <a:xfrm>
            <a:off x="6227444" y="3374766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0" name="îśḻîḓè">
            <a:extLst>
              <a:ext uri="{FF2B5EF4-FFF2-40B4-BE49-F238E27FC236}">
                <a16:creationId xmlns:a16="http://schemas.microsoft.com/office/drawing/2014/main" id="{3576C547-4DC4-4309-9C27-EC93D1EC095B}"/>
              </a:ext>
            </a:extLst>
          </p:cNvPr>
          <p:cNvSpPr/>
          <p:nvPr/>
        </p:nvSpPr>
        <p:spPr>
          <a:xfrm>
            <a:off x="5638815" y="37391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íśḻîḍé">
            <a:extLst>
              <a:ext uri="{FF2B5EF4-FFF2-40B4-BE49-F238E27FC236}">
                <a16:creationId xmlns:a16="http://schemas.microsoft.com/office/drawing/2014/main" id="{5270BF0B-C713-4BE5-A1B6-9327A957C9DC}"/>
              </a:ext>
            </a:extLst>
          </p:cNvPr>
          <p:cNvSpPr/>
          <p:nvPr/>
        </p:nvSpPr>
        <p:spPr>
          <a:xfrm>
            <a:off x="8282041" y="3732131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4" name="íṥľîḑe">
            <a:extLst>
              <a:ext uri="{FF2B5EF4-FFF2-40B4-BE49-F238E27FC236}">
                <a16:creationId xmlns:a16="http://schemas.microsoft.com/office/drawing/2014/main" id="{8A688F29-FED2-40A7-B3C1-80D9037A779A}"/>
              </a:ext>
            </a:extLst>
          </p:cNvPr>
          <p:cNvSpPr/>
          <p:nvPr/>
        </p:nvSpPr>
        <p:spPr>
          <a:xfrm>
            <a:off x="8582777" y="390833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5" name="íślïḓé">
            <a:extLst>
              <a:ext uri="{FF2B5EF4-FFF2-40B4-BE49-F238E27FC236}">
                <a16:creationId xmlns:a16="http://schemas.microsoft.com/office/drawing/2014/main" id="{D840D817-6AF6-4118-A398-2E7BC59AD5C4}"/>
              </a:ext>
            </a:extLst>
          </p:cNvPr>
          <p:cNvSpPr/>
          <p:nvPr/>
        </p:nvSpPr>
        <p:spPr>
          <a:xfrm>
            <a:off x="5907852" y="1870289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49550" rIns="237418" bIns="249550" numCol="1" spcCol="1270" anchor="ctr" anchorCtr="0">
            <a:norm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3600" kern="1200" dirty="0"/>
          </a:p>
        </p:txBody>
      </p:sp>
      <p:sp>
        <p:nvSpPr>
          <p:cNvPr id="18" name="îsḻïḓè">
            <a:extLst>
              <a:ext uri="{FF2B5EF4-FFF2-40B4-BE49-F238E27FC236}">
                <a16:creationId xmlns:a16="http://schemas.microsoft.com/office/drawing/2014/main" id="{1BB0A7A2-84BA-45F1-BFFF-EA40EB77A168}"/>
              </a:ext>
            </a:extLst>
          </p:cNvPr>
          <p:cNvSpPr/>
          <p:nvPr/>
        </p:nvSpPr>
        <p:spPr>
          <a:xfrm>
            <a:off x="7270105" y="1721762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0" name="isḻïḋê">
            <a:extLst>
              <a:ext uri="{FF2B5EF4-FFF2-40B4-BE49-F238E27FC236}">
                <a16:creationId xmlns:a16="http://schemas.microsoft.com/office/drawing/2014/main" id="{E34E9521-7E66-454A-9281-BC9A9790EBBD}"/>
              </a:ext>
            </a:extLst>
          </p:cNvPr>
          <p:cNvSpPr/>
          <p:nvPr/>
        </p:nvSpPr>
        <p:spPr>
          <a:xfrm>
            <a:off x="7240846" y="2450735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1" name="îṥļídê">
            <a:extLst>
              <a:ext uri="{FF2B5EF4-FFF2-40B4-BE49-F238E27FC236}">
                <a16:creationId xmlns:a16="http://schemas.microsoft.com/office/drawing/2014/main" id="{C81F52B5-9F47-441C-B84E-27A77C86FDCB}"/>
              </a:ext>
            </a:extLst>
          </p:cNvPr>
          <p:cNvSpPr/>
          <p:nvPr/>
        </p:nvSpPr>
        <p:spPr>
          <a:xfrm>
            <a:off x="7233530" y="2607319"/>
            <a:ext cx="1532940" cy="1316075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>
            <a:normAutofit/>
          </a:bodyPr>
          <a:lstStyle/>
          <a:p>
            <a:endParaRPr lang="zh-CN" altLang="en-US"/>
          </a:p>
        </p:txBody>
      </p:sp>
      <p:sp>
        <p:nvSpPr>
          <p:cNvPr id="22" name="îślídè">
            <a:extLst>
              <a:ext uri="{FF2B5EF4-FFF2-40B4-BE49-F238E27FC236}">
                <a16:creationId xmlns:a16="http://schemas.microsoft.com/office/drawing/2014/main" id="{F269E907-9030-4024-8A9F-F6B5FD72ADBA}"/>
              </a:ext>
            </a:extLst>
          </p:cNvPr>
          <p:cNvSpPr/>
          <p:nvPr/>
        </p:nvSpPr>
        <p:spPr>
          <a:xfrm>
            <a:off x="7532641" y="2631140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" name="iṡ1iďè">
            <a:extLst>
              <a:ext uri="{FF2B5EF4-FFF2-40B4-BE49-F238E27FC236}">
                <a16:creationId xmlns:a16="http://schemas.microsoft.com/office/drawing/2014/main" id="{6B540FB3-B71E-49FF-95BB-BF6BC1D05D89}"/>
              </a:ext>
            </a:extLst>
          </p:cNvPr>
          <p:cNvSpPr/>
          <p:nvPr/>
        </p:nvSpPr>
        <p:spPr>
          <a:xfrm>
            <a:off x="7233530" y="1152525"/>
            <a:ext cx="1532940" cy="1316075"/>
          </a:xfrm>
          <a:custGeom>
            <a:avLst/>
            <a:gdLst>
              <a:gd name="connsiteX0" fmla="*/ 0 w 1532940"/>
              <a:gd name="connsiteY0" fmla="*/ 658038 h 1316075"/>
              <a:gd name="connsiteX1" fmla="*/ 329019 w 1532940"/>
              <a:gd name="connsiteY1" fmla="*/ 0 h 1316075"/>
              <a:gd name="connsiteX2" fmla="*/ 1203921 w 1532940"/>
              <a:gd name="connsiteY2" fmla="*/ 0 h 1316075"/>
              <a:gd name="connsiteX3" fmla="*/ 1532940 w 1532940"/>
              <a:gd name="connsiteY3" fmla="*/ 658038 h 1316075"/>
              <a:gd name="connsiteX4" fmla="*/ 1203921 w 1532940"/>
              <a:gd name="connsiteY4" fmla="*/ 1316075 h 1316075"/>
              <a:gd name="connsiteX5" fmla="*/ 329019 w 1532940"/>
              <a:gd name="connsiteY5" fmla="*/ 1316075 h 1316075"/>
              <a:gd name="connsiteX6" fmla="*/ 0 w 1532940"/>
              <a:gd name="connsiteY6" fmla="*/ 658038 h 131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2940" h="1316075">
                <a:moveTo>
                  <a:pt x="0" y="658038"/>
                </a:moveTo>
                <a:lnTo>
                  <a:pt x="329019" y="0"/>
                </a:lnTo>
                <a:lnTo>
                  <a:pt x="1203921" y="0"/>
                </a:lnTo>
                <a:lnTo>
                  <a:pt x="1532940" y="658038"/>
                </a:lnTo>
                <a:lnTo>
                  <a:pt x="1203921" y="1316075"/>
                </a:lnTo>
                <a:lnTo>
                  <a:pt x="329019" y="1316075"/>
                </a:lnTo>
                <a:lnTo>
                  <a:pt x="0" y="65803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37418" tIns="276220" rIns="237418" bIns="276220" numCol="1" spcCol="1270" anchor="ctr" anchorCtr="0">
            <a:normAutofit lnSpcReduction="10000"/>
          </a:bodyPr>
          <a:lstStyle/>
          <a:p>
            <a:pPr marL="0" lvl="0" indent="0" algn="ctr" defTabSz="2533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5700" kern="1200" dirty="0"/>
          </a:p>
        </p:txBody>
      </p:sp>
      <p:sp>
        <p:nvSpPr>
          <p:cNvPr id="24" name="íṩļïḓê">
            <a:extLst>
              <a:ext uri="{FF2B5EF4-FFF2-40B4-BE49-F238E27FC236}">
                <a16:creationId xmlns:a16="http://schemas.microsoft.com/office/drawing/2014/main" id="{7FF2F5EE-8952-42F2-80D2-AEDBE14B7DEB}"/>
              </a:ext>
            </a:extLst>
          </p:cNvPr>
          <p:cNvSpPr/>
          <p:nvPr/>
        </p:nvSpPr>
        <p:spPr>
          <a:xfrm>
            <a:off x="8278386" y="2277337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6" name="ïṧ1ïḍê">
            <a:extLst>
              <a:ext uri="{FF2B5EF4-FFF2-40B4-BE49-F238E27FC236}">
                <a16:creationId xmlns:a16="http://schemas.microsoft.com/office/drawing/2014/main" id="{42CCF642-FD09-42C7-9586-E94F3723EBE9}"/>
              </a:ext>
            </a:extLst>
          </p:cNvPr>
          <p:cNvSpPr/>
          <p:nvPr/>
        </p:nvSpPr>
        <p:spPr>
          <a:xfrm>
            <a:off x="8858318" y="1916178"/>
            <a:ext cx="178816" cy="154131"/>
          </a:xfrm>
          <a:prstGeom prst="hexagon">
            <a:avLst>
              <a:gd name="adj" fmla="val 25000"/>
              <a:gd name="vf" fmla="val 115470"/>
            </a:avLst>
          </a:prstGeom>
          <a:ln>
            <a:noFill/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6BA8469-CBF5-4652-9AEA-7489B0758247}"/>
              </a:ext>
            </a:extLst>
          </p:cNvPr>
          <p:cNvCxnSpPr>
            <a:cxnSpLocks/>
          </p:cNvCxnSpPr>
          <p:nvPr/>
        </p:nvCxnSpPr>
        <p:spPr>
          <a:xfrm>
            <a:off x="4699819" y="1396605"/>
            <a:ext cx="873376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6C68BD0-6871-4053-8492-93AEB3E07CBC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5589028" y="1396605"/>
            <a:ext cx="647843" cy="47368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EC19887-54F7-4078-9488-A88C6E368C5F}"/>
              </a:ext>
            </a:extLst>
          </p:cNvPr>
          <p:cNvCxnSpPr>
            <a:cxnSpLocks/>
          </p:cNvCxnSpPr>
          <p:nvPr/>
        </p:nvCxnSpPr>
        <p:spPr>
          <a:xfrm flipH="1">
            <a:off x="8858318" y="5932140"/>
            <a:ext cx="244442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1108BBB-F42C-4A52-9374-C5A6D86BEC88}"/>
              </a:ext>
            </a:extLst>
          </p:cNvPr>
          <p:cNvCxnSpPr>
            <a:cxnSpLocks/>
          </p:cNvCxnSpPr>
          <p:nvPr/>
        </p:nvCxnSpPr>
        <p:spPr>
          <a:xfrm>
            <a:off x="8425131" y="3893268"/>
            <a:ext cx="433187" cy="2038872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šḻíḑe">
            <a:extLst>
              <a:ext uri="{FF2B5EF4-FFF2-40B4-BE49-F238E27FC236}">
                <a16:creationId xmlns:a16="http://schemas.microsoft.com/office/drawing/2014/main" id="{E8AB3798-4E49-4BE6-B410-C8F0A1A95044}"/>
              </a:ext>
            </a:extLst>
          </p:cNvPr>
          <p:cNvSpPr txBox="1"/>
          <p:nvPr/>
        </p:nvSpPr>
        <p:spPr bwMode="auto">
          <a:xfrm>
            <a:off x="6083593" y="2217581"/>
            <a:ext cx="1181458" cy="600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45" name="ïSļíde">
            <a:extLst>
              <a:ext uri="{FF2B5EF4-FFF2-40B4-BE49-F238E27FC236}">
                <a16:creationId xmlns:a16="http://schemas.microsoft.com/office/drawing/2014/main" id="{1613B5E0-22BC-4508-AF2F-E0C06E2D901F}"/>
              </a:ext>
            </a:extLst>
          </p:cNvPr>
          <p:cNvSpPr txBox="1"/>
          <p:nvPr/>
        </p:nvSpPr>
        <p:spPr bwMode="auto">
          <a:xfrm>
            <a:off x="6083593" y="3667966"/>
            <a:ext cx="1181458" cy="665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FROC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Score</a:t>
            </a:r>
          </a:p>
        </p:txBody>
      </p:sp>
      <p:sp>
        <p:nvSpPr>
          <p:cNvPr id="43" name="ísḷîḓê">
            <a:extLst>
              <a:ext uri="{FF2B5EF4-FFF2-40B4-BE49-F238E27FC236}">
                <a16:creationId xmlns:a16="http://schemas.microsoft.com/office/drawing/2014/main" id="{BBC8795C-9B99-4CF3-AD13-6325EE4969A2}"/>
              </a:ext>
            </a:extLst>
          </p:cNvPr>
          <p:cNvSpPr txBox="1"/>
          <p:nvPr/>
        </p:nvSpPr>
        <p:spPr bwMode="auto">
          <a:xfrm>
            <a:off x="7095797" y="1231963"/>
            <a:ext cx="1803604" cy="117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Log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" name="ïşḷide">
            <a:extLst>
              <a:ext uri="{FF2B5EF4-FFF2-40B4-BE49-F238E27FC236}">
                <a16:creationId xmlns:a16="http://schemas.microsoft.com/office/drawing/2014/main" id="{E567194F-47C9-4B43-8B7F-5BE6B4A8952E}"/>
              </a:ext>
            </a:extLst>
          </p:cNvPr>
          <p:cNvSpPr txBox="1"/>
          <p:nvPr/>
        </p:nvSpPr>
        <p:spPr bwMode="auto">
          <a:xfrm>
            <a:off x="7437295" y="2899185"/>
            <a:ext cx="1134672" cy="76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>
            <a:defPPr>
              <a:defRPr lang="zh-CN"/>
            </a:defPPr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b="1">
                <a:solidFill>
                  <a:schemeClr val="accent2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Submission</a:t>
            </a:r>
          </a:p>
          <a:p>
            <a:pPr algn="ctr"/>
            <a:r>
              <a:rPr lang="en-US" altLang="zh-CN" sz="1600" dirty="0">
                <a:solidFill>
                  <a:schemeClr val="bg1"/>
                </a:solidFill>
              </a:rPr>
              <a:t>Status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72D19A-63BE-4393-8EFE-D47E898B8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41426"/>
              </p:ext>
            </p:extLst>
          </p:nvPr>
        </p:nvGraphicFramePr>
        <p:xfrm>
          <a:off x="324583" y="1396605"/>
          <a:ext cx="4375236" cy="5197022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610526">
                  <a:extLst>
                    <a:ext uri="{9D8B030D-6E8A-4147-A177-3AD203B41FA5}">
                      <a16:colId xmlns:a16="http://schemas.microsoft.com/office/drawing/2014/main" val="20147706"/>
                    </a:ext>
                  </a:extLst>
                </a:gridCol>
                <a:gridCol w="2551634">
                  <a:extLst>
                    <a:ext uri="{9D8B030D-6E8A-4147-A177-3AD203B41FA5}">
                      <a16:colId xmlns:a16="http://schemas.microsoft.com/office/drawing/2014/main" val="21330471"/>
                    </a:ext>
                  </a:extLst>
                </a:gridCol>
                <a:gridCol w="1213076">
                  <a:extLst>
                    <a:ext uri="{9D8B030D-6E8A-4147-A177-3AD203B41FA5}">
                      <a16:colId xmlns:a16="http://schemas.microsoft.com/office/drawing/2014/main" val="3811423733"/>
                    </a:ext>
                  </a:extLst>
                </a:gridCol>
              </a:tblGrid>
              <a:tr h="197345"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ID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Status Name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100">
                          <a:effectLst/>
                        </a:rPr>
                        <a:t>Meaning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244734850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JOBSTAT_UNKNOWN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?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4140214202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72882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 dirty="0">
                          <a:effectLst/>
                        </a:rPr>
                        <a:t>JOBSTAT_IMAGE_CREATING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创建镜像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023314536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JOBSTAT_IMAGE_FAILED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创建镜像失败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5780145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JOBSTAT_SUBMIT_TRYING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提交作业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82684707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024591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JOBSTAT_DELETE_FAILED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删除作业失败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5952602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JOBSTAT_WAITING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等待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747259351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71941693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104954208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83738580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6509547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12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JOBSTAT_KILLED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杀死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67099175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13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JOBSTAT_CANCELED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取消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43746892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14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JOBSTAT_LOST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丢失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934345275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15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JOBSTAT_SCALING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自动伸缩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065470612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16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JOBSTAT_SUBMIT_MODEL_FAILED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提交模型失败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357275775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17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JOBSTAT_DEPLOY_SERVICE_FAILED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部署服务失败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336134669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18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JOBSTAT_CHECK_INIT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检查初始化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3691366634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19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>
                          <a:effectLst/>
                        </a:rPr>
                        <a:t>检查运行中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4181827251"/>
                  </a:ext>
                </a:extLst>
              </a:tr>
              <a:tr h="357594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20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JOBSTAT_CHECK_RUNNING_COMPLETED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>
                          <a:effectLst/>
                        </a:rPr>
                        <a:t>检查运行中完成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1384690787"/>
                  </a:ext>
                </a:extLst>
              </a:tr>
              <a:tr h="197345">
                <a:tc>
                  <a:txBody>
                    <a:bodyPr/>
                    <a:lstStyle/>
                    <a:p>
                      <a:r>
                        <a:rPr lang="en-US" altLang="zh-TW" sz="1100">
                          <a:effectLst/>
                        </a:rPr>
                        <a:t>21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effectLst/>
                        </a:rPr>
                        <a:t>JOBSTAT_CHECK_FAILED</a:t>
                      </a:r>
                    </a:p>
                  </a:txBody>
                  <a:tcPr marL="37095" marR="37095" marT="18547" marB="18547" anchor="ctr"/>
                </a:tc>
                <a:tc>
                  <a:txBody>
                    <a:bodyPr/>
                    <a:lstStyle/>
                    <a:p>
                      <a:r>
                        <a:rPr lang="zh-TW" altLang="en-US" sz="1100" dirty="0">
                          <a:effectLst/>
                        </a:rPr>
                        <a:t>检查失败</a:t>
                      </a:r>
                    </a:p>
                  </a:txBody>
                  <a:tcPr marL="37095" marR="37095" marT="18547" marB="18547" anchor="ctr"/>
                </a:tc>
                <a:extLst>
                  <a:ext uri="{0D108BD9-81ED-4DB2-BD59-A6C34878D82A}">
                    <a16:rowId xmlns:a16="http://schemas.microsoft.com/office/drawing/2014/main" val="269547432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B1835B9D-9BA0-4F2A-A776-15FD67E8A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9847"/>
              </p:ext>
            </p:extLst>
          </p:nvPr>
        </p:nvGraphicFramePr>
        <p:xfrm>
          <a:off x="9869621" y="3155246"/>
          <a:ext cx="1650866" cy="2771140"/>
        </p:xfrm>
        <a:graphic>
          <a:graphicData uri="http://schemas.openxmlformats.org/drawingml/2006/table">
            <a:tbl>
              <a:tblPr>
                <a:tableStyleId>{912C8C85-51F0-491E-9774-3900AFEF0FD7}</a:tableStyleId>
              </a:tblPr>
              <a:tblGrid>
                <a:gridCol w="1650866">
                  <a:extLst>
                    <a:ext uri="{9D8B030D-6E8A-4147-A177-3AD203B41FA5}">
                      <a16:colId xmlns:a16="http://schemas.microsoft.com/office/drawing/2014/main" val="30621503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de-DE" sz="1600" dirty="0">
                          <a:effectLst/>
                        </a:rPr>
                        <a:t>Status Name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8238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UPLOADING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28661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12931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2700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3634257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>
                          <a:effectLst/>
                        </a:rPr>
                        <a:t>COMPLETED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31676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FAILED_UPLOAD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88113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FAILED_TESTING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354706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FAILED_SCORING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2846931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FAILED_LOGGING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1152111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effectLst/>
                        </a:rPr>
                        <a:t>FAILED</a:t>
                      </a:r>
                    </a:p>
                  </a:txBody>
                  <a:tcPr marL="63500" marR="63500" marT="31750" marB="31750" anchor="ctr"/>
                </a:tc>
                <a:extLst>
                  <a:ext uri="{0D108BD9-81ED-4DB2-BD59-A6C34878D82A}">
                    <a16:rowId xmlns:a16="http://schemas.microsoft.com/office/drawing/2014/main" val="726551290"/>
                  </a:ext>
                </a:extLst>
              </a:tr>
            </a:tbl>
          </a:graphicData>
        </a:graphic>
      </p:graphicFrame>
      <p:pic>
        <p:nvPicPr>
          <p:cNvPr id="68" name="Picture 67" descr="Text&#10;&#10;Description automatically generated">
            <a:extLst>
              <a:ext uri="{FF2B5EF4-FFF2-40B4-BE49-F238E27FC236}">
                <a16:creationId xmlns:a16="http://schemas.microsoft.com/office/drawing/2014/main" id="{66FE5BC4-927D-47A3-B3EF-E0B283359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294" y="406046"/>
            <a:ext cx="2890667" cy="2118852"/>
          </a:xfrm>
          <a:prstGeom prst="rect">
            <a:avLst/>
          </a:prstGeom>
        </p:spPr>
      </p:pic>
      <p:cxnSp>
        <p:nvCxnSpPr>
          <p:cNvPr id="70" name="直接连接符 28">
            <a:extLst>
              <a:ext uri="{FF2B5EF4-FFF2-40B4-BE49-F238E27FC236}">
                <a16:creationId xmlns:a16="http://schemas.microsoft.com/office/drawing/2014/main" id="{1E8DDAB6-A7AA-429D-AE11-6BFAE3438F45}"/>
              </a:ext>
            </a:extLst>
          </p:cNvPr>
          <p:cNvCxnSpPr>
            <a:cxnSpLocks/>
          </p:cNvCxnSpPr>
          <p:nvPr/>
        </p:nvCxnSpPr>
        <p:spPr>
          <a:xfrm flipV="1">
            <a:off x="7551081" y="378634"/>
            <a:ext cx="481834" cy="778853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27">
            <a:extLst>
              <a:ext uri="{FF2B5EF4-FFF2-40B4-BE49-F238E27FC236}">
                <a16:creationId xmlns:a16="http://schemas.microsoft.com/office/drawing/2014/main" id="{0FE7C3D2-0249-4D51-B8F7-687F65818D5F}"/>
              </a:ext>
            </a:extLst>
          </p:cNvPr>
          <p:cNvCxnSpPr>
            <a:cxnSpLocks/>
          </p:cNvCxnSpPr>
          <p:nvPr/>
        </p:nvCxnSpPr>
        <p:spPr>
          <a:xfrm>
            <a:off x="8032915" y="406046"/>
            <a:ext cx="1114181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B01CC2C-7C8E-4398-8C0C-7E50E793F21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21" t="19995" r="30415" b="13497"/>
          <a:stretch/>
        </p:blipFill>
        <p:spPr>
          <a:xfrm>
            <a:off x="5061298" y="5093780"/>
            <a:ext cx="2067814" cy="1665211"/>
          </a:xfrm>
          <a:prstGeom prst="rect">
            <a:avLst/>
          </a:prstGeom>
        </p:spPr>
      </p:pic>
      <p:cxnSp>
        <p:nvCxnSpPr>
          <p:cNvPr id="78" name="直接连接符 28">
            <a:extLst>
              <a:ext uri="{FF2B5EF4-FFF2-40B4-BE49-F238E27FC236}">
                <a16:creationId xmlns:a16="http://schemas.microsoft.com/office/drawing/2014/main" id="{577641BF-E9F6-462B-9453-2C60F4C8E48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010400" y="4641508"/>
            <a:ext cx="101373" cy="549924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56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Check Your Ranking Board!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794745" cy="1015623"/>
          </a:xfrm>
        </p:spPr>
        <p:txBody>
          <a:bodyPr/>
          <a:lstStyle/>
          <a:p>
            <a:pPr lvl="0"/>
            <a:r>
              <a:rPr lang="en-US" altLang="zh-CN" dirty="0"/>
              <a:t>The highest score’s submission from each team will be display on the Ranking Board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Huawei Cloud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7" name="îśḻíḍè">
            <a:extLst>
              <a:ext uri="{FF2B5EF4-FFF2-40B4-BE49-F238E27FC236}">
                <a16:creationId xmlns:a16="http://schemas.microsoft.com/office/drawing/2014/main" id="{1A4FC03E-FCE3-42E9-AF13-1FC436F03B0F}"/>
              </a:ext>
            </a:extLst>
          </p:cNvPr>
          <p:cNvSpPr/>
          <p:nvPr/>
        </p:nvSpPr>
        <p:spPr>
          <a:xfrm>
            <a:off x="4637404" y="2511863"/>
            <a:ext cx="2506688" cy="2506687"/>
          </a:xfrm>
          <a:prstGeom prst="ellipse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ïśliḓê">
            <a:extLst>
              <a:ext uri="{FF2B5EF4-FFF2-40B4-BE49-F238E27FC236}">
                <a16:creationId xmlns:a16="http://schemas.microsoft.com/office/drawing/2014/main" id="{641AF052-C61E-44A2-9E92-4E443223579A}"/>
              </a:ext>
            </a:extLst>
          </p:cNvPr>
          <p:cNvSpPr/>
          <p:nvPr/>
        </p:nvSpPr>
        <p:spPr>
          <a:xfrm>
            <a:off x="6583949" y="2443253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îsļíḍé">
            <a:extLst>
              <a:ext uri="{FF2B5EF4-FFF2-40B4-BE49-F238E27FC236}">
                <a16:creationId xmlns:a16="http://schemas.microsoft.com/office/drawing/2014/main" id="{EF3476F9-1EE1-4E2D-AF97-A9F308A1EED8}"/>
              </a:ext>
            </a:extLst>
          </p:cNvPr>
          <p:cNvSpPr/>
          <p:nvPr/>
        </p:nvSpPr>
        <p:spPr>
          <a:xfrm>
            <a:off x="6583949" y="4322046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2" name="ísḷîḋè">
            <a:extLst>
              <a:ext uri="{FF2B5EF4-FFF2-40B4-BE49-F238E27FC236}">
                <a16:creationId xmlns:a16="http://schemas.microsoft.com/office/drawing/2014/main" id="{C3A805A6-7333-432E-ADD9-CFD6816FFAE4}"/>
              </a:ext>
            </a:extLst>
          </p:cNvPr>
          <p:cNvSpPr/>
          <p:nvPr/>
        </p:nvSpPr>
        <p:spPr>
          <a:xfrm>
            <a:off x="4539509" y="4322046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iṧľíḓê">
            <a:extLst>
              <a:ext uri="{FF2B5EF4-FFF2-40B4-BE49-F238E27FC236}">
                <a16:creationId xmlns:a16="http://schemas.microsoft.com/office/drawing/2014/main" id="{6A1F07D4-B1BB-471E-963C-81CBE019B9F2}"/>
              </a:ext>
            </a:extLst>
          </p:cNvPr>
          <p:cNvSpPr/>
          <p:nvPr/>
        </p:nvSpPr>
        <p:spPr>
          <a:xfrm>
            <a:off x="4539509" y="2443253"/>
            <a:ext cx="696504" cy="696504"/>
          </a:xfrm>
          <a:custGeom>
            <a:avLst/>
            <a:gdLst>
              <a:gd name="connsiteX0" fmla="*/ 0 w 670873"/>
              <a:gd name="connsiteY0" fmla="*/ 335437 h 670873"/>
              <a:gd name="connsiteX1" fmla="*/ 335437 w 670873"/>
              <a:gd name="connsiteY1" fmla="*/ 0 h 670873"/>
              <a:gd name="connsiteX2" fmla="*/ 670874 w 670873"/>
              <a:gd name="connsiteY2" fmla="*/ 335437 h 670873"/>
              <a:gd name="connsiteX3" fmla="*/ 335437 w 670873"/>
              <a:gd name="connsiteY3" fmla="*/ 670874 h 670873"/>
              <a:gd name="connsiteX4" fmla="*/ 0 w 670873"/>
              <a:gd name="connsiteY4" fmla="*/ 335437 h 67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873" h="670873">
                <a:moveTo>
                  <a:pt x="0" y="335437"/>
                </a:moveTo>
                <a:cubicBezTo>
                  <a:pt x="0" y="150180"/>
                  <a:pt x="150180" y="0"/>
                  <a:pt x="335437" y="0"/>
                </a:cubicBezTo>
                <a:cubicBezTo>
                  <a:pt x="520694" y="0"/>
                  <a:pt x="670874" y="150180"/>
                  <a:pt x="670874" y="335437"/>
                </a:cubicBezTo>
                <a:cubicBezTo>
                  <a:pt x="670874" y="520694"/>
                  <a:pt x="520694" y="670874"/>
                  <a:pt x="335437" y="670874"/>
                </a:cubicBezTo>
                <a:cubicBezTo>
                  <a:pt x="150180" y="670874"/>
                  <a:pt x="0" y="520694"/>
                  <a:pt x="0" y="335437"/>
                </a:cubicBezTo>
                <a:close/>
              </a:path>
            </a:pathLst>
          </a:custGeom>
          <a:solidFill>
            <a:schemeClr val="accent3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6" name="íṥ1íḑé">
            <a:extLst>
              <a:ext uri="{FF2B5EF4-FFF2-40B4-BE49-F238E27FC236}">
                <a16:creationId xmlns:a16="http://schemas.microsoft.com/office/drawing/2014/main" id="{BB8B7BF4-6FB5-4534-AAA6-C9970FF13C1A}"/>
              </a:ext>
            </a:extLst>
          </p:cNvPr>
          <p:cNvSpPr/>
          <p:nvPr/>
        </p:nvSpPr>
        <p:spPr bwMode="auto">
          <a:xfrm>
            <a:off x="1615896" y="2637226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A powerful compute engine for you to deploy any application</a:t>
            </a:r>
          </a:p>
        </p:txBody>
      </p:sp>
      <p:sp>
        <p:nvSpPr>
          <p:cNvPr id="27" name="ïṣľíḍe">
            <a:extLst>
              <a:ext uri="{FF2B5EF4-FFF2-40B4-BE49-F238E27FC236}">
                <a16:creationId xmlns:a16="http://schemas.microsoft.com/office/drawing/2014/main" id="{A1E2FB72-F084-4316-A475-936B0DE3CD31}"/>
              </a:ext>
            </a:extLst>
          </p:cNvPr>
          <p:cNvSpPr txBox="1"/>
          <p:nvPr/>
        </p:nvSpPr>
        <p:spPr bwMode="auto">
          <a:xfrm>
            <a:off x="1615896" y="2224346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Elastic Cloud Service</a:t>
            </a:r>
          </a:p>
        </p:txBody>
      </p:sp>
      <p:sp>
        <p:nvSpPr>
          <p:cNvPr id="30" name="íṩľîďê">
            <a:extLst>
              <a:ext uri="{FF2B5EF4-FFF2-40B4-BE49-F238E27FC236}">
                <a16:creationId xmlns:a16="http://schemas.microsoft.com/office/drawing/2014/main" id="{10FE6C72-8047-4D31-874E-73472E163890}"/>
              </a:ext>
            </a:extLst>
          </p:cNvPr>
          <p:cNvSpPr/>
          <p:nvPr/>
        </p:nvSpPr>
        <p:spPr bwMode="auto">
          <a:xfrm>
            <a:off x="1616713" y="4934729"/>
            <a:ext cx="2108063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/>
              <a:t>A one-stop </a:t>
            </a:r>
            <a:r>
              <a:rPr lang="en-US" altLang="zh-CN" sz="1100" b="1" dirty="0"/>
              <a:t>development platform </a:t>
            </a:r>
            <a:r>
              <a:rPr lang="en-US" altLang="zh-CN" sz="1100" dirty="0"/>
              <a:t>for AI developers</a:t>
            </a:r>
          </a:p>
        </p:txBody>
      </p:sp>
      <p:sp>
        <p:nvSpPr>
          <p:cNvPr id="31" name="iśḻïḋè">
            <a:extLst>
              <a:ext uri="{FF2B5EF4-FFF2-40B4-BE49-F238E27FC236}">
                <a16:creationId xmlns:a16="http://schemas.microsoft.com/office/drawing/2014/main" id="{2CD8A02A-64AE-4159-90F6-5C751D0450B4}"/>
              </a:ext>
            </a:extLst>
          </p:cNvPr>
          <p:cNvSpPr txBox="1"/>
          <p:nvPr/>
        </p:nvSpPr>
        <p:spPr bwMode="auto">
          <a:xfrm>
            <a:off x="1616713" y="452184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/>
              <a:t>ModelArts</a:t>
            </a:r>
          </a:p>
        </p:txBody>
      </p:sp>
      <p:sp>
        <p:nvSpPr>
          <p:cNvPr id="34" name="ïš1ïḑè">
            <a:extLst>
              <a:ext uri="{FF2B5EF4-FFF2-40B4-BE49-F238E27FC236}">
                <a16:creationId xmlns:a16="http://schemas.microsoft.com/office/drawing/2014/main" id="{DD4F0591-CFBE-4A34-B003-B46246C5908A}"/>
              </a:ext>
            </a:extLst>
          </p:cNvPr>
          <p:cNvSpPr/>
          <p:nvPr/>
        </p:nvSpPr>
        <p:spPr bwMode="auto">
          <a:xfrm>
            <a:off x="7933266" y="2634839"/>
            <a:ext cx="2573729" cy="721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 fontScale="92500"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200" dirty="0"/>
              <a:t>A </a:t>
            </a:r>
            <a:r>
              <a:rPr lang="en-US" altLang="zh-CN" sz="1200" b="1" dirty="0"/>
              <a:t>cloud storage service </a:t>
            </a:r>
            <a:r>
              <a:rPr lang="en-US" altLang="zh-CN" sz="1200" dirty="0"/>
              <a:t>optimized for storing massive amounts of data</a:t>
            </a:r>
          </a:p>
        </p:txBody>
      </p:sp>
      <p:sp>
        <p:nvSpPr>
          <p:cNvPr id="35" name="îṩļîḑe">
            <a:extLst>
              <a:ext uri="{FF2B5EF4-FFF2-40B4-BE49-F238E27FC236}">
                <a16:creationId xmlns:a16="http://schemas.microsoft.com/office/drawing/2014/main" id="{D797A89A-17DC-4291-9ED2-B0BDA0344EF0}"/>
              </a:ext>
            </a:extLst>
          </p:cNvPr>
          <p:cNvSpPr txBox="1"/>
          <p:nvPr/>
        </p:nvSpPr>
        <p:spPr bwMode="auto">
          <a:xfrm>
            <a:off x="8398932" y="2221959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dirty="0"/>
              <a:t>OBS</a:t>
            </a:r>
            <a:endParaRPr lang="en-US" altLang="zh-CN" sz="1800" b="1" dirty="0"/>
          </a:p>
        </p:txBody>
      </p:sp>
      <p:sp>
        <p:nvSpPr>
          <p:cNvPr id="39" name="iśḷiḍé">
            <a:extLst>
              <a:ext uri="{FF2B5EF4-FFF2-40B4-BE49-F238E27FC236}">
                <a16:creationId xmlns:a16="http://schemas.microsoft.com/office/drawing/2014/main" id="{3F6A1D88-A06C-4CC9-9125-716ED3CA2841}"/>
              </a:ext>
            </a:extLst>
          </p:cNvPr>
          <p:cNvSpPr txBox="1"/>
          <p:nvPr/>
        </p:nvSpPr>
        <p:spPr bwMode="auto">
          <a:xfrm>
            <a:off x="8398932" y="4100142"/>
            <a:ext cx="2108063" cy="412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TW" sz="1800" b="1" dirty="0"/>
              <a:t>And More!!!</a:t>
            </a:r>
            <a:endParaRPr lang="en-US" altLang="zh-CN" sz="1800" b="1" dirty="0"/>
          </a:p>
        </p:txBody>
      </p:sp>
      <p:sp>
        <p:nvSpPr>
          <p:cNvPr id="74" name="ïš1ïḑè">
            <a:extLst>
              <a:ext uri="{FF2B5EF4-FFF2-40B4-BE49-F238E27FC236}">
                <a16:creationId xmlns:a16="http://schemas.microsoft.com/office/drawing/2014/main" id="{581F72C2-9E57-41A8-98C3-0B49ABE95574}"/>
              </a:ext>
            </a:extLst>
          </p:cNvPr>
          <p:cNvSpPr/>
          <p:nvPr/>
        </p:nvSpPr>
        <p:spPr bwMode="auto">
          <a:xfrm>
            <a:off x="4850729" y="3230082"/>
            <a:ext cx="2108063" cy="1498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TW" sz="1400" b="0" i="0" dirty="0">
                <a:solidFill>
                  <a:srgbClr val="252B3A"/>
                </a:solidFill>
                <a:effectLst/>
                <a:latin typeface="+mj-lt"/>
              </a:rPr>
              <a:t>A leading cloud service provider, with storage, AI Platform, and many other services.</a:t>
            </a:r>
            <a:endParaRPr lang="en-US" altLang="zh-CN" sz="1400" dirty="0">
              <a:latin typeface="+mj-lt"/>
            </a:endParaRP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09F2B5A7-0905-494A-9814-C4836502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96" y="1691912"/>
            <a:ext cx="2422704" cy="48206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6A592E4-EB61-493D-B7DF-CD7891C0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56" y="4032065"/>
            <a:ext cx="2120196" cy="41288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2AA3C2D-5806-4F43-AFE8-9982725D7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30" y="1677256"/>
            <a:ext cx="2243466" cy="458090"/>
          </a:xfrm>
          <a:prstGeom prst="rect">
            <a:avLst/>
          </a:prstGeom>
        </p:spPr>
      </p:pic>
      <p:pic>
        <p:nvPicPr>
          <p:cNvPr id="90" name="Picture 8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931E58-5AEE-4C4F-B2E4-D295DBD766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88"/>
          <a:stretch/>
        </p:blipFill>
        <p:spPr>
          <a:xfrm>
            <a:off x="7557177" y="4606516"/>
            <a:ext cx="3119289" cy="20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6933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56F34-943B-4203-B6C6-2FF6C3A5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Ranking Board 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FFCBCB-07DC-4797-82F6-3E2F323B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160C5D-A93B-408F-BADC-6E69914668AD}"/>
              </a:ext>
            </a:extLst>
          </p:cNvPr>
          <p:cNvGrpSpPr/>
          <p:nvPr/>
        </p:nvGrpSpPr>
        <p:grpSpPr>
          <a:xfrm>
            <a:off x="669924" y="1559507"/>
            <a:ext cx="5937603" cy="4887337"/>
            <a:chOff x="661209" y="1130300"/>
            <a:chExt cx="3499792" cy="2939371"/>
          </a:xfrm>
        </p:grpSpPr>
        <p:sp>
          <p:nvSpPr>
            <p:cNvPr id="27" name="Freeform 1">
              <a:extLst>
                <a:ext uri="{FF2B5EF4-FFF2-40B4-BE49-F238E27FC236}">
                  <a16:creationId xmlns:a16="http://schemas.microsoft.com/office/drawing/2014/main" id="{2928FA31-C969-432F-BA80-25027F2A7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50990"/>
              <a:ext cx="1285721" cy="18681"/>
            </a:xfrm>
            <a:custGeom>
              <a:avLst/>
              <a:gdLst>
                <a:gd name="T0" fmla="*/ 6776 w 6981"/>
                <a:gd name="T1" fmla="*/ 0 h 103"/>
                <a:gd name="T2" fmla="*/ 6776 w 6981"/>
                <a:gd name="T3" fmla="*/ 0 h 103"/>
                <a:gd name="T4" fmla="*/ 203 w 6981"/>
                <a:gd name="T5" fmla="*/ 0 h 103"/>
                <a:gd name="T6" fmla="*/ 0 w 6981"/>
                <a:gd name="T7" fmla="*/ 46 h 103"/>
                <a:gd name="T8" fmla="*/ 0 w 6981"/>
                <a:gd name="T9" fmla="*/ 55 h 103"/>
                <a:gd name="T10" fmla="*/ 203 w 6981"/>
                <a:gd name="T11" fmla="*/ 102 h 103"/>
                <a:gd name="T12" fmla="*/ 6776 w 6981"/>
                <a:gd name="T13" fmla="*/ 102 h 103"/>
                <a:gd name="T14" fmla="*/ 6980 w 6981"/>
                <a:gd name="T15" fmla="*/ 55 h 103"/>
                <a:gd name="T16" fmla="*/ 6980 w 6981"/>
                <a:gd name="T17" fmla="*/ 46 h 103"/>
                <a:gd name="T18" fmla="*/ 6776 w 6981"/>
                <a:gd name="T1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03">
                  <a:moveTo>
                    <a:pt x="6776" y="0"/>
                  </a:moveTo>
                  <a:lnTo>
                    <a:pt x="6776" y="0"/>
                  </a:lnTo>
                  <a:cubicBezTo>
                    <a:pt x="203" y="0"/>
                    <a:pt x="203" y="0"/>
                    <a:pt x="203" y="0"/>
                  </a:cubicBezTo>
                  <a:cubicBezTo>
                    <a:pt x="92" y="0"/>
                    <a:pt x="0" y="18"/>
                    <a:pt x="0" y="46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83"/>
                    <a:pt x="92" y="102"/>
                    <a:pt x="203" y="102"/>
                  </a:cubicBezTo>
                  <a:cubicBezTo>
                    <a:pt x="6776" y="102"/>
                    <a:pt x="6776" y="102"/>
                    <a:pt x="6776" y="102"/>
                  </a:cubicBezTo>
                  <a:cubicBezTo>
                    <a:pt x="6887" y="102"/>
                    <a:pt x="6980" y="83"/>
                    <a:pt x="6980" y="55"/>
                  </a:cubicBezTo>
                  <a:cubicBezTo>
                    <a:pt x="6980" y="46"/>
                    <a:pt x="6980" y="46"/>
                    <a:pt x="6980" y="46"/>
                  </a:cubicBezTo>
                  <a:cubicBezTo>
                    <a:pt x="6980" y="18"/>
                    <a:pt x="6887" y="0"/>
                    <a:pt x="6776" y="0"/>
                  </a:cubicBezTo>
                </a:path>
              </a:pathLst>
            </a:custGeom>
            <a:solidFill>
              <a:srgbClr val="BCBD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A50AF6B7-1657-4C9D-A497-E8C60F972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3635140"/>
              <a:ext cx="1285721" cy="426408"/>
            </a:xfrm>
            <a:custGeom>
              <a:avLst/>
              <a:gdLst>
                <a:gd name="T0" fmla="*/ 6924 w 6981"/>
                <a:gd name="T1" fmla="*/ 2138 h 2315"/>
                <a:gd name="T2" fmla="*/ 6924 w 6981"/>
                <a:gd name="T3" fmla="*/ 2138 h 2315"/>
                <a:gd name="T4" fmla="*/ 6249 w 6981"/>
                <a:gd name="T5" fmla="*/ 2000 h 2315"/>
                <a:gd name="T6" fmla="*/ 6036 w 6981"/>
                <a:gd name="T7" fmla="*/ 1712 h 2315"/>
                <a:gd name="T8" fmla="*/ 5897 w 6981"/>
                <a:gd name="T9" fmla="*/ 0 h 2315"/>
                <a:gd name="T10" fmla="*/ 1074 w 6981"/>
                <a:gd name="T11" fmla="*/ 0 h 2315"/>
                <a:gd name="T12" fmla="*/ 944 w 6981"/>
                <a:gd name="T13" fmla="*/ 1712 h 2315"/>
                <a:gd name="T14" fmla="*/ 731 w 6981"/>
                <a:gd name="T15" fmla="*/ 2000 h 2315"/>
                <a:gd name="T16" fmla="*/ 37 w 6981"/>
                <a:gd name="T17" fmla="*/ 2148 h 2315"/>
                <a:gd name="T18" fmla="*/ 0 w 6981"/>
                <a:gd name="T19" fmla="*/ 2185 h 2315"/>
                <a:gd name="T20" fmla="*/ 0 w 6981"/>
                <a:gd name="T21" fmla="*/ 2314 h 2315"/>
                <a:gd name="T22" fmla="*/ 18 w 6981"/>
                <a:gd name="T23" fmla="*/ 2314 h 2315"/>
                <a:gd name="T24" fmla="*/ 6961 w 6981"/>
                <a:gd name="T25" fmla="*/ 2314 h 2315"/>
                <a:gd name="T26" fmla="*/ 6980 w 6981"/>
                <a:gd name="T27" fmla="*/ 2314 h 2315"/>
                <a:gd name="T28" fmla="*/ 6980 w 6981"/>
                <a:gd name="T29" fmla="*/ 2185 h 2315"/>
                <a:gd name="T30" fmla="*/ 6924 w 6981"/>
                <a:gd name="T31" fmla="*/ 2138 h 2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81" h="2315">
                  <a:moveTo>
                    <a:pt x="6924" y="2138"/>
                  </a:moveTo>
                  <a:lnTo>
                    <a:pt x="6924" y="2138"/>
                  </a:lnTo>
                  <a:cubicBezTo>
                    <a:pt x="6795" y="2111"/>
                    <a:pt x="6443" y="2037"/>
                    <a:pt x="6249" y="2000"/>
                  </a:cubicBezTo>
                  <a:cubicBezTo>
                    <a:pt x="6008" y="1944"/>
                    <a:pt x="6036" y="1712"/>
                    <a:pt x="6036" y="1712"/>
                  </a:cubicBezTo>
                  <a:cubicBezTo>
                    <a:pt x="5897" y="0"/>
                    <a:pt x="5897" y="0"/>
                    <a:pt x="5897" y="0"/>
                  </a:cubicBezTo>
                  <a:cubicBezTo>
                    <a:pt x="1074" y="0"/>
                    <a:pt x="1074" y="0"/>
                    <a:pt x="1074" y="0"/>
                  </a:cubicBezTo>
                  <a:cubicBezTo>
                    <a:pt x="944" y="1712"/>
                    <a:pt x="944" y="1712"/>
                    <a:pt x="944" y="1712"/>
                  </a:cubicBezTo>
                  <a:cubicBezTo>
                    <a:pt x="944" y="1712"/>
                    <a:pt x="972" y="1944"/>
                    <a:pt x="731" y="2000"/>
                  </a:cubicBezTo>
                  <a:cubicBezTo>
                    <a:pt x="527" y="2046"/>
                    <a:pt x="148" y="2120"/>
                    <a:pt x="37" y="2148"/>
                  </a:cubicBezTo>
                  <a:cubicBezTo>
                    <a:pt x="0" y="2157"/>
                    <a:pt x="0" y="2185"/>
                    <a:pt x="0" y="2185"/>
                  </a:cubicBezTo>
                  <a:cubicBezTo>
                    <a:pt x="0" y="2314"/>
                    <a:pt x="0" y="2314"/>
                    <a:pt x="0" y="2314"/>
                  </a:cubicBezTo>
                  <a:cubicBezTo>
                    <a:pt x="18" y="2314"/>
                    <a:pt x="18" y="2314"/>
                    <a:pt x="18" y="2314"/>
                  </a:cubicBezTo>
                  <a:cubicBezTo>
                    <a:pt x="6961" y="2314"/>
                    <a:pt x="6961" y="2314"/>
                    <a:pt x="6961" y="2314"/>
                  </a:cubicBezTo>
                  <a:cubicBezTo>
                    <a:pt x="6980" y="2314"/>
                    <a:pt x="6980" y="2314"/>
                    <a:pt x="6980" y="2314"/>
                  </a:cubicBezTo>
                  <a:cubicBezTo>
                    <a:pt x="6980" y="2185"/>
                    <a:pt x="6980" y="2185"/>
                    <a:pt x="6980" y="2185"/>
                  </a:cubicBezTo>
                  <a:cubicBezTo>
                    <a:pt x="6980" y="2185"/>
                    <a:pt x="6980" y="2157"/>
                    <a:pt x="6924" y="2138"/>
                  </a:cubicBezTo>
                </a:path>
              </a:pathLst>
            </a:custGeom>
            <a:solidFill>
              <a:srgbClr val="EAEAEA"/>
            </a:solidFill>
            <a:ln>
              <a:noFill/>
            </a:ln>
            <a:effectLst>
              <a:reflection blurRad="6350" stA="23000" endPos="55000" dir="5400000" sy="-100000" algn="bl" rotWithShape="0"/>
            </a:effectLst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B2B4765-8F19-4DAC-A3EC-0F40ABE45BEF}"/>
                </a:ext>
              </a:extLst>
            </p:cNvPr>
            <p:cNvGrpSpPr/>
            <p:nvPr/>
          </p:nvGrpSpPr>
          <p:grpSpPr>
            <a:xfrm>
              <a:off x="661209" y="1130300"/>
              <a:ext cx="3499792" cy="2505653"/>
              <a:chOff x="661209" y="1130300"/>
              <a:chExt cx="3499792" cy="2505653"/>
            </a:xfrm>
          </p:grpSpPr>
          <p:sp>
            <p:nvSpPr>
              <p:cNvPr id="32" name="Freeform 2">
                <a:extLst>
                  <a:ext uri="{FF2B5EF4-FFF2-40B4-BE49-F238E27FC236}">
                    <a16:creationId xmlns:a16="http://schemas.microsoft.com/office/drawing/2014/main" id="{58599F1E-37BA-42A4-B2F2-2AB5F0FD3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1130300"/>
                <a:ext cx="3499792" cy="2118231"/>
              </a:xfrm>
              <a:custGeom>
                <a:avLst/>
                <a:gdLst>
                  <a:gd name="T0" fmla="*/ 18999 w 19000"/>
                  <a:gd name="T1" fmla="*/ 11499 h 11500"/>
                  <a:gd name="T2" fmla="*/ 18999 w 19000"/>
                  <a:gd name="T3" fmla="*/ 11499 h 11500"/>
                  <a:gd name="T4" fmla="*/ 18999 w 19000"/>
                  <a:gd name="T5" fmla="*/ 630 h 11500"/>
                  <a:gd name="T6" fmla="*/ 18369 w 19000"/>
                  <a:gd name="T7" fmla="*/ 0 h 11500"/>
                  <a:gd name="T8" fmla="*/ 630 w 19000"/>
                  <a:gd name="T9" fmla="*/ 0 h 11500"/>
                  <a:gd name="T10" fmla="*/ 0 w 19000"/>
                  <a:gd name="T11" fmla="*/ 630 h 11500"/>
                  <a:gd name="T12" fmla="*/ 0 w 19000"/>
                  <a:gd name="T13" fmla="*/ 11499 h 11500"/>
                  <a:gd name="T14" fmla="*/ 18999 w 19000"/>
                  <a:gd name="T15" fmla="*/ 11499 h 11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11500">
                    <a:moveTo>
                      <a:pt x="18999" y="11499"/>
                    </a:moveTo>
                    <a:lnTo>
                      <a:pt x="18999" y="11499"/>
                    </a:lnTo>
                    <a:cubicBezTo>
                      <a:pt x="18999" y="630"/>
                      <a:pt x="18999" y="630"/>
                      <a:pt x="18999" y="630"/>
                    </a:cubicBezTo>
                    <a:cubicBezTo>
                      <a:pt x="18999" y="287"/>
                      <a:pt x="18712" y="0"/>
                      <a:pt x="18369" y="0"/>
                    </a:cubicBezTo>
                    <a:cubicBezTo>
                      <a:pt x="630" y="0"/>
                      <a:pt x="630" y="0"/>
                      <a:pt x="630" y="0"/>
                    </a:cubicBezTo>
                    <a:cubicBezTo>
                      <a:pt x="278" y="0"/>
                      <a:pt x="0" y="287"/>
                      <a:pt x="0" y="630"/>
                    </a:cubicBezTo>
                    <a:cubicBezTo>
                      <a:pt x="0" y="11499"/>
                      <a:pt x="0" y="11499"/>
                      <a:pt x="0" y="11499"/>
                    </a:cubicBezTo>
                    <a:lnTo>
                      <a:pt x="18999" y="11499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Freeform 4">
                <a:extLst>
                  <a:ext uri="{FF2B5EF4-FFF2-40B4-BE49-F238E27FC236}">
                    <a16:creationId xmlns:a16="http://schemas.microsoft.com/office/drawing/2014/main" id="{BE9C2D53-6FB2-42FD-99D4-08F41DE1F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209" y="3248531"/>
                <a:ext cx="3499792" cy="387422"/>
              </a:xfrm>
              <a:custGeom>
                <a:avLst/>
                <a:gdLst>
                  <a:gd name="T0" fmla="*/ 0 w 19000"/>
                  <a:gd name="T1" fmla="*/ 0 h 2103"/>
                  <a:gd name="T2" fmla="*/ 0 w 19000"/>
                  <a:gd name="T3" fmla="*/ 0 h 2103"/>
                  <a:gd name="T4" fmla="*/ 0 w 19000"/>
                  <a:gd name="T5" fmla="*/ 1472 h 2103"/>
                  <a:gd name="T6" fmla="*/ 630 w 19000"/>
                  <a:gd name="T7" fmla="*/ 2102 h 2103"/>
                  <a:gd name="T8" fmla="*/ 18369 w 19000"/>
                  <a:gd name="T9" fmla="*/ 2102 h 2103"/>
                  <a:gd name="T10" fmla="*/ 18999 w 19000"/>
                  <a:gd name="T11" fmla="*/ 1472 h 2103"/>
                  <a:gd name="T12" fmla="*/ 18999 w 19000"/>
                  <a:gd name="T13" fmla="*/ 0 h 2103"/>
                  <a:gd name="T14" fmla="*/ 0 w 19000"/>
                  <a:gd name="T15" fmla="*/ 0 h 2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00" h="2103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1472"/>
                      <a:pt x="0" y="1472"/>
                      <a:pt x="0" y="1472"/>
                    </a:cubicBezTo>
                    <a:cubicBezTo>
                      <a:pt x="0" y="1824"/>
                      <a:pt x="278" y="2102"/>
                      <a:pt x="630" y="2102"/>
                    </a:cubicBezTo>
                    <a:cubicBezTo>
                      <a:pt x="18369" y="2102"/>
                      <a:pt x="18369" y="2102"/>
                      <a:pt x="18369" y="2102"/>
                    </a:cubicBezTo>
                    <a:cubicBezTo>
                      <a:pt x="18712" y="2102"/>
                      <a:pt x="18999" y="1824"/>
                      <a:pt x="18999" y="1472"/>
                    </a:cubicBezTo>
                    <a:cubicBezTo>
                      <a:pt x="18999" y="0"/>
                      <a:pt x="18999" y="0"/>
                      <a:pt x="18999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F4F4F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26BB0D13-EAC3-44E8-BA59-478FD1282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7179" y="4030685"/>
              <a:ext cx="1285721" cy="30864"/>
            </a:xfrm>
            <a:custGeom>
              <a:avLst/>
              <a:gdLst>
                <a:gd name="T0" fmla="*/ 6943 w 6981"/>
                <a:gd name="T1" fmla="*/ 0 h 167"/>
                <a:gd name="T2" fmla="*/ 6943 w 6981"/>
                <a:gd name="T3" fmla="*/ 0 h 167"/>
                <a:gd name="T4" fmla="*/ 27 w 6981"/>
                <a:gd name="T5" fmla="*/ 0 h 167"/>
                <a:gd name="T6" fmla="*/ 0 w 6981"/>
                <a:gd name="T7" fmla="*/ 37 h 167"/>
                <a:gd name="T8" fmla="*/ 0 w 6981"/>
                <a:gd name="T9" fmla="*/ 166 h 167"/>
                <a:gd name="T10" fmla="*/ 18 w 6981"/>
                <a:gd name="T11" fmla="*/ 166 h 167"/>
                <a:gd name="T12" fmla="*/ 6961 w 6981"/>
                <a:gd name="T13" fmla="*/ 166 h 167"/>
                <a:gd name="T14" fmla="*/ 6980 w 6981"/>
                <a:gd name="T15" fmla="*/ 166 h 167"/>
                <a:gd name="T16" fmla="*/ 6980 w 6981"/>
                <a:gd name="T17" fmla="*/ 37 h 167"/>
                <a:gd name="T18" fmla="*/ 6943 w 6981"/>
                <a:gd name="T1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981" h="167">
                  <a:moveTo>
                    <a:pt x="6943" y="0"/>
                  </a:moveTo>
                  <a:lnTo>
                    <a:pt x="6943" y="0"/>
                  </a:lnTo>
                  <a:cubicBezTo>
                    <a:pt x="27" y="0"/>
                    <a:pt x="27" y="0"/>
                    <a:pt x="27" y="0"/>
                  </a:cubicBezTo>
                  <a:cubicBezTo>
                    <a:pt x="0" y="9"/>
                    <a:pt x="0" y="37"/>
                    <a:pt x="0" y="37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18" y="166"/>
                    <a:pt x="18" y="166"/>
                    <a:pt x="18" y="166"/>
                  </a:cubicBezTo>
                  <a:cubicBezTo>
                    <a:pt x="6961" y="166"/>
                    <a:pt x="6961" y="166"/>
                    <a:pt x="6961" y="166"/>
                  </a:cubicBezTo>
                  <a:cubicBezTo>
                    <a:pt x="6980" y="166"/>
                    <a:pt x="6980" y="166"/>
                    <a:pt x="6980" y="166"/>
                  </a:cubicBezTo>
                  <a:cubicBezTo>
                    <a:pt x="6980" y="37"/>
                    <a:pt x="6980" y="37"/>
                    <a:pt x="6980" y="37"/>
                  </a:cubicBezTo>
                  <a:cubicBezTo>
                    <a:pt x="6980" y="37"/>
                    <a:pt x="6980" y="18"/>
                    <a:pt x="6943" y="0"/>
                  </a:cubicBezTo>
                </a:path>
              </a:pathLst>
            </a:custGeom>
            <a:solidFill>
              <a:srgbClr val="D1D2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2B784D8-99F7-4121-86EF-4C3577BDC5E9}"/>
              </a:ext>
            </a:extLst>
          </p:cNvPr>
          <p:cNvGrpSpPr/>
          <p:nvPr/>
        </p:nvGrpSpPr>
        <p:grpSpPr>
          <a:xfrm>
            <a:off x="7457887" y="1028700"/>
            <a:ext cx="3177406" cy="1388897"/>
            <a:chOff x="661209" y="4041319"/>
            <a:chExt cx="3177406" cy="1388897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F38671FC-B39D-48CB-B741-F12CAA708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577" y="4041319"/>
              <a:ext cx="836894" cy="83689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  <a:effectLst/>
          </p:spPr>
          <p:txBody>
            <a:bodyPr lIns="0" tIns="0" rIns="0" bIns="0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3200"/>
            </a:p>
          </p:txBody>
        </p:sp>
        <p:sp>
          <p:nvSpPr>
            <p:cNvPr id="19" name="íṩḻídè">
              <a:extLst>
                <a:ext uri="{FF2B5EF4-FFF2-40B4-BE49-F238E27FC236}">
                  <a16:creationId xmlns:a16="http://schemas.microsoft.com/office/drawing/2014/main" id="{97298A94-F46D-4390-B42C-C4F221A8D024}"/>
                </a:ext>
              </a:extLst>
            </p:cNvPr>
            <p:cNvSpPr txBox="1"/>
            <p:nvPr/>
          </p:nvSpPr>
          <p:spPr bwMode="auto">
            <a:xfrm>
              <a:off x="661209" y="4960586"/>
              <a:ext cx="3177406" cy="4696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Ranking Page Detail</a:t>
              </a:r>
            </a:p>
          </p:txBody>
        </p:sp>
      </p:grp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348AFEB9-6EDF-4C78-820C-93FF7BA62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16" y="1111071"/>
            <a:ext cx="599947" cy="599947"/>
          </a:xfrm>
          <a:prstGeom prst="rect">
            <a:avLst/>
          </a:prstGeom>
        </p:spPr>
      </p:pic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8145AD33-D44E-432B-9D8F-607C327B3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837586"/>
              </p:ext>
            </p:extLst>
          </p:nvPr>
        </p:nvGraphicFramePr>
        <p:xfrm>
          <a:off x="7195670" y="2630285"/>
          <a:ext cx="3701837" cy="169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33946">
                  <a:extLst>
                    <a:ext uri="{9D8B030D-6E8A-4147-A177-3AD203B41FA5}">
                      <a16:colId xmlns:a16="http://schemas.microsoft.com/office/drawing/2014/main" val="2588227716"/>
                    </a:ext>
                  </a:extLst>
                </a:gridCol>
                <a:gridCol w="836576">
                  <a:extLst>
                    <a:ext uri="{9D8B030D-6E8A-4147-A177-3AD203B41FA5}">
                      <a16:colId xmlns:a16="http://schemas.microsoft.com/office/drawing/2014/main" val="3198071155"/>
                    </a:ext>
                  </a:extLst>
                </a:gridCol>
                <a:gridCol w="1631315">
                  <a:extLst>
                    <a:ext uri="{9D8B030D-6E8A-4147-A177-3AD203B41FA5}">
                      <a16:colId xmlns:a16="http://schemas.microsoft.com/office/drawing/2014/main" val="23118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Team Name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Total</a:t>
                      </a:r>
                    </a:p>
                    <a:p>
                      <a:pPr algn="ctr"/>
                      <a:r>
                        <a:rPr lang="en-US" altLang="zh-TW" sz="1600" b="0" dirty="0"/>
                        <a:t>Score</a:t>
                      </a:r>
                      <a:endParaRPr lang="zh-TW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/>
                        <a:t>Submission Count</a:t>
                      </a:r>
                      <a:endParaRPr lang="zh-TW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59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4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90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347670"/>
                  </a:ext>
                </a:extLst>
              </a:tr>
            </a:tbl>
          </a:graphicData>
        </a:graphic>
      </p:graphicFrame>
      <p:sp>
        <p:nvSpPr>
          <p:cNvPr id="38" name="i$ḷiḑé">
            <a:extLst>
              <a:ext uri="{FF2B5EF4-FFF2-40B4-BE49-F238E27FC236}">
                <a16:creationId xmlns:a16="http://schemas.microsoft.com/office/drawing/2014/main" id="{2A15708E-8061-46EF-B559-8FC64757D2A8}"/>
              </a:ext>
            </a:extLst>
          </p:cNvPr>
          <p:cNvSpPr/>
          <p:nvPr/>
        </p:nvSpPr>
        <p:spPr bwMode="auto">
          <a:xfrm>
            <a:off x="7195670" y="4569669"/>
            <a:ext cx="3701836" cy="147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/>
              <a:t>How to Score High?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Submit Earlier!</a:t>
            </a:r>
          </a:p>
          <a:p>
            <a:pPr marL="228600" indent="-228600">
              <a:lnSpc>
                <a:spcPct val="130000"/>
              </a:lnSpc>
              <a:buAutoNum type="arabicPeriod"/>
            </a:pPr>
            <a:r>
              <a:rPr lang="en-US" altLang="zh-CN" sz="1400" dirty="0"/>
              <a:t>Higher FROC!</a:t>
            </a:r>
          </a:p>
          <a:p>
            <a:pPr>
              <a:lnSpc>
                <a:spcPct val="130000"/>
              </a:lnSpc>
            </a:pPr>
            <a:r>
              <a:rPr lang="en-US" altLang="zh-TW" sz="1200" i="1" dirty="0"/>
              <a:t>(Check out Rule book for more scoring detail)</a:t>
            </a:r>
            <a:endParaRPr lang="en-US" altLang="zh-CN" sz="1200" i="1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94CDD0-21B6-46F9-BB0F-C2452048F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472"/>
          <a:stretch/>
        </p:blipFill>
        <p:spPr>
          <a:xfrm>
            <a:off x="802391" y="2187513"/>
            <a:ext cx="5672667" cy="226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399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8A3E9-5329-45C2-A7E1-C5B8BB0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C7D18-0C60-4DFF-B48D-586E20DD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411156"/>
            <a:ext cx="10850563" cy="1028699"/>
          </a:xfrm>
        </p:spPr>
        <p:txBody>
          <a:bodyPr/>
          <a:lstStyle/>
          <a:p>
            <a:pPr algn="ctr"/>
            <a:r>
              <a:rPr lang="en-US" altLang="zh-TW" dirty="0"/>
              <a:t>Restriction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B1B3DF-5673-4336-A8F7-59DF98CC20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51301" y="2171700"/>
            <a:ext cx="8287808" cy="295063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The evaluation dataset is private and protected, and anyone with unauthorized access to it will be disqualified from the contest.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Plagiarism and Copy code from others will result in a forced exit and risk of intellectual property violations.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Those who vandalize the rating system, and the rating records will be severely punished and disqualified from the competition.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dirty="0"/>
              <a:t>All illegal APIs to the scoring system will be recorded and the team will be disqualified and banned from participating again.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9954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B51D9D-F0F4-4E1D-9021-D888DA1C8B1A}"/>
              </a:ext>
            </a:extLst>
          </p:cNvPr>
          <p:cNvSpPr/>
          <p:nvPr/>
        </p:nvSpPr>
        <p:spPr>
          <a:xfrm>
            <a:off x="1320800" y="1909011"/>
            <a:ext cx="9880600" cy="3834063"/>
          </a:xfrm>
          <a:prstGeom prst="rect">
            <a:avLst/>
          </a:prstGeom>
          <a:solidFill>
            <a:schemeClr val="dk1">
              <a:alpha val="64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173060" y="-111935"/>
            <a:ext cx="5845879" cy="1621509"/>
          </a:xfrm>
        </p:spPr>
        <p:txBody>
          <a:bodyPr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Thanks</a:t>
            </a:r>
            <a:br>
              <a:rPr lang="en-US" altLang="zh-CN" dirty="0"/>
            </a:br>
            <a:r>
              <a:rPr lang="en-US" altLang="zh-TW" sz="2400" b="0" dirty="0"/>
              <a:t>Join Discord &amp; Checkout GitHub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Repos</a:t>
            </a:r>
            <a:endParaRPr lang="zh-CN" alt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1EAB3-5A84-4D80-A48D-839ED2811506}"/>
              </a:ext>
            </a:extLst>
          </p:cNvPr>
          <p:cNvSpPr txBox="1"/>
          <p:nvPr/>
        </p:nvSpPr>
        <p:spPr>
          <a:xfrm>
            <a:off x="2581291" y="2471569"/>
            <a:ext cx="1905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Discord</a:t>
            </a:r>
            <a:endParaRPr lang="zh-TW" alt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C76CA-2F3A-478D-A6A1-E0ED07464959}"/>
              </a:ext>
            </a:extLst>
          </p:cNvPr>
          <p:cNvSpPr txBox="1"/>
          <p:nvPr/>
        </p:nvSpPr>
        <p:spPr>
          <a:xfrm>
            <a:off x="4847020" y="2575457"/>
            <a:ext cx="2922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9DA29857-8313-4FA2-8FF4-BAABCF4415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520" y="3255349"/>
            <a:ext cx="1905000" cy="1905000"/>
          </a:xfrm>
          <a:prstGeom prst="rect">
            <a:avLst/>
          </a:prstGeom>
        </p:spPr>
      </p:pic>
      <p:pic>
        <p:nvPicPr>
          <p:cNvPr id="1026" name="Picture 2" descr="Discord for PC Windows 10 – Download Latest Version 2021">
            <a:extLst>
              <a:ext uri="{FF2B5EF4-FFF2-40B4-BE49-F238E27FC236}">
                <a16:creationId xmlns:a16="http://schemas.microsoft.com/office/drawing/2014/main" id="{03DAB287-6E72-4A7E-A382-7B3448D3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91" y="230284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FF924AD-2C99-4151-876B-4F66D9138530}"/>
              </a:ext>
            </a:extLst>
          </p:cNvPr>
          <p:cNvSpPr txBox="1"/>
          <p:nvPr/>
        </p:nvSpPr>
        <p:spPr>
          <a:xfrm>
            <a:off x="7901229" y="2575457"/>
            <a:ext cx="3107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Official Website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2BBDC126-01E9-4E4D-BAA9-8B350F1D62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62" y="3255349"/>
            <a:ext cx="1905000" cy="1905000"/>
          </a:xfrm>
          <a:prstGeom prst="rect">
            <a:avLst/>
          </a:prstGeom>
        </p:spPr>
      </p:pic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A99192EC-8638-41C9-9E08-C153C4EBC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233" y="325534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2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D276F-8E35-41FB-8E90-8CFDF6F0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992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B6EC92-3BB8-48A9-9D61-1C9159AC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Login with IAM</a:t>
            </a:r>
            <a:endParaRPr lang="zh-TW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8520FB-3F16-4E65-A125-D05A629C6A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825501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TW" b="0" i="0" dirty="0">
                <a:solidFill>
                  <a:srgbClr val="575D6C"/>
                </a:solidFill>
                <a:effectLst/>
                <a:latin typeface="-apple-system"/>
              </a:rPr>
              <a:t>Identity and Access Management (IAM) enables you to easily manage users and control their access to HUAWEI CLOUD services and resources.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E7DAF5D-D9BE-4A6E-9384-F5ED15FF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2235646"/>
            <a:ext cx="2801212" cy="3097548"/>
          </a:xfrm>
          <a:prstGeom prst="rect">
            <a:avLst/>
          </a:prstGeom>
        </p:spPr>
      </p:pic>
      <p:sp>
        <p:nvSpPr>
          <p:cNvPr id="8" name="ïṩḻïďê">
            <a:extLst>
              <a:ext uri="{FF2B5EF4-FFF2-40B4-BE49-F238E27FC236}">
                <a16:creationId xmlns:a16="http://schemas.microsoft.com/office/drawing/2014/main" id="{38C3025E-7A87-479C-A196-14B753A61668}"/>
              </a:ext>
            </a:extLst>
          </p:cNvPr>
          <p:cNvSpPr/>
          <p:nvPr/>
        </p:nvSpPr>
        <p:spPr>
          <a:xfrm>
            <a:off x="792804" y="5494488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Press IAM User in Login Page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ïṩḻïďê">
            <a:extLst>
              <a:ext uri="{FF2B5EF4-FFF2-40B4-BE49-F238E27FC236}">
                <a16:creationId xmlns:a16="http://schemas.microsoft.com/office/drawing/2014/main" id="{F8C0B66A-A492-434F-8598-1A77932AA2E4}"/>
              </a:ext>
            </a:extLst>
          </p:cNvPr>
          <p:cNvSpPr/>
          <p:nvPr/>
        </p:nvSpPr>
        <p:spPr>
          <a:xfrm>
            <a:off x="852072" y="4389028"/>
            <a:ext cx="629596" cy="428062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E877E2E-47E5-4F46-8A57-D08C33AB0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34" y="2307809"/>
            <a:ext cx="2675594" cy="3025385"/>
          </a:xfrm>
          <a:prstGeom prst="rect">
            <a:avLst/>
          </a:prstGeom>
        </p:spPr>
      </p:pic>
      <p:sp>
        <p:nvSpPr>
          <p:cNvPr id="12" name="ïṩḻïďê">
            <a:extLst>
              <a:ext uri="{FF2B5EF4-FFF2-40B4-BE49-F238E27FC236}">
                <a16:creationId xmlns:a16="http://schemas.microsoft.com/office/drawing/2014/main" id="{11AA8969-F7A0-426B-B89F-688561A048B8}"/>
              </a:ext>
            </a:extLst>
          </p:cNvPr>
          <p:cNvSpPr/>
          <p:nvPr/>
        </p:nvSpPr>
        <p:spPr>
          <a:xfrm>
            <a:off x="3992505" y="5494488"/>
            <a:ext cx="2555452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Fill in with the related info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4" name="Picture 13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3020341C-243B-4F27-80DE-30296EA8BB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948"/>
          <a:stretch/>
        </p:blipFill>
        <p:spPr>
          <a:xfrm>
            <a:off x="6938003" y="2468641"/>
            <a:ext cx="4319570" cy="2658172"/>
          </a:xfrm>
          <a:prstGeom prst="rect">
            <a:avLst/>
          </a:prstGeom>
        </p:spPr>
      </p:pic>
      <p:sp>
        <p:nvSpPr>
          <p:cNvPr id="15" name="ïṩḻïďê">
            <a:extLst>
              <a:ext uri="{FF2B5EF4-FFF2-40B4-BE49-F238E27FC236}">
                <a16:creationId xmlns:a16="http://schemas.microsoft.com/office/drawing/2014/main" id="{9271493C-8A82-45DE-8FBE-A841609D646C}"/>
              </a:ext>
            </a:extLst>
          </p:cNvPr>
          <p:cNvSpPr/>
          <p:nvPr/>
        </p:nvSpPr>
        <p:spPr>
          <a:xfrm>
            <a:off x="7403872" y="5494488"/>
            <a:ext cx="3746728" cy="432793"/>
          </a:xfrm>
          <a:prstGeom prst="roundRect">
            <a:avLst>
              <a:gd name="adj" fmla="val 16743"/>
            </a:avLst>
          </a:prstGeom>
          <a:solidFill>
            <a:srgbClr val="0A50B6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Change the Location to CN North-Beijing4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ïṩḻïďê">
            <a:extLst>
              <a:ext uri="{FF2B5EF4-FFF2-40B4-BE49-F238E27FC236}">
                <a16:creationId xmlns:a16="http://schemas.microsoft.com/office/drawing/2014/main" id="{BBB37AE4-6FC6-4258-87A0-265C90864E6C}"/>
              </a:ext>
            </a:extLst>
          </p:cNvPr>
          <p:cNvSpPr/>
          <p:nvPr/>
        </p:nvSpPr>
        <p:spPr>
          <a:xfrm>
            <a:off x="9072907" y="2534827"/>
            <a:ext cx="1349560" cy="580461"/>
          </a:xfrm>
          <a:prstGeom prst="roundRect">
            <a:avLst>
              <a:gd name="adj" fmla="val 16743"/>
            </a:avLst>
          </a:prstGeom>
          <a:noFill/>
          <a:ln w="38100">
            <a:solidFill>
              <a:srgbClr val="0A50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24" tIns="45713" rIns="91424" bIns="45713" anchor="ctr">
            <a:normAutofit/>
          </a:bodyPr>
          <a:lstStyle/>
          <a:p>
            <a:pPr algn="ctr"/>
            <a:endParaRPr lang="zh-CN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27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69925" y="2620596"/>
            <a:ext cx="10850562" cy="558799"/>
          </a:xfrm>
        </p:spPr>
        <p:txBody>
          <a:bodyPr/>
          <a:lstStyle/>
          <a:p>
            <a:r>
              <a:rPr lang="en-US" altLang="zh-CN" dirty="0"/>
              <a:t>Detail about the training procedure on ModelArts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5" y="1685925"/>
            <a:ext cx="10850562" cy="1021759"/>
          </a:xfrm>
        </p:spPr>
        <p:txBody>
          <a:bodyPr>
            <a:noAutofit/>
          </a:bodyPr>
          <a:lstStyle/>
          <a:p>
            <a:r>
              <a:rPr lang="en-US" altLang="zh-CN" dirty="0"/>
              <a:t>Model Training Stage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37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EC78968-CE15-44B6-A2D3-134628AEF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793" y="242887"/>
            <a:ext cx="5000625" cy="63722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500F9-1A0E-4A3A-ABA1-549300B8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grpSp>
        <p:nvGrpSpPr>
          <p:cNvPr id="7" name="97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6F1D2543-9D28-4641-83B8-C10387EEAF8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1898" y="3613222"/>
            <a:ext cx="2988905" cy="3001890"/>
            <a:chOff x="3143672" y="1916832"/>
            <a:chExt cx="5904656" cy="3001890"/>
          </a:xfrm>
        </p:grpSpPr>
        <p:sp>
          <p:nvSpPr>
            <p:cNvPr id="9" name="iṡḷiḍê">
              <a:extLst>
                <a:ext uri="{FF2B5EF4-FFF2-40B4-BE49-F238E27FC236}">
                  <a16:creationId xmlns:a16="http://schemas.microsoft.com/office/drawing/2014/main" id="{147CF926-7FE2-40FA-803A-57BF57FA2A4E}"/>
                </a:ext>
              </a:extLst>
            </p:cNvPr>
            <p:cNvSpPr/>
            <p:nvPr/>
          </p:nvSpPr>
          <p:spPr bwMode="auto">
            <a:xfrm>
              <a:off x="3143672" y="1916832"/>
              <a:ext cx="828092" cy="595554"/>
            </a:xfrm>
            <a:prstGeom prst="parallelogram">
              <a:avLst/>
            </a:prstGeom>
            <a:solidFill>
              <a:schemeClr val="accent1">
                <a:lumMod val="10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íṣľîḋè">
              <a:extLst>
                <a:ext uri="{FF2B5EF4-FFF2-40B4-BE49-F238E27FC236}">
                  <a16:creationId xmlns:a16="http://schemas.microsoft.com/office/drawing/2014/main" id="{0D9FDEAA-82D8-432F-9898-B103BDCFA50C}"/>
                </a:ext>
              </a:extLst>
            </p:cNvPr>
            <p:cNvSpPr/>
            <p:nvPr/>
          </p:nvSpPr>
          <p:spPr bwMode="auto">
            <a:xfrm>
              <a:off x="3701334" y="1916832"/>
              <a:ext cx="5346994" cy="595554"/>
            </a:xfrm>
            <a:prstGeom prst="parallelogram">
              <a:avLst>
                <a:gd name="adj" fmla="val 20252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Upload code to OBS</a:t>
              </a:r>
              <a:endParaRPr lang="zh-CN" altLang="en-US" sz="1200" b="1" dirty="0"/>
            </a:p>
          </p:txBody>
        </p:sp>
        <p:sp>
          <p:nvSpPr>
            <p:cNvPr id="11" name="iṧľîḋé">
              <a:extLst>
                <a:ext uri="{FF2B5EF4-FFF2-40B4-BE49-F238E27FC236}">
                  <a16:creationId xmlns:a16="http://schemas.microsoft.com/office/drawing/2014/main" id="{E104D435-802C-437E-8758-B799B9052558}"/>
                </a:ext>
              </a:extLst>
            </p:cNvPr>
            <p:cNvSpPr/>
            <p:nvPr/>
          </p:nvSpPr>
          <p:spPr bwMode="auto">
            <a:xfrm>
              <a:off x="3143672" y="2718944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2" name="íŝ1íḓè">
              <a:extLst>
                <a:ext uri="{FF2B5EF4-FFF2-40B4-BE49-F238E27FC236}">
                  <a16:creationId xmlns:a16="http://schemas.microsoft.com/office/drawing/2014/main" id="{E1F82A91-40F1-4894-8318-2532BE6AB10A}"/>
                </a:ext>
              </a:extLst>
            </p:cNvPr>
            <p:cNvSpPr/>
            <p:nvPr/>
          </p:nvSpPr>
          <p:spPr bwMode="auto">
            <a:xfrm>
              <a:off x="3701334" y="2718944"/>
              <a:ext cx="5346994" cy="595554"/>
            </a:xfrm>
            <a:prstGeom prst="parallelogram">
              <a:avLst>
                <a:gd name="adj" fmla="val 15503"/>
              </a:avLst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Algorithm on Huawei Cloud ModelArts</a:t>
              </a:r>
              <a:endParaRPr lang="zh-CN" altLang="en-US" sz="1200" b="1" dirty="0"/>
            </a:p>
          </p:txBody>
        </p:sp>
        <p:sp>
          <p:nvSpPr>
            <p:cNvPr id="13" name="î$ľïḑê">
              <a:extLst>
                <a:ext uri="{FF2B5EF4-FFF2-40B4-BE49-F238E27FC236}">
                  <a16:creationId xmlns:a16="http://schemas.microsoft.com/office/drawing/2014/main" id="{9B09FFA2-DE06-4568-8139-E6EA13DA0D88}"/>
                </a:ext>
              </a:extLst>
            </p:cNvPr>
            <p:cNvSpPr/>
            <p:nvPr/>
          </p:nvSpPr>
          <p:spPr bwMode="auto">
            <a:xfrm>
              <a:off x="3143672" y="3521056"/>
              <a:ext cx="828092" cy="595554"/>
            </a:xfrm>
            <a:prstGeom prst="parallelogram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4" name="îš1îḋê">
              <a:extLst>
                <a:ext uri="{FF2B5EF4-FFF2-40B4-BE49-F238E27FC236}">
                  <a16:creationId xmlns:a16="http://schemas.microsoft.com/office/drawing/2014/main" id="{D23036AC-8CB6-4DEA-9C74-19701E59F1F4}"/>
                </a:ext>
              </a:extLst>
            </p:cNvPr>
            <p:cNvSpPr/>
            <p:nvPr/>
          </p:nvSpPr>
          <p:spPr bwMode="auto">
            <a:xfrm>
              <a:off x="3701334" y="3521056"/>
              <a:ext cx="5346994" cy="595554"/>
            </a:xfrm>
            <a:prstGeom prst="parallelogram">
              <a:avLst>
                <a:gd name="adj" fmla="val 18669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Create Training Jobs on Huawei Cloud ModelArts</a:t>
              </a:r>
              <a:endParaRPr lang="zh-CN" altLang="en-US" sz="1200" b="1" dirty="0"/>
            </a:p>
          </p:txBody>
        </p:sp>
        <p:sp>
          <p:nvSpPr>
            <p:cNvPr id="15" name="íṣlíḓè">
              <a:extLst>
                <a:ext uri="{FF2B5EF4-FFF2-40B4-BE49-F238E27FC236}">
                  <a16:creationId xmlns:a16="http://schemas.microsoft.com/office/drawing/2014/main" id="{E97C6971-556D-4041-915D-C0179DE5266A}"/>
                </a:ext>
              </a:extLst>
            </p:cNvPr>
            <p:cNvSpPr/>
            <p:nvPr/>
          </p:nvSpPr>
          <p:spPr bwMode="auto">
            <a:xfrm>
              <a:off x="3143672" y="4323168"/>
              <a:ext cx="828092" cy="595554"/>
            </a:xfrm>
            <a:prstGeom prst="parallelogram">
              <a:avLst/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/>
              <a:r>
                <a:rPr lang="en-US" altLang="zh-CN" sz="2000" dirty="0">
                  <a:solidFill>
                    <a:schemeClr val="bg1">
                      <a:lumMod val="100000"/>
                    </a:schemeClr>
                  </a:solidFill>
                  <a:latin typeface="Impact" panose="020B0806030902050204" pitchFamily="34" charset="0"/>
                </a:rPr>
                <a:t>4</a:t>
              </a:r>
            </a:p>
          </p:txBody>
        </p:sp>
        <p:sp>
          <p:nvSpPr>
            <p:cNvPr id="16" name="îṩlide">
              <a:extLst>
                <a:ext uri="{FF2B5EF4-FFF2-40B4-BE49-F238E27FC236}">
                  <a16:creationId xmlns:a16="http://schemas.microsoft.com/office/drawing/2014/main" id="{15490CA8-EDC2-4E41-B300-57C37E876735}"/>
                </a:ext>
              </a:extLst>
            </p:cNvPr>
            <p:cNvSpPr/>
            <p:nvPr/>
          </p:nvSpPr>
          <p:spPr bwMode="auto">
            <a:xfrm>
              <a:off x="3701334" y="4323168"/>
              <a:ext cx="5346994" cy="595554"/>
            </a:xfrm>
            <a:prstGeom prst="parallelogram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 fontScale="925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200" b="1" dirty="0"/>
                <a:t>Start training &amp; Post-Training</a:t>
              </a:r>
              <a:endParaRPr lang="zh-CN" altLang="en-US" sz="1200" b="1" dirty="0"/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C3A6AA37-CCC6-4DCF-975A-AAC6BF8E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en-US" altLang="zh-CN" dirty="0"/>
              <a:t>Training Flow Overview</a:t>
            </a:r>
            <a:endParaRPr lang="zh-CN" altLang="en-US" dirty="0"/>
          </a:p>
        </p:txBody>
      </p:sp>
      <p:sp>
        <p:nvSpPr>
          <p:cNvPr id="23" name="îŝḻîḋê">
            <a:extLst>
              <a:ext uri="{FF2B5EF4-FFF2-40B4-BE49-F238E27FC236}">
                <a16:creationId xmlns:a16="http://schemas.microsoft.com/office/drawing/2014/main" id="{A6EAF9A6-082A-4D20-ADA1-0F02502C34D7}"/>
              </a:ext>
            </a:extLst>
          </p:cNvPr>
          <p:cNvSpPr txBox="1"/>
          <p:nvPr/>
        </p:nvSpPr>
        <p:spPr>
          <a:xfrm>
            <a:off x="823148" y="3090843"/>
            <a:ext cx="2127779" cy="419100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 dirty="0"/>
              <a:t>Main Procedures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630207-783D-4A0F-9D06-8EDAB979B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75610"/>
              </p:ext>
            </p:extLst>
          </p:nvPr>
        </p:nvGraphicFramePr>
        <p:xfrm>
          <a:off x="823148" y="1384517"/>
          <a:ext cx="4389875" cy="14997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798">
                  <a:extLst>
                    <a:ext uri="{9D8B030D-6E8A-4147-A177-3AD203B41FA5}">
                      <a16:colId xmlns:a16="http://schemas.microsoft.com/office/drawing/2014/main" val="3862524293"/>
                    </a:ext>
                  </a:extLst>
                </a:gridCol>
                <a:gridCol w="3403077">
                  <a:extLst>
                    <a:ext uri="{9D8B030D-6E8A-4147-A177-3AD203B41FA5}">
                      <a16:colId xmlns:a16="http://schemas.microsoft.com/office/drawing/2014/main" val="912498595"/>
                    </a:ext>
                  </a:extLst>
                </a:gridCol>
              </a:tblGrid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Huawei Cloud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b="0" dirty="0"/>
                        <a:t>It’s a </a:t>
                      </a:r>
                      <a:r>
                        <a:rPr lang="en-US" altLang="zh-TW" sz="1200" b="1" dirty="0"/>
                        <a:t>cloud service provider </a:t>
                      </a:r>
                      <a:r>
                        <a:rPr lang="en-US" altLang="zh-TW" sz="1200" b="0" dirty="0"/>
                        <a:t>with the features of data storage and AI Platform</a:t>
                      </a:r>
                      <a:endParaRPr lang="zh-TW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30133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ModelArts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 one-stop </a:t>
                      </a:r>
                      <a:r>
                        <a:rPr lang="en-US" altLang="zh-TW" sz="1200" b="1" dirty="0"/>
                        <a:t>development platform for AI </a:t>
                      </a:r>
                      <a:r>
                        <a:rPr lang="en-US" altLang="zh-TW" sz="1200" dirty="0"/>
                        <a:t>developers from data to output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715728"/>
                  </a:ext>
                </a:extLst>
              </a:tr>
              <a:tr h="499922">
                <a:tc>
                  <a:txBody>
                    <a:bodyPr/>
                    <a:lstStyle/>
                    <a:p>
                      <a:r>
                        <a:rPr lang="en-US" altLang="zh-TW" sz="1200" b="1" dirty="0"/>
                        <a:t>OBS</a:t>
                      </a:r>
                      <a:endParaRPr lang="zh-TW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/>
                        <a:t>Cloud storage service </a:t>
                      </a:r>
                      <a:r>
                        <a:rPr lang="en-US" altLang="zh-TW" sz="1200" dirty="0"/>
                        <a:t>optimized for storing massive amounts of data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09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17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67892" y="1518027"/>
            <a:ext cx="5419185" cy="895350"/>
          </a:xfrm>
        </p:spPr>
        <p:txBody>
          <a:bodyPr/>
          <a:lstStyle/>
          <a:p>
            <a:r>
              <a:rPr lang="en-US" altLang="zh-CN" dirty="0"/>
              <a:t>Upload Code to OBS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669008" y="2413377"/>
            <a:ext cx="5419185" cy="1015623"/>
          </a:xfrm>
        </p:spPr>
        <p:txBody>
          <a:bodyPr/>
          <a:lstStyle/>
          <a:p>
            <a:pPr marL="228600" lvl="0" indent="-228600">
              <a:buAutoNum type="arabicPeriod"/>
            </a:pPr>
            <a:r>
              <a:rPr lang="en-US" altLang="zh-CN" dirty="0"/>
              <a:t>What &amp; Why OBS?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create a bucket and upload files?</a:t>
            </a:r>
          </a:p>
          <a:p>
            <a:pPr marL="228600" lvl="0" indent="-228600">
              <a:buAutoNum type="arabicPeriod"/>
            </a:pPr>
            <a:r>
              <a:rPr lang="en-US" altLang="zh-CN" dirty="0"/>
              <a:t>How to manage the file structure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3416301" y="203127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22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FAF2-2CC5-4306-BBCB-D56DAD9E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&amp; Why OBS</a:t>
            </a:r>
            <a:r>
              <a:rPr lang="en-US" altLang="zh-TW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47CD5B-D98C-446C-A5E8-8EC903E7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/>
          </a:p>
        </p:txBody>
      </p:sp>
      <p:grpSp>
        <p:nvGrpSpPr>
          <p:cNvPr id="5" name="104f7908-7dde-4e8d-b08e-39051e89657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A700BCB-5BFF-4D55-A7D2-96B33A335D66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761471" y="1232594"/>
            <a:ext cx="7196675" cy="4936872"/>
            <a:chOff x="79552" y="1232594"/>
            <a:chExt cx="11011014" cy="4936872"/>
          </a:xfrm>
        </p:grpSpPr>
        <p:grpSp>
          <p:nvGrpSpPr>
            <p:cNvPr id="6" name="íšḻídè">
              <a:extLst>
                <a:ext uri="{FF2B5EF4-FFF2-40B4-BE49-F238E27FC236}">
                  <a16:creationId xmlns:a16="http://schemas.microsoft.com/office/drawing/2014/main" id="{803B6629-C946-4FCA-B839-7A5D0C6A81A0}"/>
                </a:ext>
              </a:extLst>
            </p:cNvPr>
            <p:cNvGrpSpPr/>
            <p:nvPr/>
          </p:nvGrpSpPr>
          <p:grpSpPr>
            <a:xfrm>
              <a:off x="669925" y="1232594"/>
              <a:ext cx="8904343" cy="1435700"/>
              <a:chOff x="669925" y="1579889"/>
              <a:chExt cx="8904343" cy="1435700"/>
            </a:xfrm>
          </p:grpSpPr>
          <p:grpSp>
            <p:nvGrpSpPr>
              <p:cNvPr id="19" name="îśļíḓé">
                <a:extLst>
                  <a:ext uri="{FF2B5EF4-FFF2-40B4-BE49-F238E27FC236}">
                    <a16:creationId xmlns:a16="http://schemas.microsoft.com/office/drawing/2014/main" id="{30B74205-6E39-482A-BE7C-39823449F82C}"/>
                  </a:ext>
                </a:extLst>
              </p:cNvPr>
              <p:cNvGrpSpPr/>
              <p:nvPr/>
            </p:nvGrpSpPr>
            <p:grpSpPr>
              <a:xfrm>
                <a:off x="669925" y="1579889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22" name="í$ļiḓè">
                  <a:extLst>
                    <a:ext uri="{FF2B5EF4-FFF2-40B4-BE49-F238E27FC236}">
                      <a16:creationId xmlns:a16="http://schemas.microsoft.com/office/drawing/2014/main" id="{E97D2EC3-948F-4A8E-B77A-2CC21149E669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" name="iṣļíḑè">
                  <a:extLst>
                    <a:ext uri="{FF2B5EF4-FFF2-40B4-BE49-F238E27FC236}">
                      <a16:creationId xmlns:a16="http://schemas.microsoft.com/office/drawing/2014/main" id="{A20E3FAF-30B2-4FE6-9EA2-DFE0EBFCFD38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01</a:t>
                  </a:r>
                  <a:endParaRPr lang="zh-CN" altLang="en-US" sz="2800" b="1" dirty="0"/>
                </a:p>
              </p:txBody>
            </p:sp>
          </p:grpSp>
          <p:sp>
            <p:nvSpPr>
              <p:cNvPr id="20" name="íṣḷíďê">
                <a:extLst>
                  <a:ext uri="{FF2B5EF4-FFF2-40B4-BE49-F238E27FC236}">
                    <a16:creationId xmlns:a16="http://schemas.microsoft.com/office/drawing/2014/main" id="{600B0FD5-C33C-423E-8458-F1A093A368BD}"/>
                  </a:ext>
                </a:extLst>
              </p:cNvPr>
              <p:cNvSpPr txBox="1"/>
              <p:nvPr/>
            </p:nvSpPr>
            <p:spPr bwMode="auto">
              <a:xfrm>
                <a:off x="2766000" y="1732108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Cloud Storage</a:t>
                </a:r>
              </a:p>
            </p:txBody>
          </p:sp>
          <p:sp>
            <p:nvSpPr>
              <p:cNvPr id="21" name="ïṥļiḋè">
                <a:extLst>
                  <a:ext uri="{FF2B5EF4-FFF2-40B4-BE49-F238E27FC236}">
                    <a16:creationId xmlns:a16="http://schemas.microsoft.com/office/drawing/2014/main" id="{C05E8BF6-9296-4AAF-83C1-EBFC52400347}"/>
                  </a:ext>
                </a:extLst>
              </p:cNvPr>
              <p:cNvSpPr/>
              <p:nvPr/>
            </p:nvSpPr>
            <p:spPr bwMode="auto">
              <a:xfrm>
                <a:off x="2766000" y="2173914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Object Storage Service (OBS) is a </a:t>
                </a:r>
                <a:r>
                  <a:rPr lang="en-US" altLang="zh-CN" sz="1100" b="1" dirty="0"/>
                  <a:t>cloud storage service </a:t>
                </a:r>
                <a:r>
                  <a:rPr lang="en-US" altLang="zh-CN" sz="1100" dirty="0"/>
                  <a:t>optimized for storing massive amounts of data.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It can </a:t>
                </a:r>
                <a:r>
                  <a:rPr lang="en-US" altLang="zh-CN" sz="1100" b="1" dirty="0"/>
                  <a:t>store your Code/ Dataset/ Training Output</a:t>
                </a:r>
                <a:r>
                  <a:rPr lang="en-US" altLang="zh-CN" sz="1100" dirty="0"/>
                  <a:t> and so on.</a:t>
                </a:r>
              </a:p>
            </p:txBody>
          </p:sp>
        </p:grpSp>
        <p:grpSp>
          <p:nvGrpSpPr>
            <p:cNvPr id="7" name="îṧlîḋè">
              <a:extLst>
                <a:ext uri="{FF2B5EF4-FFF2-40B4-BE49-F238E27FC236}">
                  <a16:creationId xmlns:a16="http://schemas.microsoft.com/office/drawing/2014/main" id="{4380DA5F-697E-4DC7-8EF7-BF927D4A96D0}"/>
                </a:ext>
              </a:extLst>
            </p:cNvPr>
            <p:cNvGrpSpPr/>
            <p:nvPr/>
          </p:nvGrpSpPr>
          <p:grpSpPr>
            <a:xfrm>
              <a:off x="79552" y="2935554"/>
              <a:ext cx="11011014" cy="1530952"/>
              <a:chOff x="79552" y="3017955"/>
              <a:chExt cx="11011014" cy="1530952"/>
            </a:xfrm>
          </p:grpSpPr>
          <p:grpSp>
            <p:nvGrpSpPr>
              <p:cNvPr id="14" name="işḷíḑe">
                <a:extLst>
                  <a:ext uri="{FF2B5EF4-FFF2-40B4-BE49-F238E27FC236}">
                    <a16:creationId xmlns:a16="http://schemas.microsoft.com/office/drawing/2014/main" id="{1A0E617C-3674-4323-8D9C-5BED5C83EBEF}"/>
                  </a:ext>
                </a:extLst>
              </p:cNvPr>
              <p:cNvGrpSpPr/>
              <p:nvPr/>
            </p:nvGrpSpPr>
            <p:grpSpPr>
              <a:xfrm>
                <a:off x="669925" y="3017955"/>
                <a:ext cx="1938420" cy="1435700"/>
                <a:chOff x="-8234418" y="1579889"/>
                <a:chExt cx="1938420" cy="1435700"/>
              </a:xfrm>
            </p:grpSpPr>
            <p:sp>
              <p:nvSpPr>
                <p:cNvPr id="17" name="íṥ1ïḑé">
                  <a:extLst>
                    <a:ext uri="{FF2B5EF4-FFF2-40B4-BE49-F238E27FC236}">
                      <a16:creationId xmlns:a16="http://schemas.microsoft.com/office/drawing/2014/main" id="{F2330859-AA54-465B-8081-FE7264D78B20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-8234418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" name="îşḻíḑê">
                  <a:extLst>
                    <a:ext uri="{FF2B5EF4-FFF2-40B4-BE49-F238E27FC236}">
                      <a16:creationId xmlns:a16="http://schemas.microsoft.com/office/drawing/2014/main" id="{09EFAA80-18A8-49BB-8576-BA8249AEFB25}"/>
                    </a:ext>
                  </a:extLst>
                </p:cNvPr>
                <p:cNvSpPr/>
                <p:nvPr/>
              </p:nvSpPr>
              <p:spPr>
                <a:xfrm>
                  <a:off x="-7880047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02</a:t>
                  </a:r>
                  <a:endParaRPr lang="zh-CN" altLang="en-US" sz="2800" b="1" dirty="0"/>
                </a:p>
              </p:txBody>
            </p:sp>
          </p:grpSp>
          <p:sp>
            <p:nvSpPr>
              <p:cNvPr id="15" name="iṡļïḑè">
                <a:extLst>
                  <a:ext uri="{FF2B5EF4-FFF2-40B4-BE49-F238E27FC236}">
                    <a16:creationId xmlns:a16="http://schemas.microsoft.com/office/drawing/2014/main" id="{141E5E3E-89E3-4C9E-BB1C-FDF08A11D1E0}"/>
                  </a:ext>
                </a:extLst>
              </p:cNvPr>
              <p:cNvSpPr txBox="1"/>
              <p:nvPr/>
            </p:nvSpPr>
            <p:spPr bwMode="auto">
              <a:xfrm>
                <a:off x="79552" y="3294000"/>
                <a:ext cx="6570001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Bucket and Object </a:t>
                </a:r>
              </a:p>
            </p:txBody>
          </p:sp>
          <p:sp>
            <p:nvSpPr>
              <p:cNvPr id="16" name="işḻiďé">
                <a:extLst>
                  <a:ext uri="{FF2B5EF4-FFF2-40B4-BE49-F238E27FC236}">
                    <a16:creationId xmlns:a16="http://schemas.microsoft.com/office/drawing/2014/main" id="{8235828A-2D0A-4D0D-9361-577437AAFA07}"/>
                  </a:ext>
                </a:extLst>
              </p:cNvPr>
              <p:cNvSpPr/>
              <p:nvPr/>
            </p:nvSpPr>
            <p:spPr bwMode="auto">
              <a:xfrm>
                <a:off x="2819708" y="3735806"/>
                <a:ext cx="827085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Bucket</a:t>
                </a:r>
                <a:r>
                  <a:rPr lang="en-US" altLang="zh-CN" sz="1100" dirty="0"/>
                  <a:t>  = </a:t>
                </a:r>
                <a:r>
                  <a:rPr lang="en-US" altLang="zh-CN" sz="1100" b="1" dirty="0"/>
                  <a:t>container</a:t>
                </a:r>
                <a:r>
                  <a:rPr lang="en-US" altLang="zh-CN" sz="1100" dirty="0"/>
                  <a:t> for storing objects in OBS, which has specific storage class.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Object</a:t>
                </a:r>
                <a:r>
                  <a:rPr lang="en-US" altLang="zh-CN" sz="1100" dirty="0"/>
                  <a:t> = basic unit of </a:t>
                </a:r>
                <a:r>
                  <a:rPr lang="en-US" altLang="zh-CN" sz="1100" b="1" dirty="0"/>
                  <a:t>data</a:t>
                </a:r>
                <a:r>
                  <a:rPr lang="en-US" altLang="zh-CN" sz="1100" dirty="0"/>
                  <a:t> storage in OBS, which consists of a </a:t>
                </a:r>
                <a:r>
                  <a:rPr lang="en-US" altLang="zh-CN" sz="1100" b="1" dirty="0"/>
                  <a:t>key, metadata, and data.</a:t>
                </a:r>
              </a:p>
            </p:txBody>
          </p:sp>
        </p:grpSp>
        <p:grpSp>
          <p:nvGrpSpPr>
            <p:cNvPr id="8" name="íślíḓê">
              <a:extLst>
                <a:ext uri="{FF2B5EF4-FFF2-40B4-BE49-F238E27FC236}">
                  <a16:creationId xmlns:a16="http://schemas.microsoft.com/office/drawing/2014/main" id="{6437480B-5604-4F13-A434-0C86AE300724}"/>
                </a:ext>
              </a:extLst>
            </p:cNvPr>
            <p:cNvGrpSpPr/>
            <p:nvPr/>
          </p:nvGrpSpPr>
          <p:grpSpPr>
            <a:xfrm>
              <a:off x="669925" y="4733766"/>
              <a:ext cx="8904343" cy="1435700"/>
              <a:chOff x="669925" y="4733766"/>
              <a:chExt cx="8904343" cy="1435700"/>
            </a:xfrm>
          </p:grpSpPr>
          <p:grpSp>
            <p:nvGrpSpPr>
              <p:cNvPr id="9" name="îśḷîḑê">
                <a:extLst>
                  <a:ext uri="{FF2B5EF4-FFF2-40B4-BE49-F238E27FC236}">
                    <a16:creationId xmlns:a16="http://schemas.microsoft.com/office/drawing/2014/main" id="{DBFD74CF-F062-4A5C-B3CD-ABC561F72807}"/>
                  </a:ext>
                </a:extLst>
              </p:cNvPr>
              <p:cNvGrpSpPr/>
              <p:nvPr/>
            </p:nvGrpSpPr>
            <p:grpSpPr>
              <a:xfrm>
                <a:off x="669925" y="4733766"/>
                <a:ext cx="1938420" cy="1435700"/>
                <a:chOff x="669925" y="1579889"/>
                <a:chExt cx="1938420" cy="1435700"/>
              </a:xfrm>
            </p:grpSpPr>
            <p:sp>
              <p:nvSpPr>
                <p:cNvPr id="12" name="iS1ïḓè">
                  <a:extLst>
                    <a:ext uri="{FF2B5EF4-FFF2-40B4-BE49-F238E27FC236}">
                      <a16:creationId xmlns:a16="http://schemas.microsoft.com/office/drawing/2014/main" id="{E7056808-72E2-4690-8057-E42C999E6135}"/>
                    </a:ext>
                  </a:extLst>
                </p:cNvPr>
                <p:cNvSpPr/>
                <p:nvPr/>
              </p:nvSpPr>
              <p:spPr bwMode="auto">
                <a:xfrm rot="10800000" flipV="1">
                  <a:off x="669925" y="2831301"/>
                  <a:ext cx="1938420" cy="18428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  <a:round/>
                </a:ln>
                <a:effectLst/>
              </p:spPr>
              <p:txBody>
                <a:bodyPr wrap="none" lIns="134289" tIns="67145" rIns="134289" bIns="67145" anchor="ctr"/>
                <a:lstStyle/>
                <a:p>
                  <a:pPr defTabSz="913628">
                    <a:defRPr/>
                  </a:pPr>
                  <a:endParaRPr lang="zh-CN" altLang="en-US" sz="170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" name="i$ḻiḑe">
                  <a:extLst>
                    <a:ext uri="{FF2B5EF4-FFF2-40B4-BE49-F238E27FC236}">
                      <a16:creationId xmlns:a16="http://schemas.microsoft.com/office/drawing/2014/main" id="{B925754C-40E0-413E-9752-CA51B6D0BCF2}"/>
                    </a:ext>
                  </a:extLst>
                </p:cNvPr>
                <p:cNvSpPr/>
                <p:nvPr/>
              </p:nvSpPr>
              <p:spPr>
                <a:xfrm>
                  <a:off x="1024293" y="1579889"/>
                  <a:ext cx="1252998" cy="1251412"/>
                </a:xfrm>
                <a:prstGeom prst="diamond">
                  <a:avLst/>
                </a:prstGeom>
                <a:solidFill>
                  <a:schemeClr val="accent1"/>
                </a:solidFill>
                <a:ln w="12700" cmpd="sng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913628">
                    <a:defRPr/>
                  </a:pPr>
                  <a:r>
                    <a:rPr lang="en-US" altLang="zh-CN" sz="2800" b="1" dirty="0"/>
                    <a:t>03</a:t>
                  </a:r>
                  <a:endParaRPr lang="zh-CN" altLang="en-US" sz="2800" b="1" dirty="0"/>
                </a:p>
              </p:txBody>
            </p:sp>
          </p:grpSp>
          <p:sp>
            <p:nvSpPr>
              <p:cNvPr id="10" name="íṡ1ïḓé">
                <a:extLst>
                  <a:ext uri="{FF2B5EF4-FFF2-40B4-BE49-F238E27FC236}">
                    <a16:creationId xmlns:a16="http://schemas.microsoft.com/office/drawing/2014/main" id="{9E36AAD8-3732-4F02-BAE2-D9965582C336}"/>
                  </a:ext>
                </a:extLst>
              </p:cNvPr>
              <p:cNvSpPr txBox="1"/>
              <p:nvPr/>
            </p:nvSpPr>
            <p:spPr bwMode="auto">
              <a:xfrm>
                <a:off x="2766000" y="4885985"/>
                <a:ext cx="68082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Why to use it?</a:t>
                </a:r>
              </a:p>
            </p:txBody>
          </p:sp>
          <p:sp>
            <p:nvSpPr>
              <p:cNvPr id="11" name="íS1ïḍè">
                <a:extLst>
                  <a:ext uri="{FF2B5EF4-FFF2-40B4-BE49-F238E27FC236}">
                    <a16:creationId xmlns:a16="http://schemas.microsoft.com/office/drawing/2014/main" id="{EC9D149E-48F5-4CE3-8D91-98D0D0DF5FDA}"/>
                  </a:ext>
                </a:extLst>
              </p:cNvPr>
              <p:cNvSpPr/>
              <p:nvPr/>
            </p:nvSpPr>
            <p:spPr bwMode="auto">
              <a:xfrm>
                <a:off x="2766000" y="5327791"/>
                <a:ext cx="6808268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Upload your training code </a:t>
                </a:r>
                <a:r>
                  <a:rPr lang="en-US" altLang="zh-CN" sz="1100" dirty="0"/>
                  <a:t>here for the connection to ModelArts!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b="1" dirty="0"/>
                  <a:t>Store output </a:t>
                </a:r>
                <a:r>
                  <a:rPr lang="en-US" altLang="zh-CN" sz="1100" dirty="0"/>
                  <a:t>of your </a:t>
                </a:r>
                <a:r>
                  <a:rPr lang="en-US" altLang="zh-CN" sz="1100" b="1" dirty="0"/>
                  <a:t>checkpoint, weight </a:t>
                </a:r>
                <a:r>
                  <a:rPr lang="en-US" altLang="zh-CN" sz="1100" dirty="0"/>
                  <a:t>from the trained models!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Easily manage all your resources on cloud!</a:t>
                </a:r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E0DB09-32AF-4021-9946-D3672A970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71" y="2810032"/>
            <a:ext cx="4248615" cy="275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73D9A2-74C0-4A32-B8A2-1EC9FAFED887}"/>
              </a:ext>
            </a:extLst>
          </p:cNvPr>
          <p:cNvSpPr txBox="1"/>
          <p:nvPr/>
        </p:nvSpPr>
        <p:spPr>
          <a:xfrm>
            <a:off x="695557" y="2175983"/>
            <a:ext cx="2002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4"/>
              </a:rPr>
              <a:t>OBS Official Document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5"/>
              </a:rPr>
              <a:t>Best OBS Practices</a:t>
            </a:r>
            <a:endParaRPr lang="en-US" altLang="zh-TW" sz="1000" dirty="0"/>
          </a:p>
          <a:p>
            <a:pPr marL="171450" indent="-171450">
              <a:buFont typeface="Wingdings" panose="05000000000000000000" pitchFamily="2" charset="2"/>
              <a:buChar char="n"/>
            </a:pPr>
            <a:r>
              <a:rPr lang="en-US" altLang="zh-TW" sz="1000" dirty="0">
                <a:hlinkClick r:id="rId6"/>
              </a:rPr>
              <a:t>Train a model with OBS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671870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THINKCELLUNDODONOTDELETE" val="0"/>
  <p:tag name="ISLIDE.THEME" val="3fa3a27e-664c-4c53-b9b9-cbde9a844e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04f7908-7dde-4e8d-b08e-39051e89657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72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A50B6"/>
      </a:accent1>
      <a:accent2>
        <a:srgbClr val="FF5A9A"/>
      </a:accent2>
      <a:accent3>
        <a:srgbClr val="0BDAD0"/>
      </a:accent3>
      <a:accent4>
        <a:srgbClr val="F6C189"/>
      </a:accent4>
      <a:accent5>
        <a:srgbClr val="818D96"/>
      </a:accent5>
      <a:accent6>
        <a:srgbClr val="525252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0A50B6"/>
    </a:accent1>
    <a:accent2>
      <a:srgbClr val="FF5A9A"/>
    </a:accent2>
    <a:accent3>
      <a:srgbClr val="0BDAD0"/>
    </a:accent3>
    <a:accent4>
      <a:srgbClr val="F6C189"/>
    </a:accent4>
    <a:accent5>
      <a:srgbClr val="818D96"/>
    </a:accent5>
    <a:accent6>
      <a:srgbClr val="525252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996</TotalTime>
  <Words>2459</Words>
  <Application>Microsoft Office PowerPoint</Application>
  <PresentationFormat>Widescreen</PresentationFormat>
  <Paragraphs>510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-apple-system</vt:lpstr>
      <vt:lpstr>Arial</vt:lpstr>
      <vt:lpstr>Calibri</vt:lpstr>
      <vt:lpstr>Impact</vt:lpstr>
      <vt:lpstr>Wingdings</vt:lpstr>
      <vt:lpstr>主题5</vt:lpstr>
      <vt:lpstr>Model Training &amp; Testing Guideline</vt:lpstr>
      <vt:lpstr>Competition Timeline</vt:lpstr>
      <vt:lpstr>Huawei Cloud Basic</vt:lpstr>
      <vt:lpstr>What is Huawei Cloud</vt:lpstr>
      <vt:lpstr>Login with IAM</vt:lpstr>
      <vt:lpstr>Model Training Stage</vt:lpstr>
      <vt:lpstr>Training Flow Overview</vt:lpstr>
      <vt:lpstr>Upload Code to OBS</vt:lpstr>
      <vt:lpstr>What &amp; Why OBS?</vt:lpstr>
      <vt:lpstr>Create Bucket and Upload Files</vt:lpstr>
      <vt:lpstr>How to Manage the File Structure</vt:lpstr>
      <vt:lpstr>Create Algorithm on ModelArts</vt:lpstr>
      <vt:lpstr>What is ModelArts?</vt:lpstr>
      <vt:lpstr>How to Create an Algorithm?</vt:lpstr>
      <vt:lpstr>How to Create an Algorithm?</vt:lpstr>
      <vt:lpstr>Create training jobs on ModelArts</vt:lpstr>
      <vt:lpstr>How to Create a Training Job?</vt:lpstr>
      <vt:lpstr>How to Create a Training Job?</vt:lpstr>
      <vt:lpstr>MSC21 Training Structure</vt:lpstr>
      <vt:lpstr>Connect ModelArts &amp; OBS – MoXing Framwork</vt:lpstr>
      <vt:lpstr>Post-Training</vt:lpstr>
      <vt:lpstr>Training Jobs Status &amp; Logs</vt:lpstr>
      <vt:lpstr>Manage Training Jobs version</vt:lpstr>
      <vt:lpstr>Model Evaluation Stage</vt:lpstr>
      <vt:lpstr>Testing Flow Overview</vt:lpstr>
      <vt:lpstr>Login &amp; Authentication</vt:lpstr>
      <vt:lpstr>Login &amp; Verification</vt:lpstr>
      <vt:lpstr>Signed URL Authentication</vt:lpstr>
      <vt:lpstr>Create a New Submission</vt:lpstr>
      <vt:lpstr>Python Code Submission Structure</vt:lpstr>
      <vt:lpstr>Python Code Submission Structure</vt:lpstr>
      <vt:lpstr>Submit Source Code</vt:lpstr>
      <vt:lpstr>Upload MindSpore Checkpoint File (weights)</vt:lpstr>
      <vt:lpstr>Double Check on the Submission Detail</vt:lpstr>
      <vt:lpstr>Inspect the Submission Status</vt:lpstr>
      <vt:lpstr>Inspect on Submission History</vt:lpstr>
      <vt:lpstr>Overview of Submission History</vt:lpstr>
      <vt:lpstr>Status Elaboration</vt:lpstr>
      <vt:lpstr>Check Your Ranking Board!</vt:lpstr>
      <vt:lpstr>Ranking Board Overview</vt:lpstr>
      <vt:lpstr>Restriction</vt:lpstr>
      <vt:lpstr>Thanks Join Discord &amp; Checkout GitHub Repos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keywords>www.51pptmoban.com</cp:keywords>
  <cp:lastModifiedBy>亨宬 顏</cp:lastModifiedBy>
  <cp:revision>27</cp:revision>
  <cp:lastPrinted>2018-04-22T16:00:00Z</cp:lastPrinted>
  <dcterms:created xsi:type="dcterms:W3CDTF">2018-04-22T16:00:00Z</dcterms:created>
  <dcterms:modified xsi:type="dcterms:W3CDTF">2021-08-25T08:56:00Z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