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61" r:id="rId3"/>
    <p:sldId id="349" r:id="rId4"/>
    <p:sldId id="313" r:id="rId5"/>
    <p:sldId id="357" r:id="rId6"/>
    <p:sldId id="356" r:id="rId7"/>
    <p:sldId id="324" r:id="rId8"/>
    <p:sldId id="325" r:id="rId9"/>
    <p:sldId id="329" r:id="rId10"/>
    <p:sldId id="331" r:id="rId11"/>
    <p:sldId id="330" r:id="rId12"/>
    <p:sldId id="326" r:id="rId13"/>
    <p:sldId id="335" r:id="rId14"/>
    <p:sldId id="332" r:id="rId15"/>
    <p:sldId id="339" r:id="rId16"/>
    <p:sldId id="334" r:id="rId17"/>
    <p:sldId id="340" r:id="rId18"/>
    <p:sldId id="341" r:id="rId19"/>
    <p:sldId id="345" r:id="rId20"/>
    <p:sldId id="337" r:id="rId21"/>
    <p:sldId id="328" r:id="rId22"/>
    <p:sldId id="342" r:id="rId23"/>
    <p:sldId id="343" r:id="rId24"/>
    <p:sldId id="350" r:id="rId25"/>
    <p:sldId id="316" r:id="rId26"/>
    <p:sldId id="258" r:id="rId27"/>
    <p:sldId id="291" r:id="rId28"/>
    <p:sldId id="362" r:id="rId29"/>
    <p:sldId id="279" r:id="rId30"/>
    <p:sldId id="351" r:id="rId31"/>
    <p:sldId id="352" r:id="rId32"/>
    <p:sldId id="363" r:id="rId33"/>
    <p:sldId id="292" r:id="rId34"/>
    <p:sldId id="319" r:id="rId35"/>
    <p:sldId id="320" r:id="rId36"/>
    <p:sldId id="321" r:id="rId37"/>
    <p:sldId id="280" r:id="rId38"/>
    <p:sldId id="302" r:id="rId39"/>
    <p:sldId id="315" r:id="rId40"/>
    <p:sldId id="323" r:id="rId41"/>
    <p:sldId id="322" r:id="rId42"/>
    <p:sldId id="359" r:id="rId43"/>
    <p:sldId id="355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A"/>
    <a:srgbClr val="FFFFFF"/>
    <a:srgbClr val="0BDAD0"/>
    <a:srgbClr val="0A50B6"/>
    <a:srgbClr val="263238"/>
    <a:srgbClr val="202020"/>
    <a:srgbClr val="F6C189"/>
    <a:srgbClr val="F50057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7DAC-0C15-4C70-AE43-D2F1A224F845}" v="63" dt="2021-08-25T08:55:58.97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6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  <pc:docChgLst>
    <pc:chgData name="亨宬 顏" userId="acb264e68cb3a08f" providerId="LiveId" clId="{A2FA7DAC-0C15-4C70-AE43-D2F1A224F845}"/>
    <pc:docChg chg="undo custSel addSld delSld modSld">
      <pc:chgData name="亨宬 顏" userId="acb264e68cb3a08f" providerId="LiveId" clId="{A2FA7DAC-0C15-4C70-AE43-D2F1A224F845}" dt="2021-08-25T08:55:58.973" v="2097" actId="1076"/>
      <pc:docMkLst>
        <pc:docMk/>
      </pc:docMkLst>
      <pc:sldChg chg="addSp delSp modSp mod">
        <pc:chgData name="亨宬 顏" userId="acb264e68cb3a08f" providerId="LiveId" clId="{A2FA7DAC-0C15-4C70-AE43-D2F1A224F845}" dt="2021-08-25T07:04:31.602" v="714" actId="20577"/>
        <pc:sldMkLst>
          <pc:docMk/>
          <pc:sldMk cId="1300879904" sldId="291"/>
        </pc:sldMkLst>
        <pc:spChg chg="mod">
          <ac:chgData name="亨宬 顏" userId="acb264e68cb3a08f" providerId="LiveId" clId="{A2FA7DAC-0C15-4C70-AE43-D2F1A224F845}" dt="2021-08-25T07:01:22.685" v="368" actId="20577"/>
          <ac:spMkLst>
            <pc:docMk/>
            <pc:sldMk cId="1300879904" sldId="291"/>
            <ac:spMk id="2" creationId="{00B006C4-31D2-4B72-BD26-B4775A6D4131}"/>
          </ac:spMkLst>
        </pc:spChg>
        <pc:spChg chg="mod">
          <ac:chgData name="亨宬 顏" userId="acb264e68cb3a08f" providerId="LiveId" clId="{A2FA7DAC-0C15-4C70-AE43-D2F1A224F845}" dt="2021-08-25T07:04:31.602" v="714" actId="20577"/>
          <ac:spMkLst>
            <pc:docMk/>
            <pc:sldMk cId="1300879904" sldId="291"/>
            <ac:spMk id="64" creationId="{5041F235-4431-4C76-BCEA-8FBE2C7B3D93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5" creationId="{6F1766C5-AD3A-4807-A84B-E74286C467B4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6" creationId="{A0EB4B81-C2E2-4C1F-BD43-A440CBDBCE70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7" creationId="{EFFA72DB-4967-40FF-9995-D2ED05749B09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8" creationId="{2E615A59-AFB5-4DA5-947F-EDD233358AFC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9" creationId="{9FF1E2CD-1239-4190-8F46-972BC0C564D2}"/>
          </ac:spMkLst>
        </pc:spChg>
        <pc:grpChg chg="mod">
          <ac:chgData name="亨宬 顏" userId="acb264e68cb3a08f" providerId="LiveId" clId="{A2FA7DAC-0C15-4C70-AE43-D2F1A224F845}" dt="2021-08-25T07:04:18.901" v="707" actId="14100"/>
          <ac:grpSpMkLst>
            <pc:docMk/>
            <pc:sldMk cId="1300879904" sldId="291"/>
            <ac:grpSpMk id="5" creationId="{00000000-0000-0000-0000-000000000000}"/>
          </ac:grpSpMkLst>
        </pc:grpChg>
        <pc:picChg chg="add mod ord">
          <ac:chgData name="亨宬 顏" userId="acb264e68cb3a08f" providerId="LiveId" clId="{A2FA7DAC-0C15-4C70-AE43-D2F1A224F845}" dt="2021-08-25T07:00:47.157" v="314" actId="171"/>
          <ac:picMkLst>
            <pc:docMk/>
            <pc:sldMk cId="1300879904" sldId="291"/>
            <ac:picMk id="6" creationId="{424AC6BA-F649-4AA6-9E0B-5CF86BD7DD95}"/>
          </ac:picMkLst>
        </pc:picChg>
        <pc:picChg chg="del">
          <ac:chgData name="亨宬 顏" userId="acb264e68cb3a08f" providerId="LiveId" clId="{A2FA7DAC-0C15-4C70-AE43-D2F1A224F845}" dt="2021-08-25T06:59:53.428" v="298" actId="478"/>
          <ac:picMkLst>
            <pc:docMk/>
            <pc:sldMk cId="1300879904" sldId="291"/>
            <ac:picMk id="7" creationId="{DD3D82FC-2EE9-4550-95BD-63CD36B2B8F8}"/>
          </ac:picMkLst>
        </pc:picChg>
        <pc:picChg chg="mod">
          <ac:chgData name="亨宬 顏" userId="acb264e68cb3a08f" providerId="LiveId" clId="{A2FA7DAC-0C15-4C70-AE43-D2F1A224F845}" dt="2021-08-25T07:00:37.754" v="308" actId="1076"/>
          <ac:picMkLst>
            <pc:docMk/>
            <pc:sldMk cId="1300879904" sldId="291"/>
            <ac:picMk id="1026" creationId="{3706D9D8-2A2D-42D3-A4E8-29E995ED488F}"/>
          </ac:picMkLst>
        </pc:picChg>
        <pc:picChg chg="mod">
          <ac:chgData name="亨宬 顏" userId="acb264e68cb3a08f" providerId="LiveId" clId="{A2FA7DAC-0C15-4C70-AE43-D2F1A224F845}" dt="2021-08-25T07:00:29.188" v="306" actId="14100"/>
          <ac:picMkLst>
            <pc:docMk/>
            <pc:sldMk cId="1300879904" sldId="291"/>
            <ac:picMk id="1028" creationId="{77988986-2796-46EE-9F20-F97CEC53CF92}"/>
          </ac:picMkLst>
        </pc:pic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0" creationId="{F5EC9940-B827-4152-9CF1-5825F9597D33}"/>
          </ac:cxnSpMkLst>
        </pc:cxn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1" creationId="{31B037E5-FC2D-482A-8E70-082C587ED630}"/>
          </ac:cxnSpMkLst>
        </pc:cxnChg>
      </pc:sldChg>
      <pc:sldChg chg="addSp delSp modSp mod">
        <pc:chgData name="亨宬 顏" userId="acb264e68cb3a08f" providerId="LiveId" clId="{A2FA7DAC-0C15-4C70-AE43-D2F1A224F845}" dt="2021-08-25T07:13:37.610" v="801" actId="14100"/>
        <pc:sldMkLst>
          <pc:docMk/>
          <pc:sldMk cId="3480127875" sldId="292"/>
        </pc:sldMkLst>
        <pc:spChg chg="mod">
          <ac:chgData name="亨宬 顏" userId="acb264e68cb3a08f" providerId="LiveId" clId="{A2FA7DAC-0C15-4C70-AE43-D2F1A224F845}" dt="2021-08-25T07:11:02.975" v="735" actId="20577"/>
          <ac:spMkLst>
            <pc:docMk/>
            <pc:sldMk cId="3480127875" sldId="292"/>
            <ac:spMk id="2" creationId="{F3B5D9FF-B8A9-4F1B-BA4C-DA7CADF955B2}"/>
          </ac:spMkLst>
        </pc:spChg>
        <pc:spChg chg="add mod">
          <ac:chgData name="亨宬 顏" userId="acb264e68cb3a08f" providerId="LiveId" clId="{A2FA7DAC-0C15-4C70-AE43-D2F1A224F845}" dt="2021-08-25T07:11:54.066" v="785" actId="6549"/>
          <ac:spMkLst>
            <pc:docMk/>
            <pc:sldMk cId="3480127875" sldId="292"/>
            <ac:spMk id="23" creationId="{CADF2B65-DBD8-49C9-93A9-2209ED5030B7}"/>
          </ac:spMkLst>
        </pc:spChg>
        <pc:spChg chg="mod">
          <ac:chgData name="亨宬 顏" userId="acb264e68cb3a08f" providerId="LiveId" clId="{A2FA7DAC-0C15-4C70-AE43-D2F1A224F845}" dt="2021-08-25T07:12:00.975" v="791" actId="20577"/>
          <ac:spMkLst>
            <pc:docMk/>
            <pc:sldMk cId="3480127875" sldId="292"/>
            <ac:spMk id="39" creationId="{45512C09-62C4-4928-A934-447A06F27E7C}"/>
          </ac:spMkLst>
        </pc:spChg>
        <pc:spChg chg="mod">
          <ac:chgData name="亨宬 顏" userId="acb264e68cb3a08f" providerId="LiveId" clId="{A2FA7DAC-0C15-4C70-AE43-D2F1A224F845}" dt="2021-08-25T07:11:36.109" v="781"/>
          <ac:spMkLst>
            <pc:docMk/>
            <pc:sldMk cId="3480127875" sldId="292"/>
            <ac:spMk id="77" creationId="{B1CCDA00-495A-4C7F-8FC0-A3567B0E725F}"/>
          </ac:spMkLst>
        </pc:spChg>
        <pc:spChg chg="mod">
          <ac:chgData name="亨宬 顏" userId="acb264e68cb3a08f" providerId="LiveId" clId="{A2FA7DAC-0C15-4C70-AE43-D2F1A224F845}" dt="2021-08-25T07:11:33.390" v="780"/>
          <ac:spMkLst>
            <pc:docMk/>
            <pc:sldMk cId="3480127875" sldId="292"/>
            <ac:spMk id="82" creationId="{E309FE1D-BF53-42D3-94DF-0F1031439813}"/>
          </ac:spMkLst>
        </pc:spChg>
        <pc:picChg chg="add mod modCrop">
          <ac:chgData name="亨宬 顏" userId="acb264e68cb3a08f" providerId="LiveId" clId="{A2FA7DAC-0C15-4C70-AE43-D2F1A224F845}" dt="2021-08-25T07:13:37.610" v="801" actId="14100"/>
          <ac:picMkLst>
            <pc:docMk/>
            <pc:sldMk cId="3480127875" sldId="292"/>
            <ac:picMk id="6" creationId="{1AF087BB-2022-4F75-9E9C-E20328072CE0}"/>
          </ac:picMkLst>
        </pc:picChg>
        <pc:picChg chg="del">
          <ac:chgData name="亨宬 顏" userId="acb264e68cb3a08f" providerId="LiveId" clId="{A2FA7DAC-0C15-4C70-AE43-D2F1A224F845}" dt="2021-08-25T07:08:59.099" v="715" actId="478"/>
          <ac:picMkLst>
            <pc:docMk/>
            <pc:sldMk cId="3480127875" sldId="292"/>
            <ac:picMk id="45" creationId="{E0B0E4EE-619E-491B-959E-6EEE4FC0C468}"/>
          </ac:picMkLst>
        </pc:picChg>
      </pc:sldChg>
      <pc:sldChg chg="addSp delSp modSp mod">
        <pc:chgData name="亨宬 顏" userId="acb264e68cb3a08f" providerId="LiveId" clId="{A2FA7DAC-0C15-4C70-AE43-D2F1A224F845}" dt="2021-08-25T07:24:27.420" v="958" actId="208"/>
        <pc:sldMkLst>
          <pc:docMk/>
          <pc:sldMk cId="2719114487" sldId="302"/>
        </pc:sldMkLst>
        <pc:spChg chg="add mod">
          <ac:chgData name="亨宬 顏" userId="acb264e68cb3a08f" providerId="LiveId" clId="{A2FA7DAC-0C15-4C70-AE43-D2F1A224F845}" dt="2021-08-25T07:21:54.828" v="870" actId="208"/>
          <ac:spMkLst>
            <pc:docMk/>
            <pc:sldMk cId="2719114487" sldId="302"/>
            <ac:spMk id="21" creationId="{A79FF71D-8027-4997-9826-1A13727624F2}"/>
          </ac:spMkLst>
        </pc:spChg>
        <pc:spChg chg="add mod">
          <ac:chgData name="亨宬 顏" userId="acb264e68cb3a08f" providerId="LiveId" clId="{A2FA7DAC-0C15-4C70-AE43-D2F1A224F845}" dt="2021-08-25T07:22:05.730" v="873" actId="208"/>
          <ac:spMkLst>
            <pc:docMk/>
            <pc:sldMk cId="2719114487" sldId="302"/>
            <ac:spMk id="22" creationId="{0D3FD3FD-177C-4872-9217-EED58B9AE1E0}"/>
          </ac:spMkLst>
        </pc:spChg>
        <pc:spChg chg="add mod">
          <ac:chgData name="亨宬 顏" userId="acb264e68cb3a08f" providerId="LiveId" clId="{A2FA7DAC-0C15-4C70-AE43-D2F1A224F845}" dt="2021-08-25T07:23:02.720" v="890" actId="1076"/>
          <ac:spMkLst>
            <pc:docMk/>
            <pc:sldMk cId="2719114487" sldId="302"/>
            <ac:spMk id="30" creationId="{5F7D6CE2-BEF6-4386-A00D-208055F4D5DA}"/>
          </ac:spMkLst>
        </pc:spChg>
        <pc:spChg chg="add mod">
          <ac:chgData name="亨宬 顏" userId="acb264e68cb3a08f" providerId="LiveId" clId="{A2FA7DAC-0C15-4C70-AE43-D2F1A224F845}" dt="2021-08-25T07:24:20.665" v="957" actId="207"/>
          <ac:spMkLst>
            <pc:docMk/>
            <pc:sldMk cId="2719114487" sldId="302"/>
            <ac:spMk id="33" creationId="{25023853-96C6-49EA-985F-8241B74CA856}"/>
          </ac:spMkLst>
        </pc:spChg>
        <pc:spChg chg="mod">
          <ac:chgData name="亨宬 顏" userId="acb264e68cb3a08f" providerId="LiveId" clId="{A2FA7DAC-0C15-4C70-AE43-D2F1A224F845}" dt="2021-08-25T07:22:26.273" v="880" actId="1076"/>
          <ac:spMkLst>
            <pc:docMk/>
            <pc:sldMk cId="2719114487" sldId="302"/>
            <ac:spMk id="38" creationId="{757EBFE6-16CC-41A3-BA08-AEB27635F722}"/>
          </ac:spMkLst>
        </pc:spChg>
        <pc:spChg chg="mod">
          <ac:chgData name="亨宬 顏" userId="acb264e68cb3a08f" providerId="LiveId" clId="{A2FA7DAC-0C15-4C70-AE43-D2F1A224F845}" dt="2021-08-25T07:22:33.575" v="882" actId="1076"/>
          <ac:spMkLst>
            <pc:docMk/>
            <pc:sldMk cId="2719114487" sldId="302"/>
            <ac:spMk id="40" creationId="{FE81C86B-8071-46EB-B881-DBACDFACA083}"/>
          </ac:spMkLst>
        </pc:spChg>
        <pc:spChg chg="mod">
          <ac:chgData name="亨宬 顏" userId="acb264e68cb3a08f" providerId="LiveId" clId="{A2FA7DAC-0C15-4C70-AE43-D2F1A224F845}" dt="2021-08-25T07:20:54.877" v="855" actId="1076"/>
          <ac:spMkLst>
            <pc:docMk/>
            <pc:sldMk cId="2719114487" sldId="302"/>
            <ac:spMk id="42" creationId="{C2BF56DA-C648-4843-9A68-B3DF9D98871B}"/>
          </ac:spMkLst>
        </pc:spChg>
        <pc:spChg chg="mod">
          <ac:chgData name="亨宬 顏" userId="acb264e68cb3a08f" providerId="LiveId" clId="{A2FA7DAC-0C15-4C70-AE43-D2F1A224F845}" dt="2021-08-25T07:23:13.990" v="893" actId="1076"/>
          <ac:spMkLst>
            <pc:docMk/>
            <pc:sldMk cId="2719114487" sldId="302"/>
            <ac:spMk id="64" creationId="{AC3FB672-FC4F-4986-88B4-F6AEBEC684C6}"/>
          </ac:spMkLst>
        </pc:spChg>
        <pc:spChg chg="mod">
          <ac:chgData name="亨宬 顏" userId="acb264e68cb3a08f" providerId="LiveId" clId="{A2FA7DAC-0C15-4C70-AE43-D2F1A224F845}" dt="2021-08-25T07:24:27.420" v="958" actId="208"/>
          <ac:spMkLst>
            <pc:docMk/>
            <pc:sldMk cId="2719114487" sldId="302"/>
            <ac:spMk id="67" creationId="{9FDA19CC-4025-4991-8737-30258ACC5D28}"/>
          </ac:spMkLst>
        </pc:spChg>
        <pc:picChg chg="add mod ord">
          <ac:chgData name="亨宬 顏" userId="acb264e68cb3a08f" providerId="LiveId" clId="{A2FA7DAC-0C15-4C70-AE43-D2F1A224F845}" dt="2021-08-25T07:22:50.831" v="886" actId="1076"/>
          <ac:picMkLst>
            <pc:docMk/>
            <pc:sldMk cId="2719114487" sldId="302"/>
            <ac:picMk id="5" creationId="{41920EB2-E349-425D-AA51-1C60C88DD53E}"/>
          </ac:picMkLst>
        </pc:picChg>
        <pc:picChg chg="del">
          <ac:chgData name="亨宬 顏" userId="acb264e68cb3a08f" providerId="LiveId" clId="{A2FA7DAC-0C15-4C70-AE43-D2F1A224F845}" dt="2021-08-25T07:20:10.769" v="845" actId="478"/>
          <ac:picMkLst>
            <pc:docMk/>
            <pc:sldMk cId="2719114487" sldId="302"/>
            <ac:picMk id="35" creationId="{81D6BC04-CC47-4D94-A034-B2025A4A603D}"/>
          </ac:picMkLst>
        </pc:picChg>
        <pc:cxnChg chg="add mod">
          <ac:chgData name="亨宬 顏" userId="acb264e68cb3a08f" providerId="LiveId" clId="{A2FA7DAC-0C15-4C70-AE43-D2F1A224F845}" dt="2021-08-25T07:24:27.420" v="958" actId="208"/>
          <ac:cxnSpMkLst>
            <pc:docMk/>
            <pc:sldMk cId="2719114487" sldId="302"/>
            <ac:cxnSpMk id="36" creationId="{98C032F8-BFFD-4512-B4ED-4D6E4C15D1CE}"/>
          </ac:cxnSpMkLst>
        </pc:cxnChg>
        <pc:cxnChg chg="mod">
          <ac:chgData name="亨宬 顏" userId="acb264e68cb3a08f" providerId="LiveId" clId="{A2FA7DAC-0C15-4C70-AE43-D2F1A224F845}" dt="2021-08-25T07:22:28.661" v="881" actId="14100"/>
          <ac:cxnSpMkLst>
            <pc:docMk/>
            <pc:sldMk cId="2719114487" sldId="302"/>
            <ac:cxnSpMk id="37" creationId="{E22F4458-B630-49EE-8A3B-6C7CCEA7EC2C}"/>
          </ac:cxnSpMkLst>
        </pc:cxnChg>
        <pc:cxnChg chg="mod">
          <ac:chgData name="亨宬 顏" userId="acb264e68cb3a08f" providerId="LiveId" clId="{A2FA7DAC-0C15-4C70-AE43-D2F1A224F845}" dt="2021-08-25T07:22:33.575" v="882" actId="1076"/>
          <ac:cxnSpMkLst>
            <pc:docMk/>
            <pc:sldMk cId="2719114487" sldId="302"/>
            <ac:cxnSpMk id="39" creationId="{B87F1662-3DE8-4682-966C-571A9AA949BF}"/>
          </ac:cxnSpMkLst>
        </pc:cxnChg>
        <pc:cxnChg chg="mod">
          <ac:chgData name="亨宬 顏" userId="acb264e68cb3a08f" providerId="LiveId" clId="{A2FA7DAC-0C15-4C70-AE43-D2F1A224F845}" dt="2021-08-25T07:22:08.776" v="874" actId="14100"/>
          <ac:cxnSpMkLst>
            <pc:docMk/>
            <pc:sldMk cId="2719114487" sldId="302"/>
            <ac:cxnSpMk id="53" creationId="{98648B5F-89ED-4794-B008-56520958D5FE}"/>
          </ac:cxnSpMkLst>
        </pc:cxnChg>
        <pc:cxnChg chg="mod">
          <ac:chgData name="亨宬 顏" userId="acb264e68cb3a08f" providerId="LiveId" clId="{A2FA7DAC-0C15-4C70-AE43-D2F1A224F845}" dt="2021-08-25T07:23:13.990" v="893" actId="1076"/>
          <ac:cxnSpMkLst>
            <pc:docMk/>
            <pc:sldMk cId="2719114487" sldId="302"/>
            <ac:cxnSpMk id="63" creationId="{FE8D169C-1089-484B-A85D-49DFE5ADA59E}"/>
          </ac:cxnSpMkLst>
        </pc:cxnChg>
      </pc:sldChg>
      <pc:sldChg chg="addSp delSp modSp add mod modShow">
        <pc:chgData name="亨宬 顏" userId="acb264e68cb3a08f" providerId="LiveId" clId="{A2FA7DAC-0C15-4C70-AE43-D2F1A224F845}" dt="2021-08-25T08:42:32.647" v="1715" actId="729"/>
        <pc:sldMkLst>
          <pc:docMk/>
          <pc:sldMk cId="2521693343" sldId="313"/>
        </pc:sldMkLst>
        <pc:spChg chg="mod">
          <ac:chgData name="亨宬 顏" userId="acb264e68cb3a08f" providerId="LiveId" clId="{A2FA7DAC-0C15-4C70-AE43-D2F1A224F845}" dt="2021-08-25T06:37:30.049" v="206"/>
          <ac:spMkLst>
            <pc:docMk/>
            <pc:sldMk cId="2521693343" sldId="313"/>
            <ac:spMk id="2" creationId="{A517FAF2-2CC5-4306-BBCB-D56DAD9E166A}"/>
          </ac:spMkLst>
        </pc:spChg>
        <pc:spChg chg="del">
          <ac:chgData name="亨宬 顏" userId="acb264e68cb3a08f" providerId="LiveId" clId="{A2FA7DAC-0C15-4C70-AE43-D2F1A224F845}" dt="2021-08-25T06:37:32.816" v="207" actId="478"/>
          <ac:spMkLst>
            <pc:docMk/>
            <pc:sldMk cId="2521693343" sldId="313"/>
            <ac:spMk id="3" creationId="{633D66EC-CF4E-4266-8B86-45881CF5FE6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" creationId="{1A4FC03E-FCE3-42E9-AF13-1FC436F03B0F}"/>
          </ac:spMkLst>
        </pc:spChg>
        <pc:spChg chg="del mod topLvl">
          <ac:chgData name="亨宬 顏" userId="acb264e68cb3a08f" providerId="LiveId" clId="{A2FA7DAC-0C15-4C70-AE43-D2F1A224F845}" dt="2021-08-25T07:43:32.048" v="1123" actId="478"/>
          <ac:spMkLst>
            <pc:docMk/>
            <pc:sldMk cId="2521693343" sldId="313"/>
            <ac:spMk id="8" creationId="{9C355E5B-7F5E-44AA-930F-DCF2DA6570E7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9" creationId="{641AF052-C61E-44A2-9E92-4E443223579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0" creationId="{EF3476F9-1EE1-4E2D-AF97-A9F308A1EED8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1" creationId="{32DC892A-11AD-47F5-8289-F985A778115E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2" creationId="{C3A805A6-7333-432E-ADD9-CFD6816FFAE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3" creationId="{6A1F07D4-B1BB-471E-963C-81CBE019B9F2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4" creationId="{9027C58D-3C80-4DBB-B0CE-1A901430D824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5" creationId="{4618353A-41F0-4431-A405-C88CE669833E}"/>
          </ac:spMkLst>
        </pc:spChg>
        <pc:spChg chg="del mod topLvl">
          <ac:chgData name="亨宬 顏" userId="acb264e68cb3a08f" providerId="LiveId" clId="{A2FA7DAC-0C15-4C70-AE43-D2F1A224F845}" dt="2021-08-25T07:49:36.518" v="1360" actId="478"/>
          <ac:spMkLst>
            <pc:docMk/>
            <pc:sldMk cId="2521693343" sldId="313"/>
            <ac:spMk id="16" creationId="{0856C4C0-E44C-467F-9092-41EFA77FD618}"/>
          </ac:spMkLst>
        </pc:spChg>
        <pc:spChg chg="del mod topLvl">
          <ac:chgData name="亨宬 顏" userId="acb264e68cb3a08f" providerId="LiveId" clId="{A2FA7DAC-0C15-4C70-AE43-D2F1A224F845}" dt="2021-08-25T07:49:33.206" v="1357" actId="478"/>
          <ac:spMkLst>
            <pc:docMk/>
            <pc:sldMk cId="2521693343" sldId="313"/>
            <ac:spMk id="17" creationId="{E3734B36-0FF8-4781-AF67-294ADD78D1B6}"/>
          </ac:spMkLst>
        </pc:spChg>
        <pc:spChg chg="del mod topLvl">
          <ac:chgData name="亨宬 顏" userId="acb264e68cb3a08f" providerId="LiveId" clId="{A2FA7DAC-0C15-4C70-AE43-D2F1A224F845}" dt="2021-08-25T07:49:35.022" v="1359" actId="478"/>
          <ac:spMkLst>
            <pc:docMk/>
            <pc:sldMk cId="2521693343" sldId="313"/>
            <ac:spMk id="18" creationId="{B790698B-EA8A-4BAE-A9DC-060ED0300798}"/>
          </ac:spMkLst>
        </pc:spChg>
        <pc:spChg chg="del mod topLvl">
          <ac:chgData name="亨宬 顏" userId="acb264e68cb3a08f" providerId="LiveId" clId="{A2FA7DAC-0C15-4C70-AE43-D2F1A224F845}" dt="2021-08-25T07:49:37.918" v="1361" actId="478"/>
          <ac:spMkLst>
            <pc:docMk/>
            <pc:sldMk cId="2521693343" sldId="313"/>
            <ac:spMk id="19" creationId="{428A6E81-75F8-49DA-866A-F6F69E4C0473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20" creationId="{A2CE298A-F3CD-48EC-918A-6B0C8D5C365C}"/>
          </ac:spMkLst>
        </pc:spChg>
        <pc:spChg chg="del mod topLvl">
          <ac:chgData name="亨宬 顏" userId="acb264e68cb3a08f" providerId="LiveId" clId="{A2FA7DAC-0C15-4C70-AE43-D2F1A224F845}" dt="2021-08-25T07:43:39.076" v="1125" actId="478"/>
          <ac:spMkLst>
            <pc:docMk/>
            <pc:sldMk cId="2521693343" sldId="313"/>
            <ac:spMk id="21" creationId="{9A953376-5BA2-479B-B6E1-E793CDC2D788}"/>
          </ac:spMkLst>
        </pc:spChg>
        <pc:spChg chg="del mod topLvl">
          <ac:chgData name="亨宬 顏" userId="acb264e68cb3a08f" providerId="LiveId" clId="{A2FA7DAC-0C15-4C70-AE43-D2F1A224F845}" dt="2021-08-25T07:43:39.633" v="1126" actId="478"/>
          <ac:spMkLst>
            <pc:docMk/>
            <pc:sldMk cId="2521693343" sldId="313"/>
            <ac:spMk id="22" creationId="{D75B8A71-0899-47B3-85D3-CF6C73CC62C1}"/>
          </ac:spMkLst>
        </pc:spChg>
        <pc:spChg chg="add del mod topLvl">
          <ac:chgData name="亨宬 顏" userId="acb264e68cb3a08f" providerId="LiveId" clId="{A2FA7DAC-0C15-4C70-AE43-D2F1A224F845}" dt="2021-08-25T07:43:48.833" v="1136" actId="478"/>
          <ac:spMkLst>
            <pc:docMk/>
            <pc:sldMk cId="2521693343" sldId="313"/>
            <ac:spMk id="23" creationId="{DF722766-CC29-4EB6-AC2F-5B56BED913A3}"/>
          </ac:spMkLst>
        </pc:spChg>
        <pc:spChg chg="del mod topLvl">
          <ac:chgData name="亨宬 顏" userId="acb264e68cb3a08f" providerId="LiveId" clId="{A2FA7DAC-0C15-4C70-AE43-D2F1A224F845}" dt="2021-08-25T07:43:45.554" v="1133" actId="478"/>
          <ac:spMkLst>
            <pc:docMk/>
            <pc:sldMk cId="2521693343" sldId="313"/>
            <ac:spMk id="24" creationId="{A6A4F9D6-7071-45FB-AF2D-BAFC603AC83E}"/>
          </ac:spMkLst>
        </pc:spChg>
        <pc:spChg chg="del mod topLvl">
          <ac:chgData name="亨宬 顏" userId="acb264e68cb3a08f" providerId="LiveId" clId="{A2FA7DAC-0C15-4C70-AE43-D2F1A224F845}" dt="2021-08-25T07:43:33.916" v="1124" actId="478"/>
          <ac:spMkLst>
            <pc:docMk/>
            <pc:sldMk cId="2521693343" sldId="313"/>
            <ac:spMk id="25" creationId="{2EA11E73-ECD3-4203-A34A-95B900008AD4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6" creationId="{BB8B7BF4-6FB5-4534-AAA6-C9970FF13C1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7" creationId="{A1E2FB72-F084-4316-A475-936B0DE3CD31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8" creationId="{AFAF0435-12D4-4695-B75F-6841BDF744D3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9" creationId="{0297D3B5-2898-4DD3-B26D-CAB736D80CD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0" creationId="{10FE6C72-8047-4D31-874E-73472E163890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1" creationId="{2CD8A02A-64AE-4159-90F6-5C751D0450B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4" creationId="{DD4F0591-CFBE-4A34-B003-B46246C5908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5" creationId="{D797A89A-17DC-4291-9ED2-B0BDA0344EF0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6" creationId="{B2B914D1-008D-48E9-BEE5-88D44217A6ED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7" creationId="{88E21FDE-A911-41CE-AB83-CA55604CA0A0}"/>
          </ac:spMkLst>
        </pc:spChg>
        <pc:spChg chg="del mod topLvl">
          <ac:chgData name="亨宬 顏" userId="acb264e68cb3a08f" providerId="LiveId" clId="{A2FA7DAC-0C15-4C70-AE43-D2F1A224F845}" dt="2021-08-25T07:54:00.894" v="1459" actId="478"/>
          <ac:spMkLst>
            <pc:docMk/>
            <pc:sldMk cId="2521693343" sldId="313"/>
            <ac:spMk id="38" creationId="{CE3A97EA-325D-42C5-A2D9-4A472E9406C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9" creationId="{3F6A1D88-A06C-4CC9-9125-716ED3CA2841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2" creationId="{5884DEBF-A78F-43DA-8AF1-3659257E239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3" creationId="{B833C95B-017A-4A89-ABE0-2AA5EEEC83F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4" creationId="{AA4E2AAF-F8A7-465D-AB5D-A411DA794A7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5" creationId="{39E46C13-C5EB-40F2-ABC3-D0BED505610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6" creationId="{AEA88F19-E074-4BD3-8E5E-BFC88C1B048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7" creationId="{D452FE47-AE17-49D5-98A8-DE4BF0DEC59C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8" creationId="{D15DE9CF-C61F-4DAE-A808-DA8BE76320C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9" creationId="{4C0CAB63-091F-4D2D-AACC-4548917701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0" creationId="{F9F3F6BE-32D4-44BA-B387-BCE8B046E43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1" creationId="{1EE2A891-4CB3-4B51-A876-A3B9DF5FAE1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2" creationId="{D77AD21C-6BA4-4E64-B1A7-1C4B262DECF3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3" creationId="{2B99CE18-E817-40C5-BB05-C51598269C1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4" creationId="{DE8EB8AA-7324-4621-9B2C-635351AB21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5" creationId="{954B442A-788D-44A2-87BE-6D45A48D7C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6" creationId="{1E10F50D-4E0E-40DF-BD2F-C451486A8F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7" creationId="{60908DC7-CAFA-4E04-8FAF-BC32014B255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8" creationId="{9C8C82BB-7092-4C9D-B860-04CF8CB29D6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9" creationId="{9E438C84-AD7B-40FD-8BFF-98F4E1BA423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0" creationId="{C22555B2-81A6-458D-878C-57B379FB1E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1" creationId="{84B15040-E24F-49B0-B85A-939423B023D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2" creationId="{C7BE2ABF-E511-4EE3-8A34-1672130FBE1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3" creationId="{6992CFA9-0EF4-4336-A54C-A31EAAE4EFB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4" creationId="{CF4D2E97-9DD1-4C15-8583-A8B283409A84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5" creationId="{B75F06D1-D388-443A-B1B4-E58598B8F577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6" creationId="{B8B32715-C16E-4BC4-88F0-F7074C0BCEF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7" creationId="{CD82DFA2-4617-43A8-ACE4-30B22E8402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8" creationId="{22084DD5-E7B2-4340-AD85-1BBBDEB1E46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9" creationId="{2D51AB23-710A-485E-BC93-97F00B9D799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0" creationId="{8BA41C00-1736-4623-B0D1-2E2246B47E1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1" creationId="{C76FE621-BB3B-4EA0-B602-7FE7F83BCE55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2" creationId="{F21200BC-E99C-45F8-8058-DB7AD38D9CF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3" creationId="{A0445BCB-2C9E-4025-A826-F19E0523A289}"/>
          </ac:spMkLst>
        </pc:spChg>
        <pc:spChg chg="add mod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4" creationId="{581F72C2-9E57-41A8-98C3-0B49ABE95574}"/>
          </ac:spMkLst>
        </pc:spChg>
        <pc:spChg chg="add del">
          <ac:chgData name="亨宬 顏" userId="acb264e68cb3a08f" providerId="LiveId" clId="{A2FA7DAC-0C15-4C70-AE43-D2F1A224F845}" dt="2021-08-25T07:52:40.376" v="1408" actId="22"/>
          <ac:spMkLst>
            <pc:docMk/>
            <pc:sldMk cId="2521693343" sldId="313"/>
            <ac:spMk id="86" creationId="{22B4C792-A58E-4785-A7D2-E147C7FED6CC}"/>
          </ac:spMkLst>
        </pc:spChg>
        <pc:grpChg chg="del">
          <ac:chgData name="亨宬 顏" userId="acb264e68cb3a08f" providerId="LiveId" clId="{A2FA7DAC-0C15-4C70-AE43-D2F1A224F845}" dt="2021-08-25T07:42:02.106" v="1031" actId="165"/>
          <ac:grpSpMkLst>
            <pc:docMk/>
            <pc:sldMk cId="2521693343" sldId="313"/>
            <ac:grpSpMk id="5" creationId="{A289CCB0-780B-4192-AE34-64942E265C79}"/>
          </ac:grpSpMkLst>
        </pc:grpChg>
        <pc:grpChg chg="del mod topLvl">
          <ac:chgData name="亨宬 顏" userId="acb264e68cb3a08f" providerId="LiveId" clId="{A2FA7DAC-0C15-4C70-AE43-D2F1A224F845}" dt="2021-08-25T07:42:04.617" v="1032" actId="478"/>
          <ac:grpSpMkLst>
            <pc:docMk/>
            <pc:sldMk cId="2521693343" sldId="313"/>
            <ac:grpSpMk id="6" creationId="{0EE2C03B-184B-4553-8499-9220EF582DB5}"/>
          </ac:grpSpMkLst>
        </pc:grpChg>
        <pc:picChg chg="add del mod modCrop">
          <ac:chgData name="亨宬 顏" userId="acb264e68cb3a08f" providerId="LiveId" clId="{A2FA7DAC-0C15-4C70-AE43-D2F1A224F845}" dt="2021-08-25T07:46:14.481" v="1161" actId="478"/>
          <ac:picMkLst>
            <pc:docMk/>
            <pc:sldMk cId="2521693343" sldId="313"/>
            <ac:picMk id="76" creationId="{B462A8F4-01BE-4F6D-89AC-6A8C88F2A59C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78" creationId="{09F2B5A7-0905-494A-9814-C4836502BCCE}"/>
          </ac:picMkLst>
        </pc:picChg>
        <pc:picChg chg="add del mod">
          <ac:chgData name="亨宬 顏" userId="acb264e68cb3a08f" providerId="LiveId" clId="{A2FA7DAC-0C15-4C70-AE43-D2F1A224F845}" dt="2021-08-25T07:51:05.566" v="1373" actId="478"/>
          <ac:picMkLst>
            <pc:docMk/>
            <pc:sldMk cId="2521693343" sldId="313"/>
            <ac:picMk id="80" creationId="{69EEB7DD-89C0-4F4C-9109-2BA4EB71D904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2" creationId="{36A592E4-EB61-493D-B7DF-CD7891C0D43A}"/>
          </ac:picMkLst>
        </pc:picChg>
        <pc:picChg chg="add del">
          <ac:chgData name="亨宬 顏" userId="acb264e68cb3a08f" providerId="LiveId" clId="{A2FA7DAC-0C15-4C70-AE43-D2F1A224F845}" dt="2021-08-25T07:51:45.218" v="1381" actId="22"/>
          <ac:picMkLst>
            <pc:docMk/>
            <pc:sldMk cId="2521693343" sldId="313"/>
            <ac:picMk id="84" creationId="{0EDA7615-C342-4DAD-B5A8-855E82966291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8" creationId="{92AA3C2D-5806-4F43-AFE8-9982725D791B}"/>
          </ac:picMkLst>
        </pc:picChg>
        <pc:picChg chg="add mod modCrop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90" creationId="{5C931E58-5AEE-4C4F-B2E4-D295DBD76669}"/>
          </ac:picMkLst>
        </pc:picChg>
        <pc:cxnChg chg="add 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32" creationId="{A0680A5E-71FC-47AE-B916-E8F346A05EC2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33" creationId="{5167B367-9B69-46F8-B312-634A420BE54B}"/>
          </ac:cxnSpMkLst>
        </pc:cxnChg>
        <pc:cxnChg chg="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40" creationId="{3CA98D70-3ADF-4C0C-B084-FBA4FCCE6693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41" creationId="{F46D86B1-05E5-4D55-BEB7-A92AC7B25D2B}"/>
          </ac:cxnSpMkLst>
        </pc:cxnChg>
      </pc:sldChg>
      <pc:sldChg chg="addSp delSp modSp mod">
        <pc:chgData name="亨宬 顏" userId="acb264e68cb3a08f" providerId="LiveId" clId="{A2FA7DAC-0C15-4C70-AE43-D2F1A224F845}" dt="2021-08-25T07:14:21.537" v="815" actId="1076"/>
        <pc:sldMkLst>
          <pc:docMk/>
          <pc:sldMk cId="1109457575" sldId="319"/>
        </pc:sldMkLst>
        <pc:spChg chg="mod">
          <ac:chgData name="亨宬 顏" userId="acb264e68cb3a08f" providerId="LiveId" clId="{A2FA7DAC-0C15-4C70-AE43-D2F1A224F845}" dt="2021-08-25T07:13:42.762" v="803" actId="20577"/>
          <ac:spMkLst>
            <pc:docMk/>
            <pc:sldMk cId="1109457575" sldId="319"/>
            <ac:spMk id="2" creationId="{F3B5D9FF-B8A9-4F1B-BA4C-DA7CADF955B2}"/>
          </ac:spMkLst>
        </pc:spChg>
        <pc:spChg chg="del">
          <ac:chgData name="亨宬 顏" userId="acb264e68cb3a08f" providerId="LiveId" clId="{A2FA7DAC-0C15-4C70-AE43-D2F1A224F845}" dt="2021-08-25T07:13:50.182" v="807" actId="478"/>
          <ac:spMkLst>
            <pc:docMk/>
            <pc:sldMk cId="1109457575" sldId="319"/>
            <ac:spMk id="23" creationId="{5EFC2796-40D1-4AB6-8E19-DE6028E21227}"/>
          </ac:spMkLst>
        </pc:spChg>
        <pc:spChg chg="mod">
          <ac:chgData name="亨宬 顏" userId="acb264e68cb3a08f" providerId="LiveId" clId="{A2FA7DAC-0C15-4C70-AE43-D2F1A224F845}" dt="2021-08-25T07:13:44.895" v="805" actId="20577"/>
          <ac:spMkLst>
            <pc:docMk/>
            <pc:sldMk cId="1109457575" sldId="319"/>
            <ac:spMk id="28" creationId="{F7017357-0C0F-492E-B9E8-0FBCEFCC74B6}"/>
          </ac:spMkLst>
        </pc:spChg>
        <pc:picChg chg="del">
          <ac:chgData name="亨宬 顏" userId="acb264e68cb3a08f" providerId="LiveId" clId="{A2FA7DAC-0C15-4C70-AE43-D2F1A224F845}" dt="2021-08-25T07:13:48.579" v="806" actId="478"/>
          <ac:picMkLst>
            <pc:docMk/>
            <pc:sldMk cId="1109457575" sldId="319"/>
            <ac:picMk id="5" creationId="{DC9C40BD-F1E7-47D5-AB1D-E29B64F43BEA}"/>
          </ac:picMkLst>
        </pc:picChg>
        <pc:picChg chg="add mod">
          <ac:chgData name="亨宬 顏" userId="acb264e68cb3a08f" providerId="LiveId" clId="{A2FA7DAC-0C15-4C70-AE43-D2F1A224F845}" dt="2021-08-25T07:14:21.537" v="815" actId="1076"/>
          <ac:picMkLst>
            <pc:docMk/>
            <pc:sldMk cId="1109457575" sldId="319"/>
            <ac:picMk id="6" creationId="{C646F67C-4ED4-494E-9A28-E653BBE5E506}"/>
          </ac:picMkLst>
        </pc:picChg>
      </pc:sldChg>
      <pc:sldChg chg="addSp delSp modSp mod">
        <pc:chgData name="亨宬 顏" userId="acb264e68cb3a08f" providerId="LiveId" clId="{A2FA7DAC-0C15-4C70-AE43-D2F1A224F845}" dt="2021-08-25T07:16:13.511" v="837" actId="1076"/>
        <pc:sldMkLst>
          <pc:docMk/>
          <pc:sldMk cId="4014316556" sldId="320"/>
        </pc:sldMkLst>
        <pc:picChg chg="add mod modCrop">
          <ac:chgData name="亨宬 顏" userId="acb264e68cb3a08f" providerId="LiveId" clId="{A2FA7DAC-0C15-4C70-AE43-D2F1A224F845}" dt="2021-08-25T07:15:55.777" v="827" actId="1076"/>
          <ac:picMkLst>
            <pc:docMk/>
            <pc:sldMk cId="4014316556" sldId="320"/>
            <ac:picMk id="5" creationId="{FDE9A14D-3EA5-4B6E-BBD8-46AEDAE1187A}"/>
          </ac:picMkLst>
        </pc:picChg>
        <pc:picChg chg="del">
          <ac:chgData name="亨宬 顏" userId="acb264e68cb3a08f" providerId="LiveId" clId="{A2FA7DAC-0C15-4C70-AE43-D2F1A224F845}" dt="2021-08-25T07:15:31.132" v="816" actId="478"/>
          <ac:picMkLst>
            <pc:docMk/>
            <pc:sldMk cId="4014316556" sldId="320"/>
            <ac:picMk id="6" creationId="{C744BF61-EC90-4AA0-B39A-48B212FF5681}"/>
          </ac:picMkLst>
        </pc:picChg>
        <pc:picChg chg="add mod modCrop">
          <ac:chgData name="亨宬 顏" userId="acb264e68cb3a08f" providerId="LiveId" clId="{A2FA7DAC-0C15-4C70-AE43-D2F1A224F845}" dt="2021-08-25T07:16:13.511" v="837" actId="1076"/>
          <ac:picMkLst>
            <pc:docMk/>
            <pc:sldMk cId="4014316556" sldId="320"/>
            <ac:picMk id="13" creationId="{6BE749C8-89AD-43A0-BECF-5D61650FA4D5}"/>
          </ac:picMkLst>
        </pc:picChg>
      </pc:sldChg>
      <pc:sldChg chg="addSp delSp modSp mod">
        <pc:chgData name="亨宬 顏" userId="acb264e68cb3a08f" providerId="LiveId" clId="{A2FA7DAC-0C15-4C70-AE43-D2F1A224F845}" dt="2021-08-25T07:16:31.856" v="843" actId="1076"/>
        <pc:sldMkLst>
          <pc:docMk/>
          <pc:sldMk cId="3964672674" sldId="321"/>
        </pc:sldMkLst>
        <pc:picChg chg="del">
          <ac:chgData name="亨宬 顏" userId="acb264e68cb3a08f" providerId="LiveId" clId="{A2FA7DAC-0C15-4C70-AE43-D2F1A224F845}" dt="2021-08-25T07:16:19.157" v="838" actId="478"/>
          <ac:picMkLst>
            <pc:docMk/>
            <pc:sldMk cId="3964672674" sldId="321"/>
            <ac:picMk id="5" creationId="{A4DD4C16-4283-47AE-B31D-1AA10B5A55AC}"/>
          </ac:picMkLst>
        </pc:picChg>
        <pc:picChg chg="add mod">
          <ac:chgData name="亨宬 顏" userId="acb264e68cb3a08f" providerId="LiveId" clId="{A2FA7DAC-0C15-4C70-AE43-D2F1A224F845}" dt="2021-08-25T07:16:31.856" v="843" actId="1076"/>
          <ac:picMkLst>
            <pc:docMk/>
            <pc:sldMk cId="3964672674" sldId="321"/>
            <ac:picMk id="6" creationId="{CA258E30-68EB-4E39-B9C2-2D33720113E6}"/>
          </ac:picMkLst>
        </pc:picChg>
      </pc:sldChg>
      <pc:sldChg chg="addSp delSp modSp mod">
        <pc:chgData name="亨宬 顏" userId="acb264e68cb3a08f" providerId="LiveId" clId="{A2FA7DAC-0C15-4C70-AE43-D2F1A224F845}" dt="2021-08-25T07:28:37.314" v="971" actId="6549"/>
        <pc:sldMkLst>
          <pc:docMk/>
          <pc:sldMk cId="3615439973" sldId="322"/>
        </pc:sldMkLst>
        <pc:graphicFrameChg chg="modGraphic">
          <ac:chgData name="亨宬 顏" userId="acb264e68cb3a08f" providerId="LiveId" clId="{A2FA7DAC-0C15-4C70-AE43-D2F1A224F845}" dt="2021-08-25T07:28:37.314" v="971" actId="6549"/>
          <ac:graphicFrameMkLst>
            <pc:docMk/>
            <pc:sldMk cId="3615439973" sldId="322"/>
            <ac:graphicFrameMk id="37" creationId="{8145AD33-D44E-432B-9D8F-607C327B3636}"/>
          </ac:graphicFrameMkLst>
        </pc:graphicFrameChg>
        <pc:picChg chg="add mod modCrop">
          <ac:chgData name="亨宬 顏" userId="acb264e68cb3a08f" providerId="LiveId" clId="{A2FA7DAC-0C15-4C70-AE43-D2F1A224F845}" dt="2021-08-25T07:25:17.784" v="965" actId="1076"/>
          <ac:picMkLst>
            <pc:docMk/>
            <pc:sldMk cId="3615439973" sldId="322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7:24:41.859" v="959" actId="478"/>
          <ac:picMkLst>
            <pc:docMk/>
            <pc:sldMk cId="3615439973" sldId="322"/>
            <ac:picMk id="36" creationId="{9C9C56AC-B5A9-47E8-8FE8-829BEFCA42C1}"/>
          </ac:picMkLst>
        </pc:picChg>
      </pc:sldChg>
      <pc:sldChg chg="modSp mod">
        <pc:chgData name="亨宬 顏" userId="acb264e68cb3a08f" providerId="LiveId" clId="{A2FA7DAC-0C15-4C70-AE43-D2F1A224F845}" dt="2021-08-25T06:59:04.789" v="297" actId="20577"/>
        <pc:sldMkLst>
          <pc:docMk/>
          <pc:sldMk cId="3190548263" sldId="339"/>
        </pc:sldMkLst>
        <pc:spChg chg="mod">
          <ac:chgData name="亨宬 顏" userId="acb264e68cb3a08f" providerId="LiveId" clId="{A2FA7DAC-0C15-4C70-AE43-D2F1A224F845}" dt="2021-08-25T06:59:04.789" v="297" actId="20577"/>
          <ac:spMkLst>
            <pc:docMk/>
            <pc:sldMk cId="3190548263" sldId="339"/>
            <ac:spMk id="33" creationId="{2BE9459E-100E-4005-A691-8AC98A359F1D}"/>
          </ac:spMkLst>
        </pc:spChg>
      </pc:sldChg>
      <pc:sldChg chg="modSp mod">
        <pc:chgData name="亨宬 顏" userId="acb264e68cb3a08f" providerId="LiveId" clId="{A2FA7DAC-0C15-4C70-AE43-D2F1A224F845}" dt="2021-08-25T06:34:03.334" v="115" actId="20577"/>
        <pc:sldMkLst>
          <pc:docMk/>
          <pc:sldMk cId="1988287731" sldId="349"/>
        </pc:sldMkLst>
        <pc:spChg chg="mod">
          <ac:chgData name="亨宬 顏" userId="acb264e68cb3a08f" providerId="LiveId" clId="{A2FA7DAC-0C15-4C70-AE43-D2F1A224F845}" dt="2021-08-25T06:33:25.074" v="38" actId="20577"/>
          <ac:spMkLst>
            <pc:docMk/>
            <pc:sldMk cId="1988287731" sldId="349"/>
            <ac:spMk id="4" creationId="{00000000-0000-0000-0000-000000000000}"/>
          </ac:spMkLst>
        </pc:spChg>
        <pc:spChg chg="mod">
          <ac:chgData name="亨宬 顏" userId="acb264e68cb3a08f" providerId="LiveId" clId="{A2FA7DAC-0C15-4C70-AE43-D2F1A224F845}" dt="2021-08-25T06:34:03.334" v="115" actId="20577"/>
          <ac:spMkLst>
            <pc:docMk/>
            <pc:sldMk cId="1988287731" sldId="349"/>
            <ac:spMk id="5" creationId="{00000000-0000-0000-0000-000000000000}"/>
          </ac:spMkLst>
        </pc:spChg>
      </pc:sldChg>
      <pc:sldChg chg="addSp delSp modSp mod">
        <pc:chgData name="亨宬 顏" userId="acb264e68cb3a08f" providerId="LiveId" clId="{A2FA7DAC-0C15-4C70-AE43-D2F1A224F845}" dt="2021-08-25T08:55:58.973" v="2097" actId="1076"/>
        <pc:sldMkLst>
          <pc:docMk/>
          <pc:sldMk cId="1913426525" sldId="355"/>
        </pc:sldMkLst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4" creationId="{2131EAB3-5A84-4D80-A48D-839ED2811506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6" creationId="{E01C76CA-2F3A-478D-A6A1-E0ED07464959}"/>
          </ac:spMkLst>
        </pc:spChg>
        <pc:spChg chg="add mod">
          <ac:chgData name="亨宬 顏" userId="acb264e68cb3a08f" providerId="LiveId" clId="{A2FA7DAC-0C15-4C70-AE43-D2F1A224F845}" dt="2021-08-25T07:29:38.508" v="973" actId="571"/>
          <ac:spMkLst>
            <pc:docMk/>
            <pc:sldMk cId="1913426525" sldId="355"/>
            <ac:spMk id="9" creationId="{96F8CCA1-3EE4-4200-B2F4-4F6D8AC92E80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1" creationId="{31B51D9D-F0F4-4E1D-9021-D888DA1C8B1A}"/>
          </ac:spMkLst>
        </pc:spChg>
        <pc:spChg chg="add 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3" creationId="{9FF924AD-2C99-4151-876B-4F66D9138530}"/>
          </ac:spMkLst>
        </pc:sp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3" creationId="{2BBDC126-01E9-4E4D-BAA9-8B350F1D6278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8" creationId="{9DA29857-8313-4FA2-8FF4-BAABCF441508}"/>
          </ac:picMkLst>
        </pc:picChg>
        <pc:picChg chg="del mod">
          <ac:chgData name="亨宬 顏" userId="acb264e68cb3a08f" providerId="LiveId" clId="{A2FA7DAC-0C15-4C70-AE43-D2F1A224F845}" dt="2021-08-25T07:36:52.378" v="1016" actId="478"/>
          <ac:picMkLst>
            <pc:docMk/>
            <pc:sldMk cId="1913426525" sldId="355"/>
            <ac:picMk id="10" creationId="{9749BAD0-C22D-483E-AEC3-41772A242544}"/>
          </ac:picMkLst>
        </pc:picChg>
        <pc:picChg chg="add mod">
          <ac:chgData name="亨宬 顏" userId="acb264e68cb3a08f" providerId="LiveId" clId="{A2FA7DAC-0C15-4C70-AE43-D2F1A224F845}" dt="2021-08-25T07:29:38.508" v="973" actId="571"/>
          <ac:picMkLst>
            <pc:docMk/>
            <pc:sldMk cId="1913426525" sldId="355"/>
            <ac:picMk id="12" creationId="{644896CA-6604-43C1-97C5-73B664DAA272}"/>
          </ac:picMkLst>
        </pc:picChg>
        <pc:picChg chg="add del mod">
          <ac:chgData name="亨宬 顏" userId="acb264e68cb3a08f" providerId="LiveId" clId="{A2FA7DAC-0C15-4C70-AE43-D2F1A224F845}" dt="2021-08-25T07:36:50.809" v="1015" actId="478"/>
          <ac:picMkLst>
            <pc:docMk/>
            <pc:sldMk cId="1913426525" sldId="355"/>
            <ac:picMk id="14" creationId="{CB985FDA-9B00-4E31-96BB-FCBB776AFCED}"/>
          </ac:picMkLst>
        </pc:pic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5" creationId="{A99192EC-8638-41C9-9E08-C153C4EBCEC1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026" creationId="{03DAB287-6E72-4A7E-A382-7B3448D3E5AD}"/>
          </ac:picMkLst>
        </pc:picChg>
      </pc:sldChg>
      <pc:sldChg chg="add">
        <pc:chgData name="亨宬 顏" userId="acb264e68cb3a08f" providerId="LiveId" clId="{A2FA7DAC-0C15-4C70-AE43-D2F1A224F845}" dt="2021-08-25T06:33:12.445" v="0" actId="2890"/>
        <pc:sldMkLst>
          <pc:docMk/>
          <pc:sldMk cId="2178372850" sldId="356"/>
        </pc:sldMkLst>
      </pc:sldChg>
      <pc:sldChg chg="delSp modSp new del mod">
        <pc:chgData name="亨宬 顏" userId="acb264e68cb3a08f" providerId="LiveId" clId="{A2FA7DAC-0C15-4C70-AE43-D2F1A224F845}" dt="2021-08-25T06:36:44.230" v="177" actId="47"/>
        <pc:sldMkLst>
          <pc:docMk/>
          <pc:sldMk cId="808818961" sldId="357"/>
        </pc:sldMkLst>
        <pc:spChg chg="mod">
          <ac:chgData name="亨宬 顏" userId="acb264e68cb3a08f" providerId="LiveId" clId="{A2FA7DAC-0C15-4C70-AE43-D2F1A224F845}" dt="2021-08-25T06:36:29.370" v="174" actId="20577"/>
          <ac:spMkLst>
            <pc:docMk/>
            <pc:sldMk cId="808818961" sldId="357"/>
            <ac:spMk id="2" creationId="{F2B52B62-120A-4A23-82B7-CE30F7378384}"/>
          </ac:spMkLst>
        </pc:spChg>
        <pc:spChg chg="del">
          <ac:chgData name="亨宬 顏" userId="acb264e68cb3a08f" providerId="LiveId" clId="{A2FA7DAC-0C15-4C70-AE43-D2F1A224F845}" dt="2021-08-25T06:36:34.711" v="175" actId="478"/>
          <ac:spMkLst>
            <pc:docMk/>
            <pc:sldMk cId="808818961" sldId="357"/>
            <ac:spMk id="3" creationId="{06A4A6BF-E891-4508-8AAB-A59751AC56E5}"/>
          </ac:spMkLst>
        </pc:spChg>
      </pc:sldChg>
      <pc:sldChg chg="addSp delSp modSp new mod">
        <pc:chgData name="亨宬 顏" userId="acb264e68cb3a08f" providerId="LiveId" clId="{A2FA7DAC-0C15-4C70-AE43-D2F1A224F845}" dt="2021-08-25T08:42:26.777" v="1714" actId="1076"/>
        <pc:sldMkLst>
          <pc:docMk/>
          <pc:sldMk cId="1466273698" sldId="357"/>
        </pc:sldMkLst>
        <pc:spChg chg="del">
          <ac:chgData name="亨宬 顏" userId="acb264e68cb3a08f" providerId="LiveId" clId="{A2FA7DAC-0C15-4C70-AE43-D2F1A224F845}" dt="2021-08-25T07:54:52.170" v="1488" actId="478"/>
          <ac:spMkLst>
            <pc:docMk/>
            <pc:sldMk cId="1466273698" sldId="357"/>
            <ac:spMk id="2" creationId="{18FF5F6E-36A5-4533-B882-8661FE91D140}"/>
          </ac:spMkLst>
        </pc:spChg>
        <pc:spChg chg="mod">
          <ac:chgData name="亨宬 顏" userId="acb264e68cb3a08f" providerId="LiveId" clId="{A2FA7DAC-0C15-4C70-AE43-D2F1A224F845}" dt="2021-08-25T08:41:28.235" v="1652" actId="1076"/>
          <ac:spMkLst>
            <pc:docMk/>
            <pc:sldMk cId="1466273698" sldId="357"/>
            <ac:spMk id="3" creationId="{BFDD276F-8E35-41FB-8E90-8CFDF6F0BFCF}"/>
          </ac:spMkLst>
        </pc:spChg>
        <pc:spChg chg="mod">
          <ac:chgData name="亨宬 顏" userId="acb264e68cb3a08f" providerId="LiveId" clId="{A2FA7DAC-0C15-4C70-AE43-D2F1A224F845}" dt="2021-08-25T07:54:48.362" v="1487" actId="20577"/>
          <ac:spMkLst>
            <pc:docMk/>
            <pc:sldMk cId="1466273698" sldId="357"/>
            <ac:spMk id="4" creationId="{A7B6EC92-3BB8-48A9-9D61-1C9159ACA81F}"/>
          </ac:spMkLst>
        </pc:spChg>
        <pc:spChg chg="mod">
          <ac:chgData name="亨宬 顏" userId="acb264e68cb3a08f" providerId="LiveId" clId="{A2FA7DAC-0C15-4C70-AE43-D2F1A224F845}" dt="2021-08-25T07:56:09.272" v="1507" actId="14100"/>
          <ac:spMkLst>
            <pc:docMk/>
            <pc:sldMk cId="1466273698" sldId="357"/>
            <ac:spMk id="5" creationId="{738520FB-3F16-4E65-A125-D05A629C6A40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8" creationId="{38C3025E-7A87-479C-A196-14B753A6166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9" creationId="{F8C0B66A-A492-434F-8598-1A77932AA2E4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2" creationId="{11AA8969-F7A0-426B-B89F-688561A048B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5" creationId="{9271493C-8A82-45DE-8FBE-A841609D646C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6" creationId="{BBB37AE4-6FC6-4258-87A0-265C90864E6C}"/>
          </ac:spMkLst>
        </pc:sp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7" creationId="{BE7DAF5D-D9BE-4A6E-9384-F5ED15FF01C1}"/>
          </ac:picMkLst>
        </pc:pic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1" creationId="{2E877E2E-47E5-4F46-8A57-D08C33AB0A61}"/>
          </ac:picMkLst>
        </pc:picChg>
        <pc:picChg chg="add mod modCrop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4" creationId="{3020341C-243B-4F27-80DE-30296EA8BB80}"/>
          </ac:picMkLst>
        </pc:picChg>
      </pc:sldChg>
      <pc:sldChg chg="delSp modSp new del mod">
        <pc:chgData name="亨宬 顏" userId="acb264e68cb3a08f" providerId="LiveId" clId="{A2FA7DAC-0C15-4C70-AE43-D2F1A224F845}" dt="2021-08-25T06:37:27.123" v="205" actId="47"/>
        <pc:sldMkLst>
          <pc:docMk/>
          <pc:sldMk cId="2076590762" sldId="357"/>
        </pc:sldMkLst>
        <pc:spChg chg="del">
          <ac:chgData name="亨宬 顏" userId="acb264e68cb3a08f" providerId="LiveId" clId="{A2FA7DAC-0C15-4C70-AE43-D2F1A224F845}" dt="2021-08-25T06:37:01.173" v="203" actId="478"/>
          <ac:spMkLst>
            <pc:docMk/>
            <pc:sldMk cId="2076590762" sldId="357"/>
            <ac:spMk id="2" creationId="{3F06EF74-1502-46FB-AC19-EF7B3146B784}"/>
          </ac:spMkLst>
        </pc:spChg>
        <pc:spChg chg="mod">
          <ac:chgData name="亨宬 顏" userId="acb264e68cb3a08f" providerId="LiveId" clId="{A2FA7DAC-0C15-4C70-AE43-D2F1A224F845}" dt="2021-08-25T06:36:58.463" v="202" actId="20577"/>
          <ac:spMkLst>
            <pc:docMk/>
            <pc:sldMk cId="2076590762" sldId="357"/>
            <ac:spMk id="4" creationId="{0843F227-621E-45B9-AD08-8866CFB469CE}"/>
          </ac:spMkLst>
        </pc:spChg>
      </pc:sldChg>
      <pc:sldChg chg="new del">
        <pc:chgData name="亨宬 顏" userId="acb264e68cb3a08f" providerId="LiveId" clId="{A2FA7DAC-0C15-4C70-AE43-D2F1A224F845}" dt="2021-08-25T06:36:44.230" v="177" actId="47"/>
        <pc:sldMkLst>
          <pc:docMk/>
          <pc:sldMk cId="301385154" sldId="358"/>
        </pc:sldMkLst>
      </pc:sldChg>
      <pc:sldChg chg="delSp modSp add del mod">
        <pc:chgData name="亨宬 顏" userId="acb264e68cb3a08f" providerId="LiveId" clId="{A2FA7DAC-0C15-4C70-AE43-D2F1A224F845}" dt="2021-08-25T08:44:00.349" v="1751" actId="47"/>
        <pc:sldMkLst>
          <pc:docMk/>
          <pc:sldMk cId="841943451" sldId="358"/>
        </pc:sldMkLst>
        <pc:spChg chg="mod">
          <ac:chgData name="亨宬 顏" userId="acb264e68cb3a08f" providerId="LiveId" clId="{A2FA7DAC-0C15-4C70-AE43-D2F1A224F845}" dt="2021-08-25T08:43:42.818" v="1741" actId="20577"/>
          <ac:spMkLst>
            <pc:docMk/>
            <pc:sldMk cId="841943451" sldId="358"/>
            <ac:spMk id="2" creationId="{F5A56F34-943B-4203-B6C6-2FF6C3A5B779}"/>
          </ac:spMkLst>
        </pc:spChg>
        <pc:spChg chg="del mod">
          <ac:chgData name="亨宬 顏" userId="acb264e68cb3a08f" providerId="LiveId" clId="{A2FA7DAC-0C15-4C70-AE43-D2F1A224F845}" dt="2021-08-25T08:43:50.981" v="1749" actId="478"/>
          <ac:spMkLst>
            <pc:docMk/>
            <pc:sldMk cId="841943451" sldId="358"/>
            <ac:spMk id="38" creationId="{2A15708E-8061-46EF-B559-8FC64757D2A8}"/>
          </ac:spMkLst>
        </pc:s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7" creationId="{BA160C5D-A93B-408F-BADC-6E69914668AD}"/>
          </ac:grpSpMkLst>
        </pc:gr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10" creationId="{A2B784D8-99F7-4121-86EF-4C3577BDC5E9}"/>
          </ac:grpSpMkLst>
        </pc:grpChg>
        <pc:graphicFrameChg chg="del">
          <ac:chgData name="亨宬 顏" userId="acb264e68cb3a08f" providerId="LiveId" clId="{A2FA7DAC-0C15-4C70-AE43-D2F1A224F845}" dt="2021-08-25T08:43:30.707" v="1717" actId="478"/>
          <ac:graphicFrameMkLst>
            <pc:docMk/>
            <pc:sldMk cId="841943451" sldId="358"/>
            <ac:graphicFrameMk id="37" creationId="{8145AD33-D44E-432B-9D8F-607C327B3636}"/>
          </ac:graphicFrameMkLst>
        </pc:graphicFrame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34" creationId="{348AFEB9-6EDF-4C78-820C-93FF7BA62813}"/>
          </ac:picMkLst>
        </pc:picChg>
      </pc:sldChg>
      <pc:sldChg chg="delSp modSp new mod">
        <pc:chgData name="亨宬 顏" userId="acb264e68cb3a08f" providerId="LiveId" clId="{A2FA7DAC-0C15-4C70-AE43-D2F1A224F845}" dt="2021-08-25T08:55:26.279" v="2095" actId="1076"/>
        <pc:sldMkLst>
          <pc:docMk/>
          <pc:sldMk cId="1019954835" sldId="359"/>
        </pc:sldMkLst>
        <pc:spChg chg="del">
          <ac:chgData name="亨宬 顏" userId="acb264e68cb3a08f" providerId="LiveId" clId="{A2FA7DAC-0C15-4C70-AE43-D2F1A224F845}" dt="2021-08-25T08:44:02.918" v="1752" actId="478"/>
          <ac:spMkLst>
            <pc:docMk/>
            <pc:sldMk cId="1019954835" sldId="359"/>
            <ac:spMk id="2" creationId="{E377F370-EAF3-4B8A-B999-24BDA2821A14}"/>
          </ac:spMkLst>
        </pc:spChg>
        <pc:spChg chg="mod">
          <ac:chgData name="亨宬 顏" userId="acb264e68cb3a08f" providerId="LiveId" clId="{A2FA7DAC-0C15-4C70-AE43-D2F1A224F845}" dt="2021-08-25T08:55:26.279" v="2095" actId="1076"/>
          <ac:spMkLst>
            <pc:docMk/>
            <pc:sldMk cId="1019954835" sldId="359"/>
            <ac:spMk id="4" creationId="{E1CC7D18-0C60-4DFF-B48D-586E20DDFA3E}"/>
          </ac:spMkLst>
        </pc:spChg>
        <pc:spChg chg="mod">
          <ac:chgData name="亨宬 顏" userId="acb264e68cb3a08f" providerId="LiveId" clId="{A2FA7DAC-0C15-4C70-AE43-D2F1A224F845}" dt="2021-08-25T08:55:19.972" v="2094" actId="1076"/>
          <ac:spMkLst>
            <pc:docMk/>
            <pc:sldMk cId="1019954835" sldId="359"/>
            <ac:spMk id="5" creationId="{74B1B3DF-5673-4336-A8F7-59DF98CC20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</dgm:pt>
    <dgm:pt modelId="{2E6AEB99-D4A2-4B65-BF8F-63A2346213F9}" type="pres">
      <dgm:prSet presAssocID="{75E102F9-A51E-4204-80B3-06074A38E772}" presName="connTx" presStyleLbl="parChTrans1D2" presStyleIdx="0" presStyleCnt="2"/>
      <dgm:spPr/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</dgm:pt>
    <dgm:pt modelId="{A08258FB-EB7E-4736-B8D4-9AAFA7C08C5E}" type="pres">
      <dgm:prSet presAssocID="{9C3601A9-6C50-4484-B2BF-03EDD335C238}" presName="connTx" presStyleLbl="parChTrans1D3" presStyleIdx="0" presStyleCnt="2"/>
      <dgm:spPr/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</dgm:pt>
    <dgm:pt modelId="{1CC89566-9FD4-43A3-88DD-99386B7720D2}" type="pres">
      <dgm:prSet presAssocID="{0F9876CE-0C39-4A3C-874A-3FB00DE7AD14}" presName="connTx" presStyleLbl="parChTrans1D4" presStyleIdx="0" presStyleCnt="1"/>
      <dgm:spPr/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</dgm:pt>
    <dgm:pt modelId="{76E672DE-65A8-4928-B3E8-138886BA52D8}" type="pres">
      <dgm:prSet presAssocID="{14752B0A-8C9E-4CBF-B5B2-EC2B49C011A0}" presName="connTx" presStyleLbl="parChTrans1D3" presStyleIdx="1" presStyleCnt="2"/>
      <dgm:spPr/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</dgm:pt>
    <dgm:pt modelId="{5944E024-1DFB-41A1-83AB-375C939DB1B4}" type="pres">
      <dgm:prSet presAssocID="{25AF5740-0CB1-4BA5-8904-176C148961ED}" presName="connTx" presStyleLbl="parChTrans1D2" presStyleIdx="1" presStyleCnt="2"/>
      <dgm:spPr/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21.github.io/MSC21_Documentation/" TargetMode="External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MindSporeChallenge21/msc21_evaluation_ex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.com/submission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github.com/MindSpore-Pathlogy-Diagnosis-Challenge" TargetMode="External"/><Relationship Id="rId7" Type="http://schemas.openxmlformats.org/officeDocument/2006/relationships/image" Target="../media/image67.png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ndsporechallenge.com/" TargetMode="External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4">
            <a:extLst>
              <a:ext uri="{FF2B5EF4-FFF2-40B4-BE49-F238E27FC236}">
                <a16:creationId xmlns:a16="http://schemas.microsoft.com/office/drawing/2014/main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MindSpore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Evaluation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Create Bucket and Upload Files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5943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dirty="0">
                <a:solidFill>
                  <a:srgbClr val="0A50B6"/>
                </a:solidFill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948174" y="3158500"/>
            <a:ext cx="423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an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de-DE" altLang="zh-TW" sz="11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lang="de-DE" altLang="zh-TW" sz="11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etadata_url =&gt; </a:t>
              </a:r>
              <a:r>
                <a:rPr lang="de-DE" altLang="zh-TW" sz="11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images metadata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220717" y="3839195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84713B-D07D-4978-A6AD-C928900B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62" y="2981728"/>
            <a:ext cx="2553521" cy="367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7655-FF76-449A-87D6-CBD2C72C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39" y="884655"/>
            <a:ext cx="6202461" cy="192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FB18D-F38A-404F-8CF8-17E5E58A8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39" y="272700"/>
            <a:ext cx="6202462" cy="57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F329A-7832-492E-9CB0-3478FE7D9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400" y="2948675"/>
            <a:ext cx="2379867" cy="3712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25D07-9582-4066-89F6-BD9526E03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997" y="4558206"/>
            <a:ext cx="5586214" cy="8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C319EE-B144-47D5-B3BA-B949DC5B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76" y="3936792"/>
            <a:ext cx="8304360" cy="1251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an Algorithm?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3931754"/>
            <a:ext cx="4084380" cy="1476031"/>
            <a:chOff x="6525364" y="3768884"/>
            <a:chExt cx="4084380" cy="101161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00211"/>
              <a:ext cx="3845940" cy="68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The hyperparameters depends on your code</a:t>
              </a:r>
              <a:endParaRPr lang="zh-CN" altLang="en-US" sz="12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134068"/>
            <a:ext cx="4084380" cy="1340191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</a:t>
              </a:r>
              <a:r>
                <a:rPr lang="en-US" altLang="zh-CN" sz="1100" dirty="0">
                  <a:sym typeface="Wingdings" panose="05000000000000000000" pitchFamily="2" charset="2"/>
                </a:rPr>
                <a:t>  The </a:t>
              </a:r>
              <a:r>
                <a:rPr lang="en-US" altLang="zh-CN" sz="1100" b="1" dirty="0">
                  <a:sym typeface="Wingdings" panose="05000000000000000000" pitchFamily="2" charset="2"/>
                </a:rPr>
                <a:t>parameters need to be parsed</a:t>
              </a:r>
              <a:r>
                <a:rPr lang="en-US" altLang="zh-CN" sz="1100" dirty="0">
                  <a:sym typeface="Wingdings" panose="05000000000000000000" pitchFamily="2" charset="2"/>
                </a:rPr>
                <a:t> in your algorithm </a:t>
              </a:r>
              <a:r>
                <a:rPr lang="en-US" altLang="zh-CN" sz="1100" b="1" dirty="0">
                  <a:sym typeface="Wingdings" panose="05000000000000000000" pitchFamily="2" charset="2"/>
                </a:rPr>
                <a:t>code</a:t>
              </a:r>
              <a:r>
                <a:rPr lang="en-US" altLang="zh-CN" sz="1100" dirty="0">
                  <a:sym typeface="Wingdings" panose="05000000000000000000" pitchFamily="2" charset="2"/>
                </a:rPr>
                <a:t> to obtain the training </a:t>
              </a:r>
              <a:r>
                <a:rPr lang="en-US" altLang="zh-CN" sz="1100" b="1" dirty="0">
                  <a:sym typeface="Wingdings" panose="05000000000000000000" pitchFamily="2" charset="2"/>
                </a:rPr>
                <a:t>output</a:t>
              </a:r>
              <a:r>
                <a:rPr lang="en-US" altLang="zh-CN" sz="1100" dirty="0">
                  <a:sym typeface="Wingdings" panose="05000000000000000000" pitchFamily="2" charset="2"/>
                </a:rPr>
                <a:t>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134068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F7355-E9F4-4835-9033-C74F29B5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425" y="1351450"/>
            <a:ext cx="6286915" cy="1589795"/>
          </a:xfrm>
          <a:prstGeom prst="rect">
            <a:avLst/>
          </a:prstGeom>
        </p:spPr>
      </p:pic>
      <p:sp>
        <p:nvSpPr>
          <p:cNvPr id="34" name="îś1íḓè">
            <a:extLst>
              <a:ext uri="{FF2B5EF4-FFF2-40B4-BE49-F238E27FC236}">
                <a16:creationId xmlns:a16="http://schemas.microsoft.com/office/drawing/2014/main" id="{0AE16317-A2C8-4E78-87B4-BB496EE48353}"/>
              </a:ext>
            </a:extLst>
          </p:cNvPr>
          <p:cNvSpPr/>
          <p:nvPr/>
        </p:nvSpPr>
        <p:spPr>
          <a:xfrm>
            <a:off x="5854046" y="2831202"/>
            <a:ext cx="6202526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Add Parser in the code to handle the Output Mapping </a:t>
            </a:r>
            <a:endParaRPr lang="zh-CN" altLang="en-US" sz="2000" b="1" dirty="0"/>
          </a:p>
        </p:txBody>
      </p:sp>
      <p:sp>
        <p:nvSpPr>
          <p:cNvPr id="36" name="îś1íḓè">
            <a:extLst>
              <a:ext uri="{FF2B5EF4-FFF2-40B4-BE49-F238E27FC236}">
                <a16:creationId xmlns:a16="http://schemas.microsoft.com/office/drawing/2014/main" id="{CA1D1A63-DEE7-437F-846D-9B295C49677D}"/>
              </a:ext>
            </a:extLst>
          </p:cNvPr>
          <p:cNvSpPr/>
          <p:nvPr/>
        </p:nvSpPr>
        <p:spPr>
          <a:xfrm>
            <a:off x="8861196" y="5136808"/>
            <a:ext cx="3195376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Add Output Path Parameter</a:t>
            </a:r>
            <a:endParaRPr lang="zh-CN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1B841-F156-48B0-9248-DE36F456459A}"/>
              </a:ext>
            </a:extLst>
          </p:cNvPr>
          <p:cNvSpPr txBox="1"/>
          <p:nvPr/>
        </p:nvSpPr>
        <p:spPr>
          <a:xfrm>
            <a:off x="5477425" y="5614793"/>
            <a:ext cx="6531811" cy="1077218"/>
          </a:xfrm>
          <a:prstGeom prst="rect">
            <a:avLst/>
          </a:prstGeom>
          <a:solidFill>
            <a:srgbClr val="FF5A9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dirty="0">
                <a:solidFill>
                  <a:schemeClr val="bg1"/>
                </a:solidFill>
              </a:rPr>
              <a:t>The output </a:t>
            </a:r>
            <a:r>
              <a:rPr lang="en-US" altLang="zh-TW" sz="1600" b="1" dirty="0">
                <a:solidFill>
                  <a:schemeClr val="bg1"/>
                </a:solidFill>
              </a:rPr>
              <a:t>parameter</a:t>
            </a:r>
            <a:r>
              <a:rPr lang="en-US" altLang="zh-TW" sz="1600" dirty="0">
                <a:solidFill>
                  <a:schemeClr val="bg1"/>
                </a:solidFill>
              </a:rPr>
              <a:t> will further be used to point to an </a:t>
            </a:r>
            <a:r>
              <a:rPr lang="en-US" altLang="zh-TW" sz="1600" b="1" dirty="0">
                <a:solidFill>
                  <a:schemeClr val="bg1"/>
                </a:solidFill>
              </a:rPr>
              <a:t>OBS</a:t>
            </a:r>
            <a:r>
              <a:rPr lang="en-US" altLang="zh-TW" sz="1600" dirty="0">
                <a:solidFill>
                  <a:schemeClr val="bg1"/>
                </a:solidFill>
              </a:rPr>
              <a:t> location. However, in your code, there will be a </a:t>
            </a:r>
            <a:r>
              <a:rPr lang="en-US" altLang="zh-TW" sz="1600" b="1" dirty="0">
                <a:solidFill>
                  <a:schemeClr val="bg1"/>
                </a:solidFill>
              </a:rPr>
              <a:t>temp</a:t>
            </a:r>
            <a:r>
              <a:rPr lang="en-US" altLang="zh-TW" sz="1600" dirty="0">
                <a:solidFill>
                  <a:schemeClr val="bg1"/>
                </a:solidFill>
              </a:rPr>
              <a:t> local location address to you as the </a:t>
            </a:r>
            <a:r>
              <a:rPr lang="en-US" altLang="zh-TW" sz="1600" b="1" dirty="0">
                <a:solidFill>
                  <a:schemeClr val="bg1"/>
                </a:solidFill>
              </a:rPr>
              <a:t>value</a:t>
            </a:r>
            <a:r>
              <a:rPr lang="en-US" altLang="zh-TW" sz="1600" dirty="0">
                <a:solidFill>
                  <a:schemeClr val="bg1"/>
                </a:solidFill>
              </a:rPr>
              <a:t>. Everything store to this local location will </a:t>
            </a:r>
            <a:r>
              <a:rPr lang="en-US" altLang="zh-TW" sz="1600" b="1" dirty="0">
                <a:solidFill>
                  <a:schemeClr val="bg1"/>
                </a:solidFill>
              </a:rPr>
              <a:t>upload</a:t>
            </a:r>
            <a:r>
              <a:rPr lang="en-US" altLang="zh-TW" sz="1600" dirty="0">
                <a:solidFill>
                  <a:schemeClr val="bg1"/>
                </a:solidFill>
              </a:rPr>
              <a:t> to designated OBS after the training job done.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ïṩḻïďê">
            <a:extLst>
              <a:ext uri="{FF2B5EF4-FFF2-40B4-BE49-F238E27FC236}">
                <a16:creationId xmlns:a16="http://schemas.microsoft.com/office/drawing/2014/main" id="{B3B8A77C-6D46-40B3-9807-1950677E1A6D}"/>
              </a:ext>
            </a:extLst>
          </p:cNvPr>
          <p:cNvSpPr/>
          <p:nvPr/>
        </p:nvSpPr>
        <p:spPr>
          <a:xfrm>
            <a:off x="7695932" y="1901477"/>
            <a:ext cx="1382080" cy="432793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ïṩḻïďê">
            <a:extLst>
              <a:ext uri="{FF2B5EF4-FFF2-40B4-BE49-F238E27FC236}">
                <a16:creationId xmlns:a16="http://schemas.microsoft.com/office/drawing/2014/main" id="{5054A656-7CDC-4D95-9D31-BD6501A78E55}"/>
              </a:ext>
            </a:extLst>
          </p:cNvPr>
          <p:cNvSpPr/>
          <p:nvPr/>
        </p:nvSpPr>
        <p:spPr>
          <a:xfrm>
            <a:off x="9767844" y="4310955"/>
            <a:ext cx="790177" cy="399766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 Training Job?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C6AF43-10A6-4E2E-B00F-B4A21579C14F}"/>
              </a:ext>
            </a:extLst>
          </p:cNvPr>
          <p:cNvSpPr txBox="1"/>
          <p:nvPr/>
        </p:nvSpPr>
        <p:spPr>
          <a:xfrm>
            <a:off x="5730337" y="5457033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Select the Training Output Location from your OBS</a:t>
            </a:r>
          </a:p>
          <a:p>
            <a:pPr algn="r"/>
            <a:r>
              <a:rPr lang="en-US" altLang="zh-TW" sz="1200" dirty="0"/>
              <a:t>And it will autofill the Hyperparameter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0903F-CCF4-4696-9EB9-4DDCA2C9F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" t="14093" r="121" b="-65"/>
          <a:stretch/>
        </p:blipFill>
        <p:spPr>
          <a:xfrm>
            <a:off x="4660214" y="3662329"/>
            <a:ext cx="7167437" cy="1783702"/>
          </a:xfrm>
          <a:prstGeom prst="rect">
            <a:avLst/>
          </a:prstGeom>
        </p:spPr>
      </p:pic>
      <p:sp>
        <p:nvSpPr>
          <p:cNvPr id="32" name="ïṩḻïďê">
            <a:extLst>
              <a:ext uri="{FF2B5EF4-FFF2-40B4-BE49-F238E27FC236}">
                <a16:creationId xmlns:a16="http://schemas.microsoft.com/office/drawing/2014/main" id="{06825E82-2C1E-48D6-99BB-E6647A2AD0E9}"/>
              </a:ext>
            </a:extLst>
          </p:cNvPr>
          <p:cNvSpPr/>
          <p:nvPr/>
        </p:nvSpPr>
        <p:spPr>
          <a:xfrm>
            <a:off x="9090369" y="4181561"/>
            <a:ext cx="817201" cy="392135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41" y="1762333"/>
            <a:ext cx="6091928" cy="24137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373361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Your can handle the </a:t>
            </a:r>
            <a:r>
              <a:rPr lang="en-US" altLang="zh-CN" sz="1100" b="1" dirty="0"/>
              <a:t>hyperparameter based on your code.</a:t>
            </a:r>
            <a:endParaRPr lang="zh-CN" altLang="en-US" sz="1100" b="1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AC95D-1088-4BAF-8D5C-7BBCE968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1" y="2650111"/>
            <a:ext cx="6278277" cy="10343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A2FBB37-47F4-4D22-A57D-42A98089A675}"/>
              </a:ext>
            </a:extLst>
          </p:cNvPr>
          <p:cNvSpPr/>
          <p:nvPr/>
        </p:nvSpPr>
        <p:spPr>
          <a:xfrm>
            <a:off x="5306542" y="3277343"/>
            <a:ext cx="6278276" cy="407146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CCE625-6DF0-44C5-8B92-39894E431D8B}"/>
              </a:ext>
            </a:extLst>
          </p:cNvPr>
          <p:cNvSpPr txBox="1"/>
          <p:nvPr/>
        </p:nvSpPr>
        <p:spPr>
          <a:xfrm>
            <a:off x="10553505" y="3324152"/>
            <a:ext cx="1130495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chemeClr val="bg2"/>
                </a:solidFill>
              </a:rPr>
              <a:t>ONLY</a:t>
            </a:r>
            <a:r>
              <a:rPr lang="zh-TW" altLang="en-US" sz="1400" b="1" dirty="0">
                <a:solidFill>
                  <a:schemeClr val="bg2"/>
                </a:solidFill>
              </a:rPr>
              <a:t> </a:t>
            </a:r>
            <a:r>
              <a:rPr lang="en-US" altLang="zh-TW" sz="1400" b="1" dirty="0">
                <a:solidFill>
                  <a:schemeClr val="bg2"/>
                </a:solidFill>
              </a:rPr>
              <a:t>1 !!</a:t>
            </a:r>
            <a:endParaRPr lang="zh-TW" altLang="en-US" sz="1400" b="1" dirty="0">
              <a:solidFill>
                <a:schemeClr val="bg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19163F-8B19-4EFA-96AE-9C23D83E71F7}"/>
              </a:ext>
            </a:extLst>
          </p:cNvPr>
          <p:cNvGrpSpPr/>
          <p:nvPr/>
        </p:nvGrpSpPr>
        <p:grpSpPr>
          <a:xfrm>
            <a:off x="7277477" y="4389032"/>
            <a:ext cx="4241423" cy="728609"/>
            <a:chOff x="5306541" y="4949981"/>
            <a:chExt cx="4241423" cy="7286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589A3C-AF3B-47EF-B61D-80E817E33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776" b="-1978"/>
            <a:stretch/>
          </p:blipFill>
          <p:spPr>
            <a:xfrm>
              <a:off x="7157046" y="4949981"/>
              <a:ext cx="2390918" cy="72860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73CB047-9ADB-4FBA-8DAC-91FC9FE67A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221"/>
            <a:stretch/>
          </p:blipFill>
          <p:spPr>
            <a:xfrm>
              <a:off x="5306541" y="4949981"/>
              <a:ext cx="2220049" cy="714475"/>
            </a:xfrm>
            <a:prstGeom prst="rect">
              <a:avLst/>
            </a:prstGeom>
          </p:spPr>
        </p:pic>
      </p:grpSp>
      <p:sp>
        <p:nvSpPr>
          <p:cNvPr id="53" name="ïṩḻïďê">
            <a:extLst>
              <a:ext uri="{FF2B5EF4-FFF2-40B4-BE49-F238E27FC236}">
                <a16:creationId xmlns:a16="http://schemas.microsoft.com/office/drawing/2014/main" id="{6D26208E-3259-47F1-9296-DE4C56B2DCB5}"/>
              </a:ext>
            </a:extLst>
          </p:cNvPr>
          <p:cNvSpPr/>
          <p:nvPr/>
        </p:nvSpPr>
        <p:spPr>
          <a:xfrm>
            <a:off x="7364644" y="4447699"/>
            <a:ext cx="1601099" cy="607555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4D89C9-06F9-42EF-B0BC-CCB8583B71CC}"/>
              </a:ext>
            </a:extLst>
          </p:cNvPr>
          <p:cNvCxnSpPr>
            <a:endCxn id="53" idx="1"/>
          </p:cNvCxnSpPr>
          <p:nvPr/>
        </p:nvCxnSpPr>
        <p:spPr>
          <a:xfrm>
            <a:off x="5279302" y="3347108"/>
            <a:ext cx="2085342" cy="140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D333C1-3854-4984-9AD2-7539FEB86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136" y="5640602"/>
            <a:ext cx="5668682" cy="646336"/>
          </a:xfrm>
          <a:prstGeom prst="rect">
            <a:avLst/>
          </a:prstGeom>
        </p:spPr>
      </p:pic>
      <p:sp>
        <p:nvSpPr>
          <p:cNvPr id="55" name="îś1íḓè">
            <a:extLst>
              <a:ext uri="{FF2B5EF4-FFF2-40B4-BE49-F238E27FC236}">
                <a16:creationId xmlns:a16="http://schemas.microsoft.com/office/drawing/2014/main" id="{4189BE4C-1046-4710-8B77-6FBC56FCD221}"/>
              </a:ext>
            </a:extLst>
          </p:cNvPr>
          <p:cNvSpPr/>
          <p:nvPr/>
        </p:nvSpPr>
        <p:spPr>
          <a:xfrm>
            <a:off x="8965743" y="6216660"/>
            <a:ext cx="2827731" cy="3383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92500" lnSpcReduction="20000"/>
          </a:bodyPr>
          <a:lstStyle/>
          <a:p>
            <a:pPr algn="ctr"/>
            <a:r>
              <a:rPr lang="en-US" altLang="zh-TW" sz="1200" b="1" dirty="0"/>
              <a:t>Select Logs Output folder in OBS</a:t>
            </a:r>
            <a:endParaRPr lang="zh-CN" altLang="en-US" sz="1200" b="1" dirty="0"/>
          </a:p>
        </p:txBody>
      </p:sp>
      <p:sp>
        <p:nvSpPr>
          <p:cNvPr id="56" name="îś1íḓè">
            <a:extLst>
              <a:ext uri="{FF2B5EF4-FFF2-40B4-BE49-F238E27FC236}">
                <a16:creationId xmlns:a16="http://schemas.microsoft.com/office/drawing/2014/main" id="{421A014E-6617-400A-B454-908134FA5B19}"/>
              </a:ext>
            </a:extLst>
          </p:cNvPr>
          <p:cNvSpPr/>
          <p:nvPr/>
        </p:nvSpPr>
        <p:spPr>
          <a:xfrm>
            <a:off x="8965742" y="5000141"/>
            <a:ext cx="2827731" cy="3383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92500" lnSpcReduction="20000"/>
          </a:bodyPr>
          <a:lstStyle/>
          <a:p>
            <a:pPr algn="ctr"/>
            <a:r>
              <a:rPr lang="en-US" altLang="zh-TW" sz="1200" b="1" dirty="0"/>
              <a:t>Specify the Resources </a:t>
            </a:r>
            <a:r>
              <a:rPr lang="en-US" altLang="zh-TW" sz="1200" b="1" i="1" u="sng" dirty="0"/>
              <a:t>(!! 1 Ascend!!)</a:t>
            </a:r>
            <a:endParaRPr lang="zh-CN" altLang="en-US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C0C10-0F6D-443D-BA64-D4D8BA1449D3}"/>
              </a:ext>
            </a:extLst>
          </p:cNvPr>
          <p:cNvCxnSpPr>
            <a:cxnSpLocks/>
          </p:cNvCxnSpPr>
          <p:nvPr/>
        </p:nvCxnSpPr>
        <p:spPr>
          <a:xfrm>
            <a:off x="3611445" y="5712631"/>
            <a:ext cx="5451397" cy="2027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21489F-3B49-49D0-BF08-95F45F49A1F6}"/>
              </a:ext>
            </a:extLst>
          </p:cNvPr>
          <p:cNvSpPr txBox="1"/>
          <p:nvPr/>
        </p:nvSpPr>
        <p:spPr>
          <a:xfrm>
            <a:off x="5154020" y="5329397"/>
            <a:ext cx="27198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sz="1800" dirty="0"/>
              <a:t>data_url</a:t>
            </a:r>
          </a:p>
          <a:p>
            <a:endParaRPr lang="de-DE" altLang="zh-TW" sz="1050" dirty="0"/>
          </a:p>
          <a:p>
            <a:r>
              <a:rPr lang="de-DE" altLang="zh-TW" sz="1800" dirty="0"/>
              <a:t>label_url</a:t>
            </a:r>
          </a:p>
          <a:p>
            <a:r>
              <a:rPr lang="de-DE" altLang="zh-TW" sz="1800" dirty="0"/>
              <a:t>metadata_url</a:t>
            </a:r>
            <a:endParaRPr lang="zh-TW" altLang="en-US" sz="1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output_url</a:t>
            </a:r>
            <a:endParaRPr lang="en-US" altLang="zh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E97D0-E9D0-4423-A2CA-45A8814B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9" y="5499495"/>
            <a:ext cx="4740167" cy="85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53C03E-545A-4060-A8C4-707A3D3B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86" y="2451907"/>
            <a:ext cx="3108832" cy="10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E1BB8A-9FA9-4257-9DA2-4AB3ED01BC5F}"/>
              </a:ext>
            </a:extLst>
          </p:cNvPr>
          <p:cNvGrpSpPr/>
          <p:nvPr/>
        </p:nvGrpSpPr>
        <p:grpSpPr>
          <a:xfrm>
            <a:off x="0" y="693106"/>
            <a:ext cx="12192000" cy="5750688"/>
            <a:chOff x="0" y="693106"/>
            <a:chExt cx="12192000" cy="5750688"/>
          </a:xfrm>
        </p:grpSpPr>
        <p:sp>
          <p:nvSpPr>
            <p:cNvPr id="6" name="ïşḻiḍé">
              <a:extLst>
                <a:ext uri="{FF2B5EF4-FFF2-40B4-BE49-F238E27FC236}">
                  <a16:creationId xmlns:a16="http://schemas.microsoft.com/office/drawing/2014/main" id="{24477DA0-D827-433C-9334-F60821AB1C50}"/>
                </a:ext>
              </a:extLst>
            </p:cNvPr>
            <p:cNvSpPr/>
            <p:nvPr/>
          </p:nvSpPr>
          <p:spPr>
            <a:xfrm>
              <a:off x="0" y="3316728"/>
              <a:ext cx="12192000" cy="615576"/>
            </a:xfrm>
            <a:prstGeom prst="homePlat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85000"/>
                  </a:schemeClr>
                </a:gs>
                <a:gs pos="100000">
                  <a:schemeClr val="accent3">
                    <a:alpha val="78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txBody>
            <a:bodyPr wrap="none" tIns="180000" rtlCol="0" anchor="t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8275ACE-C5F3-47C6-BA6E-68AF363DDEDA}"/>
                </a:ext>
              </a:extLst>
            </p:cNvPr>
            <p:cNvCxnSpPr/>
            <p:nvPr/>
          </p:nvCxnSpPr>
          <p:spPr>
            <a:xfrm>
              <a:off x="719138" y="3617613"/>
              <a:ext cx="10753725" cy="13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$ļîḑé">
              <a:extLst>
                <a:ext uri="{FF2B5EF4-FFF2-40B4-BE49-F238E27FC236}">
                  <a16:creationId xmlns:a16="http://schemas.microsoft.com/office/drawing/2014/main" id="{66B2005E-01F8-4DE3-8A99-5D9ACE81951C}"/>
                </a:ext>
              </a:extLst>
            </p:cNvPr>
            <p:cNvSpPr/>
            <p:nvPr/>
          </p:nvSpPr>
          <p:spPr>
            <a:xfrm>
              <a:off x="1531141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í$ḷiḋè">
              <a:extLst>
                <a:ext uri="{FF2B5EF4-FFF2-40B4-BE49-F238E27FC236}">
                  <a16:creationId xmlns:a16="http://schemas.microsoft.com/office/drawing/2014/main" id="{AA127101-A0A0-41E6-B12F-0C5BD05EB048}"/>
                </a:ext>
              </a:extLst>
            </p:cNvPr>
            <p:cNvSpPr/>
            <p:nvPr/>
          </p:nvSpPr>
          <p:spPr>
            <a:xfrm>
              <a:off x="1394590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îśľïḍe">
              <a:extLst>
                <a:ext uri="{FF2B5EF4-FFF2-40B4-BE49-F238E27FC236}">
                  <a16:creationId xmlns:a16="http://schemas.microsoft.com/office/drawing/2014/main" id="{5AE37450-6CE6-4339-82BF-F2A097E02971}"/>
                </a:ext>
              </a:extLst>
            </p:cNvPr>
            <p:cNvSpPr/>
            <p:nvPr/>
          </p:nvSpPr>
          <p:spPr>
            <a:xfrm>
              <a:off x="1534731" y="2289082"/>
              <a:ext cx="366264" cy="263654"/>
            </a:xfrm>
            <a:custGeom>
              <a:avLst/>
              <a:gdLst>
                <a:gd name="connsiteX0" fmla="*/ 67893 w 607286"/>
                <a:gd name="connsiteY0" fmla="*/ 324883 h 437153"/>
                <a:gd name="connsiteX1" fmla="*/ 296916 w 607286"/>
                <a:gd name="connsiteY1" fmla="*/ 324883 h 437153"/>
                <a:gd name="connsiteX2" fmla="*/ 310370 w 607286"/>
                <a:gd name="connsiteY2" fmla="*/ 324883 h 437153"/>
                <a:gd name="connsiteX3" fmla="*/ 539393 w 607286"/>
                <a:gd name="connsiteY3" fmla="*/ 324883 h 437153"/>
                <a:gd name="connsiteX4" fmla="*/ 607286 w 607286"/>
                <a:gd name="connsiteY4" fmla="*/ 415370 h 437153"/>
                <a:gd name="connsiteX5" fmla="*/ 607286 w 607286"/>
                <a:gd name="connsiteY5" fmla="*/ 437153 h 437153"/>
                <a:gd name="connsiteX6" fmla="*/ 0 w 607286"/>
                <a:gd name="connsiteY6" fmla="*/ 437153 h 437153"/>
                <a:gd name="connsiteX7" fmla="*/ 0 w 607286"/>
                <a:gd name="connsiteY7" fmla="*/ 415370 h 437153"/>
                <a:gd name="connsiteX8" fmla="*/ 306838 w 607286"/>
                <a:gd name="connsiteY8" fmla="*/ 130969 h 437153"/>
                <a:gd name="connsiteX9" fmla="*/ 311222 w 607286"/>
                <a:gd name="connsiteY9" fmla="*/ 151745 h 437153"/>
                <a:gd name="connsiteX10" fmla="*/ 332126 w 607286"/>
                <a:gd name="connsiteY10" fmla="*/ 147293 h 437153"/>
                <a:gd name="connsiteX11" fmla="*/ 335962 w 607286"/>
                <a:gd name="connsiteY11" fmla="*/ 165414 h 437153"/>
                <a:gd name="connsiteX12" fmla="*/ 315137 w 607286"/>
                <a:gd name="connsiteY12" fmla="*/ 169866 h 437153"/>
                <a:gd name="connsiteX13" fmla="*/ 319599 w 607286"/>
                <a:gd name="connsiteY13" fmla="*/ 190643 h 437153"/>
                <a:gd name="connsiteX14" fmla="*/ 301514 w 607286"/>
                <a:gd name="connsiteY14" fmla="*/ 194548 h 437153"/>
                <a:gd name="connsiteX15" fmla="*/ 297052 w 607286"/>
                <a:gd name="connsiteY15" fmla="*/ 173693 h 437153"/>
                <a:gd name="connsiteX16" fmla="*/ 276227 w 607286"/>
                <a:gd name="connsiteY16" fmla="*/ 178146 h 437153"/>
                <a:gd name="connsiteX17" fmla="*/ 272312 w 607286"/>
                <a:gd name="connsiteY17" fmla="*/ 160103 h 437153"/>
                <a:gd name="connsiteX18" fmla="*/ 293137 w 607286"/>
                <a:gd name="connsiteY18" fmla="*/ 155651 h 437153"/>
                <a:gd name="connsiteX19" fmla="*/ 288675 w 607286"/>
                <a:gd name="connsiteY19" fmla="*/ 134874 h 437153"/>
                <a:gd name="connsiteX20" fmla="*/ 232843 w 607286"/>
                <a:gd name="connsiteY20" fmla="*/ 123935 h 437153"/>
                <a:gd name="connsiteX21" fmla="*/ 244492 w 607286"/>
                <a:gd name="connsiteY21" fmla="*/ 126434 h 437153"/>
                <a:gd name="connsiteX22" fmla="*/ 253092 w 607286"/>
                <a:gd name="connsiteY22" fmla="*/ 132992 h 437153"/>
                <a:gd name="connsiteX23" fmla="*/ 257940 w 607286"/>
                <a:gd name="connsiteY23" fmla="*/ 143922 h 437153"/>
                <a:gd name="connsiteX24" fmla="*/ 257392 w 607286"/>
                <a:gd name="connsiteY24" fmla="*/ 157976 h 437153"/>
                <a:gd name="connsiteX25" fmla="*/ 250747 w 607286"/>
                <a:gd name="connsiteY25" fmla="*/ 169297 h 437153"/>
                <a:gd name="connsiteX26" fmla="*/ 240583 w 607286"/>
                <a:gd name="connsiteY26" fmla="*/ 179212 h 437153"/>
                <a:gd name="connsiteX27" fmla="*/ 229872 w 607286"/>
                <a:gd name="connsiteY27" fmla="*/ 188660 h 437153"/>
                <a:gd name="connsiteX28" fmla="*/ 229951 w 607286"/>
                <a:gd name="connsiteY28" fmla="*/ 188816 h 437153"/>
                <a:gd name="connsiteX29" fmla="*/ 267165 w 607286"/>
                <a:gd name="connsiteY29" fmla="*/ 180852 h 437153"/>
                <a:gd name="connsiteX30" fmla="*/ 271465 w 607286"/>
                <a:gd name="connsiteY30" fmla="*/ 200917 h 437153"/>
                <a:gd name="connsiteX31" fmla="*/ 200163 w 607286"/>
                <a:gd name="connsiteY31" fmla="*/ 216142 h 437153"/>
                <a:gd name="connsiteX32" fmla="*/ 199069 w 607286"/>
                <a:gd name="connsiteY32" fmla="*/ 204821 h 437153"/>
                <a:gd name="connsiteX33" fmla="*/ 201727 w 607286"/>
                <a:gd name="connsiteY33" fmla="*/ 194593 h 437153"/>
                <a:gd name="connsiteX34" fmla="*/ 206262 w 607286"/>
                <a:gd name="connsiteY34" fmla="*/ 186708 h 437153"/>
                <a:gd name="connsiteX35" fmla="*/ 212282 w 607286"/>
                <a:gd name="connsiteY35" fmla="*/ 179447 h 437153"/>
                <a:gd name="connsiteX36" fmla="*/ 219162 w 607286"/>
                <a:gd name="connsiteY36" fmla="*/ 172654 h 437153"/>
                <a:gd name="connsiteX37" fmla="*/ 226198 w 607286"/>
                <a:gd name="connsiteY37" fmla="*/ 166174 h 437153"/>
                <a:gd name="connsiteX38" fmla="*/ 229169 w 607286"/>
                <a:gd name="connsiteY38" fmla="*/ 163285 h 437153"/>
                <a:gd name="connsiteX39" fmla="*/ 232296 w 607286"/>
                <a:gd name="connsiteY39" fmla="*/ 159928 h 437153"/>
                <a:gd name="connsiteX40" fmla="*/ 234407 w 607286"/>
                <a:gd name="connsiteY40" fmla="*/ 156102 h 437153"/>
                <a:gd name="connsiteX41" fmla="*/ 234720 w 607286"/>
                <a:gd name="connsiteY41" fmla="*/ 151808 h 437153"/>
                <a:gd name="connsiteX42" fmla="*/ 230107 w 607286"/>
                <a:gd name="connsiteY42" fmla="*/ 144625 h 437153"/>
                <a:gd name="connsiteX43" fmla="*/ 222602 w 607286"/>
                <a:gd name="connsiteY43" fmla="*/ 143922 h 437153"/>
                <a:gd name="connsiteX44" fmla="*/ 213767 w 607286"/>
                <a:gd name="connsiteY44" fmla="*/ 150715 h 437153"/>
                <a:gd name="connsiteX45" fmla="*/ 213845 w 607286"/>
                <a:gd name="connsiteY45" fmla="*/ 163441 h 437153"/>
                <a:gd name="connsiteX46" fmla="*/ 191642 w 607286"/>
                <a:gd name="connsiteY46" fmla="*/ 168204 h 437153"/>
                <a:gd name="connsiteX47" fmla="*/ 190156 w 607286"/>
                <a:gd name="connsiteY47" fmla="*/ 152745 h 437153"/>
                <a:gd name="connsiteX48" fmla="*/ 194613 w 607286"/>
                <a:gd name="connsiteY48" fmla="*/ 140097 h 437153"/>
                <a:gd name="connsiteX49" fmla="*/ 204463 w 607286"/>
                <a:gd name="connsiteY49" fmla="*/ 130806 h 437153"/>
                <a:gd name="connsiteX50" fmla="*/ 218849 w 607286"/>
                <a:gd name="connsiteY50" fmla="*/ 125263 h 437153"/>
                <a:gd name="connsiteX51" fmla="*/ 232843 w 607286"/>
                <a:gd name="connsiteY51" fmla="*/ 123935 h 437153"/>
                <a:gd name="connsiteX52" fmla="*/ 384360 w 607286"/>
                <a:gd name="connsiteY52" fmla="*/ 92226 h 437153"/>
                <a:gd name="connsiteX53" fmla="*/ 395386 w 607286"/>
                <a:gd name="connsiteY53" fmla="*/ 95660 h 437153"/>
                <a:gd name="connsiteX54" fmla="*/ 402189 w 607286"/>
                <a:gd name="connsiteY54" fmla="*/ 101515 h 437153"/>
                <a:gd name="connsiteX55" fmla="*/ 405161 w 607286"/>
                <a:gd name="connsiteY55" fmla="*/ 107448 h 437153"/>
                <a:gd name="connsiteX56" fmla="*/ 405552 w 607286"/>
                <a:gd name="connsiteY56" fmla="*/ 117752 h 437153"/>
                <a:gd name="connsiteX57" fmla="*/ 402971 w 607286"/>
                <a:gd name="connsiteY57" fmla="*/ 123685 h 437153"/>
                <a:gd name="connsiteX58" fmla="*/ 399687 w 607286"/>
                <a:gd name="connsiteY58" fmla="*/ 126495 h 437153"/>
                <a:gd name="connsiteX59" fmla="*/ 398045 w 607286"/>
                <a:gd name="connsiteY59" fmla="*/ 127354 h 437153"/>
                <a:gd name="connsiteX60" fmla="*/ 398123 w 607286"/>
                <a:gd name="connsiteY60" fmla="*/ 127588 h 437153"/>
                <a:gd name="connsiteX61" fmla="*/ 399218 w 607286"/>
                <a:gd name="connsiteY61" fmla="*/ 127822 h 437153"/>
                <a:gd name="connsiteX62" fmla="*/ 401877 w 607286"/>
                <a:gd name="connsiteY62" fmla="*/ 128213 h 437153"/>
                <a:gd name="connsiteX63" fmla="*/ 405474 w 607286"/>
                <a:gd name="connsiteY63" fmla="*/ 129306 h 437153"/>
                <a:gd name="connsiteX64" fmla="*/ 409462 w 607286"/>
                <a:gd name="connsiteY64" fmla="*/ 131804 h 437153"/>
                <a:gd name="connsiteX65" fmla="*/ 413059 w 607286"/>
                <a:gd name="connsiteY65" fmla="*/ 136409 h 437153"/>
                <a:gd name="connsiteX66" fmla="*/ 415718 w 607286"/>
                <a:gd name="connsiteY66" fmla="*/ 143982 h 437153"/>
                <a:gd name="connsiteX67" fmla="*/ 415874 w 607286"/>
                <a:gd name="connsiteY67" fmla="*/ 152569 h 437153"/>
                <a:gd name="connsiteX68" fmla="*/ 412121 w 607286"/>
                <a:gd name="connsiteY68" fmla="*/ 162092 h 437153"/>
                <a:gd name="connsiteX69" fmla="*/ 402893 w 607286"/>
                <a:gd name="connsiteY69" fmla="*/ 170913 h 437153"/>
                <a:gd name="connsiteX70" fmla="*/ 386706 w 607286"/>
                <a:gd name="connsiteY70" fmla="*/ 177159 h 437153"/>
                <a:gd name="connsiteX71" fmla="*/ 370676 w 607286"/>
                <a:gd name="connsiteY71" fmla="*/ 178564 h 437153"/>
                <a:gd name="connsiteX72" fmla="*/ 359180 w 607286"/>
                <a:gd name="connsiteY72" fmla="*/ 175831 h 437153"/>
                <a:gd name="connsiteX73" fmla="*/ 351439 w 607286"/>
                <a:gd name="connsiteY73" fmla="*/ 170367 h 437153"/>
                <a:gd name="connsiteX74" fmla="*/ 346669 w 607286"/>
                <a:gd name="connsiteY74" fmla="*/ 163732 h 437153"/>
                <a:gd name="connsiteX75" fmla="*/ 344245 w 607286"/>
                <a:gd name="connsiteY75" fmla="*/ 157408 h 437153"/>
                <a:gd name="connsiteX76" fmla="*/ 343306 w 607286"/>
                <a:gd name="connsiteY76" fmla="*/ 152881 h 437153"/>
                <a:gd name="connsiteX77" fmla="*/ 365749 w 607286"/>
                <a:gd name="connsiteY77" fmla="*/ 148119 h 437153"/>
                <a:gd name="connsiteX78" fmla="*/ 371067 w 607286"/>
                <a:gd name="connsiteY78" fmla="*/ 157174 h 437153"/>
                <a:gd name="connsiteX79" fmla="*/ 375915 w 607286"/>
                <a:gd name="connsiteY79" fmla="*/ 159126 h 437153"/>
                <a:gd name="connsiteX80" fmla="*/ 381702 w 607286"/>
                <a:gd name="connsiteY80" fmla="*/ 158736 h 437153"/>
                <a:gd name="connsiteX81" fmla="*/ 389287 w 607286"/>
                <a:gd name="connsiteY81" fmla="*/ 154989 h 437153"/>
                <a:gd name="connsiteX82" fmla="*/ 390694 w 607286"/>
                <a:gd name="connsiteY82" fmla="*/ 147182 h 437153"/>
                <a:gd name="connsiteX83" fmla="*/ 388818 w 607286"/>
                <a:gd name="connsiteY83" fmla="*/ 143045 h 437153"/>
                <a:gd name="connsiteX84" fmla="*/ 385768 w 607286"/>
                <a:gd name="connsiteY84" fmla="*/ 140937 h 437153"/>
                <a:gd name="connsiteX85" fmla="*/ 381936 w 607286"/>
                <a:gd name="connsiteY85" fmla="*/ 140469 h 437153"/>
                <a:gd name="connsiteX86" fmla="*/ 377870 w 607286"/>
                <a:gd name="connsiteY86" fmla="*/ 141093 h 437153"/>
                <a:gd name="connsiteX87" fmla="*/ 373882 w 607286"/>
                <a:gd name="connsiteY87" fmla="*/ 142108 h 437153"/>
                <a:gd name="connsiteX88" fmla="*/ 371145 w 607286"/>
                <a:gd name="connsiteY88" fmla="*/ 143123 h 437153"/>
                <a:gd name="connsiteX89" fmla="*/ 367704 w 607286"/>
                <a:gd name="connsiteY89" fmla="*/ 127042 h 437153"/>
                <a:gd name="connsiteX90" fmla="*/ 370676 w 607286"/>
                <a:gd name="connsiteY90" fmla="*/ 126730 h 437153"/>
                <a:gd name="connsiteX91" fmla="*/ 374664 w 607286"/>
                <a:gd name="connsiteY91" fmla="*/ 126105 h 437153"/>
                <a:gd name="connsiteX92" fmla="*/ 378417 w 607286"/>
                <a:gd name="connsiteY92" fmla="*/ 125012 h 437153"/>
                <a:gd name="connsiteX93" fmla="*/ 381858 w 607286"/>
                <a:gd name="connsiteY93" fmla="*/ 123217 h 437153"/>
                <a:gd name="connsiteX94" fmla="*/ 384047 w 607286"/>
                <a:gd name="connsiteY94" fmla="*/ 120328 h 437153"/>
                <a:gd name="connsiteX95" fmla="*/ 384282 w 607286"/>
                <a:gd name="connsiteY95" fmla="*/ 116269 h 437153"/>
                <a:gd name="connsiteX96" fmla="*/ 382562 w 607286"/>
                <a:gd name="connsiteY96" fmla="*/ 113147 h 437153"/>
                <a:gd name="connsiteX97" fmla="*/ 379590 w 607286"/>
                <a:gd name="connsiteY97" fmla="*/ 111429 h 437153"/>
                <a:gd name="connsiteX98" fmla="*/ 375837 w 607286"/>
                <a:gd name="connsiteY98" fmla="*/ 110961 h 437153"/>
                <a:gd name="connsiteX99" fmla="*/ 372005 w 607286"/>
                <a:gd name="connsiteY99" fmla="*/ 111351 h 437153"/>
                <a:gd name="connsiteX100" fmla="*/ 367626 w 607286"/>
                <a:gd name="connsiteY100" fmla="*/ 112990 h 437153"/>
                <a:gd name="connsiteX101" fmla="*/ 364342 w 607286"/>
                <a:gd name="connsiteY101" fmla="*/ 115723 h 437153"/>
                <a:gd name="connsiteX102" fmla="*/ 362621 w 607286"/>
                <a:gd name="connsiteY102" fmla="*/ 119392 h 437153"/>
                <a:gd name="connsiteX103" fmla="*/ 362856 w 607286"/>
                <a:gd name="connsiteY103" fmla="*/ 124075 h 437153"/>
                <a:gd name="connsiteX104" fmla="*/ 340648 w 607286"/>
                <a:gd name="connsiteY104" fmla="*/ 128759 h 437153"/>
                <a:gd name="connsiteX105" fmla="*/ 340804 w 607286"/>
                <a:gd name="connsiteY105" fmla="*/ 115567 h 437153"/>
                <a:gd name="connsiteX106" fmla="*/ 346278 w 607286"/>
                <a:gd name="connsiteY106" fmla="*/ 105106 h 437153"/>
                <a:gd name="connsiteX107" fmla="*/ 356053 w 607286"/>
                <a:gd name="connsiteY107" fmla="*/ 97612 h 437153"/>
                <a:gd name="connsiteX108" fmla="*/ 368799 w 607286"/>
                <a:gd name="connsiteY108" fmla="*/ 93084 h 437153"/>
                <a:gd name="connsiteX109" fmla="*/ 384360 w 607286"/>
                <a:gd name="connsiteY109" fmla="*/ 92226 h 437153"/>
                <a:gd name="connsiteX110" fmla="*/ 115676 w 607286"/>
                <a:gd name="connsiteY110" fmla="*/ 47714 h 437153"/>
                <a:gd name="connsiteX111" fmla="*/ 115676 w 607286"/>
                <a:gd name="connsiteY111" fmla="*/ 262703 h 437153"/>
                <a:gd name="connsiteX112" fmla="*/ 491681 w 607286"/>
                <a:gd name="connsiteY112" fmla="*/ 262703 h 437153"/>
                <a:gd name="connsiteX113" fmla="*/ 491681 w 607286"/>
                <a:gd name="connsiteY113" fmla="*/ 47714 h 437153"/>
                <a:gd name="connsiteX114" fmla="*/ 67884 w 607286"/>
                <a:gd name="connsiteY114" fmla="*/ 0 h 437153"/>
                <a:gd name="connsiteX115" fmla="*/ 539473 w 607286"/>
                <a:gd name="connsiteY115" fmla="*/ 0 h 437153"/>
                <a:gd name="connsiteX116" fmla="*/ 539473 w 607286"/>
                <a:gd name="connsiteY116" fmla="*/ 310417 h 437153"/>
                <a:gd name="connsiteX117" fmla="*/ 67884 w 607286"/>
                <a:gd name="connsiteY117" fmla="*/ 310417 h 4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286" h="437153">
                  <a:moveTo>
                    <a:pt x="67893" y="324883"/>
                  </a:moveTo>
                  <a:lnTo>
                    <a:pt x="296916" y="324883"/>
                  </a:lnTo>
                  <a:lnTo>
                    <a:pt x="310370" y="324883"/>
                  </a:lnTo>
                  <a:lnTo>
                    <a:pt x="539393" y="324883"/>
                  </a:lnTo>
                  <a:lnTo>
                    <a:pt x="607286" y="415370"/>
                  </a:lnTo>
                  <a:lnTo>
                    <a:pt x="607286" y="437153"/>
                  </a:lnTo>
                  <a:lnTo>
                    <a:pt x="0" y="437153"/>
                  </a:lnTo>
                  <a:lnTo>
                    <a:pt x="0" y="415370"/>
                  </a:lnTo>
                  <a:close/>
                  <a:moveTo>
                    <a:pt x="306838" y="130969"/>
                  </a:moveTo>
                  <a:lnTo>
                    <a:pt x="311222" y="151745"/>
                  </a:lnTo>
                  <a:lnTo>
                    <a:pt x="332126" y="147293"/>
                  </a:lnTo>
                  <a:lnTo>
                    <a:pt x="335962" y="165414"/>
                  </a:lnTo>
                  <a:lnTo>
                    <a:pt x="315137" y="169866"/>
                  </a:lnTo>
                  <a:lnTo>
                    <a:pt x="319599" y="190643"/>
                  </a:lnTo>
                  <a:lnTo>
                    <a:pt x="301514" y="194548"/>
                  </a:lnTo>
                  <a:lnTo>
                    <a:pt x="297052" y="173693"/>
                  </a:lnTo>
                  <a:lnTo>
                    <a:pt x="276227" y="178146"/>
                  </a:lnTo>
                  <a:lnTo>
                    <a:pt x="272312" y="160103"/>
                  </a:lnTo>
                  <a:lnTo>
                    <a:pt x="293137" y="155651"/>
                  </a:lnTo>
                  <a:lnTo>
                    <a:pt x="288675" y="134874"/>
                  </a:lnTo>
                  <a:close/>
                  <a:moveTo>
                    <a:pt x="232843" y="123935"/>
                  </a:moveTo>
                  <a:cubicBezTo>
                    <a:pt x="237222" y="124091"/>
                    <a:pt x="241131" y="124950"/>
                    <a:pt x="244492" y="126434"/>
                  </a:cubicBezTo>
                  <a:cubicBezTo>
                    <a:pt x="247932" y="127917"/>
                    <a:pt x="250825" y="130103"/>
                    <a:pt x="253092" y="132992"/>
                  </a:cubicBezTo>
                  <a:cubicBezTo>
                    <a:pt x="255438" y="135959"/>
                    <a:pt x="257080" y="139550"/>
                    <a:pt x="257940" y="143922"/>
                  </a:cubicBezTo>
                  <a:cubicBezTo>
                    <a:pt x="259112" y="149154"/>
                    <a:pt x="258956" y="153838"/>
                    <a:pt x="257392" y="157976"/>
                  </a:cubicBezTo>
                  <a:cubicBezTo>
                    <a:pt x="255907" y="162036"/>
                    <a:pt x="253718" y="165862"/>
                    <a:pt x="250747" y="169297"/>
                  </a:cubicBezTo>
                  <a:cubicBezTo>
                    <a:pt x="247776" y="172810"/>
                    <a:pt x="244414" y="176089"/>
                    <a:pt x="240583" y="179212"/>
                  </a:cubicBezTo>
                  <a:cubicBezTo>
                    <a:pt x="236831" y="182335"/>
                    <a:pt x="233234" y="185458"/>
                    <a:pt x="229872" y="188660"/>
                  </a:cubicBezTo>
                  <a:lnTo>
                    <a:pt x="229951" y="188816"/>
                  </a:lnTo>
                  <a:lnTo>
                    <a:pt x="267165" y="180852"/>
                  </a:lnTo>
                  <a:lnTo>
                    <a:pt x="271465" y="200917"/>
                  </a:lnTo>
                  <a:lnTo>
                    <a:pt x="200163" y="216142"/>
                  </a:lnTo>
                  <a:cubicBezTo>
                    <a:pt x="199069" y="212160"/>
                    <a:pt x="198678" y="208413"/>
                    <a:pt x="199069" y="204821"/>
                  </a:cubicBezTo>
                  <a:cubicBezTo>
                    <a:pt x="199382" y="201152"/>
                    <a:pt x="200242" y="197794"/>
                    <a:pt x="201727" y="194593"/>
                  </a:cubicBezTo>
                  <a:cubicBezTo>
                    <a:pt x="202978" y="191861"/>
                    <a:pt x="204463" y="189206"/>
                    <a:pt x="206262" y="186708"/>
                  </a:cubicBezTo>
                  <a:cubicBezTo>
                    <a:pt x="208060" y="184131"/>
                    <a:pt x="210093" y="181711"/>
                    <a:pt x="212282" y="179447"/>
                  </a:cubicBezTo>
                  <a:cubicBezTo>
                    <a:pt x="214393" y="177104"/>
                    <a:pt x="216738" y="174840"/>
                    <a:pt x="219162" y="172654"/>
                  </a:cubicBezTo>
                  <a:cubicBezTo>
                    <a:pt x="221585" y="170468"/>
                    <a:pt x="223931" y="168282"/>
                    <a:pt x="226198" y="166174"/>
                  </a:cubicBezTo>
                  <a:cubicBezTo>
                    <a:pt x="227058" y="165315"/>
                    <a:pt x="228074" y="164378"/>
                    <a:pt x="229169" y="163285"/>
                  </a:cubicBezTo>
                  <a:cubicBezTo>
                    <a:pt x="230342" y="162192"/>
                    <a:pt x="231358" y="161099"/>
                    <a:pt x="232296" y="159928"/>
                  </a:cubicBezTo>
                  <a:cubicBezTo>
                    <a:pt x="233234" y="158679"/>
                    <a:pt x="233938" y="157429"/>
                    <a:pt x="234407" y="156102"/>
                  </a:cubicBezTo>
                  <a:cubicBezTo>
                    <a:pt x="234954" y="154775"/>
                    <a:pt x="235032" y="153370"/>
                    <a:pt x="234720" y="151808"/>
                  </a:cubicBezTo>
                  <a:cubicBezTo>
                    <a:pt x="233860" y="148060"/>
                    <a:pt x="232374" y="145640"/>
                    <a:pt x="230107" y="144625"/>
                  </a:cubicBezTo>
                  <a:cubicBezTo>
                    <a:pt x="227918" y="143610"/>
                    <a:pt x="225416" y="143376"/>
                    <a:pt x="222602" y="143922"/>
                  </a:cubicBezTo>
                  <a:cubicBezTo>
                    <a:pt x="217911" y="144937"/>
                    <a:pt x="214940" y="147202"/>
                    <a:pt x="213767" y="150715"/>
                  </a:cubicBezTo>
                  <a:cubicBezTo>
                    <a:pt x="212594" y="154228"/>
                    <a:pt x="212594" y="158444"/>
                    <a:pt x="213845" y="163441"/>
                  </a:cubicBezTo>
                  <a:lnTo>
                    <a:pt x="191642" y="168204"/>
                  </a:lnTo>
                  <a:cubicBezTo>
                    <a:pt x="190078" y="162661"/>
                    <a:pt x="189609" y="157429"/>
                    <a:pt x="190156" y="152745"/>
                  </a:cubicBezTo>
                  <a:cubicBezTo>
                    <a:pt x="190704" y="147982"/>
                    <a:pt x="192189" y="143766"/>
                    <a:pt x="194613" y="140097"/>
                  </a:cubicBezTo>
                  <a:cubicBezTo>
                    <a:pt x="197036" y="136427"/>
                    <a:pt x="200320" y="133304"/>
                    <a:pt x="204463" y="130806"/>
                  </a:cubicBezTo>
                  <a:cubicBezTo>
                    <a:pt x="208529" y="128307"/>
                    <a:pt x="213376" y="126434"/>
                    <a:pt x="218849" y="125263"/>
                  </a:cubicBezTo>
                  <a:cubicBezTo>
                    <a:pt x="223852" y="124169"/>
                    <a:pt x="228465" y="123701"/>
                    <a:pt x="232843" y="123935"/>
                  </a:cubicBezTo>
                  <a:close/>
                  <a:moveTo>
                    <a:pt x="384360" y="92226"/>
                  </a:moveTo>
                  <a:cubicBezTo>
                    <a:pt x="388818" y="92850"/>
                    <a:pt x="392415" y="94021"/>
                    <a:pt x="395386" y="95660"/>
                  </a:cubicBezTo>
                  <a:cubicBezTo>
                    <a:pt x="398358" y="97378"/>
                    <a:pt x="400625" y="99329"/>
                    <a:pt x="402189" y="101515"/>
                  </a:cubicBezTo>
                  <a:cubicBezTo>
                    <a:pt x="403832" y="103779"/>
                    <a:pt x="404770" y="105731"/>
                    <a:pt x="405161" y="107448"/>
                  </a:cubicBezTo>
                  <a:cubicBezTo>
                    <a:pt x="406099" y="111741"/>
                    <a:pt x="406256" y="115254"/>
                    <a:pt x="405552" y="117752"/>
                  </a:cubicBezTo>
                  <a:cubicBezTo>
                    <a:pt x="404926" y="120328"/>
                    <a:pt x="404066" y="122358"/>
                    <a:pt x="402971" y="123685"/>
                  </a:cubicBezTo>
                  <a:cubicBezTo>
                    <a:pt x="401877" y="125090"/>
                    <a:pt x="400782" y="126027"/>
                    <a:pt x="399687" y="126495"/>
                  </a:cubicBezTo>
                  <a:cubicBezTo>
                    <a:pt x="398592" y="127042"/>
                    <a:pt x="398045" y="127276"/>
                    <a:pt x="398045" y="127354"/>
                  </a:cubicBezTo>
                  <a:lnTo>
                    <a:pt x="398123" y="127588"/>
                  </a:lnTo>
                  <a:cubicBezTo>
                    <a:pt x="398123" y="127744"/>
                    <a:pt x="398514" y="127822"/>
                    <a:pt x="399218" y="127822"/>
                  </a:cubicBezTo>
                  <a:cubicBezTo>
                    <a:pt x="399922" y="127901"/>
                    <a:pt x="400782" y="127979"/>
                    <a:pt x="401877" y="128213"/>
                  </a:cubicBezTo>
                  <a:cubicBezTo>
                    <a:pt x="402971" y="128447"/>
                    <a:pt x="404144" y="128759"/>
                    <a:pt x="405474" y="129306"/>
                  </a:cubicBezTo>
                  <a:cubicBezTo>
                    <a:pt x="406881" y="129774"/>
                    <a:pt x="408132" y="130633"/>
                    <a:pt x="409462" y="131804"/>
                  </a:cubicBezTo>
                  <a:cubicBezTo>
                    <a:pt x="410713" y="132975"/>
                    <a:pt x="411886" y="134536"/>
                    <a:pt x="413059" y="136409"/>
                  </a:cubicBezTo>
                  <a:cubicBezTo>
                    <a:pt x="414154" y="138361"/>
                    <a:pt x="415014" y="140859"/>
                    <a:pt x="415718" y="143982"/>
                  </a:cubicBezTo>
                  <a:cubicBezTo>
                    <a:pt x="416265" y="146480"/>
                    <a:pt x="416265" y="149368"/>
                    <a:pt x="415874" y="152569"/>
                  </a:cubicBezTo>
                  <a:cubicBezTo>
                    <a:pt x="415483" y="155769"/>
                    <a:pt x="414232" y="158970"/>
                    <a:pt x="412121" y="162092"/>
                  </a:cubicBezTo>
                  <a:cubicBezTo>
                    <a:pt x="410009" y="165293"/>
                    <a:pt x="406959" y="168259"/>
                    <a:pt x="402893" y="170913"/>
                  </a:cubicBezTo>
                  <a:cubicBezTo>
                    <a:pt x="398827" y="173646"/>
                    <a:pt x="393431" y="175753"/>
                    <a:pt x="386706" y="177159"/>
                  </a:cubicBezTo>
                  <a:cubicBezTo>
                    <a:pt x="380607" y="178486"/>
                    <a:pt x="375211" y="178954"/>
                    <a:pt x="370676" y="178564"/>
                  </a:cubicBezTo>
                  <a:cubicBezTo>
                    <a:pt x="366140" y="178173"/>
                    <a:pt x="362387" y="177237"/>
                    <a:pt x="359180" y="175831"/>
                  </a:cubicBezTo>
                  <a:cubicBezTo>
                    <a:pt x="355974" y="174348"/>
                    <a:pt x="353472" y="172553"/>
                    <a:pt x="351439" y="170367"/>
                  </a:cubicBezTo>
                  <a:cubicBezTo>
                    <a:pt x="349484" y="168181"/>
                    <a:pt x="347920" y="165995"/>
                    <a:pt x="346669" y="163732"/>
                  </a:cubicBezTo>
                  <a:cubicBezTo>
                    <a:pt x="345496" y="161468"/>
                    <a:pt x="344714" y="159360"/>
                    <a:pt x="344245" y="157408"/>
                  </a:cubicBezTo>
                  <a:cubicBezTo>
                    <a:pt x="343775" y="155457"/>
                    <a:pt x="343463" y="153974"/>
                    <a:pt x="343306" y="152881"/>
                  </a:cubicBezTo>
                  <a:lnTo>
                    <a:pt x="365749" y="148119"/>
                  </a:lnTo>
                  <a:cubicBezTo>
                    <a:pt x="366531" y="152569"/>
                    <a:pt x="368330" y="155535"/>
                    <a:pt x="371067" y="157174"/>
                  </a:cubicBezTo>
                  <a:cubicBezTo>
                    <a:pt x="372474" y="158267"/>
                    <a:pt x="374116" y="158970"/>
                    <a:pt x="375915" y="159126"/>
                  </a:cubicBezTo>
                  <a:cubicBezTo>
                    <a:pt x="377713" y="159360"/>
                    <a:pt x="379668" y="159204"/>
                    <a:pt x="381702" y="158736"/>
                  </a:cubicBezTo>
                  <a:cubicBezTo>
                    <a:pt x="385064" y="158033"/>
                    <a:pt x="387566" y="156784"/>
                    <a:pt x="389287" y="154989"/>
                  </a:cubicBezTo>
                  <a:cubicBezTo>
                    <a:pt x="390929" y="153193"/>
                    <a:pt x="391398" y="150617"/>
                    <a:pt x="390694" y="147182"/>
                  </a:cubicBezTo>
                  <a:cubicBezTo>
                    <a:pt x="390303" y="145387"/>
                    <a:pt x="389678" y="143982"/>
                    <a:pt x="388818" y="143045"/>
                  </a:cubicBezTo>
                  <a:cubicBezTo>
                    <a:pt x="387957" y="142108"/>
                    <a:pt x="386941" y="141406"/>
                    <a:pt x="385768" y="140937"/>
                  </a:cubicBezTo>
                  <a:cubicBezTo>
                    <a:pt x="384595" y="140547"/>
                    <a:pt x="383344" y="140391"/>
                    <a:pt x="381936" y="140469"/>
                  </a:cubicBezTo>
                  <a:cubicBezTo>
                    <a:pt x="380607" y="140547"/>
                    <a:pt x="379199" y="140781"/>
                    <a:pt x="377870" y="141093"/>
                  </a:cubicBezTo>
                  <a:cubicBezTo>
                    <a:pt x="376149" y="141406"/>
                    <a:pt x="374820" y="141796"/>
                    <a:pt x="373882" y="142108"/>
                  </a:cubicBezTo>
                  <a:cubicBezTo>
                    <a:pt x="372865" y="142420"/>
                    <a:pt x="372005" y="142811"/>
                    <a:pt x="371145" y="143123"/>
                  </a:cubicBezTo>
                  <a:lnTo>
                    <a:pt x="367704" y="127042"/>
                  </a:lnTo>
                  <a:cubicBezTo>
                    <a:pt x="368564" y="126964"/>
                    <a:pt x="369581" y="126886"/>
                    <a:pt x="370676" y="126730"/>
                  </a:cubicBezTo>
                  <a:cubicBezTo>
                    <a:pt x="371770" y="126652"/>
                    <a:pt x="373100" y="126417"/>
                    <a:pt x="374664" y="126105"/>
                  </a:cubicBezTo>
                  <a:cubicBezTo>
                    <a:pt x="375915" y="125793"/>
                    <a:pt x="377166" y="125481"/>
                    <a:pt x="378417" y="125012"/>
                  </a:cubicBezTo>
                  <a:cubicBezTo>
                    <a:pt x="379747" y="124544"/>
                    <a:pt x="380841" y="123997"/>
                    <a:pt x="381858" y="123217"/>
                  </a:cubicBezTo>
                  <a:cubicBezTo>
                    <a:pt x="382796" y="122436"/>
                    <a:pt x="383578" y="121421"/>
                    <a:pt x="384047" y="120328"/>
                  </a:cubicBezTo>
                  <a:cubicBezTo>
                    <a:pt x="384595" y="119157"/>
                    <a:pt x="384595" y="117830"/>
                    <a:pt x="384282" y="116269"/>
                  </a:cubicBezTo>
                  <a:cubicBezTo>
                    <a:pt x="384047" y="115020"/>
                    <a:pt x="383422" y="113927"/>
                    <a:pt x="382562" y="113147"/>
                  </a:cubicBezTo>
                  <a:cubicBezTo>
                    <a:pt x="381702" y="112366"/>
                    <a:pt x="380685" y="111819"/>
                    <a:pt x="379590" y="111429"/>
                  </a:cubicBezTo>
                  <a:cubicBezTo>
                    <a:pt x="378417" y="111117"/>
                    <a:pt x="377166" y="110961"/>
                    <a:pt x="375837" y="110961"/>
                  </a:cubicBezTo>
                  <a:cubicBezTo>
                    <a:pt x="374429" y="110961"/>
                    <a:pt x="373178" y="111117"/>
                    <a:pt x="372005" y="111351"/>
                  </a:cubicBezTo>
                  <a:cubicBezTo>
                    <a:pt x="370441" y="111663"/>
                    <a:pt x="368955" y="112210"/>
                    <a:pt x="367626" y="112990"/>
                  </a:cubicBezTo>
                  <a:cubicBezTo>
                    <a:pt x="366297" y="113693"/>
                    <a:pt x="365202" y="114630"/>
                    <a:pt x="364342" y="115723"/>
                  </a:cubicBezTo>
                  <a:cubicBezTo>
                    <a:pt x="363481" y="116737"/>
                    <a:pt x="362934" y="117986"/>
                    <a:pt x="362621" y="119392"/>
                  </a:cubicBezTo>
                  <a:cubicBezTo>
                    <a:pt x="362308" y="120797"/>
                    <a:pt x="362387" y="122358"/>
                    <a:pt x="362856" y="124075"/>
                  </a:cubicBezTo>
                  <a:lnTo>
                    <a:pt x="340648" y="128759"/>
                  </a:lnTo>
                  <a:cubicBezTo>
                    <a:pt x="339631" y="123919"/>
                    <a:pt x="339709" y="119470"/>
                    <a:pt x="340804" y="115567"/>
                  </a:cubicBezTo>
                  <a:cubicBezTo>
                    <a:pt x="341821" y="111585"/>
                    <a:pt x="343619" y="108151"/>
                    <a:pt x="346278" y="105106"/>
                  </a:cubicBezTo>
                  <a:cubicBezTo>
                    <a:pt x="348937" y="102140"/>
                    <a:pt x="352221" y="99642"/>
                    <a:pt x="356053" y="97612"/>
                  </a:cubicBezTo>
                  <a:cubicBezTo>
                    <a:pt x="359884" y="95582"/>
                    <a:pt x="364185" y="94099"/>
                    <a:pt x="368799" y="93084"/>
                  </a:cubicBezTo>
                  <a:cubicBezTo>
                    <a:pt x="374820" y="91835"/>
                    <a:pt x="379981" y="91523"/>
                    <a:pt x="384360" y="92226"/>
                  </a:cubicBezTo>
                  <a:close/>
                  <a:moveTo>
                    <a:pt x="115676" y="47714"/>
                  </a:moveTo>
                  <a:lnTo>
                    <a:pt x="115676" y="262703"/>
                  </a:lnTo>
                  <a:lnTo>
                    <a:pt x="491681" y="262703"/>
                  </a:lnTo>
                  <a:lnTo>
                    <a:pt x="491681" y="47714"/>
                  </a:lnTo>
                  <a:close/>
                  <a:moveTo>
                    <a:pt x="67884" y="0"/>
                  </a:moveTo>
                  <a:lnTo>
                    <a:pt x="539473" y="0"/>
                  </a:lnTo>
                  <a:lnTo>
                    <a:pt x="539473" y="310417"/>
                  </a:lnTo>
                  <a:lnTo>
                    <a:pt x="67884" y="310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3200" dirty="0"/>
            </a:p>
          </p:txBody>
        </p:sp>
        <p:sp>
          <p:nvSpPr>
            <p:cNvPr id="12" name="iṡļidé">
              <a:extLst>
                <a:ext uri="{FF2B5EF4-FFF2-40B4-BE49-F238E27FC236}">
                  <a16:creationId xmlns:a16="http://schemas.microsoft.com/office/drawing/2014/main" id="{90040822-CFCB-48EB-8AEA-AC5576EDAFDA}"/>
                </a:ext>
              </a:extLst>
            </p:cNvPr>
            <p:cNvSpPr txBox="1"/>
            <p:nvPr/>
          </p:nvSpPr>
          <p:spPr bwMode="auto">
            <a:xfrm>
              <a:off x="663831" y="4337141"/>
              <a:ext cx="2108063" cy="61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MindSpore Fundamental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Training</a:t>
              </a:r>
              <a:endParaRPr lang="en-US" altLang="zh-TW" sz="18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D35287-EB03-4FC5-9FE9-611D76E925CD}"/>
                </a:ext>
              </a:extLst>
            </p:cNvPr>
            <p:cNvCxnSpPr/>
            <p:nvPr/>
          </p:nvCxnSpPr>
          <p:spPr>
            <a:xfrm flipH="1">
              <a:off x="1717862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E10F80-EA23-4DD7-A7CA-9A9096685979}"/>
                </a:ext>
              </a:extLst>
            </p:cNvPr>
            <p:cNvCxnSpPr/>
            <p:nvPr/>
          </p:nvCxnSpPr>
          <p:spPr>
            <a:xfrm>
              <a:off x="4533771" y="5216302"/>
              <a:ext cx="2103624" cy="1128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E72E752-C29E-445C-8CA4-F9BD3BCE035A}"/>
                </a:ext>
              </a:extLst>
            </p:cNvPr>
            <p:cNvCxnSpPr/>
            <p:nvPr/>
          </p:nvCxnSpPr>
          <p:spPr>
            <a:xfrm flipV="1">
              <a:off x="5926664" y="2755497"/>
              <a:ext cx="1" cy="6695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ŝľïďé">
              <a:extLst>
                <a:ext uri="{FF2B5EF4-FFF2-40B4-BE49-F238E27FC236}">
                  <a16:creationId xmlns:a16="http://schemas.microsoft.com/office/drawing/2014/main" id="{092B4BE3-3DCA-4B92-9F3F-416E69067A82}"/>
                </a:ext>
              </a:extLst>
            </p:cNvPr>
            <p:cNvSpPr/>
            <p:nvPr/>
          </p:nvSpPr>
          <p:spPr>
            <a:xfrm>
              <a:off x="5739943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išľîḍè">
              <a:extLst>
                <a:ext uri="{FF2B5EF4-FFF2-40B4-BE49-F238E27FC236}">
                  <a16:creationId xmlns:a16="http://schemas.microsoft.com/office/drawing/2014/main" id="{06786D7A-77AF-46F3-91F5-E9818FF2F7C3}"/>
                </a:ext>
              </a:extLst>
            </p:cNvPr>
            <p:cNvSpPr/>
            <p:nvPr/>
          </p:nvSpPr>
          <p:spPr>
            <a:xfrm>
              <a:off x="5603392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9" name="îşļïďé">
              <a:extLst>
                <a:ext uri="{FF2B5EF4-FFF2-40B4-BE49-F238E27FC236}">
                  <a16:creationId xmlns:a16="http://schemas.microsoft.com/office/drawing/2014/main" id="{44C7F6EE-1CA1-42B8-9B4C-B285B818A29D}"/>
                </a:ext>
              </a:extLst>
            </p:cNvPr>
            <p:cNvSpPr/>
            <p:nvPr/>
          </p:nvSpPr>
          <p:spPr bwMode="auto">
            <a:xfrm>
              <a:off x="4872633" y="4670191"/>
              <a:ext cx="2260511" cy="3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TW" sz="1100" dirty="0"/>
                <a:t>Q&amp;A Session for all participants</a:t>
              </a:r>
              <a:endParaRPr lang="en-US" altLang="zh-CN" sz="1100" dirty="0"/>
            </a:p>
          </p:txBody>
        </p:sp>
        <p:sp>
          <p:nvSpPr>
            <p:cNvPr id="20" name="iSľîḑe">
              <a:extLst>
                <a:ext uri="{FF2B5EF4-FFF2-40B4-BE49-F238E27FC236}">
                  <a16:creationId xmlns:a16="http://schemas.microsoft.com/office/drawing/2014/main" id="{D5563ABD-50C2-4B17-8562-C37C9803755D}"/>
                </a:ext>
              </a:extLst>
            </p:cNvPr>
            <p:cNvSpPr txBox="1"/>
            <p:nvPr/>
          </p:nvSpPr>
          <p:spPr bwMode="auto">
            <a:xfrm>
              <a:off x="4890216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Briefing </a:t>
              </a:r>
              <a:r>
                <a:rPr lang="en-US" altLang="zh-TW" sz="1800" b="1" dirty="0"/>
                <a:t>Session</a:t>
              </a:r>
              <a:endParaRPr lang="en-US" altLang="zh-CN" sz="1800" b="1" dirty="0"/>
            </a:p>
          </p:txBody>
        </p:sp>
        <p:sp>
          <p:nvSpPr>
            <p:cNvPr id="21" name="ï$1íḍé">
              <a:extLst>
                <a:ext uri="{FF2B5EF4-FFF2-40B4-BE49-F238E27FC236}">
                  <a16:creationId xmlns:a16="http://schemas.microsoft.com/office/drawing/2014/main" id="{9151D992-C423-495B-B7E9-772110BCDB8B}"/>
                </a:ext>
              </a:extLst>
            </p:cNvPr>
            <p:cNvSpPr/>
            <p:nvPr/>
          </p:nvSpPr>
          <p:spPr>
            <a:xfrm>
              <a:off x="373951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iṣľïďè">
              <a:extLst>
                <a:ext uri="{FF2B5EF4-FFF2-40B4-BE49-F238E27FC236}">
                  <a16:creationId xmlns:a16="http://schemas.microsoft.com/office/drawing/2014/main" id="{D79642C3-BBEB-4B72-8D53-1E67AEADD658}"/>
                </a:ext>
              </a:extLst>
            </p:cNvPr>
            <p:cNvSpPr/>
            <p:nvPr/>
          </p:nvSpPr>
          <p:spPr>
            <a:xfrm rot="10800000">
              <a:off x="3602961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" name="iSľïḑe">
              <a:extLst>
                <a:ext uri="{FF2B5EF4-FFF2-40B4-BE49-F238E27FC236}">
                  <a16:creationId xmlns:a16="http://schemas.microsoft.com/office/drawing/2014/main" id="{9DC8E76D-BEE4-4842-A6F0-E4220E44DD10}"/>
                </a:ext>
              </a:extLst>
            </p:cNvPr>
            <p:cNvSpPr/>
            <p:nvPr/>
          </p:nvSpPr>
          <p:spPr bwMode="auto">
            <a:xfrm>
              <a:off x="2872202" y="242410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Further knowledge on Explainable AI &amp; Pathology Diagnosis</a:t>
              </a:r>
            </a:p>
          </p:txBody>
        </p:sp>
        <p:sp>
          <p:nvSpPr>
            <p:cNvPr id="25" name="ïšḷïḓê">
              <a:extLst>
                <a:ext uri="{FF2B5EF4-FFF2-40B4-BE49-F238E27FC236}">
                  <a16:creationId xmlns:a16="http://schemas.microsoft.com/office/drawing/2014/main" id="{B372CCD4-3561-4FD1-9708-79EA1A20AABF}"/>
                </a:ext>
              </a:extLst>
            </p:cNvPr>
            <p:cNvSpPr txBox="1"/>
            <p:nvPr/>
          </p:nvSpPr>
          <p:spPr bwMode="auto">
            <a:xfrm>
              <a:off x="2872202" y="1630409"/>
              <a:ext cx="2108063" cy="84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AI</a:t>
              </a:r>
              <a:r>
                <a:rPr lang="zh-TW" altLang="en-US" sz="1800" b="1" dirty="0"/>
                <a:t> </a:t>
              </a:r>
              <a:r>
                <a:rPr lang="en-US" altLang="zh-TW" sz="1800" b="1" dirty="0"/>
                <a:t>Image Pathology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Diagnosis Training</a:t>
              </a:r>
              <a:endParaRPr lang="en-US" altLang="zh-TW" sz="18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21F3AA-66B0-4942-88AB-A288A587E9A3}"/>
                </a:ext>
              </a:extLst>
            </p:cNvPr>
            <p:cNvCxnSpPr/>
            <p:nvPr/>
          </p:nvCxnSpPr>
          <p:spPr>
            <a:xfrm flipV="1">
              <a:off x="3926233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ṡliḑe">
              <a:extLst>
                <a:ext uri="{FF2B5EF4-FFF2-40B4-BE49-F238E27FC236}">
                  <a16:creationId xmlns:a16="http://schemas.microsoft.com/office/drawing/2014/main" id="{42EB15FC-AA3E-4335-B05A-3EA0CFB2F865}"/>
                </a:ext>
              </a:extLst>
            </p:cNvPr>
            <p:cNvSpPr/>
            <p:nvPr/>
          </p:nvSpPr>
          <p:spPr>
            <a:xfrm>
              <a:off x="8068455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ís1idè">
              <a:extLst>
                <a:ext uri="{FF2B5EF4-FFF2-40B4-BE49-F238E27FC236}">
                  <a16:creationId xmlns:a16="http://schemas.microsoft.com/office/drawing/2014/main" id="{BA941BAF-5549-4887-8501-EEE7B024DF5B}"/>
                </a:ext>
              </a:extLst>
            </p:cNvPr>
            <p:cNvSpPr/>
            <p:nvPr/>
          </p:nvSpPr>
          <p:spPr>
            <a:xfrm rot="10800000">
              <a:off x="7931903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i$ḷiḑé">
              <a:extLst>
                <a:ext uri="{FF2B5EF4-FFF2-40B4-BE49-F238E27FC236}">
                  <a16:creationId xmlns:a16="http://schemas.microsoft.com/office/drawing/2014/main" id="{A1E8EF8A-445A-4E8C-8C8F-F4DCF069B295}"/>
                </a:ext>
              </a:extLst>
            </p:cNvPr>
            <p:cNvSpPr/>
            <p:nvPr/>
          </p:nvSpPr>
          <p:spPr bwMode="auto">
            <a:xfrm>
              <a:off x="7203735" y="2281480"/>
              <a:ext cx="2108063" cy="61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Present to the Judges for the final round evaluation and scoring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800" i="1" dirty="0"/>
                <a:t>Please refer to rule books for criteria</a:t>
              </a:r>
            </a:p>
          </p:txBody>
        </p:sp>
        <p:sp>
          <p:nvSpPr>
            <p:cNvPr id="31" name="ïsļïḍé">
              <a:extLst>
                <a:ext uri="{FF2B5EF4-FFF2-40B4-BE49-F238E27FC236}">
                  <a16:creationId xmlns:a16="http://schemas.microsoft.com/office/drawing/2014/main" id="{4AC97457-901B-44DD-99BE-A47D7D8031D1}"/>
                </a:ext>
              </a:extLst>
            </p:cNvPr>
            <p:cNvSpPr txBox="1"/>
            <p:nvPr/>
          </p:nvSpPr>
          <p:spPr bwMode="auto">
            <a:xfrm>
              <a:off x="7169321" y="1799961"/>
              <a:ext cx="2108063" cy="54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Final Pitching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C856B86-B3BB-4CEF-909D-9FFD1BE3504F}"/>
                </a:ext>
              </a:extLst>
            </p:cNvPr>
            <p:cNvCxnSpPr/>
            <p:nvPr/>
          </p:nvCxnSpPr>
          <p:spPr>
            <a:xfrm flipV="1">
              <a:off x="8255175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ḻíḑé">
              <a:extLst>
                <a:ext uri="{FF2B5EF4-FFF2-40B4-BE49-F238E27FC236}">
                  <a16:creationId xmlns:a16="http://schemas.microsoft.com/office/drawing/2014/main" id="{E08A8F9C-A682-4968-87F1-B3C492C38C5A}"/>
                </a:ext>
              </a:extLst>
            </p:cNvPr>
            <p:cNvSpPr/>
            <p:nvPr/>
          </p:nvSpPr>
          <p:spPr>
            <a:xfrm>
              <a:off x="10279417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iṣlíḓe">
              <a:extLst>
                <a:ext uri="{FF2B5EF4-FFF2-40B4-BE49-F238E27FC236}">
                  <a16:creationId xmlns:a16="http://schemas.microsoft.com/office/drawing/2014/main" id="{8719EA8F-26CB-4B1F-ACF4-B76DC9961915}"/>
                </a:ext>
              </a:extLst>
            </p:cNvPr>
            <p:cNvSpPr/>
            <p:nvPr/>
          </p:nvSpPr>
          <p:spPr>
            <a:xfrm>
              <a:off x="10142866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" name="iṧḻîḓè">
              <a:extLst>
                <a:ext uri="{FF2B5EF4-FFF2-40B4-BE49-F238E27FC236}">
                  <a16:creationId xmlns:a16="http://schemas.microsoft.com/office/drawing/2014/main" id="{9F441DAC-8D7A-4E06-AE4D-EA515B526654}"/>
                </a:ext>
              </a:extLst>
            </p:cNvPr>
            <p:cNvSpPr/>
            <p:nvPr/>
          </p:nvSpPr>
          <p:spPr bwMode="auto">
            <a:xfrm>
              <a:off x="9412107" y="4670191"/>
              <a:ext cx="2108063" cy="6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Winning Teams will be invited to the Annual Huawei Cloud Summit for the Awarding Ceremony</a:t>
              </a:r>
              <a:endParaRPr lang="en-US" altLang="zh-CN" sz="800" i="1" dirty="0"/>
            </a:p>
          </p:txBody>
        </p:sp>
        <p:sp>
          <p:nvSpPr>
            <p:cNvPr id="37" name="i$ḷîḍè">
              <a:extLst>
                <a:ext uri="{FF2B5EF4-FFF2-40B4-BE49-F238E27FC236}">
                  <a16:creationId xmlns:a16="http://schemas.microsoft.com/office/drawing/2014/main" id="{20DC783C-A640-479D-A909-876F3C17AFC3}"/>
                </a:ext>
              </a:extLst>
            </p:cNvPr>
            <p:cNvSpPr txBox="1"/>
            <p:nvPr/>
          </p:nvSpPr>
          <p:spPr bwMode="auto">
            <a:xfrm>
              <a:off x="9412107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Award Ceremony</a:t>
              </a:r>
              <a:endParaRPr lang="en-US" altLang="zh-CN" sz="1800" b="1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4C1A77-7A67-470B-8CB5-5A8BC62EC8CD}"/>
                </a:ext>
              </a:extLst>
            </p:cNvPr>
            <p:cNvCxnSpPr/>
            <p:nvPr/>
          </p:nvCxnSpPr>
          <p:spPr>
            <a:xfrm flipH="1">
              <a:off x="10466138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ľïḑe">
              <a:extLst>
                <a:ext uri="{FF2B5EF4-FFF2-40B4-BE49-F238E27FC236}">
                  <a16:creationId xmlns:a16="http://schemas.microsoft.com/office/drawing/2014/main" id="{CCEC7C33-9779-4CCB-86A1-F0FAE6EA6904}"/>
                </a:ext>
              </a:extLst>
            </p:cNvPr>
            <p:cNvSpPr/>
            <p:nvPr/>
          </p:nvSpPr>
          <p:spPr bwMode="auto">
            <a:xfrm>
              <a:off x="389705" y="4902978"/>
              <a:ext cx="2656314" cy="72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Teaching participants how to use MindSpore, ModelArts and evaluation platform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3D9A4EE-09D0-49DC-B50D-2B632979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847" y="4729691"/>
              <a:ext cx="352771" cy="35277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4A4C33-71A3-478B-96E6-17023630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313" y="2230369"/>
              <a:ext cx="349678" cy="3496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86CB324-6AC4-4FB5-A99C-5BE7B15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794" y="4750597"/>
              <a:ext cx="304762" cy="30476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FE9009B-1856-4634-9EF7-4A69BF40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17" y="2230369"/>
              <a:ext cx="385805" cy="385805"/>
            </a:xfrm>
            <a:prstGeom prst="rect">
              <a:avLst/>
            </a:prstGeom>
          </p:spPr>
        </p:pic>
        <p:sp>
          <p:nvSpPr>
            <p:cNvPr id="40" name="iṡļidé">
              <a:extLst>
                <a:ext uri="{FF2B5EF4-FFF2-40B4-BE49-F238E27FC236}">
                  <a16:creationId xmlns:a16="http://schemas.microsoft.com/office/drawing/2014/main" id="{326E8E4C-1397-4D85-AB1E-5F737DFCEA92}"/>
                </a:ext>
              </a:extLst>
            </p:cNvPr>
            <p:cNvSpPr txBox="1"/>
            <p:nvPr/>
          </p:nvSpPr>
          <p:spPr bwMode="auto">
            <a:xfrm>
              <a:off x="4191144" y="5705908"/>
              <a:ext cx="1372621" cy="49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Registration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45" name="ï$1íḍé">
              <a:extLst>
                <a:ext uri="{FF2B5EF4-FFF2-40B4-BE49-F238E27FC236}">
                  <a16:creationId xmlns:a16="http://schemas.microsoft.com/office/drawing/2014/main" id="{C3884CBA-3BCB-4243-81A3-131BBB14D38D}"/>
                </a:ext>
              </a:extLst>
            </p:cNvPr>
            <p:cNvSpPr/>
            <p:nvPr/>
          </p:nvSpPr>
          <p:spPr>
            <a:xfrm>
              <a:off x="469580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6" name="直接连接符 25">
              <a:extLst>
                <a:ext uri="{FF2B5EF4-FFF2-40B4-BE49-F238E27FC236}">
                  <a16:creationId xmlns:a16="http://schemas.microsoft.com/office/drawing/2014/main" id="{B2A9074A-9EE1-4033-9025-E11A6D29EC7F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877455" y="3911518"/>
              <a:ext cx="140" cy="179439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$1íḍé">
              <a:extLst>
                <a:ext uri="{FF2B5EF4-FFF2-40B4-BE49-F238E27FC236}">
                  <a16:creationId xmlns:a16="http://schemas.microsoft.com/office/drawing/2014/main" id="{FC0A57DB-2F44-4E5B-97EA-D68DC4A3EF73}"/>
                </a:ext>
              </a:extLst>
            </p:cNvPr>
            <p:cNvSpPr/>
            <p:nvPr/>
          </p:nvSpPr>
          <p:spPr>
            <a:xfrm>
              <a:off x="6835222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直接连接符 25">
              <a:extLst>
                <a:ext uri="{FF2B5EF4-FFF2-40B4-BE49-F238E27FC236}">
                  <a16:creationId xmlns:a16="http://schemas.microsoft.com/office/drawing/2014/main" id="{9F795C65-85D1-4A8A-9EDD-9A1B6145951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016874" y="1630409"/>
              <a:ext cx="0" cy="168632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ṡļidé">
              <a:extLst>
                <a:ext uri="{FF2B5EF4-FFF2-40B4-BE49-F238E27FC236}">
                  <a16:creationId xmlns:a16="http://schemas.microsoft.com/office/drawing/2014/main" id="{88DCBB27-4E12-4936-9076-C35DE53054CC}"/>
                </a:ext>
              </a:extLst>
            </p:cNvPr>
            <p:cNvSpPr txBox="1"/>
            <p:nvPr/>
          </p:nvSpPr>
          <p:spPr bwMode="auto">
            <a:xfrm>
              <a:off x="6330563" y="1003565"/>
              <a:ext cx="1372621" cy="62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Model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Submission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52" name="iṡļidé">
              <a:extLst>
                <a:ext uri="{FF2B5EF4-FFF2-40B4-BE49-F238E27FC236}">
                  <a16:creationId xmlns:a16="http://schemas.microsoft.com/office/drawing/2014/main" id="{11B9A73B-25F8-4A6B-B5AF-8C28C958F484}"/>
                </a:ext>
              </a:extLst>
            </p:cNvPr>
            <p:cNvSpPr txBox="1"/>
            <p:nvPr/>
          </p:nvSpPr>
          <p:spPr bwMode="auto">
            <a:xfrm>
              <a:off x="991789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16 SEP 2021</a:t>
              </a:r>
            </a:p>
          </p:txBody>
        </p:sp>
        <p:sp>
          <p:nvSpPr>
            <p:cNvPr id="53" name="iṡļidé">
              <a:extLst>
                <a:ext uri="{FF2B5EF4-FFF2-40B4-BE49-F238E27FC236}">
                  <a16:creationId xmlns:a16="http://schemas.microsoft.com/office/drawing/2014/main" id="{407C0B90-8219-440C-B5EE-82384A63CD77}"/>
                </a:ext>
              </a:extLst>
            </p:cNvPr>
            <p:cNvSpPr txBox="1"/>
            <p:nvPr/>
          </p:nvSpPr>
          <p:spPr bwMode="auto">
            <a:xfrm>
              <a:off x="3219618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20 SEP 2021</a:t>
              </a:r>
            </a:p>
          </p:txBody>
        </p:sp>
        <p:sp>
          <p:nvSpPr>
            <p:cNvPr id="54" name="iṡļidé">
              <a:extLst>
                <a:ext uri="{FF2B5EF4-FFF2-40B4-BE49-F238E27FC236}">
                  <a16:creationId xmlns:a16="http://schemas.microsoft.com/office/drawing/2014/main" id="{8F200A96-808E-49CB-93CF-DE4502CE4A89}"/>
                </a:ext>
              </a:extLst>
            </p:cNvPr>
            <p:cNvSpPr txBox="1"/>
            <p:nvPr/>
          </p:nvSpPr>
          <p:spPr bwMode="auto">
            <a:xfrm>
              <a:off x="4205976" y="6129340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24 SEP 2021</a:t>
              </a:r>
            </a:p>
          </p:txBody>
        </p:sp>
        <p:sp>
          <p:nvSpPr>
            <p:cNvPr id="55" name="iṡļidé">
              <a:extLst>
                <a:ext uri="{FF2B5EF4-FFF2-40B4-BE49-F238E27FC236}">
                  <a16:creationId xmlns:a16="http://schemas.microsoft.com/office/drawing/2014/main" id="{6C074970-A3D9-4D3B-B231-AF3666D54019}"/>
                </a:ext>
              </a:extLst>
            </p:cNvPr>
            <p:cNvSpPr txBox="1"/>
            <p:nvPr/>
          </p:nvSpPr>
          <p:spPr bwMode="auto">
            <a:xfrm>
              <a:off x="5265352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28 SEP 2021</a:t>
              </a:r>
            </a:p>
          </p:txBody>
        </p:sp>
        <p:sp>
          <p:nvSpPr>
            <p:cNvPr id="56" name="iṡļidé">
              <a:extLst>
                <a:ext uri="{FF2B5EF4-FFF2-40B4-BE49-F238E27FC236}">
                  <a16:creationId xmlns:a16="http://schemas.microsoft.com/office/drawing/2014/main" id="{4320B188-7108-4473-BD28-3CD2332EE033}"/>
                </a:ext>
              </a:extLst>
            </p:cNvPr>
            <p:cNvSpPr txBox="1"/>
            <p:nvPr/>
          </p:nvSpPr>
          <p:spPr bwMode="auto">
            <a:xfrm>
              <a:off x="6319384" y="693106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15 OCT 2021</a:t>
              </a:r>
            </a:p>
          </p:txBody>
        </p:sp>
        <p:sp>
          <p:nvSpPr>
            <p:cNvPr id="57" name="iṡļidé">
              <a:extLst>
                <a:ext uri="{FF2B5EF4-FFF2-40B4-BE49-F238E27FC236}">
                  <a16:creationId xmlns:a16="http://schemas.microsoft.com/office/drawing/2014/main" id="{765A25E5-F6C0-4426-BFBE-116D5FA21185}"/>
                </a:ext>
              </a:extLst>
            </p:cNvPr>
            <p:cNvSpPr txBox="1"/>
            <p:nvPr/>
          </p:nvSpPr>
          <p:spPr bwMode="auto">
            <a:xfrm>
              <a:off x="7576280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22 OCT 2021</a:t>
              </a:r>
            </a:p>
          </p:txBody>
        </p:sp>
        <p:sp>
          <p:nvSpPr>
            <p:cNvPr id="58" name="iṡļidé">
              <a:extLst>
                <a:ext uri="{FF2B5EF4-FFF2-40B4-BE49-F238E27FC236}">
                  <a16:creationId xmlns:a16="http://schemas.microsoft.com/office/drawing/2014/main" id="{B111F5B3-A7B4-417B-B3FC-46E8F50ACAD7}"/>
                </a:ext>
              </a:extLst>
            </p:cNvPr>
            <p:cNvSpPr txBox="1"/>
            <p:nvPr/>
          </p:nvSpPr>
          <p:spPr bwMode="auto">
            <a:xfrm>
              <a:off x="9787243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26 OCT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6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" y="1638901"/>
            <a:ext cx="6096801" cy="34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4AC6BA-F649-4AA6-9E0B-5CF86BD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4" y="2069877"/>
            <a:ext cx="3640358" cy="262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&amp; Verification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841087" y="1544074"/>
              <a:ext cx="380719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Every registered team leader will receive an email to confirm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After thorough validation, an email with new password will send back to you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Register &amp; Verified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5" y="4074601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Registration Flow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4A7F8-DA37-4165-92EF-E1C431486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83"/>
          <a:stretch/>
        </p:blipFill>
        <p:spPr>
          <a:xfrm>
            <a:off x="591466" y="1470924"/>
            <a:ext cx="3430404" cy="3916152"/>
          </a:xfrm>
          <a:prstGeom prst="rect">
            <a:avLst/>
          </a:prstGeom>
        </p:spPr>
      </p:pic>
      <p:sp>
        <p:nvSpPr>
          <p:cNvPr id="18" name="ïṩḻïďê">
            <a:extLst>
              <a:ext uri="{FF2B5EF4-FFF2-40B4-BE49-F238E27FC236}">
                <a16:creationId xmlns:a16="http://schemas.microsoft.com/office/drawing/2014/main" id="{94A126FF-F038-4E7A-8895-061390FCD858}"/>
              </a:ext>
            </a:extLst>
          </p:cNvPr>
          <p:cNvSpPr/>
          <p:nvPr/>
        </p:nvSpPr>
        <p:spPr>
          <a:xfrm>
            <a:off x="1015139" y="5714906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Register in 3 steps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ïṩḻïďê">
            <a:extLst>
              <a:ext uri="{FF2B5EF4-FFF2-40B4-BE49-F238E27FC236}">
                <a16:creationId xmlns:a16="http://schemas.microsoft.com/office/drawing/2014/main" id="{397C3E0E-EAAD-4577-B784-12882C55124B}"/>
              </a:ext>
            </a:extLst>
          </p:cNvPr>
          <p:cNvSpPr/>
          <p:nvPr/>
        </p:nvSpPr>
        <p:spPr>
          <a:xfrm>
            <a:off x="1786351" y="3420549"/>
            <a:ext cx="2150678" cy="878073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DC51E-D85D-428D-83B6-81A7E4DCB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78"/>
          <a:stretch/>
        </p:blipFill>
        <p:spPr>
          <a:xfrm>
            <a:off x="4238379" y="2560764"/>
            <a:ext cx="3312567" cy="1999767"/>
          </a:xfrm>
          <a:prstGeom prst="rect">
            <a:avLst/>
          </a:prstGeom>
        </p:spPr>
      </p:pic>
      <p:sp>
        <p:nvSpPr>
          <p:cNvPr id="24" name="ïṩḻïďê">
            <a:extLst>
              <a:ext uri="{FF2B5EF4-FFF2-40B4-BE49-F238E27FC236}">
                <a16:creationId xmlns:a16="http://schemas.microsoft.com/office/drawing/2014/main" id="{D47A8C1A-DDB3-4028-93DC-8EF9DA8BCD6A}"/>
              </a:ext>
            </a:extLst>
          </p:cNvPr>
          <p:cNvSpPr/>
          <p:nvPr/>
        </p:nvSpPr>
        <p:spPr>
          <a:xfrm>
            <a:off x="4385890" y="5459253"/>
            <a:ext cx="3312567" cy="683715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Go to your email account and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check the registration notification email 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ïṩḻïďê">
            <a:extLst>
              <a:ext uri="{FF2B5EF4-FFF2-40B4-BE49-F238E27FC236}">
                <a16:creationId xmlns:a16="http://schemas.microsoft.com/office/drawing/2014/main" id="{D3F704E6-96DC-42B8-B4BF-CB08A51798C2}"/>
              </a:ext>
            </a:extLst>
          </p:cNvPr>
          <p:cNvSpPr/>
          <p:nvPr/>
        </p:nvSpPr>
        <p:spPr>
          <a:xfrm>
            <a:off x="8207920" y="5246457"/>
            <a:ext cx="3392614" cy="896511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Within a week, an email will send to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the verified account with a passcode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And user can create your own password then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6ACCB-540E-4CCD-A960-8FE74972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46" y="2240895"/>
            <a:ext cx="3143717" cy="2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The basic guideline of how to use the Huawei Cloud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Huawei Cloud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>
                <a:hlinkClick r:id="rId3"/>
              </a:rPr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400" b="1" dirty="0">
                <a:hlinkClick r:id="rId2"/>
              </a:rPr>
              <a:t>https://github.com/MindSporeChallenge21/msc21_evaluation_example</a:t>
            </a:r>
            <a:endParaRPr lang="en-US" altLang="zh-TW" sz="1400" b="1" dirty="0"/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59264" y="2726271"/>
            <a:ext cx="333477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600" b="1" dirty="0">
                <a:solidFill>
                  <a:srgbClr val="FF5A9A"/>
                </a:solidFill>
              </a:rPr>
              <a:t>Sliding Window 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0DCE-E5FF-432C-ACDF-A9B2A68B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0" y="1783404"/>
            <a:ext cx="6706536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A8953-6C08-43E7-90AF-7309EB630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59" y="4405396"/>
            <a:ext cx="6198789" cy="2344195"/>
          </a:xfrm>
          <a:prstGeom prst="rect">
            <a:avLst/>
          </a:prstGeom>
        </p:spPr>
      </p:pic>
      <p:sp>
        <p:nvSpPr>
          <p:cNvPr id="13" name="i$ḷiḑé">
            <a:extLst>
              <a:ext uri="{FF2B5EF4-FFF2-40B4-BE49-F238E27FC236}">
                <a16:creationId xmlns:a16="http://schemas.microsoft.com/office/drawing/2014/main" id="{C2E698BF-42F6-4496-B71A-64AB62A95BB2}"/>
              </a:ext>
            </a:extLst>
          </p:cNvPr>
          <p:cNvSpPr/>
          <p:nvPr/>
        </p:nvSpPr>
        <p:spPr bwMode="auto">
          <a:xfrm>
            <a:off x="7324627" y="5346763"/>
            <a:ext cx="3334770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600" b="1" dirty="0">
                <a:solidFill>
                  <a:srgbClr val="FF5A9A"/>
                </a:solidFill>
              </a:rPr>
              <a:t>YoloV3 Example Code</a:t>
            </a:r>
          </a:p>
        </p:txBody>
      </p:sp>
    </p:spTree>
    <p:extLst>
      <p:ext uri="{BB962C8B-B14F-4D97-AF65-F5344CB8AC3E}">
        <p14:creationId xmlns:p14="http://schemas.microsoft.com/office/powerpoint/2010/main" val="1165155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TW"/>
              <a:t>https://mindsporechallenge.com/submission/index</a:t>
            </a:r>
            <a:endParaRPr lang="zh-TW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Submit Source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Source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5545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Multiple files in a zip file or a .</a:t>
            </a:r>
            <a:r>
              <a:rPr lang="en-US" altLang="zh-TW" sz="1600" b="1" dirty="0" err="1"/>
              <a:t>py</a:t>
            </a:r>
            <a:r>
              <a:rPr lang="en-US" altLang="zh-TW" sz="1600" b="1" dirty="0"/>
              <a:t> file are both supported</a:t>
            </a:r>
            <a:endParaRPr lang="en-US" altLang="zh-C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DF2B65-DBD8-49C9-93A9-2209ED5030B7}"/>
              </a:ext>
            </a:extLst>
          </p:cNvPr>
          <p:cNvSpPr txBox="1"/>
          <p:nvPr/>
        </p:nvSpPr>
        <p:spPr>
          <a:xfrm>
            <a:off x="669924" y="1268616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https://mindsporechallenge.com/submission/</a:t>
            </a:r>
            <a:endParaRPr lang="en-US" altLang="zh-TW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F087BB-2022-4F75-9E9C-E20328072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 b="45478"/>
          <a:stretch/>
        </p:blipFill>
        <p:spPr>
          <a:xfrm>
            <a:off x="1077854" y="2354968"/>
            <a:ext cx="5475345" cy="3142842"/>
          </a:xfrm>
          <a:prstGeom prst="rect">
            <a:avLst/>
          </a:prstGeom>
        </p:spPr>
      </p:pic>
      <p:sp>
        <p:nvSpPr>
          <p:cNvPr id="24" name="i$ḷiḑé">
            <a:extLst>
              <a:ext uri="{FF2B5EF4-FFF2-40B4-BE49-F238E27FC236}">
                <a16:creationId xmlns:a16="http://schemas.microsoft.com/office/drawing/2014/main" id="{086DB9CA-3EE7-4357-AC86-68B6CEFCA889}"/>
              </a:ext>
            </a:extLst>
          </p:cNvPr>
          <p:cNvSpPr/>
          <p:nvPr/>
        </p:nvSpPr>
        <p:spPr bwMode="auto">
          <a:xfrm>
            <a:off x="3413156" y="4104864"/>
            <a:ext cx="3408953" cy="7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400" b="1" dirty="0">
                <a:solidFill>
                  <a:srgbClr val="FF5A9A"/>
                </a:solidFill>
              </a:rPr>
              <a:t>Zip </a:t>
            </a:r>
            <a:r>
              <a:rPr lang="en-US" altLang="zh-TW" sz="1400" dirty="0">
                <a:solidFill>
                  <a:srgbClr val="FF5A9A"/>
                </a:solidFill>
              </a:rPr>
              <a:t>file</a:t>
            </a:r>
            <a:r>
              <a:rPr lang="en-US" altLang="zh-TW" sz="1400" b="1" dirty="0">
                <a:solidFill>
                  <a:srgbClr val="FF5A9A"/>
                </a:solidFill>
              </a:rPr>
              <a:t> </a:t>
            </a:r>
            <a:r>
              <a:rPr lang="en-US" altLang="zh-TW" sz="1400" dirty="0">
                <a:solidFill>
                  <a:srgbClr val="FF5A9A"/>
                </a:solidFill>
              </a:rPr>
              <a:t>with</a:t>
            </a:r>
            <a:r>
              <a:rPr lang="en-US" altLang="zh-TW" sz="1400" b="1" dirty="0">
                <a:solidFill>
                  <a:srgbClr val="FF5A9A"/>
                </a:solidFill>
              </a:rPr>
              <a:t> participant_model.py </a:t>
            </a:r>
            <a:r>
              <a:rPr lang="en-US" altLang="zh-TW" sz="1400" dirty="0">
                <a:solidFill>
                  <a:srgbClr val="FF5A9A"/>
                </a:solidFill>
              </a:rPr>
              <a:t>inside</a:t>
            </a:r>
          </a:p>
          <a:p>
            <a:pPr>
              <a:lnSpc>
                <a:spcPct val="130000"/>
              </a:lnSpc>
            </a:pPr>
            <a:r>
              <a:rPr lang="en-US" altLang="zh-TW" sz="1400" dirty="0">
                <a:solidFill>
                  <a:srgbClr val="FF5A9A"/>
                </a:solidFill>
              </a:rPr>
              <a:t>A</a:t>
            </a:r>
            <a:r>
              <a:rPr lang="en-US" altLang="zh-TW" sz="1400" b="1" dirty="0">
                <a:solidFill>
                  <a:srgbClr val="FF5A9A"/>
                </a:solidFill>
              </a:rPr>
              <a:t> </a:t>
            </a:r>
            <a:r>
              <a:rPr lang="en-US" altLang="zh-TW" sz="1400" dirty="0">
                <a:solidFill>
                  <a:srgbClr val="FF5A9A"/>
                </a:solidFill>
              </a:rPr>
              <a:t>single</a:t>
            </a:r>
            <a:r>
              <a:rPr lang="en-US" altLang="zh-TW" sz="1400" b="1" dirty="0">
                <a:solidFill>
                  <a:srgbClr val="FF5A9A"/>
                </a:solidFill>
              </a:rPr>
              <a:t> participant_model.py</a:t>
            </a:r>
          </a:p>
        </p:txBody>
      </p:sp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MindSpore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î$lidé">
            <a:extLst>
              <a:ext uri="{FF2B5EF4-FFF2-40B4-BE49-F238E27FC236}">
                <a16:creationId xmlns:a16="http://schemas.microsoft.com/office/drawing/2014/main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MindSpore is supported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6F67C-4ED4-494E-9A28-E653BBE5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52" y="2373573"/>
            <a:ext cx="4540848" cy="31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E9A14D-3EA5-4B6E-BBD8-46AEDAE1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65" b="18702"/>
          <a:stretch/>
        </p:blipFill>
        <p:spPr>
          <a:xfrm>
            <a:off x="1167932" y="2330971"/>
            <a:ext cx="2227201" cy="311773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E749C8-89AD-43A0-BECF-5D61650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0" t="75340"/>
          <a:stretch/>
        </p:blipFill>
        <p:spPr>
          <a:xfrm>
            <a:off x="4432508" y="4248308"/>
            <a:ext cx="2229412" cy="1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258E30-68EB-4E39-B9C2-2D337201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2" y="2347923"/>
            <a:ext cx="5166143" cy="3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20EB2-E349-425D-AA51-1C60C88D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" y="2689394"/>
            <a:ext cx="11897768" cy="145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5400000">
            <a:off x="7555492" y="2098276"/>
            <a:ext cx="1335111" cy="5199120"/>
          </a:xfrm>
          <a:prstGeom prst="bentConnector3">
            <a:avLst>
              <a:gd name="adj1" fmla="val 37317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077490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1771697" y="3957817"/>
            <a:ext cx="1376590" cy="1438558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1C86B-8071-46EB-B881-DBACDFACA083}"/>
              </a:ext>
            </a:extLst>
          </p:cNvPr>
          <p:cNvSpPr/>
          <p:nvPr/>
        </p:nvSpPr>
        <p:spPr>
          <a:xfrm>
            <a:off x="285769" y="5365391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BF56DA-C648-4843-9A68-B3DF9D98871B}"/>
              </a:ext>
            </a:extLst>
          </p:cNvPr>
          <p:cNvSpPr/>
          <p:nvPr/>
        </p:nvSpPr>
        <p:spPr>
          <a:xfrm>
            <a:off x="2705962" y="3603984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5400000">
            <a:off x="10002424" y="3688366"/>
            <a:ext cx="1335111" cy="2018941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 rot="5400000" flipH="1" flipV="1">
            <a:off x="2072996" y="2279366"/>
            <a:ext cx="1271943" cy="847522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3132728" y="1614668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796429" y="3313510"/>
            <a:ext cx="3066724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9FF71D-8027-4997-9826-1A13727624F2}"/>
              </a:ext>
            </a:extLst>
          </p:cNvPr>
          <p:cNvSpPr/>
          <p:nvPr/>
        </p:nvSpPr>
        <p:spPr>
          <a:xfrm>
            <a:off x="10405299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3FD3FD-177C-4872-9217-EED58B9AE1E0}"/>
              </a:ext>
            </a:extLst>
          </p:cNvPr>
          <p:cNvSpPr/>
          <p:nvPr/>
        </p:nvSpPr>
        <p:spPr>
          <a:xfrm>
            <a:off x="11262141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7D6CE2-BEF6-4386-A00D-208055F4D5DA}"/>
              </a:ext>
            </a:extLst>
          </p:cNvPr>
          <p:cNvSpPr/>
          <p:nvPr/>
        </p:nvSpPr>
        <p:spPr>
          <a:xfrm>
            <a:off x="1864449" y="3339098"/>
            <a:ext cx="841513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023853-96C6-49EA-985F-8241B74CA856}"/>
              </a:ext>
            </a:extLst>
          </p:cNvPr>
          <p:cNvSpPr/>
          <p:nvPr/>
        </p:nvSpPr>
        <p:spPr>
          <a:xfrm>
            <a:off x="7169483" y="1614668"/>
            <a:ext cx="2660317" cy="904973"/>
          </a:xfrm>
          <a:prstGeom prst="roundRect">
            <a:avLst>
              <a:gd name="adj" fmla="val 10417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Your Score!</a:t>
            </a:r>
          </a:p>
          <a:p>
            <a:pPr algn="ctr"/>
            <a:r>
              <a:rPr lang="en-US" altLang="zh-TW" sz="1400" dirty="0"/>
              <a:t>FROC/ XAI/ Total</a:t>
            </a:r>
            <a:endParaRPr lang="zh-TW" altLang="en-US" sz="1400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98C032F8-BFFD-4512-B4ED-4D6E4C15D1CE}"/>
              </a:ext>
            </a:extLst>
          </p:cNvPr>
          <p:cNvCxnSpPr>
            <a:cxnSpLocks/>
            <a:stCxn id="67" idx="0"/>
            <a:endCxn id="33" idx="2"/>
          </p:cNvCxnSpPr>
          <p:nvPr/>
        </p:nvCxnSpPr>
        <p:spPr>
          <a:xfrm rot="5400000" flipH="1" flipV="1">
            <a:off x="6517782" y="1331651"/>
            <a:ext cx="793869" cy="3169851"/>
          </a:xfrm>
          <a:prstGeom prst="bentConnector3">
            <a:avLst>
              <a:gd name="adj1" fmla="val 50000"/>
            </a:avLst>
          </a:prstGeom>
          <a:ln w="38100">
            <a:solidFill>
              <a:srgbClr val="26323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Huawei Cloud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îśḻíḍè">
            <a:extLst>
              <a:ext uri="{FF2B5EF4-FFF2-40B4-BE49-F238E27FC236}">
                <a16:creationId xmlns:a16="http://schemas.microsoft.com/office/drawing/2014/main" id="{1A4FC03E-FCE3-42E9-AF13-1FC436F03B0F}"/>
              </a:ext>
            </a:extLst>
          </p:cNvPr>
          <p:cNvSpPr/>
          <p:nvPr/>
        </p:nvSpPr>
        <p:spPr>
          <a:xfrm>
            <a:off x="4637404" y="2511863"/>
            <a:ext cx="2506688" cy="250668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śliḓê">
            <a:extLst>
              <a:ext uri="{FF2B5EF4-FFF2-40B4-BE49-F238E27FC236}">
                <a16:creationId xmlns:a16="http://schemas.microsoft.com/office/drawing/2014/main" id="{641AF052-C61E-44A2-9E92-4E443223579A}"/>
              </a:ext>
            </a:extLst>
          </p:cNvPr>
          <p:cNvSpPr/>
          <p:nvPr/>
        </p:nvSpPr>
        <p:spPr>
          <a:xfrm>
            <a:off x="658394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îsļíḍé">
            <a:extLst>
              <a:ext uri="{FF2B5EF4-FFF2-40B4-BE49-F238E27FC236}">
                <a16:creationId xmlns:a16="http://schemas.microsoft.com/office/drawing/2014/main" id="{EF3476F9-1EE1-4E2D-AF97-A9F308A1EED8}"/>
              </a:ext>
            </a:extLst>
          </p:cNvPr>
          <p:cNvSpPr/>
          <p:nvPr/>
        </p:nvSpPr>
        <p:spPr>
          <a:xfrm>
            <a:off x="658394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ísḷîḋè">
            <a:extLst>
              <a:ext uri="{FF2B5EF4-FFF2-40B4-BE49-F238E27FC236}">
                <a16:creationId xmlns:a16="http://schemas.microsoft.com/office/drawing/2014/main" id="{C3A805A6-7333-432E-ADD9-CFD6816FFAE4}"/>
              </a:ext>
            </a:extLst>
          </p:cNvPr>
          <p:cNvSpPr/>
          <p:nvPr/>
        </p:nvSpPr>
        <p:spPr>
          <a:xfrm>
            <a:off x="453950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iṧľíḓê">
            <a:extLst>
              <a:ext uri="{FF2B5EF4-FFF2-40B4-BE49-F238E27FC236}">
                <a16:creationId xmlns:a16="http://schemas.microsoft.com/office/drawing/2014/main" id="{6A1F07D4-B1BB-471E-963C-81CBE019B9F2}"/>
              </a:ext>
            </a:extLst>
          </p:cNvPr>
          <p:cNvSpPr/>
          <p:nvPr/>
        </p:nvSpPr>
        <p:spPr>
          <a:xfrm>
            <a:off x="453950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íṥ1íḑé">
            <a:extLst>
              <a:ext uri="{FF2B5EF4-FFF2-40B4-BE49-F238E27FC236}">
                <a16:creationId xmlns:a16="http://schemas.microsoft.com/office/drawing/2014/main" id="{BB8B7BF4-6FB5-4534-AAA6-C9970FF13C1A}"/>
              </a:ext>
            </a:extLst>
          </p:cNvPr>
          <p:cNvSpPr/>
          <p:nvPr/>
        </p:nvSpPr>
        <p:spPr bwMode="auto">
          <a:xfrm>
            <a:off x="1615896" y="2637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powerful compute engine for you to deploy any application</a:t>
            </a: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A1E2FB72-F084-4316-A475-936B0DE3CD31}"/>
              </a:ext>
            </a:extLst>
          </p:cNvPr>
          <p:cNvSpPr txBox="1"/>
          <p:nvPr/>
        </p:nvSpPr>
        <p:spPr bwMode="auto">
          <a:xfrm>
            <a:off x="1615896" y="2224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Elastic Cloud Service</a:t>
            </a:r>
          </a:p>
        </p:txBody>
      </p:sp>
      <p:sp>
        <p:nvSpPr>
          <p:cNvPr id="30" name="íṩľîďê">
            <a:extLst>
              <a:ext uri="{FF2B5EF4-FFF2-40B4-BE49-F238E27FC236}">
                <a16:creationId xmlns:a16="http://schemas.microsoft.com/office/drawing/2014/main" id="{10FE6C72-8047-4D31-874E-73472E163890}"/>
              </a:ext>
            </a:extLst>
          </p:cNvPr>
          <p:cNvSpPr/>
          <p:nvPr/>
        </p:nvSpPr>
        <p:spPr bwMode="auto">
          <a:xfrm>
            <a:off x="1616713" y="493472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one-stop </a:t>
            </a:r>
            <a:r>
              <a:rPr lang="en-US" altLang="zh-CN" sz="1100" b="1" dirty="0"/>
              <a:t>development platform </a:t>
            </a:r>
            <a:r>
              <a:rPr lang="en-US" altLang="zh-CN" sz="1100" dirty="0"/>
              <a:t>for AI developers</a:t>
            </a:r>
          </a:p>
        </p:txBody>
      </p:sp>
      <p:sp>
        <p:nvSpPr>
          <p:cNvPr id="31" name="iśḻïḋè">
            <a:extLst>
              <a:ext uri="{FF2B5EF4-FFF2-40B4-BE49-F238E27FC236}">
                <a16:creationId xmlns:a16="http://schemas.microsoft.com/office/drawing/2014/main" id="{2CD8A02A-64AE-4159-90F6-5C751D0450B4}"/>
              </a:ext>
            </a:extLst>
          </p:cNvPr>
          <p:cNvSpPr txBox="1"/>
          <p:nvPr/>
        </p:nvSpPr>
        <p:spPr bwMode="auto">
          <a:xfrm>
            <a:off x="1616713" y="452184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ModelArts</a:t>
            </a:r>
          </a:p>
        </p:txBody>
      </p:sp>
      <p:sp>
        <p:nvSpPr>
          <p:cNvPr id="34" name="ïš1ïḑè">
            <a:extLst>
              <a:ext uri="{FF2B5EF4-FFF2-40B4-BE49-F238E27FC236}">
                <a16:creationId xmlns:a16="http://schemas.microsoft.com/office/drawing/2014/main" id="{DD4F0591-CFBE-4A34-B003-B46246C5908A}"/>
              </a:ext>
            </a:extLst>
          </p:cNvPr>
          <p:cNvSpPr/>
          <p:nvPr/>
        </p:nvSpPr>
        <p:spPr bwMode="auto">
          <a:xfrm>
            <a:off x="7933266" y="2634839"/>
            <a:ext cx="2573729" cy="7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dirty="0"/>
              <a:t>A </a:t>
            </a:r>
            <a:r>
              <a:rPr lang="en-US" altLang="zh-CN" sz="1200" b="1" dirty="0"/>
              <a:t>cloud storage service </a:t>
            </a:r>
            <a:r>
              <a:rPr lang="en-US" altLang="zh-CN" sz="1200" dirty="0"/>
              <a:t>optimized for storing massive amounts of data</a:t>
            </a:r>
          </a:p>
        </p:txBody>
      </p:sp>
      <p:sp>
        <p:nvSpPr>
          <p:cNvPr id="35" name="îṩļîḑe">
            <a:extLst>
              <a:ext uri="{FF2B5EF4-FFF2-40B4-BE49-F238E27FC236}">
                <a16:creationId xmlns:a16="http://schemas.microsoft.com/office/drawing/2014/main" id="{D797A89A-17DC-4291-9ED2-B0BDA0344EF0}"/>
              </a:ext>
            </a:extLst>
          </p:cNvPr>
          <p:cNvSpPr txBox="1"/>
          <p:nvPr/>
        </p:nvSpPr>
        <p:spPr bwMode="auto">
          <a:xfrm>
            <a:off x="8398932" y="222195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OBS</a:t>
            </a:r>
            <a:endParaRPr lang="en-US" altLang="zh-CN" sz="1800" b="1" dirty="0"/>
          </a:p>
        </p:txBody>
      </p:sp>
      <p:sp>
        <p:nvSpPr>
          <p:cNvPr id="39" name="iśḷiḍé">
            <a:extLst>
              <a:ext uri="{FF2B5EF4-FFF2-40B4-BE49-F238E27FC236}">
                <a16:creationId xmlns:a16="http://schemas.microsoft.com/office/drawing/2014/main" id="{3F6A1D88-A06C-4CC9-9125-716ED3CA2841}"/>
              </a:ext>
            </a:extLst>
          </p:cNvPr>
          <p:cNvSpPr txBox="1"/>
          <p:nvPr/>
        </p:nvSpPr>
        <p:spPr bwMode="auto">
          <a:xfrm>
            <a:off x="8398932" y="410014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And More!!!</a:t>
            </a:r>
            <a:endParaRPr lang="en-US" altLang="zh-CN" sz="1800" b="1" dirty="0"/>
          </a:p>
        </p:txBody>
      </p:sp>
      <p:sp>
        <p:nvSpPr>
          <p:cNvPr id="74" name="ïš1ïḑè">
            <a:extLst>
              <a:ext uri="{FF2B5EF4-FFF2-40B4-BE49-F238E27FC236}">
                <a16:creationId xmlns:a16="http://schemas.microsoft.com/office/drawing/2014/main" id="{581F72C2-9E57-41A8-98C3-0B49ABE95574}"/>
              </a:ext>
            </a:extLst>
          </p:cNvPr>
          <p:cNvSpPr/>
          <p:nvPr/>
        </p:nvSpPr>
        <p:spPr bwMode="auto">
          <a:xfrm>
            <a:off x="4850729" y="3230082"/>
            <a:ext cx="2108063" cy="149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400" b="0" i="0" dirty="0">
                <a:solidFill>
                  <a:srgbClr val="252B3A"/>
                </a:solidFill>
                <a:effectLst/>
                <a:latin typeface="+mj-lt"/>
              </a:rPr>
              <a:t>A leading cloud service provider, with storage, AI Platform, and many other services.</a:t>
            </a:r>
            <a:endParaRPr lang="en-US" altLang="zh-CN" sz="1400" dirty="0">
              <a:latin typeface="+mj-lt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9F2B5A7-0905-494A-9814-C483650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1691912"/>
            <a:ext cx="2422704" cy="4820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6A592E4-EB61-493D-B7DF-CD7891C0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56" y="4032065"/>
            <a:ext cx="2120196" cy="41288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2AA3C2D-5806-4F43-AFE8-9982725D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0" y="1677256"/>
            <a:ext cx="2243466" cy="458090"/>
          </a:xfrm>
          <a:prstGeom prst="rect">
            <a:avLst/>
          </a:prstGeom>
        </p:spPr>
      </p:pic>
      <p:pic>
        <p:nvPicPr>
          <p:cNvPr id="90" name="Picture 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931E58-5AEE-4C4F-B2E4-D295DBD76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8"/>
          <a:stretch/>
        </p:blipFill>
        <p:spPr>
          <a:xfrm>
            <a:off x="7557177" y="4606516"/>
            <a:ext cx="3119289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7586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Total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94CDD0-21B6-46F9-BB0F-C2452048F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72"/>
          <a:stretch/>
        </p:blipFill>
        <p:spPr>
          <a:xfrm>
            <a:off x="802391" y="2187513"/>
            <a:ext cx="5672667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8A3E9-5329-45C2-A7E1-C5B8BB0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C7D18-0C60-4DFF-B48D-586E20D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11156"/>
            <a:ext cx="10850563" cy="1028699"/>
          </a:xfrm>
        </p:spPr>
        <p:txBody>
          <a:bodyPr/>
          <a:lstStyle/>
          <a:p>
            <a:pPr algn="ctr"/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B1B3DF-5673-4336-A8F7-59DF98CC2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301" y="2171700"/>
            <a:ext cx="8287808" cy="295063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evaluation dataset is private and protected, and anyone with unauthorized access to it will be disqualified from the contest.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Plagiarism and Copy code from others will result in a forced exit and risk of intellectual property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Those who vandalize the rating system, and the rating records will be severely punished and disqualified from the competition.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All illegal APIs to the scoring system will be recorded and the team will be disqualified and banned from participating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5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B51D9D-F0F4-4E1D-9021-D888DA1C8B1A}"/>
              </a:ext>
            </a:extLst>
          </p:cNvPr>
          <p:cNvSpPr/>
          <p:nvPr/>
        </p:nvSpPr>
        <p:spPr>
          <a:xfrm>
            <a:off x="364067" y="1909011"/>
            <a:ext cx="11624733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1EAB3-5A84-4D80-A48D-839ED2811506}"/>
              </a:ext>
            </a:extLst>
          </p:cNvPr>
          <p:cNvSpPr txBox="1"/>
          <p:nvPr/>
        </p:nvSpPr>
        <p:spPr>
          <a:xfrm>
            <a:off x="1037167" y="2621939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76CA-2F3A-478D-A6A1-E0ED07464959}"/>
              </a:ext>
            </a:extLst>
          </p:cNvPr>
          <p:cNvSpPr txBox="1"/>
          <p:nvPr/>
        </p:nvSpPr>
        <p:spPr>
          <a:xfrm>
            <a:off x="3031748" y="2652716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8" y="3240828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1" y="263899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924AD-2C99-4151-876B-4F66D9138530}"/>
              </a:ext>
            </a:extLst>
          </p:cNvPr>
          <p:cNvSpPr txBox="1"/>
          <p:nvPr/>
        </p:nvSpPr>
        <p:spPr>
          <a:xfrm>
            <a:off x="5656808" y="2652716"/>
            <a:ext cx="3107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Website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2BBDC126-01E9-4E4D-BAA9-8B350F1D6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06" y="3262924"/>
            <a:ext cx="1905000" cy="1905000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A99192EC-8638-41C9-9E08-C153C4EBC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8" y="3278966"/>
            <a:ext cx="1905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5C5E14-DAD2-43CF-9E05-690C5E45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544" y="2806604"/>
            <a:ext cx="3275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b="1" u="sng" dirty="0">
                <a:solidFill>
                  <a:schemeClr val="bg1"/>
                </a:solidFill>
              </a:rPr>
              <a:t>RULE BOOK &amp; GUIDELINES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C945436-7C6F-4B14-90D0-B7BBF28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672" y="3278966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D276F-8E35-41FB-8E90-8CFDF6F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99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B6EC92-3BB8-48A9-9D61-1C9159AC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IAM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520FB-3F16-4E65-A125-D05A629C6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8255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575D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and Access Management (IAM) enables you to easily manage users and control their access to HUAWEI CLOUD services and resources.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7DAF5D-D9BE-4A6E-9384-F5ED15F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35646"/>
            <a:ext cx="2801212" cy="3097548"/>
          </a:xfrm>
          <a:prstGeom prst="rect">
            <a:avLst/>
          </a:prstGeom>
        </p:spPr>
      </p:pic>
      <p:sp>
        <p:nvSpPr>
          <p:cNvPr id="8" name="ïṩḻïďê">
            <a:extLst>
              <a:ext uri="{FF2B5EF4-FFF2-40B4-BE49-F238E27FC236}">
                <a16:creationId xmlns:a16="http://schemas.microsoft.com/office/drawing/2014/main" id="{38C3025E-7A87-479C-A196-14B753A61668}"/>
              </a:ext>
            </a:extLst>
          </p:cNvPr>
          <p:cNvSpPr/>
          <p:nvPr/>
        </p:nvSpPr>
        <p:spPr>
          <a:xfrm>
            <a:off x="792804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Press IAM User in Login Page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ïṩḻïďê">
            <a:extLst>
              <a:ext uri="{FF2B5EF4-FFF2-40B4-BE49-F238E27FC236}">
                <a16:creationId xmlns:a16="http://schemas.microsoft.com/office/drawing/2014/main" id="{F8C0B66A-A492-434F-8598-1A77932AA2E4}"/>
              </a:ext>
            </a:extLst>
          </p:cNvPr>
          <p:cNvSpPr/>
          <p:nvPr/>
        </p:nvSpPr>
        <p:spPr>
          <a:xfrm>
            <a:off x="852072" y="4389028"/>
            <a:ext cx="629596" cy="428062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77E2E-47E5-4F46-8A57-D08C33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4" y="2307809"/>
            <a:ext cx="2675594" cy="3025385"/>
          </a:xfrm>
          <a:prstGeom prst="rect">
            <a:avLst/>
          </a:prstGeom>
        </p:spPr>
      </p:pic>
      <p:sp>
        <p:nvSpPr>
          <p:cNvPr id="12" name="ïṩḻïďê">
            <a:extLst>
              <a:ext uri="{FF2B5EF4-FFF2-40B4-BE49-F238E27FC236}">
                <a16:creationId xmlns:a16="http://schemas.microsoft.com/office/drawing/2014/main" id="{11AA8969-F7A0-426B-B89F-688561A048B8}"/>
              </a:ext>
            </a:extLst>
          </p:cNvPr>
          <p:cNvSpPr/>
          <p:nvPr/>
        </p:nvSpPr>
        <p:spPr>
          <a:xfrm>
            <a:off x="3992505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Fill in with the related info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20341C-243B-4F27-80DE-30296EA8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48"/>
          <a:stretch/>
        </p:blipFill>
        <p:spPr>
          <a:xfrm>
            <a:off x="6938003" y="2468641"/>
            <a:ext cx="4319570" cy="2658172"/>
          </a:xfrm>
          <a:prstGeom prst="rect">
            <a:avLst/>
          </a:prstGeom>
        </p:spPr>
      </p:pic>
      <p:sp>
        <p:nvSpPr>
          <p:cNvPr id="15" name="ïṩḻïďê">
            <a:extLst>
              <a:ext uri="{FF2B5EF4-FFF2-40B4-BE49-F238E27FC236}">
                <a16:creationId xmlns:a16="http://schemas.microsoft.com/office/drawing/2014/main" id="{9271493C-8A82-45DE-8FBE-A841609D646C}"/>
              </a:ext>
            </a:extLst>
          </p:cNvPr>
          <p:cNvSpPr/>
          <p:nvPr/>
        </p:nvSpPr>
        <p:spPr>
          <a:xfrm>
            <a:off x="7403872" y="5494488"/>
            <a:ext cx="3746728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Change the Location to CN North-Beijing4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ïṩḻïďê">
            <a:extLst>
              <a:ext uri="{FF2B5EF4-FFF2-40B4-BE49-F238E27FC236}">
                <a16:creationId xmlns:a16="http://schemas.microsoft.com/office/drawing/2014/main" id="{BBB37AE4-6FC6-4258-87A0-265C90864E6C}"/>
              </a:ext>
            </a:extLst>
          </p:cNvPr>
          <p:cNvSpPr/>
          <p:nvPr/>
        </p:nvSpPr>
        <p:spPr>
          <a:xfrm>
            <a:off x="9072907" y="2534827"/>
            <a:ext cx="1349560" cy="580461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1291</TotalTime>
  <Words>2477</Words>
  <Application>Microsoft Office PowerPoint</Application>
  <PresentationFormat>Widescreen</PresentationFormat>
  <Paragraphs>527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Impact</vt:lpstr>
      <vt:lpstr>Wingdings</vt:lpstr>
      <vt:lpstr>主题5</vt:lpstr>
      <vt:lpstr>Model Training &amp; Evaluation Guideline</vt:lpstr>
      <vt:lpstr>Competition Timeline</vt:lpstr>
      <vt:lpstr>Huawei Cloud Basic</vt:lpstr>
      <vt:lpstr>What is Huawei Cloud</vt:lpstr>
      <vt:lpstr>Login with IAM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Create an Algorithm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Login &amp; Verification</vt:lpstr>
      <vt:lpstr>Registration Flow</vt:lpstr>
      <vt:lpstr>Create a New Submission</vt:lpstr>
      <vt:lpstr>Python Code Submission Structure</vt:lpstr>
      <vt:lpstr>Python Code Submission Structure</vt:lpstr>
      <vt:lpstr>Example Code</vt:lpstr>
      <vt:lpstr>Submit Source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Restriction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亨宬 顏</cp:lastModifiedBy>
  <cp:revision>57</cp:revision>
  <cp:lastPrinted>2018-04-22T16:00:00Z</cp:lastPrinted>
  <dcterms:created xsi:type="dcterms:W3CDTF">2018-04-22T16:00:00Z</dcterms:created>
  <dcterms:modified xsi:type="dcterms:W3CDTF">2021-09-27T01:39:25Z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_2015_ms_pID_725343">
    <vt:lpwstr>(2)YlbLC14jneH3+BdA4iau3Bb9QTyD+9wFF3aPXz0kXTng1fvnYYZ1cF6dZ4vILttXHx5T1plQ
yiYh3SjOcKZMzvGOkVVGwbN9rlaoY6pEyictiybFyJxplIfC5l2gkxYjlPLLCM2ETs+Sigbi
3e56b8A2Ntv1+Ki3YDN/hP8a6sYvbfp5i3QarjR+7E6gq1EvwpybIKUYLOHk00s+9i2Vatzi
Bsix0drfYdwWvY9Z2R</vt:lpwstr>
  </property>
  <property fmtid="{D5CDD505-2E9C-101B-9397-08002B2CF9AE}" pid="4" name="_2015_ms_pID_7253431">
    <vt:lpwstr>BvYEb2eNOc8YXc+yWkiznrhAYSlfGiiTlCc078An+wlmagq7OMnWwB
frqrHp2kZiwwMqp6/KLmox07IoDl8hBay40Rp0KTikYzvgBGCfkvcYgzgsRQIinjprEJn2ID
t/DCGvYCRSPTMHou1d2YxKAVfji+xfxPrd1ZvowZt+IIjE660sutKJiNO24ZBMu6OB0=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1631582695</vt:lpwstr>
  </property>
</Properties>
</file>