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Slutredovisning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Eller en berättelse om hur teamwork överkom allt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59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ER-Diagram</a:t>
            </a:r>
          </a:p>
          <a:p>
            <a:r>
              <a:rPr lang="sv-SE" dirty="0" err="1" smtClean="0"/>
              <a:t>Wireframe</a:t>
            </a:r>
            <a:endParaRPr lang="sv-SE" dirty="0" smtClean="0"/>
          </a:p>
          <a:p>
            <a:r>
              <a:rPr lang="sv-SE" dirty="0" smtClean="0"/>
              <a:t>Definiera </a:t>
            </a:r>
            <a:r>
              <a:rPr lang="sv-SE" dirty="0"/>
              <a:t>g</a:t>
            </a:r>
            <a:r>
              <a:rPr lang="sv-SE" dirty="0" smtClean="0"/>
              <a:t>rundläggande modeller</a:t>
            </a:r>
          </a:p>
          <a:p>
            <a:r>
              <a:rPr lang="sv-SE" dirty="0" smtClean="0"/>
              <a:t>User </a:t>
            </a:r>
            <a:r>
              <a:rPr lang="sv-SE" dirty="0" err="1" smtClean="0"/>
              <a:t>Stories</a:t>
            </a:r>
            <a:endParaRPr lang="sv-SE" dirty="0" smtClean="0"/>
          </a:p>
          <a:p>
            <a:r>
              <a:rPr lang="sv-SE" dirty="0" smtClean="0"/>
              <a:t>Tasks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91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Sprint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Sätta upp alla grundläggande modeller</a:t>
            </a:r>
          </a:p>
          <a:p>
            <a:r>
              <a:rPr lang="sv-SE" dirty="0" smtClean="0"/>
              <a:t>Skapa rollerna lärare och elever och se till att de har rätt befogenheter </a:t>
            </a:r>
          </a:p>
          <a:p>
            <a:r>
              <a:rPr lang="sv-SE" dirty="0" smtClean="0"/>
              <a:t>Skapa databas och </a:t>
            </a:r>
            <a:r>
              <a:rPr lang="sv-SE" dirty="0" err="1" smtClean="0"/>
              <a:t>seed</a:t>
            </a:r>
            <a:r>
              <a:rPr lang="sv-SE" dirty="0" smtClean="0"/>
              <a:t>-funktion</a:t>
            </a:r>
          </a:p>
          <a:p>
            <a:r>
              <a:rPr lang="sv-SE" dirty="0" smtClean="0"/>
              <a:t>Skapa vyer för att se alla kurser/moduler/aktiviteter</a:t>
            </a:r>
          </a:p>
        </p:txBody>
      </p:sp>
    </p:spTree>
    <p:extLst>
      <p:ext uri="{BB962C8B-B14F-4D97-AF65-F5344CB8AC3E}">
        <p14:creationId xmlns:p14="http://schemas.microsoft.com/office/powerpoint/2010/main" val="5846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Sprint 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Möjlighet att hantera användare genom applikationen</a:t>
            </a:r>
          </a:p>
          <a:p>
            <a:r>
              <a:rPr lang="sv-SE" dirty="0" smtClean="0"/>
              <a:t>Schema</a:t>
            </a:r>
          </a:p>
          <a:p>
            <a:r>
              <a:rPr lang="sv-SE" dirty="0" smtClean="0"/>
              <a:t>Utöka </a:t>
            </a:r>
            <a:r>
              <a:rPr lang="sv-SE" dirty="0" err="1" smtClean="0"/>
              <a:t>seed</a:t>
            </a:r>
            <a:r>
              <a:rPr lang="sv-SE" dirty="0" smtClean="0"/>
              <a:t>-funktionen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459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Sprint 3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Dokumenthantering</a:t>
            </a:r>
          </a:p>
          <a:p>
            <a:r>
              <a:rPr lang="sv-SE" dirty="0" smtClean="0"/>
              <a:t>Rensa bland </a:t>
            </a:r>
            <a:r>
              <a:rPr lang="sv-SE" dirty="0" err="1" smtClean="0"/>
              <a:t>scaffoldade</a:t>
            </a:r>
            <a:r>
              <a:rPr lang="sv-SE" dirty="0" smtClean="0"/>
              <a:t> länkar</a:t>
            </a:r>
          </a:p>
          <a:p>
            <a:r>
              <a:rPr lang="sv-SE" dirty="0" err="1" smtClean="0"/>
              <a:t>DateTime</a:t>
            </a:r>
            <a:r>
              <a:rPr lang="sv-SE" dirty="0" smtClean="0"/>
              <a:t> val och validering</a:t>
            </a:r>
          </a:p>
          <a:p>
            <a:r>
              <a:rPr lang="sv-SE" dirty="0" smtClean="0"/>
              <a:t>Grafiskt finlir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75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Kodpresentation 1 – Tidsöverlapp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32" y="1818000"/>
            <a:ext cx="8664336" cy="5040000"/>
          </a:xfrm>
        </p:spPr>
      </p:pic>
    </p:spTree>
    <p:extLst>
      <p:ext uri="{BB962C8B-B14F-4D97-AF65-F5344CB8AC3E}">
        <p14:creationId xmlns:p14="http://schemas.microsoft.com/office/powerpoint/2010/main" val="37003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Kodpresentation 2 – Filuppladdning</a:t>
            </a:r>
            <a:endParaRPr lang="sv-S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2" y="1818000"/>
            <a:ext cx="9628656" cy="5040000"/>
          </a:xfrm>
        </p:spPr>
      </p:pic>
    </p:spTree>
    <p:extLst>
      <p:ext uri="{BB962C8B-B14F-4D97-AF65-F5344CB8AC3E}">
        <p14:creationId xmlns:p14="http://schemas.microsoft.com/office/powerpoint/2010/main" val="1320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statistik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8" y="3020832"/>
            <a:ext cx="4629796" cy="2581635"/>
          </a:xfrm>
        </p:spPr>
      </p:pic>
    </p:spTree>
    <p:extLst>
      <p:ext uri="{BB962C8B-B14F-4D97-AF65-F5344CB8AC3E}">
        <p14:creationId xmlns:p14="http://schemas.microsoft.com/office/powerpoint/2010/main" val="42116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83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Slutredovisning</vt:lpstr>
      <vt:lpstr>Planering</vt:lpstr>
      <vt:lpstr>Sprint 1</vt:lpstr>
      <vt:lpstr>Sprint 2</vt:lpstr>
      <vt:lpstr>Sprint 3</vt:lpstr>
      <vt:lpstr>Kodpresentation 1 – Tidsöverlapp</vt:lpstr>
      <vt:lpstr>Kodpresentation 2 – Filuppladdning</vt:lpstr>
      <vt:lpstr>Lite statistik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Slutredovisning</dc:title>
  <dc:creator>User</dc:creator>
  <cp:lastModifiedBy>User</cp:lastModifiedBy>
  <cp:revision>9</cp:revision>
  <dcterms:created xsi:type="dcterms:W3CDTF">2017-08-25T08:07:52Z</dcterms:created>
  <dcterms:modified xsi:type="dcterms:W3CDTF">2017-08-25T11:06:45Z</dcterms:modified>
</cp:coreProperties>
</file>