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319" r:id="rId3"/>
    <p:sldId id="260" r:id="rId4"/>
    <p:sldId id="318" r:id="rId5"/>
    <p:sldId id="259" r:id="rId6"/>
    <p:sldId id="317" r:id="rId7"/>
    <p:sldId id="263" r:id="rId8"/>
    <p:sldId id="316" r:id="rId9"/>
    <p:sldId id="265" r:id="rId10"/>
    <p:sldId id="290" r:id="rId11"/>
    <p:sldId id="275" r:id="rId12"/>
    <p:sldId id="313" r:id="rId13"/>
    <p:sldId id="312" r:id="rId14"/>
    <p:sldId id="314" r:id="rId15"/>
    <p:sldId id="315" r:id="rId16"/>
    <p:sldId id="261" r:id="rId17"/>
    <p:sldId id="292" r:id="rId18"/>
  </p:sldIdLst>
  <p:sldSz cx="9144000" cy="5143500" type="screen16x9"/>
  <p:notesSz cx="6858000" cy="9144000"/>
  <p:embeddedFontLst>
    <p:embeddedFont>
      <p:font typeface="Oswald" panose="00000500000000000000" pitchFamily="2" charset="0"/>
      <p:regular r:id="rId20"/>
      <p:bold r:id="rId21"/>
    </p:embeddedFont>
    <p:embeddedFont>
      <p:font typeface="Raleway"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87BFBF-D801-4105-ADCD-34FE854F8DEB}">
  <a:tblStyle styleId="{9887BFBF-D801-4105-ADCD-34FE854F8D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6" autoAdjust="0"/>
    <p:restoredTop sz="94660"/>
  </p:normalViewPr>
  <p:slideViewPr>
    <p:cSldViewPr snapToGrid="0">
      <p:cViewPr>
        <p:scale>
          <a:sx n="100" d="100"/>
          <a:sy n="100" d="100"/>
        </p:scale>
        <p:origin x="801"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8c1997cbfd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8c1997cbfd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8c1997cbf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8c1997cbf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0078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41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87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14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87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15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59"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654800" y="1435624"/>
            <a:ext cx="2308426" cy="8989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CSA-01 </a:t>
            </a:r>
            <a:endParaRPr dirty="0"/>
          </a:p>
        </p:txBody>
      </p:sp>
      <p:sp>
        <p:nvSpPr>
          <p:cNvPr id="478" name="Google Shape;478;p27"/>
          <p:cNvSpPr txBox="1">
            <a:spLocks noGrp="1"/>
          </p:cNvSpPr>
          <p:nvPr>
            <p:ph type="subTitle" idx="1"/>
          </p:nvPr>
        </p:nvSpPr>
        <p:spPr>
          <a:xfrm>
            <a:off x="654800" y="2299784"/>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Huy Anh </a:t>
            </a: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70"/>
        <p:cNvGrpSpPr/>
        <p:nvPr/>
      </p:nvGrpSpPr>
      <p:grpSpPr>
        <a:xfrm>
          <a:off x="0" y="0"/>
          <a:ext cx="0" cy="0"/>
          <a:chOff x="0" y="0"/>
          <a:chExt cx="0" cy="0"/>
        </a:xfrm>
      </p:grpSpPr>
      <p:sp>
        <p:nvSpPr>
          <p:cNvPr id="1576" name="Google Shape;1576;p61"/>
          <p:cNvSpPr txBox="1">
            <a:spLocks noGrp="1"/>
          </p:cNvSpPr>
          <p:nvPr>
            <p:ph type="subTitle" idx="4294967295"/>
          </p:nvPr>
        </p:nvSpPr>
        <p:spPr>
          <a:xfrm>
            <a:off x="-23195" y="1642475"/>
            <a:ext cx="3034145" cy="389700"/>
          </a:xfrm>
          <a:prstGeom prst="rect">
            <a:avLst/>
          </a:prstGeom>
        </p:spPr>
        <p:txBody>
          <a:bodyPr spcFirstLastPara="1" wrap="square" lIns="91425" tIns="91425" rIns="91425" bIns="91425" anchor="b" anchorCtr="0">
            <a:noAutofit/>
          </a:bodyPr>
          <a:lstStyle/>
          <a:p>
            <a:pPr marL="0" lvl="0" indent="0" algn="r" rtl="0">
              <a:spcBef>
                <a:spcPts val="0"/>
              </a:spcBef>
              <a:spcAft>
                <a:spcPts val="1600"/>
              </a:spcAft>
              <a:buClr>
                <a:schemeClr val="dk1"/>
              </a:buClr>
              <a:buSzPts val="1100"/>
              <a:buFont typeface="Arial"/>
              <a:buNone/>
            </a:pPr>
            <a:r>
              <a:rPr lang="en-US" sz="1800" dirty="0">
                <a:solidFill>
                  <a:schemeClr val="accent5">
                    <a:lumMod val="75000"/>
                  </a:schemeClr>
                </a:solidFill>
              </a:rPr>
              <a:t>Majority Not Participating:</a:t>
            </a:r>
          </a:p>
        </p:txBody>
      </p:sp>
      <p:sp>
        <p:nvSpPr>
          <p:cNvPr id="1577" name="Google Shape;1577;p61"/>
          <p:cNvSpPr txBox="1">
            <a:spLocks noGrp="1"/>
          </p:cNvSpPr>
          <p:nvPr>
            <p:ph type="subTitle" idx="4294967295"/>
          </p:nvPr>
        </p:nvSpPr>
        <p:spPr>
          <a:xfrm>
            <a:off x="161050" y="1745825"/>
            <a:ext cx="3865040" cy="572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US" dirty="0"/>
              <a:t>A substantial majority of the students, 79.6%, do not participate in any activities outside school. This indicates that a significant portion of students either may not have access to or are not interested in extracurricular activities.</a:t>
            </a:r>
          </a:p>
        </p:txBody>
      </p:sp>
      <p:sp>
        <p:nvSpPr>
          <p:cNvPr id="1578" name="Google Shape;1578;p61"/>
          <p:cNvSpPr txBox="1">
            <a:spLocks noGrp="1"/>
          </p:cNvSpPr>
          <p:nvPr>
            <p:ph type="subTitle" idx="4294967295"/>
          </p:nvPr>
        </p:nvSpPr>
        <p:spPr>
          <a:xfrm>
            <a:off x="51868" y="3195719"/>
            <a:ext cx="3731997"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solidFill>
                  <a:schemeClr val="accent4"/>
                </a:solidFill>
                <a:latin typeface="Oswald"/>
                <a:ea typeface="Oswald"/>
                <a:cs typeface="Oswald"/>
                <a:sym typeface="Oswald"/>
              </a:rPr>
              <a:t>Implications on Learning and Social Skills:</a:t>
            </a:r>
            <a:endParaRPr sz="1800" dirty="0">
              <a:solidFill>
                <a:schemeClr val="accent4"/>
              </a:solidFill>
              <a:latin typeface="Oswald"/>
              <a:ea typeface="Oswald"/>
              <a:cs typeface="Oswald"/>
              <a:sym typeface="Oswald"/>
            </a:endParaRPr>
          </a:p>
        </p:txBody>
      </p:sp>
      <p:sp>
        <p:nvSpPr>
          <p:cNvPr id="1579" name="Google Shape;1579;p61"/>
          <p:cNvSpPr txBox="1">
            <a:spLocks noGrp="1"/>
          </p:cNvSpPr>
          <p:nvPr>
            <p:ph type="subTitle" idx="4294967295"/>
          </p:nvPr>
        </p:nvSpPr>
        <p:spPr>
          <a:xfrm>
            <a:off x="161050" y="3390569"/>
            <a:ext cx="3671463" cy="572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US" dirty="0"/>
              <a:t>Involvement in activities outside of school is often linked to better social skills, higher self-esteem, and sometimes better academic performance due to diverse learning environments.</a:t>
            </a:r>
          </a:p>
        </p:txBody>
      </p:sp>
      <p:pic>
        <p:nvPicPr>
          <p:cNvPr id="9" name="Picture 8">
            <a:extLst>
              <a:ext uri="{FF2B5EF4-FFF2-40B4-BE49-F238E27FC236}">
                <a16:creationId xmlns:a16="http://schemas.microsoft.com/office/drawing/2014/main" id="{E4EF8C43-3F24-95B5-3DF5-6A88494395FD}"/>
              </a:ext>
            </a:extLst>
          </p:cNvPr>
          <p:cNvPicPr>
            <a:picLocks noChangeAspect="1"/>
          </p:cNvPicPr>
          <p:nvPr/>
        </p:nvPicPr>
        <p:blipFill>
          <a:blip r:embed="rId3"/>
          <a:stretch>
            <a:fillRect/>
          </a:stretch>
        </p:blipFill>
        <p:spPr>
          <a:xfrm>
            <a:off x="4210335" y="1309015"/>
            <a:ext cx="4772615" cy="3579461"/>
          </a:xfrm>
          <a:prstGeom prst="rect">
            <a:avLst/>
          </a:prstGeom>
        </p:spPr>
      </p:pic>
      <p:pic>
        <p:nvPicPr>
          <p:cNvPr id="17" name="Picture 16">
            <a:extLst>
              <a:ext uri="{FF2B5EF4-FFF2-40B4-BE49-F238E27FC236}">
                <a16:creationId xmlns:a16="http://schemas.microsoft.com/office/drawing/2014/main" id="{AAD51B20-5B12-5685-2945-7A30496B08EC}"/>
              </a:ext>
            </a:extLst>
          </p:cNvPr>
          <p:cNvPicPr>
            <a:picLocks noChangeAspect="1"/>
          </p:cNvPicPr>
          <p:nvPr/>
        </p:nvPicPr>
        <p:blipFill>
          <a:blip r:embed="rId4"/>
          <a:stretch>
            <a:fillRect/>
          </a:stretch>
        </p:blipFill>
        <p:spPr>
          <a:xfrm>
            <a:off x="554278" y="259269"/>
            <a:ext cx="1767993" cy="101202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04"/>
        <p:cNvGrpSpPr/>
        <p:nvPr/>
      </p:nvGrpSpPr>
      <p:grpSpPr>
        <a:xfrm>
          <a:off x="0" y="0"/>
          <a:ext cx="0" cy="0"/>
          <a:chOff x="0" y="0"/>
          <a:chExt cx="0" cy="0"/>
        </a:xfrm>
      </p:grpSpPr>
      <p:sp>
        <p:nvSpPr>
          <p:cNvPr id="1106" name="Google Shape;1106;p46"/>
          <p:cNvSpPr txBox="1"/>
          <p:nvPr/>
        </p:nvSpPr>
        <p:spPr>
          <a:xfrm>
            <a:off x="109575" y="810683"/>
            <a:ext cx="2715904" cy="369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accent1"/>
                </a:solidFill>
                <a:latin typeface="Oswald"/>
                <a:ea typeface="Oswald"/>
                <a:cs typeface="Oswald"/>
                <a:sym typeface="Oswald"/>
              </a:rPr>
              <a:t>Impact of Extracurricular Activities on Chemistry Scores:</a:t>
            </a:r>
            <a:endParaRPr dirty="0">
              <a:solidFill>
                <a:schemeClr val="accent1"/>
              </a:solidFill>
              <a:latin typeface="Oswald"/>
              <a:ea typeface="Oswald"/>
              <a:cs typeface="Oswald"/>
              <a:sym typeface="Oswald"/>
            </a:endParaRPr>
          </a:p>
        </p:txBody>
      </p:sp>
      <p:sp>
        <p:nvSpPr>
          <p:cNvPr id="1108" name="Google Shape;1108;p46"/>
          <p:cNvSpPr txBox="1"/>
          <p:nvPr/>
        </p:nvSpPr>
        <p:spPr>
          <a:xfrm>
            <a:off x="6402258" y="1424090"/>
            <a:ext cx="2975880" cy="369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accent2"/>
                </a:solidFill>
                <a:latin typeface="Oswald"/>
                <a:ea typeface="Oswald"/>
                <a:cs typeface="Oswald"/>
                <a:sym typeface="Oswald"/>
              </a:rPr>
              <a:t>Link between Self-Study Hours and Extracurricular Participation:</a:t>
            </a:r>
          </a:p>
          <a:p>
            <a:pPr marL="0" lvl="0" indent="0" rtl="0">
              <a:spcBef>
                <a:spcPts val="0"/>
              </a:spcBef>
              <a:spcAft>
                <a:spcPts val="0"/>
              </a:spcAft>
              <a:buNone/>
            </a:pPr>
            <a:endParaRPr lang="en-US" dirty="0">
              <a:solidFill>
                <a:schemeClr val="accent2"/>
              </a:solidFill>
              <a:latin typeface="Oswald"/>
              <a:ea typeface="Oswald"/>
              <a:cs typeface="Oswald"/>
              <a:sym typeface="Oswald"/>
            </a:endParaRPr>
          </a:p>
          <a:p>
            <a:pPr marL="0" lvl="0" indent="0" rtl="0">
              <a:spcBef>
                <a:spcPts val="0"/>
              </a:spcBef>
              <a:spcAft>
                <a:spcPts val="0"/>
              </a:spcAft>
              <a:buNone/>
            </a:pPr>
            <a:endParaRPr lang="en-US" dirty="0">
              <a:solidFill>
                <a:schemeClr val="accent2"/>
              </a:solidFill>
              <a:latin typeface="Oswald"/>
              <a:ea typeface="Oswald"/>
              <a:cs typeface="Oswald"/>
              <a:sym typeface="Oswald"/>
            </a:endParaRPr>
          </a:p>
        </p:txBody>
      </p:sp>
      <p:sp>
        <p:nvSpPr>
          <p:cNvPr id="1109" name="Google Shape;1109;p46"/>
          <p:cNvSpPr txBox="1"/>
          <p:nvPr/>
        </p:nvSpPr>
        <p:spPr>
          <a:xfrm>
            <a:off x="37924" y="1143241"/>
            <a:ext cx="2859206" cy="130089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100" dirty="0">
                <a:solidFill>
                  <a:schemeClr val="dk1"/>
                </a:solidFill>
                <a:latin typeface="Roboto"/>
                <a:ea typeface="Roboto"/>
                <a:cs typeface="Roboto"/>
                <a:sym typeface="Roboto"/>
              </a:rPr>
              <a:t>The graph compares the average chemistry scores of students who participate in extracurricular activities versus those who do not. The average score for students involved in activities is slightly lower than for those who aren't.</a:t>
            </a:r>
          </a:p>
        </p:txBody>
      </p:sp>
      <p:sp>
        <p:nvSpPr>
          <p:cNvPr id="1110" name="Google Shape;1110;p46"/>
          <p:cNvSpPr txBox="1"/>
          <p:nvPr/>
        </p:nvSpPr>
        <p:spPr>
          <a:xfrm>
            <a:off x="6308961" y="3464187"/>
            <a:ext cx="3014662" cy="2024062"/>
          </a:xfrm>
          <a:prstGeom prst="rect">
            <a:avLst/>
          </a:prstGeom>
          <a:noFill/>
          <a:ln>
            <a:noFill/>
          </a:ln>
        </p:spPr>
        <p:txBody>
          <a:bodyPr spcFirstLastPara="1" wrap="square" lIns="91425" tIns="91425" rIns="91425" bIns="91425" anchor="t" anchorCtr="0">
            <a:noAutofit/>
          </a:bodyPr>
          <a:lstStyle/>
          <a:p>
            <a:pPr>
              <a:buSzPts val="1100"/>
            </a:pPr>
            <a:r>
              <a:rPr lang="en-US" sz="1200" dirty="0">
                <a:solidFill>
                  <a:schemeClr val="dk1"/>
                </a:solidFill>
                <a:latin typeface="Roboto"/>
                <a:ea typeface="Roboto"/>
                <a:cs typeface="Roboto"/>
                <a:sym typeface="Roboto"/>
              </a:rPr>
              <a:t>This link suggests that while self-study is critical, the role of extracurricular activities might be more complex, possibly offering benefits not directly measurable by test scores, such as enhanced social skills, teamwork, and time management abilities.</a:t>
            </a:r>
          </a:p>
        </p:txBody>
      </p:sp>
      <p:sp>
        <p:nvSpPr>
          <p:cNvPr id="1111" name="Google Shape;1111;p46"/>
          <p:cNvSpPr txBox="1"/>
          <p:nvPr/>
        </p:nvSpPr>
        <p:spPr>
          <a:xfrm>
            <a:off x="6308961" y="1537053"/>
            <a:ext cx="2975880" cy="1814171"/>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Considering the line graph and pie chart, students spending more hours studying independently seem to achieve higher scores. However, the participation in extracurricular activities (from the bar graph) appears to slightly reduce the average score.</a:t>
            </a:r>
          </a:p>
        </p:txBody>
      </p:sp>
      <p:sp>
        <p:nvSpPr>
          <p:cNvPr id="1112" name="Google Shape;1112;p46"/>
          <p:cNvSpPr txBox="1"/>
          <p:nvPr/>
        </p:nvSpPr>
        <p:spPr>
          <a:xfrm>
            <a:off x="70199" y="2419934"/>
            <a:ext cx="2579427" cy="369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accent3"/>
                </a:solidFill>
                <a:latin typeface="Oswald"/>
                <a:ea typeface="Oswald"/>
                <a:cs typeface="Oswald"/>
                <a:sym typeface="Oswald"/>
              </a:rPr>
              <a:t>Impact of Extracurricular Activities :</a:t>
            </a:r>
            <a:endParaRPr dirty="0">
              <a:solidFill>
                <a:schemeClr val="accent3"/>
              </a:solidFill>
              <a:latin typeface="Oswald"/>
              <a:ea typeface="Oswald"/>
              <a:cs typeface="Oswald"/>
              <a:sym typeface="Oswald"/>
            </a:endParaRPr>
          </a:p>
        </p:txBody>
      </p:sp>
      <p:sp>
        <p:nvSpPr>
          <p:cNvPr id="1113" name="Google Shape;1113;p46"/>
          <p:cNvSpPr txBox="1"/>
          <p:nvPr/>
        </p:nvSpPr>
        <p:spPr>
          <a:xfrm>
            <a:off x="37924" y="2752187"/>
            <a:ext cx="2920228" cy="148925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200" dirty="0">
                <a:solidFill>
                  <a:schemeClr val="dk1"/>
                </a:solidFill>
                <a:latin typeface="Roboto"/>
                <a:ea typeface="Roboto"/>
                <a:cs typeface="Roboto"/>
                <a:sym typeface="Roboto"/>
              </a:rPr>
              <a:t>Time Management: Students not participating in activities may have more time available for studying.</a:t>
            </a:r>
          </a:p>
          <a:p>
            <a:pPr marL="0" lvl="0" indent="0" rtl="0">
              <a:lnSpc>
                <a:spcPct val="100000"/>
              </a:lnSpc>
              <a:spcBef>
                <a:spcPts val="0"/>
              </a:spcBef>
              <a:spcAft>
                <a:spcPts val="1600"/>
              </a:spcAft>
              <a:buNone/>
            </a:pPr>
            <a:r>
              <a:rPr lang="en-US" sz="1200" dirty="0">
                <a:solidFill>
                  <a:schemeClr val="dk1"/>
                </a:solidFill>
                <a:latin typeface="Roboto"/>
                <a:ea typeface="Roboto"/>
                <a:cs typeface="Roboto"/>
                <a:sym typeface="Roboto"/>
              </a:rPr>
              <a:t>Focus and Fatigue: Those involved in activities might have divided attention or higher fatigue, potentially impacting study efficiency.</a:t>
            </a:r>
          </a:p>
        </p:txBody>
      </p:sp>
      <p:pic>
        <p:nvPicPr>
          <p:cNvPr id="3" name="Picture 2">
            <a:extLst>
              <a:ext uri="{FF2B5EF4-FFF2-40B4-BE49-F238E27FC236}">
                <a16:creationId xmlns:a16="http://schemas.microsoft.com/office/drawing/2014/main" id="{D30F203A-5A99-48F6-E763-6390BC4BBECE}"/>
              </a:ext>
            </a:extLst>
          </p:cNvPr>
          <p:cNvPicPr>
            <a:picLocks noChangeAspect="1"/>
          </p:cNvPicPr>
          <p:nvPr/>
        </p:nvPicPr>
        <p:blipFill>
          <a:blip r:embed="rId3"/>
          <a:stretch>
            <a:fillRect/>
          </a:stretch>
        </p:blipFill>
        <p:spPr>
          <a:xfrm>
            <a:off x="2990427" y="1455971"/>
            <a:ext cx="3225237" cy="2418928"/>
          </a:xfrm>
          <a:prstGeom prst="rect">
            <a:avLst/>
          </a:prstGeom>
        </p:spPr>
      </p:pic>
      <p:pic>
        <p:nvPicPr>
          <p:cNvPr id="12" name="Picture 11">
            <a:extLst>
              <a:ext uri="{FF2B5EF4-FFF2-40B4-BE49-F238E27FC236}">
                <a16:creationId xmlns:a16="http://schemas.microsoft.com/office/drawing/2014/main" id="{22E39382-CA0C-7722-CE6A-2FC9E61F49D9}"/>
              </a:ext>
            </a:extLst>
          </p:cNvPr>
          <p:cNvPicPr>
            <a:picLocks noChangeAspect="1"/>
          </p:cNvPicPr>
          <p:nvPr/>
        </p:nvPicPr>
        <p:blipFill>
          <a:blip r:embed="rId4"/>
          <a:stretch>
            <a:fillRect/>
          </a:stretch>
        </p:blipFill>
        <p:spPr>
          <a:xfrm>
            <a:off x="3688003" y="360763"/>
            <a:ext cx="1767993" cy="101202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801039" y="438558"/>
            <a:ext cx="5000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Average Math Score with Absence Days</a:t>
            </a:r>
          </a:p>
        </p:txBody>
      </p:sp>
      <p:sp>
        <p:nvSpPr>
          <p:cNvPr id="852" name="Google Shape;852;p36"/>
          <p:cNvSpPr txBox="1"/>
          <p:nvPr/>
        </p:nvSpPr>
        <p:spPr>
          <a:xfrm>
            <a:off x="6198620" y="1276907"/>
            <a:ext cx="2883467"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US" sz="1000" dirty="0">
                <a:solidFill>
                  <a:schemeClr val="dk1"/>
                </a:solidFill>
                <a:latin typeface="Roboto"/>
                <a:ea typeface="Roboto"/>
                <a:cs typeface="Roboto"/>
                <a:sym typeface="Roboto"/>
              </a:rPr>
              <a:t>Decreasing Trend:</a:t>
            </a:r>
          </a:p>
          <a:p>
            <a:pPr marL="0" lvl="0" indent="0" algn="l" rtl="0">
              <a:lnSpc>
                <a:spcPct val="100000"/>
              </a:lnSpc>
              <a:spcBef>
                <a:spcPts val="0"/>
              </a:spcBef>
              <a:spcAft>
                <a:spcPts val="0"/>
              </a:spcAft>
              <a:buClr>
                <a:srgbClr val="000000"/>
              </a:buClr>
              <a:buSzPts val="1100"/>
              <a:buFont typeface="Arial"/>
              <a:buNone/>
            </a:pPr>
            <a:endParaRPr lang="en-US" sz="1000" dirty="0">
              <a:solidFill>
                <a:schemeClr val="dk1"/>
              </a:solidFill>
              <a:latin typeface="Roboto"/>
              <a:ea typeface="Roboto"/>
              <a:cs typeface="Roboto"/>
              <a:sym typeface="Roboto"/>
            </a:endParaRPr>
          </a:p>
          <a:p>
            <a:pPr marL="0" lvl="0" indent="0" algn="l" rtl="0">
              <a:lnSpc>
                <a:spcPct val="100000"/>
              </a:lnSpc>
              <a:spcBef>
                <a:spcPts val="0"/>
              </a:spcBef>
              <a:spcAft>
                <a:spcPts val="0"/>
              </a:spcAft>
              <a:buClr>
                <a:srgbClr val="000000"/>
              </a:buClr>
              <a:buSzPts val="1100"/>
              <a:buFont typeface="Arial"/>
              <a:buNone/>
            </a:pPr>
            <a:r>
              <a:rPr lang="en-US" sz="1000" dirty="0">
                <a:solidFill>
                  <a:schemeClr val="dk1"/>
                </a:solidFill>
                <a:latin typeface="Roboto"/>
                <a:ea typeface="Roboto"/>
                <a:cs typeface="Roboto"/>
                <a:sym typeface="Roboto"/>
              </a:rPr>
              <a:t>There is a clear downward trend in average scores as absence days increase from 0 to 10.</a:t>
            </a:r>
          </a:p>
          <a:p>
            <a:pPr marL="0" lvl="0" indent="0" algn="l" rtl="0">
              <a:lnSpc>
                <a:spcPct val="100000"/>
              </a:lnSpc>
              <a:spcBef>
                <a:spcPts val="0"/>
              </a:spcBef>
              <a:spcAft>
                <a:spcPts val="0"/>
              </a:spcAft>
              <a:buClr>
                <a:srgbClr val="000000"/>
              </a:buClr>
              <a:buSzPts val="1100"/>
              <a:buFont typeface="Arial"/>
              <a:buNone/>
            </a:pPr>
            <a:r>
              <a:rPr lang="en-US" sz="1000" dirty="0">
                <a:solidFill>
                  <a:schemeClr val="dk1"/>
                </a:solidFill>
                <a:latin typeface="Roboto"/>
                <a:ea typeface="Roboto"/>
                <a:cs typeface="Roboto"/>
                <a:sym typeface="Roboto"/>
              </a:rPr>
              <a:t>This suggests that regular attendance plays a crucial role in achieving higher math scores. As students miss more school days, their scores tend to decline.</a:t>
            </a:r>
          </a:p>
        </p:txBody>
      </p:sp>
      <p:sp>
        <p:nvSpPr>
          <p:cNvPr id="853" name="Google Shape;853;p36"/>
          <p:cNvSpPr txBox="1"/>
          <p:nvPr/>
        </p:nvSpPr>
        <p:spPr>
          <a:xfrm>
            <a:off x="6232831" y="2651970"/>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dk1"/>
                </a:solidFill>
                <a:latin typeface="Roboto"/>
                <a:ea typeface="Roboto"/>
                <a:cs typeface="Roboto"/>
                <a:sym typeface="Roboto"/>
              </a:rPr>
              <a:t>Potential Impact on Learning:</a:t>
            </a:r>
          </a:p>
          <a:p>
            <a:pPr marL="0" lvl="0" indent="0" algn="l" rtl="0">
              <a:lnSpc>
                <a:spcPct val="100000"/>
              </a:lnSpc>
              <a:spcBef>
                <a:spcPts val="0"/>
              </a:spcBef>
              <a:spcAft>
                <a:spcPts val="0"/>
              </a:spcAft>
              <a:buNone/>
            </a:pPr>
            <a:endParaRPr lang="en-US" sz="1000" dirty="0">
              <a:solidFill>
                <a:schemeClr val="dk1"/>
              </a:solidFill>
              <a:latin typeface="Roboto"/>
              <a:ea typeface="Roboto"/>
              <a:cs typeface="Roboto"/>
              <a:sym typeface="Roboto"/>
            </a:endParaRPr>
          </a:p>
          <a:p>
            <a:pPr marL="0" lvl="0" indent="0" algn="l" rtl="0">
              <a:lnSpc>
                <a:spcPct val="100000"/>
              </a:lnSpc>
              <a:spcBef>
                <a:spcPts val="0"/>
              </a:spcBef>
              <a:spcAft>
                <a:spcPts val="0"/>
              </a:spcAft>
              <a:buNone/>
            </a:pPr>
            <a:r>
              <a:rPr lang="en-US" sz="1000" dirty="0">
                <a:solidFill>
                  <a:schemeClr val="dk1"/>
                </a:solidFill>
                <a:latin typeface="Roboto"/>
                <a:ea typeface="Roboto"/>
                <a:cs typeface="Roboto"/>
                <a:sym typeface="Roboto"/>
              </a:rPr>
              <a:t>Missed classes likely result in gaps in learning, which could explain the gradual decrease in scores. Missing more days equates to missing more content, making it harder to keep up with new material.</a:t>
            </a:r>
          </a:p>
        </p:txBody>
      </p:sp>
      <p:sp>
        <p:nvSpPr>
          <p:cNvPr id="854" name="Google Shape;854;p36"/>
          <p:cNvSpPr txBox="1"/>
          <p:nvPr/>
        </p:nvSpPr>
        <p:spPr>
          <a:xfrm>
            <a:off x="6232831" y="410016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000" dirty="0">
                <a:solidFill>
                  <a:schemeClr val="dk1"/>
                </a:solidFill>
                <a:latin typeface="Roboto"/>
                <a:ea typeface="Roboto"/>
                <a:cs typeface="Roboto"/>
                <a:sym typeface="Roboto"/>
              </a:rPr>
              <a:t>In summary, the graph illustrates a general trend that more self-study hours can lead to better average test scores in chemistry</a:t>
            </a:r>
          </a:p>
        </p:txBody>
      </p:sp>
      <p:sp>
        <p:nvSpPr>
          <p:cNvPr id="855" name="Google Shape;855;p36"/>
          <p:cNvSpPr/>
          <p:nvPr/>
        </p:nvSpPr>
        <p:spPr>
          <a:xfrm>
            <a:off x="5802014" y="3299293"/>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856" name="Google Shape;856;p36"/>
          <p:cNvSpPr/>
          <p:nvPr/>
        </p:nvSpPr>
        <p:spPr>
          <a:xfrm>
            <a:off x="5802014" y="4383818"/>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5757720" y="1707257"/>
            <a:ext cx="274200" cy="27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0" name="Google Shape;524;p27">
            <a:extLst>
              <a:ext uri="{FF2B5EF4-FFF2-40B4-BE49-F238E27FC236}">
                <a16:creationId xmlns:a16="http://schemas.microsoft.com/office/drawing/2014/main" id="{2AA4087E-A355-DA9E-DBAE-7EBCE768F3A8}"/>
              </a:ext>
            </a:extLst>
          </p:cNvPr>
          <p:cNvSpPr/>
          <p:nvPr/>
        </p:nvSpPr>
        <p:spPr>
          <a:xfrm>
            <a:off x="390829" y="3389926"/>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528;p27">
            <a:extLst>
              <a:ext uri="{FF2B5EF4-FFF2-40B4-BE49-F238E27FC236}">
                <a16:creationId xmlns:a16="http://schemas.microsoft.com/office/drawing/2014/main" id="{23F1CD8D-D7F4-ED1B-A6A9-C0170DC5376B}"/>
              </a:ext>
            </a:extLst>
          </p:cNvPr>
          <p:cNvSpPr/>
          <p:nvPr/>
        </p:nvSpPr>
        <p:spPr>
          <a:xfrm>
            <a:off x="218538" y="3389926"/>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534;p27">
            <a:extLst>
              <a:ext uri="{FF2B5EF4-FFF2-40B4-BE49-F238E27FC236}">
                <a16:creationId xmlns:a16="http://schemas.microsoft.com/office/drawing/2014/main" id="{F5FCBCC1-3645-F44B-F915-1C97990B810B}"/>
              </a:ext>
            </a:extLst>
          </p:cNvPr>
          <p:cNvSpPr/>
          <p:nvPr/>
        </p:nvSpPr>
        <p:spPr>
          <a:xfrm>
            <a:off x="562254" y="3389926"/>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546;p27">
            <a:extLst>
              <a:ext uri="{FF2B5EF4-FFF2-40B4-BE49-F238E27FC236}">
                <a16:creationId xmlns:a16="http://schemas.microsoft.com/office/drawing/2014/main" id="{BA7242C3-29ED-C6C1-E4D6-6437F253B168}"/>
              </a:ext>
            </a:extLst>
          </p:cNvPr>
          <p:cNvSpPr/>
          <p:nvPr/>
        </p:nvSpPr>
        <p:spPr>
          <a:xfrm>
            <a:off x="717948" y="3194902"/>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547;p27">
            <a:extLst>
              <a:ext uri="{FF2B5EF4-FFF2-40B4-BE49-F238E27FC236}">
                <a16:creationId xmlns:a16="http://schemas.microsoft.com/office/drawing/2014/main" id="{B7429338-E3F4-1379-5BB6-225E5C28B159}"/>
              </a:ext>
            </a:extLst>
          </p:cNvPr>
          <p:cNvSpPr/>
          <p:nvPr/>
        </p:nvSpPr>
        <p:spPr>
          <a:xfrm>
            <a:off x="717948" y="3194902"/>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548;p27">
            <a:extLst>
              <a:ext uri="{FF2B5EF4-FFF2-40B4-BE49-F238E27FC236}">
                <a16:creationId xmlns:a16="http://schemas.microsoft.com/office/drawing/2014/main" id="{E122833F-F212-E7E5-9E56-F51EDCC11F2C}"/>
              </a:ext>
            </a:extLst>
          </p:cNvPr>
          <p:cNvSpPr/>
          <p:nvPr/>
        </p:nvSpPr>
        <p:spPr>
          <a:xfrm>
            <a:off x="728436" y="3204525"/>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549;p27">
            <a:extLst>
              <a:ext uri="{FF2B5EF4-FFF2-40B4-BE49-F238E27FC236}">
                <a16:creationId xmlns:a16="http://schemas.microsoft.com/office/drawing/2014/main" id="{0C21B5B3-8593-912F-1405-61649A071FDE}"/>
              </a:ext>
            </a:extLst>
          </p:cNvPr>
          <p:cNvSpPr/>
          <p:nvPr/>
        </p:nvSpPr>
        <p:spPr>
          <a:xfrm>
            <a:off x="728436" y="3249990"/>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554;p27">
            <a:extLst>
              <a:ext uri="{FF2B5EF4-FFF2-40B4-BE49-F238E27FC236}">
                <a16:creationId xmlns:a16="http://schemas.microsoft.com/office/drawing/2014/main" id="{E49CF5A5-2203-268D-B4F4-262A408DA64F}"/>
              </a:ext>
            </a:extLst>
          </p:cNvPr>
          <p:cNvSpPr/>
          <p:nvPr/>
        </p:nvSpPr>
        <p:spPr>
          <a:xfrm>
            <a:off x="362852" y="2756986"/>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555;p27">
            <a:extLst>
              <a:ext uri="{FF2B5EF4-FFF2-40B4-BE49-F238E27FC236}">
                <a16:creationId xmlns:a16="http://schemas.microsoft.com/office/drawing/2014/main" id="{67B584B4-6F50-AF9F-9020-B42995272A7D}"/>
              </a:ext>
            </a:extLst>
          </p:cNvPr>
          <p:cNvSpPr/>
          <p:nvPr/>
        </p:nvSpPr>
        <p:spPr>
          <a:xfrm>
            <a:off x="490543" y="2756986"/>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556;p27">
            <a:extLst>
              <a:ext uri="{FF2B5EF4-FFF2-40B4-BE49-F238E27FC236}">
                <a16:creationId xmlns:a16="http://schemas.microsoft.com/office/drawing/2014/main" id="{C8B53CD6-43B3-3B86-4459-081716D46E2B}"/>
              </a:ext>
            </a:extLst>
          </p:cNvPr>
          <p:cNvSpPr/>
          <p:nvPr/>
        </p:nvSpPr>
        <p:spPr>
          <a:xfrm>
            <a:off x="201914" y="2945901"/>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557;p27">
            <a:extLst>
              <a:ext uri="{FF2B5EF4-FFF2-40B4-BE49-F238E27FC236}">
                <a16:creationId xmlns:a16="http://schemas.microsoft.com/office/drawing/2014/main" id="{D5D1103E-B530-4287-5442-23E48779B018}"/>
              </a:ext>
            </a:extLst>
          </p:cNvPr>
          <p:cNvSpPr/>
          <p:nvPr/>
        </p:nvSpPr>
        <p:spPr>
          <a:xfrm>
            <a:off x="725814" y="3012395"/>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558;p27">
            <a:extLst>
              <a:ext uri="{FF2B5EF4-FFF2-40B4-BE49-F238E27FC236}">
                <a16:creationId xmlns:a16="http://schemas.microsoft.com/office/drawing/2014/main" id="{B0CD483F-0ADB-4C93-A826-1A1D54661ABD}"/>
              </a:ext>
            </a:extLst>
          </p:cNvPr>
          <p:cNvSpPr/>
          <p:nvPr/>
        </p:nvSpPr>
        <p:spPr>
          <a:xfrm>
            <a:off x="582391" y="3012395"/>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559;p27">
            <a:extLst>
              <a:ext uri="{FF2B5EF4-FFF2-40B4-BE49-F238E27FC236}">
                <a16:creationId xmlns:a16="http://schemas.microsoft.com/office/drawing/2014/main" id="{7DBEE6F5-E4CE-1CCF-F0EB-FE40D87BF50D}"/>
              </a:ext>
            </a:extLst>
          </p:cNvPr>
          <p:cNvSpPr/>
          <p:nvPr/>
        </p:nvSpPr>
        <p:spPr>
          <a:xfrm>
            <a:off x="472189" y="2545339"/>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594;p27">
            <a:extLst>
              <a:ext uri="{FF2B5EF4-FFF2-40B4-BE49-F238E27FC236}">
                <a16:creationId xmlns:a16="http://schemas.microsoft.com/office/drawing/2014/main" id="{84C3B96F-4CBB-90CE-5D6E-8EDF4158C6CD}"/>
              </a:ext>
            </a:extLst>
          </p:cNvPr>
          <p:cNvSpPr/>
          <p:nvPr/>
        </p:nvSpPr>
        <p:spPr>
          <a:xfrm>
            <a:off x="217672" y="1937483"/>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595;p27">
            <a:extLst>
              <a:ext uri="{FF2B5EF4-FFF2-40B4-BE49-F238E27FC236}">
                <a16:creationId xmlns:a16="http://schemas.microsoft.com/office/drawing/2014/main" id="{9341FC92-1E95-3169-B9F2-ED3FE58108A4}"/>
              </a:ext>
            </a:extLst>
          </p:cNvPr>
          <p:cNvSpPr/>
          <p:nvPr/>
        </p:nvSpPr>
        <p:spPr>
          <a:xfrm>
            <a:off x="460810" y="1785276"/>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596;p27">
            <a:extLst>
              <a:ext uri="{FF2B5EF4-FFF2-40B4-BE49-F238E27FC236}">
                <a16:creationId xmlns:a16="http://schemas.microsoft.com/office/drawing/2014/main" id="{A83E6D52-2992-6B68-98CA-1BF2827F3817}"/>
              </a:ext>
            </a:extLst>
          </p:cNvPr>
          <p:cNvSpPr/>
          <p:nvPr/>
        </p:nvSpPr>
        <p:spPr>
          <a:xfrm>
            <a:off x="265760" y="2110639"/>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597;p27">
            <a:extLst>
              <a:ext uri="{FF2B5EF4-FFF2-40B4-BE49-F238E27FC236}">
                <a16:creationId xmlns:a16="http://schemas.microsoft.com/office/drawing/2014/main" id="{82CF44E1-1342-CB75-3B96-2524E141235C}"/>
              </a:ext>
            </a:extLst>
          </p:cNvPr>
          <p:cNvSpPr/>
          <p:nvPr/>
        </p:nvSpPr>
        <p:spPr>
          <a:xfrm>
            <a:off x="1017065" y="2110639"/>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598;p27">
            <a:extLst>
              <a:ext uri="{FF2B5EF4-FFF2-40B4-BE49-F238E27FC236}">
                <a16:creationId xmlns:a16="http://schemas.microsoft.com/office/drawing/2014/main" id="{A485195A-72A1-168B-E04A-283667187568}"/>
              </a:ext>
            </a:extLst>
          </p:cNvPr>
          <p:cNvSpPr/>
          <p:nvPr/>
        </p:nvSpPr>
        <p:spPr>
          <a:xfrm>
            <a:off x="1111535" y="2110639"/>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599;p27">
            <a:extLst>
              <a:ext uri="{FF2B5EF4-FFF2-40B4-BE49-F238E27FC236}">
                <a16:creationId xmlns:a16="http://schemas.microsoft.com/office/drawing/2014/main" id="{C9A79F39-2BCE-FEA6-E2EC-988822EDB769}"/>
              </a:ext>
            </a:extLst>
          </p:cNvPr>
          <p:cNvSpPr/>
          <p:nvPr/>
        </p:nvSpPr>
        <p:spPr>
          <a:xfrm>
            <a:off x="265760" y="2188486"/>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600;p27">
            <a:extLst>
              <a:ext uri="{FF2B5EF4-FFF2-40B4-BE49-F238E27FC236}">
                <a16:creationId xmlns:a16="http://schemas.microsoft.com/office/drawing/2014/main" id="{4D50FC74-B267-5276-8CD2-8245EBDE61DB}"/>
              </a:ext>
            </a:extLst>
          </p:cNvPr>
          <p:cNvSpPr/>
          <p:nvPr/>
        </p:nvSpPr>
        <p:spPr>
          <a:xfrm>
            <a:off x="677701" y="2188486"/>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601;p27">
            <a:extLst>
              <a:ext uri="{FF2B5EF4-FFF2-40B4-BE49-F238E27FC236}">
                <a16:creationId xmlns:a16="http://schemas.microsoft.com/office/drawing/2014/main" id="{BDD71598-7089-9705-D3B1-CBE9681C40A1}"/>
              </a:ext>
            </a:extLst>
          </p:cNvPr>
          <p:cNvSpPr/>
          <p:nvPr/>
        </p:nvSpPr>
        <p:spPr>
          <a:xfrm>
            <a:off x="719705" y="2233086"/>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602;p27">
            <a:extLst>
              <a:ext uri="{FF2B5EF4-FFF2-40B4-BE49-F238E27FC236}">
                <a16:creationId xmlns:a16="http://schemas.microsoft.com/office/drawing/2014/main" id="{9F842C13-5787-5D4D-F3F0-492AFF73065E}"/>
              </a:ext>
            </a:extLst>
          </p:cNvPr>
          <p:cNvSpPr/>
          <p:nvPr/>
        </p:nvSpPr>
        <p:spPr>
          <a:xfrm>
            <a:off x="677701" y="2233086"/>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603;p27">
            <a:extLst>
              <a:ext uri="{FF2B5EF4-FFF2-40B4-BE49-F238E27FC236}">
                <a16:creationId xmlns:a16="http://schemas.microsoft.com/office/drawing/2014/main" id="{ECE53E38-364D-1AEA-E31B-2F16DAE041DD}"/>
              </a:ext>
            </a:extLst>
          </p:cNvPr>
          <p:cNvSpPr/>
          <p:nvPr/>
        </p:nvSpPr>
        <p:spPr>
          <a:xfrm>
            <a:off x="577121" y="2233086"/>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604;p27">
            <a:extLst>
              <a:ext uri="{FF2B5EF4-FFF2-40B4-BE49-F238E27FC236}">
                <a16:creationId xmlns:a16="http://schemas.microsoft.com/office/drawing/2014/main" id="{DCF82C09-F515-26D8-F72C-3C3C8530DFBE}"/>
              </a:ext>
            </a:extLst>
          </p:cNvPr>
          <p:cNvSpPr/>
          <p:nvPr/>
        </p:nvSpPr>
        <p:spPr>
          <a:xfrm>
            <a:off x="467810" y="2233086"/>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605;p27">
            <a:extLst>
              <a:ext uri="{FF2B5EF4-FFF2-40B4-BE49-F238E27FC236}">
                <a16:creationId xmlns:a16="http://schemas.microsoft.com/office/drawing/2014/main" id="{3F7BA252-D41C-0F01-9700-C044CBB93BEC}"/>
              </a:ext>
            </a:extLst>
          </p:cNvPr>
          <p:cNvSpPr/>
          <p:nvPr/>
        </p:nvSpPr>
        <p:spPr>
          <a:xfrm>
            <a:off x="358473" y="2233086"/>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606;p27">
            <a:extLst>
              <a:ext uri="{FF2B5EF4-FFF2-40B4-BE49-F238E27FC236}">
                <a16:creationId xmlns:a16="http://schemas.microsoft.com/office/drawing/2014/main" id="{2DAC7D48-8406-56C0-B76A-223A81A6DB66}"/>
              </a:ext>
            </a:extLst>
          </p:cNvPr>
          <p:cNvSpPr/>
          <p:nvPr/>
        </p:nvSpPr>
        <p:spPr>
          <a:xfrm>
            <a:off x="358473" y="2288200"/>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607;p27">
            <a:extLst>
              <a:ext uri="{FF2B5EF4-FFF2-40B4-BE49-F238E27FC236}">
                <a16:creationId xmlns:a16="http://schemas.microsoft.com/office/drawing/2014/main" id="{F57CADEF-1560-D571-5B29-F2033709C3DB}"/>
              </a:ext>
            </a:extLst>
          </p:cNvPr>
          <p:cNvSpPr/>
          <p:nvPr/>
        </p:nvSpPr>
        <p:spPr>
          <a:xfrm>
            <a:off x="265760" y="2233086"/>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608;p27">
            <a:extLst>
              <a:ext uri="{FF2B5EF4-FFF2-40B4-BE49-F238E27FC236}">
                <a16:creationId xmlns:a16="http://schemas.microsoft.com/office/drawing/2014/main" id="{8089D13A-4BC3-ED61-3944-6ED86FF013D8}"/>
              </a:ext>
            </a:extLst>
          </p:cNvPr>
          <p:cNvSpPr/>
          <p:nvPr/>
        </p:nvSpPr>
        <p:spPr>
          <a:xfrm>
            <a:off x="265760" y="2288200"/>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609;p27">
            <a:extLst>
              <a:ext uri="{FF2B5EF4-FFF2-40B4-BE49-F238E27FC236}">
                <a16:creationId xmlns:a16="http://schemas.microsoft.com/office/drawing/2014/main" id="{70B20252-24AA-1348-5501-6435EE0891C3}"/>
              </a:ext>
            </a:extLst>
          </p:cNvPr>
          <p:cNvSpPr/>
          <p:nvPr/>
        </p:nvSpPr>
        <p:spPr>
          <a:xfrm>
            <a:off x="265760" y="2342423"/>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610;p27">
            <a:extLst>
              <a:ext uri="{FF2B5EF4-FFF2-40B4-BE49-F238E27FC236}">
                <a16:creationId xmlns:a16="http://schemas.microsoft.com/office/drawing/2014/main" id="{5679D864-59FC-5701-44AA-0409FD7D40FC}"/>
              </a:ext>
            </a:extLst>
          </p:cNvPr>
          <p:cNvSpPr/>
          <p:nvPr/>
        </p:nvSpPr>
        <p:spPr>
          <a:xfrm>
            <a:off x="265760" y="2397538"/>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611;p27">
            <a:extLst>
              <a:ext uri="{FF2B5EF4-FFF2-40B4-BE49-F238E27FC236}">
                <a16:creationId xmlns:a16="http://schemas.microsoft.com/office/drawing/2014/main" id="{C295EAA1-ECDD-07EE-1425-98D83FAF3EC4}"/>
              </a:ext>
            </a:extLst>
          </p:cNvPr>
          <p:cNvSpPr/>
          <p:nvPr/>
        </p:nvSpPr>
        <p:spPr>
          <a:xfrm>
            <a:off x="1055556" y="2288200"/>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612;p27">
            <a:extLst>
              <a:ext uri="{FF2B5EF4-FFF2-40B4-BE49-F238E27FC236}">
                <a16:creationId xmlns:a16="http://schemas.microsoft.com/office/drawing/2014/main" id="{FBCE31A3-0EC5-5917-B0EB-97BA1E64900C}"/>
              </a:ext>
            </a:extLst>
          </p:cNvPr>
          <p:cNvSpPr/>
          <p:nvPr/>
        </p:nvSpPr>
        <p:spPr>
          <a:xfrm>
            <a:off x="355851" y="2342423"/>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613;p27">
            <a:extLst>
              <a:ext uri="{FF2B5EF4-FFF2-40B4-BE49-F238E27FC236}">
                <a16:creationId xmlns:a16="http://schemas.microsoft.com/office/drawing/2014/main" id="{2A67D4CA-D9A4-7B5E-3BFC-C895C7760C5D}"/>
              </a:ext>
            </a:extLst>
          </p:cNvPr>
          <p:cNvSpPr/>
          <p:nvPr/>
        </p:nvSpPr>
        <p:spPr>
          <a:xfrm>
            <a:off x="719705" y="2510362"/>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614;p27">
            <a:extLst>
              <a:ext uri="{FF2B5EF4-FFF2-40B4-BE49-F238E27FC236}">
                <a16:creationId xmlns:a16="http://schemas.microsoft.com/office/drawing/2014/main" id="{3641A94F-E5F3-4F50-F266-4AB8A901A14D}"/>
              </a:ext>
            </a:extLst>
          </p:cNvPr>
          <p:cNvSpPr/>
          <p:nvPr/>
        </p:nvSpPr>
        <p:spPr>
          <a:xfrm>
            <a:off x="801039" y="2454382"/>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615;p27">
            <a:extLst>
              <a:ext uri="{FF2B5EF4-FFF2-40B4-BE49-F238E27FC236}">
                <a16:creationId xmlns:a16="http://schemas.microsoft.com/office/drawing/2014/main" id="{3E74727A-401A-4F8F-755F-FA5EF50723A9}"/>
              </a:ext>
            </a:extLst>
          </p:cNvPr>
          <p:cNvSpPr/>
          <p:nvPr/>
        </p:nvSpPr>
        <p:spPr>
          <a:xfrm>
            <a:off x="931352" y="2397538"/>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616;p27">
            <a:extLst>
              <a:ext uri="{FF2B5EF4-FFF2-40B4-BE49-F238E27FC236}">
                <a16:creationId xmlns:a16="http://schemas.microsoft.com/office/drawing/2014/main" id="{A4B6A7DF-962C-A876-B3E0-F1E85E33A2BD}"/>
              </a:ext>
            </a:extLst>
          </p:cNvPr>
          <p:cNvSpPr/>
          <p:nvPr/>
        </p:nvSpPr>
        <p:spPr>
          <a:xfrm>
            <a:off x="265760" y="2034549"/>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617;p27">
            <a:extLst>
              <a:ext uri="{FF2B5EF4-FFF2-40B4-BE49-F238E27FC236}">
                <a16:creationId xmlns:a16="http://schemas.microsoft.com/office/drawing/2014/main" id="{426D7041-28EF-C253-1430-B3D312A80A09}"/>
              </a:ext>
            </a:extLst>
          </p:cNvPr>
          <p:cNvSpPr/>
          <p:nvPr/>
        </p:nvSpPr>
        <p:spPr>
          <a:xfrm>
            <a:off x="265760" y="2643297"/>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618;p27">
            <a:extLst>
              <a:ext uri="{FF2B5EF4-FFF2-40B4-BE49-F238E27FC236}">
                <a16:creationId xmlns:a16="http://schemas.microsoft.com/office/drawing/2014/main" id="{29F0380A-DDC3-ACD2-8B15-C481FD92E675}"/>
              </a:ext>
            </a:extLst>
          </p:cNvPr>
          <p:cNvSpPr/>
          <p:nvPr/>
        </p:nvSpPr>
        <p:spPr>
          <a:xfrm>
            <a:off x="265760" y="2710630"/>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619;p27">
            <a:extLst>
              <a:ext uri="{FF2B5EF4-FFF2-40B4-BE49-F238E27FC236}">
                <a16:creationId xmlns:a16="http://schemas.microsoft.com/office/drawing/2014/main" id="{157F8F19-3221-F9E2-B364-6AC8A5AFFBA4}"/>
              </a:ext>
            </a:extLst>
          </p:cNvPr>
          <p:cNvSpPr/>
          <p:nvPr/>
        </p:nvSpPr>
        <p:spPr>
          <a:xfrm>
            <a:off x="265760" y="2777989"/>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620;p27">
            <a:extLst>
              <a:ext uri="{FF2B5EF4-FFF2-40B4-BE49-F238E27FC236}">
                <a16:creationId xmlns:a16="http://schemas.microsoft.com/office/drawing/2014/main" id="{52C55C81-22C6-C83D-BED3-E4CEC984D6CE}"/>
              </a:ext>
            </a:extLst>
          </p:cNvPr>
          <p:cNvSpPr/>
          <p:nvPr/>
        </p:nvSpPr>
        <p:spPr>
          <a:xfrm>
            <a:off x="265760" y="3180307"/>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621;p27">
            <a:extLst>
              <a:ext uri="{FF2B5EF4-FFF2-40B4-BE49-F238E27FC236}">
                <a16:creationId xmlns:a16="http://schemas.microsoft.com/office/drawing/2014/main" id="{4F8ADAB8-ECA2-BB9A-3975-3DC0093A7CFC}"/>
              </a:ext>
            </a:extLst>
          </p:cNvPr>
          <p:cNvSpPr/>
          <p:nvPr/>
        </p:nvSpPr>
        <p:spPr>
          <a:xfrm>
            <a:off x="747682" y="2565450"/>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622;p27">
            <a:extLst>
              <a:ext uri="{FF2B5EF4-FFF2-40B4-BE49-F238E27FC236}">
                <a16:creationId xmlns:a16="http://schemas.microsoft.com/office/drawing/2014/main" id="{AE505111-1A77-D814-F016-D5C8D8BC5DF1}"/>
              </a:ext>
            </a:extLst>
          </p:cNvPr>
          <p:cNvSpPr/>
          <p:nvPr/>
        </p:nvSpPr>
        <p:spPr>
          <a:xfrm>
            <a:off x="956707" y="2565450"/>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623;p27">
            <a:extLst>
              <a:ext uri="{FF2B5EF4-FFF2-40B4-BE49-F238E27FC236}">
                <a16:creationId xmlns:a16="http://schemas.microsoft.com/office/drawing/2014/main" id="{3DDA89BA-3429-F6AC-BB97-65C4CD0C7C44}"/>
              </a:ext>
            </a:extLst>
          </p:cNvPr>
          <p:cNvSpPr/>
          <p:nvPr/>
        </p:nvSpPr>
        <p:spPr>
          <a:xfrm>
            <a:off x="956707" y="2643297"/>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624;p27">
            <a:extLst>
              <a:ext uri="{FF2B5EF4-FFF2-40B4-BE49-F238E27FC236}">
                <a16:creationId xmlns:a16="http://schemas.microsoft.com/office/drawing/2014/main" id="{624F22C5-AC8A-0D6F-7059-A4D92C214185}"/>
              </a:ext>
            </a:extLst>
          </p:cNvPr>
          <p:cNvSpPr/>
          <p:nvPr/>
        </p:nvSpPr>
        <p:spPr>
          <a:xfrm>
            <a:off x="265760" y="3282643"/>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625;p27">
            <a:extLst>
              <a:ext uri="{FF2B5EF4-FFF2-40B4-BE49-F238E27FC236}">
                <a16:creationId xmlns:a16="http://schemas.microsoft.com/office/drawing/2014/main" id="{71896A6D-7F96-1DC2-0B9A-785F5C876F45}"/>
              </a:ext>
            </a:extLst>
          </p:cNvPr>
          <p:cNvSpPr/>
          <p:nvPr/>
        </p:nvSpPr>
        <p:spPr>
          <a:xfrm>
            <a:off x="265760" y="3333379"/>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626;p27">
            <a:extLst>
              <a:ext uri="{FF2B5EF4-FFF2-40B4-BE49-F238E27FC236}">
                <a16:creationId xmlns:a16="http://schemas.microsoft.com/office/drawing/2014/main" id="{FE344C01-1CBE-0E80-8988-D9B678102EFF}"/>
              </a:ext>
            </a:extLst>
          </p:cNvPr>
          <p:cNvSpPr/>
          <p:nvPr/>
        </p:nvSpPr>
        <p:spPr>
          <a:xfrm>
            <a:off x="367231" y="3333379"/>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627;p27">
            <a:extLst>
              <a:ext uri="{FF2B5EF4-FFF2-40B4-BE49-F238E27FC236}">
                <a16:creationId xmlns:a16="http://schemas.microsoft.com/office/drawing/2014/main" id="{3896BEF9-489A-CE72-B917-89622E825550}"/>
              </a:ext>
            </a:extLst>
          </p:cNvPr>
          <p:cNvSpPr/>
          <p:nvPr/>
        </p:nvSpPr>
        <p:spPr>
          <a:xfrm>
            <a:off x="389963" y="3282643"/>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628;p27">
            <a:extLst>
              <a:ext uri="{FF2B5EF4-FFF2-40B4-BE49-F238E27FC236}">
                <a16:creationId xmlns:a16="http://schemas.microsoft.com/office/drawing/2014/main" id="{903B0BB5-F8E0-09C9-B8DF-905233ECE40D}"/>
              </a:ext>
            </a:extLst>
          </p:cNvPr>
          <p:cNvSpPr/>
          <p:nvPr/>
        </p:nvSpPr>
        <p:spPr>
          <a:xfrm>
            <a:off x="513276" y="3282643"/>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629;p27">
            <a:extLst>
              <a:ext uri="{FF2B5EF4-FFF2-40B4-BE49-F238E27FC236}">
                <a16:creationId xmlns:a16="http://schemas.microsoft.com/office/drawing/2014/main" id="{0723F310-07ED-FA2E-734B-21C71AEEDD0B}"/>
              </a:ext>
            </a:extLst>
          </p:cNvPr>
          <p:cNvSpPr/>
          <p:nvPr/>
        </p:nvSpPr>
        <p:spPr>
          <a:xfrm>
            <a:off x="637479" y="3282643"/>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630;p27">
            <a:extLst>
              <a:ext uri="{FF2B5EF4-FFF2-40B4-BE49-F238E27FC236}">
                <a16:creationId xmlns:a16="http://schemas.microsoft.com/office/drawing/2014/main" id="{F7004EB1-10D3-FF16-DF7E-A43752BD2EA1}"/>
              </a:ext>
            </a:extLst>
          </p:cNvPr>
          <p:cNvSpPr/>
          <p:nvPr/>
        </p:nvSpPr>
        <p:spPr>
          <a:xfrm>
            <a:off x="761683" y="3282643"/>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631;p27">
            <a:extLst>
              <a:ext uri="{FF2B5EF4-FFF2-40B4-BE49-F238E27FC236}">
                <a16:creationId xmlns:a16="http://schemas.microsoft.com/office/drawing/2014/main" id="{8042CCCE-05B3-E03D-1DA0-FFC573C40578}"/>
              </a:ext>
            </a:extLst>
          </p:cNvPr>
          <p:cNvSpPr/>
          <p:nvPr/>
        </p:nvSpPr>
        <p:spPr>
          <a:xfrm>
            <a:off x="884995" y="3282643"/>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632;p27">
            <a:extLst>
              <a:ext uri="{FF2B5EF4-FFF2-40B4-BE49-F238E27FC236}">
                <a16:creationId xmlns:a16="http://schemas.microsoft.com/office/drawing/2014/main" id="{F8FAA8B4-767D-E788-7C08-FC9C2497035E}"/>
              </a:ext>
            </a:extLst>
          </p:cNvPr>
          <p:cNvSpPr/>
          <p:nvPr/>
        </p:nvSpPr>
        <p:spPr>
          <a:xfrm>
            <a:off x="1009199" y="3282643"/>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660;p27">
            <a:extLst>
              <a:ext uri="{FF2B5EF4-FFF2-40B4-BE49-F238E27FC236}">
                <a16:creationId xmlns:a16="http://schemas.microsoft.com/office/drawing/2014/main" id="{6EC6BA95-290F-1DD1-550F-9B3ADB77E1C9}"/>
              </a:ext>
            </a:extLst>
          </p:cNvPr>
          <p:cNvSpPr/>
          <p:nvPr/>
        </p:nvSpPr>
        <p:spPr>
          <a:xfrm>
            <a:off x="926973" y="1931347"/>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a:extLst>
              <a:ext uri="{FF2B5EF4-FFF2-40B4-BE49-F238E27FC236}">
                <a16:creationId xmlns:a16="http://schemas.microsoft.com/office/drawing/2014/main" id="{80EBE34E-98B7-59C1-C812-1F166A938EC8}"/>
              </a:ext>
            </a:extLst>
          </p:cNvPr>
          <p:cNvPicPr>
            <a:picLocks noChangeAspect="1"/>
          </p:cNvPicPr>
          <p:nvPr/>
        </p:nvPicPr>
        <p:blipFill>
          <a:blip r:embed="rId3"/>
          <a:stretch>
            <a:fillRect/>
          </a:stretch>
        </p:blipFill>
        <p:spPr>
          <a:xfrm>
            <a:off x="5939114" y="96530"/>
            <a:ext cx="1767993" cy="1012024"/>
          </a:xfrm>
          <a:prstGeom prst="rect">
            <a:avLst/>
          </a:prstGeom>
        </p:spPr>
      </p:pic>
      <p:pic>
        <p:nvPicPr>
          <p:cNvPr id="3" name="Picture 2">
            <a:extLst>
              <a:ext uri="{FF2B5EF4-FFF2-40B4-BE49-F238E27FC236}">
                <a16:creationId xmlns:a16="http://schemas.microsoft.com/office/drawing/2014/main" id="{F12CEFDF-5EDE-16E1-F50D-94B05F7B104C}"/>
              </a:ext>
            </a:extLst>
          </p:cNvPr>
          <p:cNvPicPr>
            <a:picLocks noChangeAspect="1"/>
          </p:cNvPicPr>
          <p:nvPr/>
        </p:nvPicPr>
        <p:blipFill>
          <a:blip r:embed="rId4"/>
          <a:stretch>
            <a:fillRect/>
          </a:stretch>
        </p:blipFill>
        <p:spPr>
          <a:xfrm>
            <a:off x="1498439" y="1511376"/>
            <a:ext cx="3974717" cy="2981038"/>
          </a:xfrm>
          <a:prstGeom prst="rect">
            <a:avLst/>
          </a:prstGeom>
        </p:spPr>
      </p:pic>
    </p:spTree>
    <p:extLst>
      <p:ext uri="{BB962C8B-B14F-4D97-AF65-F5344CB8AC3E}">
        <p14:creationId xmlns:p14="http://schemas.microsoft.com/office/powerpoint/2010/main" val="3589136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534075" y="84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674" name="Google Shape;674;p29"/>
          <p:cNvSpPr txBox="1">
            <a:spLocks noGrp="1"/>
          </p:cNvSpPr>
          <p:nvPr>
            <p:ph type="subTitle" idx="1"/>
          </p:nvPr>
        </p:nvSpPr>
        <p:spPr>
          <a:xfrm>
            <a:off x="4331509" y="1442835"/>
            <a:ext cx="1331593" cy="5645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Introduction</a:t>
            </a:r>
            <a:endParaRPr dirty="0">
              <a:solidFill>
                <a:schemeClr val="bg1"/>
              </a:solidFill>
            </a:endParaRPr>
          </a:p>
        </p:txBody>
      </p:sp>
      <p:sp>
        <p:nvSpPr>
          <p:cNvPr id="675" name="Google Shape;675;p29"/>
          <p:cNvSpPr txBox="1">
            <a:spLocks noGrp="1"/>
          </p:cNvSpPr>
          <p:nvPr>
            <p:ph type="title" idx="2"/>
          </p:nvPr>
        </p:nvSpPr>
        <p:spPr>
          <a:xfrm>
            <a:off x="4497838" y="109421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677" name="Google Shape;677;p29"/>
          <p:cNvSpPr txBox="1">
            <a:spLocks noGrp="1"/>
          </p:cNvSpPr>
          <p:nvPr>
            <p:ph type="subTitle" idx="4"/>
          </p:nvPr>
        </p:nvSpPr>
        <p:spPr>
          <a:xfrm>
            <a:off x="5693140" y="1522533"/>
            <a:ext cx="1582002" cy="6918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I choose this topic</a:t>
            </a:r>
            <a:endParaRPr dirty="0"/>
          </a:p>
        </p:txBody>
      </p:sp>
      <p:sp>
        <p:nvSpPr>
          <p:cNvPr id="678" name="Google Shape;678;p29"/>
          <p:cNvSpPr txBox="1">
            <a:spLocks noGrp="1"/>
          </p:cNvSpPr>
          <p:nvPr>
            <p:ph type="title" idx="5"/>
          </p:nvPr>
        </p:nvSpPr>
        <p:spPr>
          <a:xfrm>
            <a:off x="5949565" y="108108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80" name="Google Shape;680;p29"/>
          <p:cNvSpPr txBox="1">
            <a:spLocks noGrp="1"/>
          </p:cNvSpPr>
          <p:nvPr>
            <p:ph type="subTitle" idx="7"/>
          </p:nvPr>
        </p:nvSpPr>
        <p:spPr>
          <a:xfrm>
            <a:off x="7170882" y="1541666"/>
            <a:ext cx="1867263" cy="686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benefit of those charts</a:t>
            </a:r>
            <a:endParaRPr dirty="0"/>
          </a:p>
        </p:txBody>
      </p:sp>
      <p:sp>
        <p:nvSpPr>
          <p:cNvPr id="681" name="Google Shape;681;p29"/>
          <p:cNvSpPr txBox="1">
            <a:spLocks noGrp="1"/>
          </p:cNvSpPr>
          <p:nvPr>
            <p:ph type="title" idx="8"/>
          </p:nvPr>
        </p:nvSpPr>
        <p:spPr>
          <a:xfrm>
            <a:off x="7476655" y="109721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6" name="Google Shape;686;p29"/>
          <p:cNvSpPr txBox="1">
            <a:spLocks noGrp="1"/>
          </p:cNvSpPr>
          <p:nvPr>
            <p:ph type="subTitle" idx="16"/>
          </p:nvPr>
        </p:nvSpPr>
        <p:spPr>
          <a:xfrm>
            <a:off x="4300854" y="2792419"/>
            <a:ext cx="1771549"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dashboard</a:t>
            </a:r>
            <a:endParaRPr dirty="0"/>
          </a:p>
        </p:txBody>
      </p:sp>
      <p:sp>
        <p:nvSpPr>
          <p:cNvPr id="687" name="Google Shape;687;p29"/>
          <p:cNvSpPr txBox="1">
            <a:spLocks noGrp="1"/>
          </p:cNvSpPr>
          <p:nvPr>
            <p:ph type="title" idx="17"/>
          </p:nvPr>
        </p:nvSpPr>
        <p:spPr>
          <a:xfrm>
            <a:off x="4622982" y="238239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9" name="Google Shape;689;p29"/>
          <p:cNvSpPr txBox="1">
            <a:spLocks noGrp="1"/>
          </p:cNvSpPr>
          <p:nvPr>
            <p:ph type="subTitle" idx="19"/>
          </p:nvPr>
        </p:nvSpPr>
        <p:spPr>
          <a:xfrm>
            <a:off x="5697432" y="2752956"/>
            <a:ext cx="1708424"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690" name="Google Shape;690;p29"/>
          <p:cNvSpPr txBox="1">
            <a:spLocks noGrp="1"/>
          </p:cNvSpPr>
          <p:nvPr>
            <p:ph type="title" idx="20"/>
          </p:nvPr>
        </p:nvSpPr>
        <p:spPr>
          <a:xfrm>
            <a:off x="6002644" y="232580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 name="Google Shape;479;p27">
            <a:extLst>
              <a:ext uri="{FF2B5EF4-FFF2-40B4-BE49-F238E27FC236}">
                <a16:creationId xmlns:a16="http://schemas.microsoft.com/office/drawing/2014/main" id="{8CB44177-0150-A71D-DFC5-3E19B262DE82}"/>
              </a:ext>
            </a:extLst>
          </p:cNvPr>
          <p:cNvSpPr/>
          <p:nvPr/>
        </p:nvSpPr>
        <p:spPr>
          <a:xfrm>
            <a:off x="834866" y="269270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p27">
            <a:extLst>
              <a:ext uri="{FF2B5EF4-FFF2-40B4-BE49-F238E27FC236}">
                <a16:creationId xmlns:a16="http://schemas.microsoft.com/office/drawing/2014/main" id="{7C07511C-64A4-963E-75DD-3BAC4F381DD0}"/>
              </a:ext>
            </a:extLst>
          </p:cNvPr>
          <p:cNvSpPr/>
          <p:nvPr/>
        </p:nvSpPr>
        <p:spPr>
          <a:xfrm>
            <a:off x="1043917" y="286675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1;p27">
            <a:extLst>
              <a:ext uri="{FF2B5EF4-FFF2-40B4-BE49-F238E27FC236}">
                <a16:creationId xmlns:a16="http://schemas.microsoft.com/office/drawing/2014/main" id="{48535817-6F33-CDEB-0C26-2F31AF1EB44D}"/>
              </a:ext>
            </a:extLst>
          </p:cNvPr>
          <p:cNvSpPr/>
          <p:nvPr/>
        </p:nvSpPr>
        <p:spPr>
          <a:xfrm>
            <a:off x="1811820" y="348074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2;p27">
            <a:extLst>
              <a:ext uri="{FF2B5EF4-FFF2-40B4-BE49-F238E27FC236}">
                <a16:creationId xmlns:a16="http://schemas.microsoft.com/office/drawing/2014/main" id="{9E3CF1EE-B175-1DF7-19A2-6DCFB86CDDC7}"/>
              </a:ext>
            </a:extLst>
          </p:cNvPr>
          <p:cNvSpPr/>
          <p:nvPr/>
        </p:nvSpPr>
        <p:spPr>
          <a:xfrm>
            <a:off x="1811820" y="316938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3;p27">
            <a:extLst>
              <a:ext uri="{FF2B5EF4-FFF2-40B4-BE49-F238E27FC236}">
                <a16:creationId xmlns:a16="http://schemas.microsoft.com/office/drawing/2014/main" id="{C7953EC7-C3AA-43FB-B9BD-A282D6D9C238}"/>
              </a:ext>
            </a:extLst>
          </p:cNvPr>
          <p:cNvSpPr/>
          <p:nvPr/>
        </p:nvSpPr>
        <p:spPr>
          <a:xfrm>
            <a:off x="1811820" y="302593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4;p27">
            <a:extLst>
              <a:ext uri="{FF2B5EF4-FFF2-40B4-BE49-F238E27FC236}">
                <a16:creationId xmlns:a16="http://schemas.microsoft.com/office/drawing/2014/main" id="{889C0FD5-D2CC-1622-C034-3D77794C541D}"/>
              </a:ext>
            </a:extLst>
          </p:cNvPr>
          <p:cNvSpPr/>
          <p:nvPr/>
        </p:nvSpPr>
        <p:spPr>
          <a:xfrm>
            <a:off x="1811820" y="332507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5;p27">
            <a:extLst>
              <a:ext uri="{FF2B5EF4-FFF2-40B4-BE49-F238E27FC236}">
                <a16:creationId xmlns:a16="http://schemas.microsoft.com/office/drawing/2014/main" id="{76B0E630-3AF8-0710-9FB8-2118506FED96}"/>
              </a:ext>
            </a:extLst>
          </p:cNvPr>
          <p:cNvSpPr/>
          <p:nvPr/>
        </p:nvSpPr>
        <p:spPr>
          <a:xfrm>
            <a:off x="1295812" y="332507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6;p27">
            <a:extLst>
              <a:ext uri="{FF2B5EF4-FFF2-40B4-BE49-F238E27FC236}">
                <a16:creationId xmlns:a16="http://schemas.microsoft.com/office/drawing/2014/main" id="{3663CDFD-D351-DDD3-11EE-39D412F06ACD}"/>
              </a:ext>
            </a:extLst>
          </p:cNvPr>
          <p:cNvSpPr/>
          <p:nvPr/>
        </p:nvSpPr>
        <p:spPr>
          <a:xfrm>
            <a:off x="1811820" y="293235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7;p27">
            <a:extLst>
              <a:ext uri="{FF2B5EF4-FFF2-40B4-BE49-F238E27FC236}">
                <a16:creationId xmlns:a16="http://schemas.microsoft.com/office/drawing/2014/main" id="{17A3B7D9-94E2-BA24-01BE-D93CD1CE2631}"/>
              </a:ext>
            </a:extLst>
          </p:cNvPr>
          <p:cNvSpPr/>
          <p:nvPr/>
        </p:nvSpPr>
        <p:spPr>
          <a:xfrm>
            <a:off x="1295812" y="302593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8;p27">
            <a:extLst>
              <a:ext uri="{FF2B5EF4-FFF2-40B4-BE49-F238E27FC236}">
                <a16:creationId xmlns:a16="http://schemas.microsoft.com/office/drawing/2014/main" id="{6452D295-0689-7F85-3306-AF7CEDE29948}"/>
              </a:ext>
            </a:extLst>
          </p:cNvPr>
          <p:cNvSpPr/>
          <p:nvPr/>
        </p:nvSpPr>
        <p:spPr>
          <a:xfrm>
            <a:off x="1123495" y="316938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9;p27">
            <a:extLst>
              <a:ext uri="{FF2B5EF4-FFF2-40B4-BE49-F238E27FC236}">
                <a16:creationId xmlns:a16="http://schemas.microsoft.com/office/drawing/2014/main" id="{33658D45-FB3C-A589-785F-C0C177D3508A}"/>
              </a:ext>
            </a:extLst>
          </p:cNvPr>
          <p:cNvSpPr/>
          <p:nvPr/>
        </p:nvSpPr>
        <p:spPr>
          <a:xfrm>
            <a:off x="1295812" y="363643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0;p27">
            <a:extLst>
              <a:ext uri="{FF2B5EF4-FFF2-40B4-BE49-F238E27FC236}">
                <a16:creationId xmlns:a16="http://schemas.microsoft.com/office/drawing/2014/main" id="{7583C93E-9B83-2666-231C-251B91131B62}"/>
              </a:ext>
            </a:extLst>
          </p:cNvPr>
          <p:cNvSpPr/>
          <p:nvPr/>
        </p:nvSpPr>
        <p:spPr>
          <a:xfrm>
            <a:off x="1295812" y="348074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1;p27">
            <a:extLst>
              <a:ext uri="{FF2B5EF4-FFF2-40B4-BE49-F238E27FC236}">
                <a16:creationId xmlns:a16="http://schemas.microsoft.com/office/drawing/2014/main" id="{01B358C1-2560-68F0-5F59-AB7478E7C0C3}"/>
              </a:ext>
            </a:extLst>
          </p:cNvPr>
          <p:cNvSpPr/>
          <p:nvPr/>
        </p:nvSpPr>
        <p:spPr>
          <a:xfrm>
            <a:off x="1295812" y="293235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p27">
            <a:extLst>
              <a:ext uri="{FF2B5EF4-FFF2-40B4-BE49-F238E27FC236}">
                <a16:creationId xmlns:a16="http://schemas.microsoft.com/office/drawing/2014/main" id="{35FD4807-8CA2-3456-B9BC-41420102C38C}"/>
              </a:ext>
            </a:extLst>
          </p:cNvPr>
          <p:cNvSpPr/>
          <p:nvPr/>
        </p:nvSpPr>
        <p:spPr>
          <a:xfrm>
            <a:off x="2154671" y="293235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3;p27">
            <a:extLst>
              <a:ext uri="{FF2B5EF4-FFF2-40B4-BE49-F238E27FC236}">
                <a16:creationId xmlns:a16="http://schemas.microsoft.com/office/drawing/2014/main" id="{2AD51365-E738-C411-49E0-2408222158C8}"/>
              </a:ext>
            </a:extLst>
          </p:cNvPr>
          <p:cNvSpPr/>
          <p:nvPr/>
        </p:nvSpPr>
        <p:spPr>
          <a:xfrm>
            <a:off x="2154671" y="302593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4;p27">
            <a:extLst>
              <a:ext uri="{FF2B5EF4-FFF2-40B4-BE49-F238E27FC236}">
                <a16:creationId xmlns:a16="http://schemas.microsoft.com/office/drawing/2014/main" id="{BC8746C5-50AE-90BE-7CA3-6A61C08676DA}"/>
              </a:ext>
            </a:extLst>
          </p:cNvPr>
          <p:cNvSpPr/>
          <p:nvPr/>
        </p:nvSpPr>
        <p:spPr>
          <a:xfrm>
            <a:off x="2154671" y="316938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5;p27">
            <a:extLst>
              <a:ext uri="{FF2B5EF4-FFF2-40B4-BE49-F238E27FC236}">
                <a16:creationId xmlns:a16="http://schemas.microsoft.com/office/drawing/2014/main" id="{372B9324-9F47-9BA8-9AF0-AE6B3E12D2C9}"/>
              </a:ext>
            </a:extLst>
          </p:cNvPr>
          <p:cNvSpPr/>
          <p:nvPr/>
        </p:nvSpPr>
        <p:spPr>
          <a:xfrm>
            <a:off x="1983246"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6;p27">
            <a:extLst>
              <a:ext uri="{FF2B5EF4-FFF2-40B4-BE49-F238E27FC236}">
                <a16:creationId xmlns:a16="http://schemas.microsoft.com/office/drawing/2014/main" id="{17696070-3C8F-D64D-A330-E46E3816B194}"/>
              </a:ext>
            </a:extLst>
          </p:cNvPr>
          <p:cNvSpPr/>
          <p:nvPr/>
        </p:nvSpPr>
        <p:spPr>
          <a:xfrm>
            <a:off x="1983246" y="316938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7;p27">
            <a:extLst>
              <a:ext uri="{FF2B5EF4-FFF2-40B4-BE49-F238E27FC236}">
                <a16:creationId xmlns:a16="http://schemas.microsoft.com/office/drawing/2014/main" id="{EC372424-EE09-456A-EE06-776BCD748BE7}"/>
              </a:ext>
            </a:extLst>
          </p:cNvPr>
          <p:cNvSpPr/>
          <p:nvPr/>
        </p:nvSpPr>
        <p:spPr>
          <a:xfrm>
            <a:off x="1983246" y="332507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8;p27">
            <a:extLst>
              <a:ext uri="{FF2B5EF4-FFF2-40B4-BE49-F238E27FC236}">
                <a16:creationId xmlns:a16="http://schemas.microsoft.com/office/drawing/2014/main" id="{3134D17B-06F0-84F7-A45C-E955E1547425}"/>
              </a:ext>
            </a:extLst>
          </p:cNvPr>
          <p:cNvSpPr/>
          <p:nvPr/>
        </p:nvSpPr>
        <p:spPr>
          <a:xfrm>
            <a:off x="2154671" y="332507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9;p27">
            <a:extLst>
              <a:ext uri="{FF2B5EF4-FFF2-40B4-BE49-F238E27FC236}">
                <a16:creationId xmlns:a16="http://schemas.microsoft.com/office/drawing/2014/main" id="{EE557447-6B9D-8DB1-1B34-7FBAD3F3978F}"/>
              </a:ext>
            </a:extLst>
          </p:cNvPr>
          <p:cNvSpPr/>
          <p:nvPr/>
        </p:nvSpPr>
        <p:spPr>
          <a:xfrm>
            <a:off x="1983246"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27">
            <a:extLst>
              <a:ext uri="{FF2B5EF4-FFF2-40B4-BE49-F238E27FC236}">
                <a16:creationId xmlns:a16="http://schemas.microsoft.com/office/drawing/2014/main" id="{00910D4F-BDD0-2D09-6CD5-6F6F6ECC0F87}"/>
              </a:ext>
            </a:extLst>
          </p:cNvPr>
          <p:cNvSpPr/>
          <p:nvPr/>
        </p:nvSpPr>
        <p:spPr>
          <a:xfrm>
            <a:off x="1983246"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1;p27">
            <a:extLst>
              <a:ext uri="{FF2B5EF4-FFF2-40B4-BE49-F238E27FC236}">
                <a16:creationId xmlns:a16="http://schemas.microsoft.com/office/drawing/2014/main" id="{B9645C5A-0821-E64E-1694-71DA9F8DABE9}"/>
              </a:ext>
            </a:extLst>
          </p:cNvPr>
          <p:cNvSpPr/>
          <p:nvPr/>
        </p:nvSpPr>
        <p:spPr>
          <a:xfrm>
            <a:off x="2154671" y="348074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2;p27">
            <a:extLst>
              <a:ext uri="{FF2B5EF4-FFF2-40B4-BE49-F238E27FC236}">
                <a16:creationId xmlns:a16="http://schemas.microsoft.com/office/drawing/2014/main" id="{4A355AA3-2701-2E33-1114-35F5D1B6C145}"/>
              </a:ext>
            </a:extLst>
          </p:cNvPr>
          <p:cNvSpPr/>
          <p:nvPr/>
        </p:nvSpPr>
        <p:spPr>
          <a:xfrm>
            <a:off x="1811820" y="363643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3;p27">
            <a:extLst>
              <a:ext uri="{FF2B5EF4-FFF2-40B4-BE49-F238E27FC236}">
                <a16:creationId xmlns:a16="http://schemas.microsoft.com/office/drawing/2014/main" id="{05BC1DA5-663A-7DC4-72D3-C56A6EA30579}"/>
              </a:ext>
            </a:extLst>
          </p:cNvPr>
          <p:cNvSpPr/>
          <p:nvPr/>
        </p:nvSpPr>
        <p:spPr>
          <a:xfrm>
            <a:off x="1639529" y="348074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4;p27">
            <a:extLst>
              <a:ext uri="{FF2B5EF4-FFF2-40B4-BE49-F238E27FC236}">
                <a16:creationId xmlns:a16="http://schemas.microsoft.com/office/drawing/2014/main" id="{4D083740-052C-66C8-5073-D83C9BC88DDE}"/>
              </a:ext>
            </a:extLst>
          </p:cNvPr>
          <p:cNvSpPr/>
          <p:nvPr/>
        </p:nvSpPr>
        <p:spPr>
          <a:xfrm>
            <a:off x="1467238"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5;p27">
            <a:extLst>
              <a:ext uri="{FF2B5EF4-FFF2-40B4-BE49-F238E27FC236}">
                <a16:creationId xmlns:a16="http://schemas.microsoft.com/office/drawing/2014/main" id="{E1235FB9-E86B-C057-8600-0E4F49D47CFE}"/>
              </a:ext>
            </a:extLst>
          </p:cNvPr>
          <p:cNvSpPr/>
          <p:nvPr/>
        </p:nvSpPr>
        <p:spPr>
          <a:xfrm>
            <a:off x="1639529" y="363643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a:extLst>
              <a:ext uri="{FF2B5EF4-FFF2-40B4-BE49-F238E27FC236}">
                <a16:creationId xmlns:a16="http://schemas.microsoft.com/office/drawing/2014/main" id="{FA35CF57-1CA1-CB5A-AE95-8D10C58F738C}"/>
              </a:ext>
            </a:extLst>
          </p:cNvPr>
          <p:cNvSpPr/>
          <p:nvPr/>
        </p:nvSpPr>
        <p:spPr>
          <a:xfrm>
            <a:off x="1467238" y="363643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a:extLst>
              <a:ext uri="{FF2B5EF4-FFF2-40B4-BE49-F238E27FC236}">
                <a16:creationId xmlns:a16="http://schemas.microsoft.com/office/drawing/2014/main" id="{0CDD087E-9727-14E6-5703-7DB750A6DCC3}"/>
              </a:ext>
            </a:extLst>
          </p:cNvPr>
          <p:cNvSpPr/>
          <p:nvPr/>
        </p:nvSpPr>
        <p:spPr>
          <a:xfrm>
            <a:off x="1467238"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a:extLst>
              <a:ext uri="{FF2B5EF4-FFF2-40B4-BE49-F238E27FC236}">
                <a16:creationId xmlns:a16="http://schemas.microsoft.com/office/drawing/2014/main" id="{4C12DF86-8F2F-EDFE-85F4-4C8D840AE91D}"/>
              </a:ext>
            </a:extLst>
          </p:cNvPr>
          <p:cNvSpPr/>
          <p:nvPr/>
        </p:nvSpPr>
        <p:spPr>
          <a:xfrm>
            <a:off x="1467238"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9;p27">
            <a:extLst>
              <a:ext uri="{FF2B5EF4-FFF2-40B4-BE49-F238E27FC236}">
                <a16:creationId xmlns:a16="http://schemas.microsoft.com/office/drawing/2014/main" id="{08EE1ABF-BF12-62A8-89B7-9B4839EE99F8}"/>
              </a:ext>
            </a:extLst>
          </p:cNvPr>
          <p:cNvSpPr/>
          <p:nvPr/>
        </p:nvSpPr>
        <p:spPr>
          <a:xfrm>
            <a:off x="1467238" y="316938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27">
            <a:extLst>
              <a:ext uri="{FF2B5EF4-FFF2-40B4-BE49-F238E27FC236}">
                <a16:creationId xmlns:a16="http://schemas.microsoft.com/office/drawing/2014/main" id="{008847A3-7DBA-556D-8537-9D9DEE473042}"/>
              </a:ext>
            </a:extLst>
          </p:cNvPr>
          <p:cNvSpPr/>
          <p:nvPr/>
        </p:nvSpPr>
        <p:spPr>
          <a:xfrm>
            <a:off x="1467238" y="332507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1;p27">
            <a:extLst>
              <a:ext uri="{FF2B5EF4-FFF2-40B4-BE49-F238E27FC236}">
                <a16:creationId xmlns:a16="http://schemas.microsoft.com/office/drawing/2014/main" id="{6EAC3A64-AC39-7073-B3B9-56E7A9A99E5B}"/>
              </a:ext>
            </a:extLst>
          </p:cNvPr>
          <p:cNvSpPr/>
          <p:nvPr/>
        </p:nvSpPr>
        <p:spPr>
          <a:xfrm>
            <a:off x="1639529" y="293235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p27">
            <a:extLst>
              <a:ext uri="{FF2B5EF4-FFF2-40B4-BE49-F238E27FC236}">
                <a16:creationId xmlns:a16="http://schemas.microsoft.com/office/drawing/2014/main" id="{1E1236ED-2D09-D017-3D50-307B3F4D7FA9}"/>
              </a:ext>
            </a:extLst>
          </p:cNvPr>
          <p:cNvSpPr/>
          <p:nvPr/>
        </p:nvSpPr>
        <p:spPr>
          <a:xfrm>
            <a:off x="1639529" y="316938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3;p27">
            <a:extLst>
              <a:ext uri="{FF2B5EF4-FFF2-40B4-BE49-F238E27FC236}">
                <a16:creationId xmlns:a16="http://schemas.microsoft.com/office/drawing/2014/main" id="{9A5F1412-EA45-0AAA-AA84-55F119CD0401}"/>
              </a:ext>
            </a:extLst>
          </p:cNvPr>
          <p:cNvSpPr/>
          <p:nvPr/>
        </p:nvSpPr>
        <p:spPr>
          <a:xfrm>
            <a:off x="1639529" y="302593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4;p27">
            <a:extLst>
              <a:ext uri="{FF2B5EF4-FFF2-40B4-BE49-F238E27FC236}">
                <a16:creationId xmlns:a16="http://schemas.microsoft.com/office/drawing/2014/main" id="{C780B0F8-9590-A44A-E33E-01466ECFC733}"/>
              </a:ext>
            </a:extLst>
          </p:cNvPr>
          <p:cNvSpPr/>
          <p:nvPr/>
        </p:nvSpPr>
        <p:spPr>
          <a:xfrm>
            <a:off x="1639529" y="332507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p27">
            <a:extLst>
              <a:ext uri="{FF2B5EF4-FFF2-40B4-BE49-F238E27FC236}">
                <a16:creationId xmlns:a16="http://schemas.microsoft.com/office/drawing/2014/main" id="{42F4DB9C-4EED-C5CA-E9E2-60E383AF53CF}"/>
              </a:ext>
            </a:extLst>
          </p:cNvPr>
          <p:cNvSpPr/>
          <p:nvPr/>
        </p:nvSpPr>
        <p:spPr>
          <a:xfrm>
            <a:off x="1799575" y="385684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p27">
            <a:extLst>
              <a:ext uri="{FF2B5EF4-FFF2-40B4-BE49-F238E27FC236}">
                <a16:creationId xmlns:a16="http://schemas.microsoft.com/office/drawing/2014/main" id="{A9CE90CD-67C9-4ACB-B067-21ECB3D05552}"/>
              </a:ext>
            </a:extLst>
          </p:cNvPr>
          <p:cNvSpPr/>
          <p:nvPr/>
        </p:nvSpPr>
        <p:spPr>
          <a:xfrm>
            <a:off x="1123495" y="293235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p27">
            <a:extLst>
              <a:ext uri="{FF2B5EF4-FFF2-40B4-BE49-F238E27FC236}">
                <a16:creationId xmlns:a16="http://schemas.microsoft.com/office/drawing/2014/main" id="{8E1F3259-A9C0-7EEF-6058-F9D49235AB6C}"/>
              </a:ext>
            </a:extLst>
          </p:cNvPr>
          <p:cNvSpPr/>
          <p:nvPr/>
        </p:nvSpPr>
        <p:spPr>
          <a:xfrm>
            <a:off x="1123495"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p27">
            <a:extLst>
              <a:ext uri="{FF2B5EF4-FFF2-40B4-BE49-F238E27FC236}">
                <a16:creationId xmlns:a16="http://schemas.microsoft.com/office/drawing/2014/main" id="{FB58260F-91A8-4EF4-A637-F616E28CEC65}"/>
              </a:ext>
            </a:extLst>
          </p:cNvPr>
          <p:cNvSpPr/>
          <p:nvPr/>
        </p:nvSpPr>
        <p:spPr>
          <a:xfrm>
            <a:off x="1123495"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p27">
            <a:extLst>
              <a:ext uri="{FF2B5EF4-FFF2-40B4-BE49-F238E27FC236}">
                <a16:creationId xmlns:a16="http://schemas.microsoft.com/office/drawing/2014/main" id="{9CFD7836-5BEA-FECF-522F-5F33536E66CC}"/>
              </a:ext>
            </a:extLst>
          </p:cNvPr>
          <p:cNvSpPr/>
          <p:nvPr/>
        </p:nvSpPr>
        <p:spPr>
          <a:xfrm>
            <a:off x="1123495"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0;p27">
            <a:extLst>
              <a:ext uri="{FF2B5EF4-FFF2-40B4-BE49-F238E27FC236}">
                <a16:creationId xmlns:a16="http://schemas.microsoft.com/office/drawing/2014/main" id="{8BEA97AD-3162-F373-BA35-78E3ABEA02D7}"/>
              </a:ext>
            </a:extLst>
          </p:cNvPr>
          <p:cNvSpPr/>
          <p:nvPr/>
        </p:nvSpPr>
        <p:spPr>
          <a:xfrm>
            <a:off x="1123495" y="332507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27">
            <a:extLst>
              <a:ext uri="{FF2B5EF4-FFF2-40B4-BE49-F238E27FC236}">
                <a16:creationId xmlns:a16="http://schemas.microsoft.com/office/drawing/2014/main" id="{B969C0CD-72E1-73DD-C90C-4F4732477B65}"/>
              </a:ext>
            </a:extLst>
          </p:cNvPr>
          <p:cNvSpPr/>
          <p:nvPr/>
        </p:nvSpPr>
        <p:spPr>
          <a:xfrm>
            <a:off x="2326989"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27">
            <a:extLst>
              <a:ext uri="{FF2B5EF4-FFF2-40B4-BE49-F238E27FC236}">
                <a16:creationId xmlns:a16="http://schemas.microsoft.com/office/drawing/2014/main" id="{1BAF26AC-AC56-ECCF-B158-DBF0BEB4E477}"/>
              </a:ext>
            </a:extLst>
          </p:cNvPr>
          <p:cNvSpPr/>
          <p:nvPr/>
        </p:nvSpPr>
        <p:spPr>
          <a:xfrm>
            <a:off x="2326989" y="316938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27">
            <a:extLst>
              <a:ext uri="{FF2B5EF4-FFF2-40B4-BE49-F238E27FC236}">
                <a16:creationId xmlns:a16="http://schemas.microsoft.com/office/drawing/2014/main" id="{42772026-894C-AAA8-F47F-B4FC67B4AC78}"/>
              </a:ext>
            </a:extLst>
          </p:cNvPr>
          <p:cNvSpPr/>
          <p:nvPr/>
        </p:nvSpPr>
        <p:spPr>
          <a:xfrm>
            <a:off x="2326989" y="332507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4;p27">
            <a:extLst>
              <a:ext uri="{FF2B5EF4-FFF2-40B4-BE49-F238E27FC236}">
                <a16:creationId xmlns:a16="http://schemas.microsoft.com/office/drawing/2014/main" id="{3B3ADE55-7BE8-7222-2E44-432F5E098331}"/>
              </a:ext>
            </a:extLst>
          </p:cNvPr>
          <p:cNvSpPr/>
          <p:nvPr/>
        </p:nvSpPr>
        <p:spPr>
          <a:xfrm>
            <a:off x="2842997" y="293235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25;p27">
            <a:extLst>
              <a:ext uri="{FF2B5EF4-FFF2-40B4-BE49-F238E27FC236}">
                <a16:creationId xmlns:a16="http://schemas.microsoft.com/office/drawing/2014/main" id="{A5BA7789-74FC-C184-54E9-99DC8F750EB1}"/>
              </a:ext>
            </a:extLst>
          </p:cNvPr>
          <p:cNvSpPr/>
          <p:nvPr/>
        </p:nvSpPr>
        <p:spPr>
          <a:xfrm>
            <a:off x="2326989"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26;p27">
            <a:extLst>
              <a:ext uri="{FF2B5EF4-FFF2-40B4-BE49-F238E27FC236}">
                <a16:creationId xmlns:a16="http://schemas.microsoft.com/office/drawing/2014/main" id="{7624EBCE-9CBA-E61F-300B-A11568F5518F}"/>
              </a:ext>
            </a:extLst>
          </p:cNvPr>
          <p:cNvSpPr/>
          <p:nvPr/>
        </p:nvSpPr>
        <p:spPr>
          <a:xfrm>
            <a:off x="2326989"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27;p27">
            <a:extLst>
              <a:ext uri="{FF2B5EF4-FFF2-40B4-BE49-F238E27FC236}">
                <a16:creationId xmlns:a16="http://schemas.microsoft.com/office/drawing/2014/main" id="{58326133-2F06-4AA4-6C9C-84E3ABF43497}"/>
              </a:ext>
            </a:extLst>
          </p:cNvPr>
          <p:cNvSpPr/>
          <p:nvPr/>
        </p:nvSpPr>
        <p:spPr>
          <a:xfrm>
            <a:off x="2842997" y="363643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28;p27">
            <a:extLst>
              <a:ext uri="{FF2B5EF4-FFF2-40B4-BE49-F238E27FC236}">
                <a16:creationId xmlns:a16="http://schemas.microsoft.com/office/drawing/2014/main" id="{71E20A89-E18D-DB6F-FFCF-4C5E51706A6C}"/>
              </a:ext>
            </a:extLst>
          </p:cNvPr>
          <p:cNvSpPr/>
          <p:nvPr/>
        </p:nvSpPr>
        <p:spPr>
          <a:xfrm>
            <a:off x="2670706" y="293235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29;p27">
            <a:extLst>
              <a:ext uri="{FF2B5EF4-FFF2-40B4-BE49-F238E27FC236}">
                <a16:creationId xmlns:a16="http://schemas.microsoft.com/office/drawing/2014/main" id="{93B1DF9C-FDA6-91B6-7219-EAFD25B2BCF7}"/>
              </a:ext>
            </a:extLst>
          </p:cNvPr>
          <p:cNvSpPr/>
          <p:nvPr/>
        </p:nvSpPr>
        <p:spPr>
          <a:xfrm>
            <a:off x="2670706" y="316938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30;p27">
            <a:extLst>
              <a:ext uri="{FF2B5EF4-FFF2-40B4-BE49-F238E27FC236}">
                <a16:creationId xmlns:a16="http://schemas.microsoft.com/office/drawing/2014/main" id="{6D8B5519-891C-C822-7180-641038E5756A}"/>
              </a:ext>
            </a:extLst>
          </p:cNvPr>
          <p:cNvSpPr/>
          <p:nvPr/>
        </p:nvSpPr>
        <p:spPr>
          <a:xfrm>
            <a:off x="2670706" y="302593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31;p27">
            <a:extLst>
              <a:ext uri="{FF2B5EF4-FFF2-40B4-BE49-F238E27FC236}">
                <a16:creationId xmlns:a16="http://schemas.microsoft.com/office/drawing/2014/main" id="{BEDBD050-E7F9-E637-5AAA-4ED5938AE201}"/>
              </a:ext>
            </a:extLst>
          </p:cNvPr>
          <p:cNvSpPr/>
          <p:nvPr/>
        </p:nvSpPr>
        <p:spPr>
          <a:xfrm>
            <a:off x="2670706" y="332507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2;p27">
            <a:extLst>
              <a:ext uri="{FF2B5EF4-FFF2-40B4-BE49-F238E27FC236}">
                <a16:creationId xmlns:a16="http://schemas.microsoft.com/office/drawing/2014/main" id="{BB953AD8-C291-7A3C-3DDC-7C080C0939CD}"/>
              </a:ext>
            </a:extLst>
          </p:cNvPr>
          <p:cNvSpPr/>
          <p:nvPr/>
        </p:nvSpPr>
        <p:spPr>
          <a:xfrm>
            <a:off x="2670706" y="363643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3;p27">
            <a:extLst>
              <a:ext uri="{FF2B5EF4-FFF2-40B4-BE49-F238E27FC236}">
                <a16:creationId xmlns:a16="http://schemas.microsoft.com/office/drawing/2014/main" id="{E8371B72-9B35-1A1A-0F9A-7AC9FD746785}"/>
              </a:ext>
            </a:extLst>
          </p:cNvPr>
          <p:cNvSpPr/>
          <p:nvPr/>
        </p:nvSpPr>
        <p:spPr>
          <a:xfrm>
            <a:off x="2670706" y="348074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4;p27">
            <a:extLst>
              <a:ext uri="{FF2B5EF4-FFF2-40B4-BE49-F238E27FC236}">
                <a16:creationId xmlns:a16="http://schemas.microsoft.com/office/drawing/2014/main" id="{223495EA-4014-B6F5-6D96-33530676F093}"/>
              </a:ext>
            </a:extLst>
          </p:cNvPr>
          <p:cNvSpPr/>
          <p:nvPr/>
        </p:nvSpPr>
        <p:spPr>
          <a:xfrm>
            <a:off x="3014422"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35;p27">
            <a:extLst>
              <a:ext uri="{FF2B5EF4-FFF2-40B4-BE49-F238E27FC236}">
                <a16:creationId xmlns:a16="http://schemas.microsoft.com/office/drawing/2014/main" id="{EFB4CDB1-BE57-C900-E0EF-DEDE0A31F21A}"/>
              </a:ext>
            </a:extLst>
          </p:cNvPr>
          <p:cNvSpPr/>
          <p:nvPr/>
        </p:nvSpPr>
        <p:spPr>
          <a:xfrm>
            <a:off x="2842997" y="348074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36;p27">
            <a:extLst>
              <a:ext uri="{FF2B5EF4-FFF2-40B4-BE49-F238E27FC236}">
                <a16:creationId xmlns:a16="http://schemas.microsoft.com/office/drawing/2014/main" id="{A36AB639-E662-7CB2-6E21-B3DD7F4C42BF}"/>
              </a:ext>
            </a:extLst>
          </p:cNvPr>
          <p:cNvSpPr/>
          <p:nvPr/>
        </p:nvSpPr>
        <p:spPr>
          <a:xfrm>
            <a:off x="2499280" y="293235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37;p27">
            <a:extLst>
              <a:ext uri="{FF2B5EF4-FFF2-40B4-BE49-F238E27FC236}">
                <a16:creationId xmlns:a16="http://schemas.microsoft.com/office/drawing/2014/main" id="{1F0E59D7-D5A2-8648-ACCB-C0C32B146458}"/>
              </a:ext>
            </a:extLst>
          </p:cNvPr>
          <p:cNvSpPr/>
          <p:nvPr/>
        </p:nvSpPr>
        <p:spPr>
          <a:xfrm>
            <a:off x="2842997" y="316938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38;p27">
            <a:extLst>
              <a:ext uri="{FF2B5EF4-FFF2-40B4-BE49-F238E27FC236}">
                <a16:creationId xmlns:a16="http://schemas.microsoft.com/office/drawing/2014/main" id="{2ECC9E3F-0EA3-77FF-0964-656DD7C46F01}"/>
              </a:ext>
            </a:extLst>
          </p:cNvPr>
          <p:cNvSpPr/>
          <p:nvPr/>
        </p:nvSpPr>
        <p:spPr>
          <a:xfrm>
            <a:off x="2842997" y="302593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39;p27">
            <a:extLst>
              <a:ext uri="{FF2B5EF4-FFF2-40B4-BE49-F238E27FC236}">
                <a16:creationId xmlns:a16="http://schemas.microsoft.com/office/drawing/2014/main" id="{CACE9BD4-E608-95E7-A890-9272CB739E3A}"/>
              </a:ext>
            </a:extLst>
          </p:cNvPr>
          <p:cNvSpPr/>
          <p:nvPr/>
        </p:nvSpPr>
        <p:spPr>
          <a:xfrm>
            <a:off x="3014422"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0;p27">
            <a:extLst>
              <a:ext uri="{FF2B5EF4-FFF2-40B4-BE49-F238E27FC236}">
                <a16:creationId xmlns:a16="http://schemas.microsoft.com/office/drawing/2014/main" id="{02FC941D-FE34-35D1-5988-34678AA21EC1}"/>
              </a:ext>
            </a:extLst>
          </p:cNvPr>
          <p:cNvSpPr/>
          <p:nvPr/>
        </p:nvSpPr>
        <p:spPr>
          <a:xfrm>
            <a:off x="2842997" y="332507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1;p27">
            <a:extLst>
              <a:ext uri="{FF2B5EF4-FFF2-40B4-BE49-F238E27FC236}">
                <a16:creationId xmlns:a16="http://schemas.microsoft.com/office/drawing/2014/main" id="{F3CDE147-9BA4-599B-F04E-6AA994EF7FB2}"/>
              </a:ext>
            </a:extLst>
          </p:cNvPr>
          <p:cNvSpPr/>
          <p:nvPr/>
        </p:nvSpPr>
        <p:spPr>
          <a:xfrm>
            <a:off x="3014422"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2;p27">
            <a:extLst>
              <a:ext uri="{FF2B5EF4-FFF2-40B4-BE49-F238E27FC236}">
                <a16:creationId xmlns:a16="http://schemas.microsoft.com/office/drawing/2014/main" id="{FD7F15E7-CC8F-44C8-CE84-4DED733923A2}"/>
              </a:ext>
            </a:extLst>
          </p:cNvPr>
          <p:cNvSpPr/>
          <p:nvPr/>
        </p:nvSpPr>
        <p:spPr>
          <a:xfrm>
            <a:off x="2499280" y="332507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3;p27">
            <a:extLst>
              <a:ext uri="{FF2B5EF4-FFF2-40B4-BE49-F238E27FC236}">
                <a16:creationId xmlns:a16="http://schemas.microsoft.com/office/drawing/2014/main" id="{CE578010-A28A-D87F-9ABC-58F60138E475}"/>
              </a:ext>
            </a:extLst>
          </p:cNvPr>
          <p:cNvSpPr/>
          <p:nvPr/>
        </p:nvSpPr>
        <p:spPr>
          <a:xfrm>
            <a:off x="2499280" y="348074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4;p27">
            <a:extLst>
              <a:ext uri="{FF2B5EF4-FFF2-40B4-BE49-F238E27FC236}">
                <a16:creationId xmlns:a16="http://schemas.microsoft.com/office/drawing/2014/main" id="{E85313FC-7BEE-B1C3-E71E-B9CF0C516360}"/>
              </a:ext>
            </a:extLst>
          </p:cNvPr>
          <p:cNvSpPr/>
          <p:nvPr/>
        </p:nvSpPr>
        <p:spPr>
          <a:xfrm>
            <a:off x="2499280" y="302593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45;p27">
            <a:extLst>
              <a:ext uri="{FF2B5EF4-FFF2-40B4-BE49-F238E27FC236}">
                <a16:creationId xmlns:a16="http://schemas.microsoft.com/office/drawing/2014/main" id="{A35A33BE-74A9-B709-10DE-22C5B9A02C40}"/>
              </a:ext>
            </a:extLst>
          </p:cNvPr>
          <p:cNvSpPr/>
          <p:nvPr/>
        </p:nvSpPr>
        <p:spPr>
          <a:xfrm>
            <a:off x="2499280" y="316938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46;p27">
            <a:extLst>
              <a:ext uri="{FF2B5EF4-FFF2-40B4-BE49-F238E27FC236}">
                <a16:creationId xmlns:a16="http://schemas.microsoft.com/office/drawing/2014/main" id="{9095A325-5F22-0E0D-A953-D8D4205B4A33}"/>
              </a:ext>
            </a:extLst>
          </p:cNvPr>
          <p:cNvSpPr/>
          <p:nvPr/>
        </p:nvSpPr>
        <p:spPr>
          <a:xfrm>
            <a:off x="3170116" y="273733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47;p27">
            <a:extLst>
              <a:ext uri="{FF2B5EF4-FFF2-40B4-BE49-F238E27FC236}">
                <a16:creationId xmlns:a16="http://schemas.microsoft.com/office/drawing/2014/main" id="{B89B7CDE-0E9F-FD8A-EBEC-32583E2163C1}"/>
              </a:ext>
            </a:extLst>
          </p:cNvPr>
          <p:cNvSpPr/>
          <p:nvPr/>
        </p:nvSpPr>
        <p:spPr>
          <a:xfrm>
            <a:off x="3170116" y="273733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48;p27">
            <a:extLst>
              <a:ext uri="{FF2B5EF4-FFF2-40B4-BE49-F238E27FC236}">
                <a16:creationId xmlns:a16="http://schemas.microsoft.com/office/drawing/2014/main" id="{8DC1D320-8974-771F-DCC9-92F1549891F6}"/>
              </a:ext>
            </a:extLst>
          </p:cNvPr>
          <p:cNvSpPr/>
          <p:nvPr/>
        </p:nvSpPr>
        <p:spPr>
          <a:xfrm>
            <a:off x="3180604" y="274695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49;p27">
            <a:extLst>
              <a:ext uri="{FF2B5EF4-FFF2-40B4-BE49-F238E27FC236}">
                <a16:creationId xmlns:a16="http://schemas.microsoft.com/office/drawing/2014/main" id="{4B1A5CDB-2CC6-D6AB-0178-434FCFD19A88}"/>
              </a:ext>
            </a:extLst>
          </p:cNvPr>
          <p:cNvSpPr/>
          <p:nvPr/>
        </p:nvSpPr>
        <p:spPr>
          <a:xfrm>
            <a:off x="3180604" y="279241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0;p27">
            <a:extLst>
              <a:ext uri="{FF2B5EF4-FFF2-40B4-BE49-F238E27FC236}">
                <a16:creationId xmlns:a16="http://schemas.microsoft.com/office/drawing/2014/main" id="{D3FD1307-2785-9D73-B9A3-B36C3D8C43A2}"/>
              </a:ext>
            </a:extLst>
          </p:cNvPr>
          <p:cNvSpPr/>
          <p:nvPr/>
        </p:nvSpPr>
        <p:spPr>
          <a:xfrm>
            <a:off x="653622" y="266654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1;p27">
            <a:extLst>
              <a:ext uri="{FF2B5EF4-FFF2-40B4-BE49-F238E27FC236}">
                <a16:creationId xmlns:a16="http://schemas.microsoft.com/office/drawing/2014/main" id="{7C1E0428-B72E-BD15-39BA-87B2F09220C0}"/>
              </a:ext>
            </a:extLst>
          </p:cNvPr>
          <p:cNvSpPr/>
          <p:nvPr/>
        </p:nvSpPr>
        <p:spPr>
          <a:xfrm>
            <a:off x="771680" y="266654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2;p27">
            <a:extLst>
              <a:ext uri="{FF2B5EF4-FFF2-40B4-BE49-F238E27FC236}">
                <a16:creationId xmlns:a16="http://schemas.microsoft.com/office/drawing/2014/main" id="{BEA81107-C29C-A061-E551-4D93C5CEDCD1}"/>
              </a:ext>
            </a:extLst>
          </p:cNvPr>
          <p:cNvSpPr/>
          <p:nvPr/>
        </p:nvSpPr>
        <p:spPr>
          <a:xfrm>
            <a:off x="889707" y="266654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3;p27">
            <a:extLst>
              <a:ext uri="{FF2B5EF4-FFF2-40B4-BE49-F238E27FC236}">
                <a16:creationId xmlns:a16="http://schemas.microsoft.com/office/drawing/2014/main" id="{32EE393D-6FE2-F6F1-87E3-00B00C0EBC6B}"/>
              </a:ext>
            </a:extLst>
          </p:cNvPr>
          <p:cNvSpPr/>
          <p:nvPr/>
        </p:nvSpPr>
        <p:spPr>
          <a:xfrm>
            <a:off x="2166051" y="229214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4;p27">
            <a:extLst>
              <a:ext uri="{FF2B5EF4-FFF2-40B4-BE49-F238E27FC236}">
                <a16:creationId xmlns:a16="http://schemas.microsoft.com/office/drawing/2014/main" id="{BE5C3D04-5590-FA4A-D8DF-D86CC4ABCFF3}"/>
              </a:ext>
            </a:extLst>
          </p:cNvPr>
          <p:cNvSpPr/>
          <p:nvPr/>
        </p:nvSpPr>
        <p:spPr>
          <a:xfrm>
            <a:off x="2815020" y="229941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55;p27">
            <a:extLst>
              <a:ext uri="{FF2B5EF4-FFF2-40B4-BE49-F238E27FC236}">
                <a16:creationId xmlns:a16="http://schemas.microsoft.com/office/drawing/2014/main" id="{D41B7BC1-E777-E9E4-86FE-03343B29FAA2}"/>
              </a:ext>
            </a:extLst>
          </p:cNvPr>
          <p:cNvSpPr/>
          <p:nvPr/>
        </p:nvSpPr>
        <p:spPr>
          <a:xfrm>
            <a:off x="2942711" y="229941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56;p27">
            <a:extLst>
              <a:ext uri="{FF2B5EF4-FFF2-40B4-BE49-F238E27FC236}">
                <a16:creationId xmlns:a16="http://schemas.microsoft.com/office/drawing/2014/main" id="{9FF5AD0F-6B87-444D-FF94-2F1F71135B29}"/>
              </a:ext>
            </a:extLst>
          </p:cNvPr>
          <p:cNvSpPr/>
          <p:nvPr/>
        </p:nvSpPr>
        <p:spPr>
          <a:xfrm>
            <a:off x="2654082" y="248833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57;p27">
            <a:extLst>
              <a:ext uri="{FF2B5EF4-FFF2-40B4-BE49-F238E27FC236}">
                <a16:creationId xmlns:a16="http://schemas.microsoft.com/office/drawing/2014/main" id="{19A62B16-C6F5-F065-8189-9C234B062EFE}"/>
              </a:ext>
            </a:extLst>
          </p:cNvPr>
          <p:cNvSpPr/>
          <p:nvPr/>
        </p:nvSpPr>
        <p:spPr>
          <a:xfrm>
            <a:off x="3177982" y="255482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58;p27">
            <a:extLst>
              <a:ext uri="{FF2B5EF4-FFF2-40B4-BE49-F238E27FC236}">
                <a16:creationId xmlns:a16="http://schemas.microsoft.com/office/drawing/2014/main" id="{1797EDC0-A240-44FD-CA7F-91DE8CBD73A3}"/>
              </a:ext>
            </a:extLst>
          </p:cNvPr>
          <p:cNvSpPr/>
          <p:nvPr/>
        </p:nvSpPr>
        <p:spPr>
          <a:xfrm>
            <a:off x="3034559" y="255482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59;p27">
            <a:extLst>
              <a:ext uri="{FF2B5EF4-FFF2-40B4-BE49-F238E27FC236}">
                <a16:creationId xmlns:a16="http://schemas.microsoft.com/office/drawing/2014/main" id="{2725B217-5E9D-6762-E258-DD8ABCCD68E9}"/>
              </a:ext>
            </a:extLst>
          </p:cNvPr>
          <p:cNvSpPr/>
          <p:nvPr/>
        </p:nvSpPr>
        <p:spPr>
          <a:xfrm>
            <a:off x="2924357" y="208776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60;p27">
            <a:extLst>
              <a:ext uri="{FF2B5EF4-FFF2-40B4-BE49-F238E27FC236}">
                <a16:creationId xmlns:a16="http://schemas.microsoft.com/office/drawing/2014/main" id="{43C19E7F-5854-8CF9-8E02-074E095D107F}"/>
              </a:ext>
            </a:extLst>
          </p:cNvPr>
          <p:cNvSpPr/>
          <p:nvPr/>
        </p:nvSpPr>
        <p:spPr>
          <a:xfrm>
            <a:off x="0" y="101193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61;p27">
            <a:extLst>
              <a:ext uri="{FF2B5EF4-FFF2-40B4-BE49-F238E27FC236}">
                <a16:creationId xmlns:a16="http://schemas.microsoft.com/office/drawing/2014/main" id="{AAF5F014-A544-ADCB-4C77-5D28550EA011}"/>
              </a:ext>
            </a:extLst>
          </p:cNvPr>
          <p:cNvSpPr/>
          <p:nvPr/>
        </p:nvSpPr>
        <p:spPr>
          <a:xfrm>
            <a:off x="0" y="101193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62;p27">
            <a:extLst>
              <a:ext uri="{FF2B5EF4-FFF2-40B4-BE49-F238E27FC236}">
                <a16:creationId xmlns:a16="http://schemas.microsoft.com/office/drawing/2014/main" id="{8A991363-63F8-7779-E4FA-8DFA3E277F6D}"/>
              </a:ext>
            </a:extLst>
          </p:cNvPr>
          <p:cNvSpPr/>
          <p:nvPr/>
        </p:nvSpPr>
        <p:spPr>
          <a:xfrm>
            <a:off x="105855" y="136912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63;p27">
            <a:extLst>
              <a:ext uri="{FF2B5EF4-FFF2-40B4-BE49-F238E27FC236}">
                <a16:creationId xmlns:a16="http://schemas.microsoft.com/office/drawing/2014/main" id="{58431871-9B4A-DF74-FD60-9A9083B9B531}"/>
              </a:ext>
            </a:extLst>
          </p:cNvPr>
          <p:cNvSpPr/>
          <p:nvPr/>
        </p:nvSpPr>
        <p:spPr>
          <a:xfrm>
            <a:off x="176049" y="144240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64;p27">
            <a:extLst>
              <a:ext uri="{FF2B5EF4-FFF2-40B4-BE49-F238E27FC236}">
                <a16:creationId xmlns:a16="http://schemas.microsoft.com/office/drawing/2014/main" id="{76FB9E3D-7434-55E5-EF5D-1A486ABF7541}"/>
              </a:ext>
            </a:extLst>
          </p:cNvPr>
          <p:cNvSpPr/>
          <p:nvPr/>
        </p:nvSpPr>
        <p:spPr>
          <a:xfrm>
            <a:off x="378547" y="144240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65;p27">
            <a:extLst>
              <a:ext uri="{FF2B5EF4-FFF2-40B4-BE49-F238E27FC236}">
                <a16:creationId xmlns:a16="http://schemas.microsoft.com/office/drawing/2014/main" id="{294B70FB-322B-B99B-92C7-672B1A243D95}"/>
              </a:ext>
            </a:extLst>
          </p:cNvPr>
          <p:cNvSpPr/>
          <p:nvPr/>
        </p:nvSpPr>
        <p:spPr>
          <a:xfrm>
            <a:off x="281874" y="144240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66;p27">
            <a:extLst>
              <a:ext uri="{FF2B5EF4-FFF2-40B4-BE49-F238E27FC236}">
                <a16:creationId xmlns:a16="http://schemas.microsoft.com/office/drawing/2014/main" id="{4C949D8B-8BDF-092B-65C0-167D7B241BE7}"/>
              </a:ext>
            </a:extLst>
          </p:cNvPr>
          <p:cNvSpPr/>
          <p:nvPr/>
        </p:nvSpPr>
        <p:spPr>
          <a:xfrm>
            <a:off x="481322" y="155328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67;p27">
            <a:extLst>
              <a:ext uri="{FF2B5EF4-FFF2-40B4-BE49-F238E27FC236}">
                <a16:creationId xmlns:a16="http://schemas.microsoft.com/office/drawing/2014/main" id="{818ECEDA-5338-CA67-DB96-1143666D807F}"/>
              </a:ext>
            </a:extLst>
          </p:cNvPr>
          <p:cNvSpPr/>
          <p:nvPr/>
        </p:nvSpPr>
        <p:spPr>
          <a:xfrm>
            <a:off x="529159" y="155328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68;p27">
            <a:extLst>
              <a:ext uri="{FF2B5EF4-FFF2-40B4-BE49-F238E27FC236}">
                <a16:creationId xmlns:a16="http://schemas.microsoft.com/office/drawing/2014/main" id="{3A335FC6-19D5-1D94-2C35-E58E1BF4DD20}"/>
              </a:ext>
            </a:extLst>
          </p:cNvPr>
          <p:cNvSpPr/>
          <p:nvPr/>
        </p:nvSpPr>
        <p:spPr>
          <a:xfrm>
            <a:off x="597339" y="155328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69;p27">
            <a:extLst>
              <a:ext uri="{FF2B5EF4-FFF2-40B4-BE49-F238E27FC236}">
                <a16:creationId xmlns:a16="http://schemas.microsoft.com/office/drawing/2014/main" id="{704C9ECA-6811-41A6-CE10-1EE8801A7630}"/>
              </a:ext>
            </a:extLst>
          </p:cNvPr>
          <p:cNvSpPr/>
          <p:nvPr/>
        </p:nvSpPr>
        <p:spPr>
          <a:xfrm>
            <a:off x="204542" y="168660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70;p27">
            <a:extLst>
              <a:ext uri="{FF2B5EF4-FFF2-40B4-BE49-F238E27FC236}">
                <a16:creationId xmlns:a16="http://schemas.microsoft.com/office/drawing/2014/main" id="{DFA86CAF-653C-7B65-F710-D9AA022E0E3B}"/>
              </a:ext>
            </a:extLst>
          </p:cNvPr>
          <p:cNvSpPr/>
          <p:nvPr/>
        </p:nvSpPr>
        <p:spPr>
          <a:xfrm>
            <a:off x="2046395" y="168660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71;p27">
            <a:extLst>
              <a:ext uri="{FF2B5EF4-FFF2-40B4-BE49-F238E27FC236}">
                <a16:creationId xmlns:a16="http://schemas.microsoft.com/office/drawing/2014/main" id="{F492E321-95B2-6819-BC57-9ED2D515D612}"/>
              </a:ext>
            </a:extLst>
          </p:cNvPr>
          <p:cNvSpPr/>
          <p:nvPr/>
        </p:nvSpPr>
        <p:spPr>
          <a:xfrm>
            <a:off x="2254995" y="168660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72;p27">
            <a:extLst>
              <a:ext uri="{FF2B5EF4-FFF2-40B4-BE49-F238E27FC236}">
                <a16:creationId xmlns:a16="http://schemas.microsoft.com/office/drawing/2014/main" id="{9B430FE1-81E3-054F-7C7C-9FDE41DA93A8}"/>
              </a:ext>
            </a:extLst>
          </p:cNvPr>
          <p:cNvSpPr/>
          <p:nvPr/>
        </p:nvSpPr>
        <p:spPr>
          <a:xfrm>
            <a:off x="204542" y="182296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73;p27">
            <a:extLst>
              <a:ext uri="{FF2B5EF4-FFF2-40B4-BE49-F238E27FC236}">
                <a16:creationId xmlns:a16="http://schemas.microsoft.com/office/drawing/2014/main" id="{76099B03-B151-E098-D6AC-CA85193BF887}"/>
              </a:ext>
            </a:extLst>
          </p:cNvPr>
          <p:cNvSpPr/>
          <p:nvPr/>
        </p:nvSpPr>
        <p:spPr>
          <a:xfrm>
            <a:off x="1452110" y="182296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74;p27">
            <a:extLst>
              <a:ext uri="{FF2B5EF4-FFF2-40B4-BE49-F238E27FC236}">
                <a16:creationId xmlns:a16="http://schemas.microsoft.com/office/drawing/2014/main" id="{19038600-0743-9689-0C82-D42AC4FB0035}"/>
              </a:ext>
            </a:extLst>
          </p:cNvPr>
          <p:cNvSpPr/>
          <p:nvPr/>
        </p:nvSpPr>
        <p:spPr>
          <a:xfrm>
            <a:off x="1118345" y="190133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75;p27">
            <a:extLst>
              <a:ext uri="{FF2B5EF4-FFF2-40B4-BE49-F238E27FC236}">
                <a16:creationId xmlns:a16="http://schemas.microsoft.com/office/drawing/2014/main" id="{12298B41-482C-3BAA-E864-4B556F202D37}"/>
              </a:ext>
            </a:extLst>
          </p:cNvPr>
          <p:cNvSpPr/>
          <p:nvPr/>
        </p:nvSpPr>
        <p:spPr>
          <a:xfrm>
            <a:off x="939245" y="190133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76;p27">
            <a:extLst>
              <a:ext uri="{FF2B5EF4-FFF2-40B4-BE49-F238E27FC236}">
                <a16:creationId xmlns:a16="http://schemas.microsoft.com/office/drawing/2014/main" id="{655D65BA-9A28-A4E9-77F7-C71774184AE3}"/>
              </a:ext>
            </a:extLst>
          </p:cNvPr>
          <p:cNvSpPr/>
          <p:nvPr/>
        </p:nvSpPr>
        <p:spPr>
          <a:xfrm>
            <a:off x="747943" y="190133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77;p27">
            <a:extLst>
              <a:ext uri="{FF2B5EF4-FFF2-40B4-BE49-F238E27FC236}">
                <a16:creationId xmlns:a16="http://schemas.microsoft.com/office/drawing/2014/main" id="{BF497351-F9AD-4EEE-816F-6CA44605B8C2}"/>
              </a:ext>
            </a:extLst>
          </p:cNvPr>
          <p:cNvSpPr/>
          <p:nvPr/>
        </p:nvSpPr>
        <p:spPr>
          <a:xfrm>
            <a:off x="557647" y="190133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78;p27">
            <a:extLst>
              <a:ext uri="{FF2B5EF4-FFF2-40B4-BE49-F238E27FC236}">
                <a16:creationId xmlns:a16="http://schemas.microsoft.com/office/drawing/2014/main" id="{9B4266F0-4E24-452F-AFED-5C1CFCB610A3}"/>
              </a:ext>
            </a:extLst>
          </p:cNvPr>
          <p:cNvSpPr/>
          <p:nvPr/>
        </p:nvSpPr>
        <p:spPr>
          <a:xfrm>
            <a:off x="366345" y="190133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79;p27">
            <a:extLst>
              <a:ext uri="{FF2B5EF4-FFF2-40B4-BE49-F238E27FC236}">
                <a16:creationId xmlns:a16="http://schemas.microsoft.com/office/drawing/2014/main" id="{60124C28-A947-0BDE-320C-597EDAB8CEBD}"/>
              </a:ext>
            </a:extLst>
          </p:cNvPr>
          <p:cNvSpPr/>
          <p:nvPr/>
        </p:nvSpPr>
        <p:spPr>
          <a:xfrm>
            <a:off x="366345" y="199696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580;p27">
            <a:extLst>
              <a:ext uri="{FF2B5EF4-FFF2-40B4-BE49-F238E27FC236}">
                <a16:creationId xmlns:a16="http://schemas.microsoft.com/office/drawing/2014/main" id="{D453F75B-8EBD-3F2A-AF70-885795127A7F}"/>
              </a:ext>
            </a:extLst>
          </p:cNvPr>
          <p:cNvSpPr/>
          <p:nvPr/>
        </p:nvSpPr>
        <p:spPr>
          <a:xfrm>
            <a:off x="204542" y="190133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81;p27">
            <a:extLst>
              <a:ext uri="{FF2B5EF4-FFF2-40B4-BE49-F238E27FC236}">
                <a16:creationId xmlns:a16="http://schemas.microsoft.com/office/drawing/2014/main" id="{71967830-4E82-7EA8-72FB-6DD9164A4E73}"/>
              </a:ext>
            </a:extLst>
          </p:cNvPr>
          <p:cNvSpPr/>
          <p:nvPr/>
        </p:nvSpPr>
        <p:spPr>
          <a:xfrm>
            <a:off x="204542" y="199696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582;p27">
            <a:extLst>
              <a:ext uri="{FF2B5EF4-FFF2-40B4-BE49-F238E27FC236}">
                <a16:creationId xmlns:a16="http://schemas.microsoft.com/office/drawing/2014/main" id="{E58FA919-FE50-F2DC-54A0-5DD1D51A9F91}"/>
              </a:ext>
            </a:extLst>
          </p:cNvPr>
          <p:cNvSpPr/>
          <p:nvPr/>
        </p:nvSpPr>
        <p:spPr>
          <a:xfrm>
            <a:off x="204542" y="209263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83;p27">
            <a:extLst>
              <a:ext uri="{FF2B5EF4-FFF2-40B4-BE49-F238E27FC236}">
                <a16:creationId xmlns:a16="http://schemas.microsoft.com/office/drawing/2014/main" id="{8931700E-61D9-B3BD-240F-A189DF2D180E}"/>
              </a:ext>
            </a:extLst>
          </p:cNvPr>
          <p:cNvSpPr/>
          <p:nvPr/>
        </p:nvSpPr>
        <p:spPr>
          <a:xfrm>
            <a:off x="204542" y="218826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584;p27">
            <a:extLst>
              <a:ext uri="{FF2B5EF4-FFF2-40B4-BE49-F238E27FC236}">
                <a16:creationId xmlns:a16="http://schemas.microsoft.com/office/drawing/2014/main" id="{9168283D-4C18-5702-1AAC-1A5A3EBE4C0F}"/>
              </a:ext>
            </a:extLst>
          </p:cNvPr>
          <p:cNvSpPr/>
          <p:nvPr/>
        </p:nvSpPr>
        <p:spPr>
          <a:xfrm>
            <a:off x="2113539" y="199696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85;p27">
            <a:extLst>
              <a:ext uri="{FF2B5EF4-FFF2-40B4-BE49-F238E27FC236}">
                <a16:creationId xmlns:a16="http://schemas.microsoft.com/office/drawing/2014/main" id="{3F44430C-C800-2F06-C628-25AA7FD87F6E}"/>
              </a:ext>
            </a:extLst>
          </p:cNvPr>
          <p:cNvSpPr/>
          <p:nvPr/>
        </p:nvSpPr>
        <p:spPr>
          <a:xfrm>
            <a:off x="362288" y="209263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86;p27">
            <a:extLst>
              <a:ext uri="{FF2B5EF4-FFF2-40B4-BE49-F238E27FC236}">
                <a16:creationId xmlns:a16="http://schemas.microsoft.com/office/drawing/2014/main" id="{FAFBA684-ADDF-803B-7132-AF8D71631C50}"/>
              </a:ext>
            </a:extLst>
          </p:cNvPr>
          <p:cNvSpPr/>
          <p:nvPr/>
        </p:nvSpPr>
        <p:spPr>
          <a:xfrm>
            <a:off x="362288" y="219031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87;p27">
            <a:extLst>
              <a:ext uri="{FF2B5EF4-FFF2-40B4-BE49-F238E27FC236}">
                <a16:creationId xmlns:a16="http://schemas.microsoft.com/office/drawing/2014/main" id="{2C655312-58E9-1018-AD6B-60CF680361B1}"/>
              </a:ext>
            </a:extLst>
          </p:cNvPr>
          <p:cNvSpPr/>
          <p:nvPr/>
        </p:nvSpPr>
        <p:spPr>
          <a:xfrm>
            <a:off x="362288" y="228903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88;p27">
            <a:extLst>
              <a:ext uri="{FF2B5EF4-FFF2-40B4-BE49-F238E27FC236}">
                <a16:creationId xmlns:a16="http://schemas.microsoft.com/office/drawing/2014/main" id="{0E72EACF-2F0E-CAD4-C2AB-2903C2703441}"/>
              </a:ext>
            </a:extLst>
          </p:cNvPr>
          <p:cNvSpPr/>
          <p:nvPr/>
        </p:nvSpPr>
        <p:spPr>
          <a:xfrm>
            <a:off x="362288" y="238671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89;p27">
            <a:extLst>
              <a:ext uri="{FF2B5EF4-FFF2-40B4-BE49-F238E27FC236}">
                <a16:creationId xmlns:a16="http://schemas.microsoft.com/office/drawing/2014/main" id="{0C9E9415-41A8-3936-F160-CDFF1140189B}"/>
              </a:ext>
            </a:extLst>
          </p:cNvPr>
          <p:cNvSpPr/>
          <p:nvPr/>
        </p:nvSpPr>
        <p:spPr>
          <a:xfrm>
            <a:off x="1118345" y="238671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590;p27">
            <a:extLst>
              <a:ext uri="{FF2B5EF4-FFF2-40B4-BE49-F238E27FC236}">
                <a16:creationId xmlns:a16="http://schemas.microsoft.com/office/drawing/2014/main" id="{4D9D7850-DAC8-1225-5243-D2F43E319057}"/>
              </a:ext>
            </a:extLst>
          </p:cNvPr>
          <p:cNvSpPr/>
          <p:nvPr/>
        </p:nvSpPr>
        <p:spPr>
          <a:xfrm>
            <a:off x="1668855" y="228903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91;p27">
            <a:extLst>
              <a:ext uri="{FF2B5EF4-FFF2-40B4-BE49-F238E27FC236}">
                <a16:creationId xmlns:a16="http://schemas.microsoft.com/office/drawing/2014/main" id="{089EA7D1-44D3-AB96-BCF5-AC0C817868F1}"/>
              </a:ext>
            </a:extLst>
          </p:cNvPr>
          <p:cNvSpPr/>
          <p:nvPr/>
        </p:nvSpPr>
        <p:spPr>
          <a:xfrm>
            <a:off x="1896794" y="218826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92;p27">
            <a:extLst>
              <a:ext uri="{FF2B5EF4-FFF2-40B4-BE49-F238E27FC236}">
                <a16:creationId xmlns:a16="http://schemas.microsoft.com/office/drawing/2014/main" id="{B9040759-FB30-E173-E80D-B614DDC7931A}"/>
              </a:ext>
            </a:extLst>
          </p:cNvPr>
          <p:cNvSpPr/>
          <p:nvPr/>
        </p:nvSpPr>
        <p:spPr>
          <a:xfrm>
            <a:off x="2609482" y="127523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93;p27">
            <a:extLst>
              <a:ext uri="{FF2B5EF4-FFF2-40B4-BE49-F238E27FC236}">
                <a16:creationId xmlns:a16="http://schemas.microsoft.com/office/drawing/2014/main" id="{F91BA511-3BB2-CB40-3102-F11CBD69602D}"/>
              </a:ext>
            </a:extLst>
          </p:cNvPr>
          <p:cNvSpPr/>
          <p:nvPr/>
        </p:nvSpPr>
        <p:spPr>
          <a:xfrm>
            <a:off x="2609482" y="127523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94;p27">
            <a:extLst>
              <a:ext uri="{FF2B5EF4-FFF2-40B4-BE49-F238E27FC236}">
                <a16:creationId xmlns:a16="http://schemas.microsoft.com/office/drawing/2014/main" id="{4C10D2F6-737C-C1E7-D42B-DBBB695C0869}"/>
              </a:ext>
            </a:extLst>
          </p:cNvPr>
          <p:cNvSpPr/>
          <p:nvPr/>
        </p:nvSpPr>
        <p:spPr>
          <a:xfrm>
            <a:off x="2669840" y="147991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95;p27">
            <a:extLst>
              <a:ext uri="{FF2B5EF4-FFF2-40B4-BE49-F238E27FC236}">
                <a16:creationId xmlns:a16="http://schemas.microsoft.com/office/drawing/2014/main" id="{2A0CABEE-E900-20E0-4CDA-077E4E680EBE}"/>
              </a:ext>
            </a:extLst>
          </p:cNvPr>
          <p:cNvSpPr/>
          <p:nvPr/>
        </p:nvSpPr>
        <p:spPr>
          <a:xfrm>
            <a:off x="2912978" y="132770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96;p27">
            <a:extLst>
              <a:ext uri="{FF2B5EF4-FFF2-40B4-BE49-F238E27FC236}">
                <a16:creationId xmlns:a16="http://schemas.microsoft.com/office/drawing/2014/main" id="{A576FF6B-E24A-FEAC-686F-7DBD0ECDC772}"/>
              </a:ext>
            </a:extLst>
          </p:cNvPr>
          <p:cNvSpPr/>
          <p:nvPr/>
        </p:nvSpPr>
        <p:spPr>
          <a:xfrm>
            <a:off x="2717928" y="165306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97;p27">
            <a:extLst>
              <a:ext uri="{FF2B5EF4-FFF2-40B4-BE49-F238E27FC236}">
                <a16:creationId xmlns:a16="http://schemas.microsoft.com/office/drawing/2014/main" id="{7D82BC9C-9E17-52E3-F59B-5F41157BF969}"/>
              </a:ext>
            </a:extLst>
          </p:cNvPr>
          <p:cNvSpPr/>
          <p:nvPr/>
        </p:nvSpPr>
        <p:spPr>
          <a:xfrm>
            <a:off x="3469233" y="165306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98;p27">
            <a:extLst>
              <a:ext uri="{FF2B5EF4-FFF2-40B4-BE49-F238E27FC236}">
                <a16:creationId xmlns:a16="http://schemas.microsoft.com/office/drawing/2014/main" id="{77FF823E-DF84-A3B7-7CFE-0F59C4B26087}"/>
              </a:ext>
            </a:extLst>
          </p:cNvPr>
          <p:cNvSpPr/>
          <p:nvPr/>
        </p:nvSpPr>
        <p:spPr>
          <a:xfrm>
            <a:off x="3563703" y="165306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99;p27">
            <a:extLst>
              <a:ext uri="{FF2B5EF4-FFF2-40B4-BE49-F238E27FC236}">
                <a16:creationId xmlns:a16="http://schemas.microsoft.com/office/drawing/2014/main" id="{04F30041-DAB9-840D-DDA6-FAA0715CAA23}"/>
              </a:ext>
            </a:extLst>
          </p:cNvPr>
          <p:cNvSpPr/>
          <p:nvPr/>
        </p:nvSpPr>
        <p:spPr>
          <a:xfrm>
            <a:off x="2717928" y="173091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600;p27">
            <a:extLst>
              <a:ext uri="{FF2B5EF4-FFF2-40B4-BE49-F238E27FC236}">
                <a16:creationId xmlns:a16="http://schemas.microsoft.com/office/drawing/2014/main" id="{4B020B39-5B02-7BB7-299A-FB5ED8B4DD93}"/>
              </a:ext>
            </a:extLst>
          </p:cNvPr>
          <p:cNvSpPr/>
          <p:nvPr/>
        </p:nvSpPr>
        <p:spPr>
          <a:xfrm>
            <a:off x="3129869" y="173091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601;p27">
            <a:extLst>
              <a:ext uri="{FF2B5EF4-FFF2-40B4-BE49-F238E27FC236}">
                <a16:creationId xmlns:a16="http://schemas.microsoft.com/office/drawing/2014/main" id="{5E885406-7106-6F95-769E-48D201D0D18B}"/>
              </a:ext>
            </a:extLst>
          </p:cNvPr>
          <p:cNvSpPr/>
          <p:nvPr/>
        </p:nvSpPr>
        <p:spPr>
          <a:xfrm>
            <a:off x="3171873" y="177551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02;p27">
            <a:extLst>
              <a:ext uri="{FF2B5EF4-FFF2-40B4-BE49-F238E27FC236}">
                <a16:creationId xmlns:a16="http://schemas.microsoft.com/office/drawing/2014/main" id="{7942DA89-D3B1-633E-813E-081279F4618B}"/>
              </a:ext>
            </a:extLst>
          </p:cNvPr>
          <p:cNvSpPr/>
          <p:nvPr/>
        </p:nvSpPr>
        <p:spPr>
          <a:xfrm>
            <a:off x="3129869" y="177551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03;p27">
            <a:extLst>
              <a:ext uri="{FF2B5EF4-FFF2-40B4-BE49-F238E27FC236}">
                <a16:creationId xmlns:a16="http://schemas.microsoft.com/office/drawing/2014/main" id="{74DEFEF7-87EC-02FA-E3A1-980C11015C1E}"/>
              </a:ext>
            </a:extLst>
          </p:cNvPr>
          <p:cNvSpPr/>
          <p:nvPr/>
        </p:nvSpPr>
        <p:spPr>
          <a:xfrm>
            <a:off x="3029289" y="177551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4;p27">
            <a:extLst>
              <a:ext uri="{FF2B5EF4-FFF2-40B4-BE49-F238E27FC236}">
                <a16:creationId xmlns:a16="http://schemas.microsoft.com/office/drawing/2014/main" id="{3BF47E96-7572-E705-771A-5C7E3DA5E5C5}"/>
              </a:ext>
            </a:extLst>
          </p:cNvPr>
          <p:cNvSpPr/>
          <p:nvPr/>
        </p:nvSpPr>
        <p:spPr>
          <a:xfrm>
            <a:off x="2919978" y="177551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5;p27">
            <a:extLst>
              <a:ext uri="{FF2B5EF4-FFF2-40B4-BE49-F238E27FC236}">
                <a16:creationId xmlns:a16="http://schemas.microsoft.com/office/drawing/2014/main" id="{A9809E6B-C7B8-EE51-5408-4893FC26385D}"/>
              </a:ext>
            </a:extLst>
          </p:cNvPr>
          <p:cNvSpPr/>
          <p:nvPr/>
        </p:nvSpPr>
        <p:spPr>
          <a:xfrm>
            <a:off x="2810641" y="177551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6;p27">
            <a:extLst>
              <a:ext uri="{FF2B5EF4-FFF2-40B4-BE49-F238E27FC236}">
                <a16:creationId xmlns:a16="http://schemas.microsoft.com/office/drawing/2014/main" id="{27D79C75-6885-2DBD-FCF7-61E5A49F9DD3}"/>
              </a:ext>
            </a:extLst>
          </p:cNvPr>
          <p:cNvSpPr/>
          <p:nvPr/>
        </p:nvSpPr>
        <p:spPr>
          <a:xfrm>
            <a:off x="2810641" y="183062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7;p27">
            <a:extLst>
              <a:ext uri="{FF2B5EF4-FFF2-40B4-BE49-F238E27FC236}">
                <a16:creationId xmlns:a16="http://schemas.microsoft.com/office/drawing/2014/main" id="{E60B49A3-A852-8188-FE75-95308BCB5F7D}"/>
              </a:ext>
            </a:extLst>
          </p:cNvPr>
          <p:cNvSpPr/>
          <p:nvPr/>
        </p:nvSpPr>
        <p:spPr>
          <a:xfrm>
            <a:off x="2717928" y="177551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8;p27">
            <a:extLst>
              <a:ext uri="{FF2B5EF4-FFF2-40B4-BE49-F238E27FC236}">
                <a16:creationId xmlns:a16="http://schemas.microsoft.com/office/drawing/2014/main" id="{28C182BB-DE2C-F759-D824-4A068690C7E9}"/>
              </a:ext>
            </a:extLst>
          </p:cNvPr>
          <p:cNvSpPr/>
          <p:nvPr/>
        </p:nvSpPr>
        <p:spPr>
          <a:xfrm>
            <a:off x="2717928" y="183062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9;p27">
            <a:extLst>
              <a:ext uri="{FF2B5EF4-FFF2-40B4-BE49-F238E27FC236}">
                <a16:creationId xmlns:a16="http://schemas.microsoft.com/office/drawing/2014/main" id="{CF9662DD-95E7-FB04-1F5E-4A1CBE646529}"/>
              </a:ext>
            </a:extLst>
          </p:cNvPr>
          <p:cNvSpPr/>
          <p:nvPr/>
        </p:nvSpPr>
        <p:spPr>
          <a:xfrm>
            <a:off x="2717928" y="188485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10;p27">
            <a:extLst>
              <a:ext uri="{FF2B5EF4-FFF2-40B4-BE49-F238E27FC236}">
                <a16:creationId xmlns:a16="http://schemas.microsoft.com/office/drawing/2014/main" id="{FF75336F-CA94-16C3-17B4-713353B90519}"/>
              </a:ext>
            </a:extLst>
          </p:cNvPr>
          <p:cNvSpPr/>
          <p:nvPr/>
        </p:nvSpPr>
        <p:spPr>
          <a:xfrm>
            <a:off x="2717928" y="193996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11;p27">
            <a:extLst>
              <a:ext uri="{FF2B5EF4-FFF2-40B4-BE49-F238E27FC236}">
                <a16:creationId xmlns:a16="http://schemas.microsoft.com/office/drawing/2014/main" id="{A78E02B6-30CF-A74F-FA42-9777D6741689}"/>
              </a:ext>
            </a:extLst>
          </p:cNvPr>
          <p:cNvSpPr/>
          <p:nvPr/>
        </p:nvSpPr>
        <p:spPr>
          <a:xfrm>
            <a:off x="3507724" y="183062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12;p27">
            <a:extLst>
              <a:ext uri="{FF2B5EF4-FFF2-40B4-BE49-F238E27FC236}">
                <a16:creationId xmlns:a16="http://schemas.microsoft.com/office/drawing/2014/main" id="{C57B9431-37C6-F73D-2A4F-F7B55B90EAC3}"/>
              </a:ext>
            </a:extLst>
          </p:cNvPr>
          <p:cNvSpPr/>
          <p:nvPr/>
        </p:nvSpPr>
        <p:spPr>
          <a:xfrm>
            <a:off x="2808019" y="188485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13;p27">
            <a:extLst>
              <a:ext uri="{FF2B5EF4-FFF2-40B4-BE49-F238E27FC236}">
                <a16:creationId xmlns:a16="http://schemas.microsoft.com/office/drawing/2014/main" id="{A4935A1D-5C60-1DFC-7D2C-E851521C809E}"/>
              </a:ext>
            </a:extLst>
          </p:cNvPr>
          <p:cNvSpPr/>
          <p:nvPr/>
        </p:nvSpPr>
        <p:spPr>
          <a:xfrm>
            <a:off x="3171873" y="205279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14;p27">
            <a:extLst>
              <a:ext uri="{FF2B5EF4-FFF2-40B4-BE49-F238E27FC236}">
                <a16:creationId xmlns:a16="http://schemas.microsoft.com/office/drawing/2014/main" id="{443C3C06-C9BA-6894-944B-A94EDED2A800}"/>
              </a:ext>
            </a:extLst>
          </p:cNvPr>
          <p:cNvSpPr/>
          <p:nvPr/>
        </p:nvSpPr>
        <p:spPr>
          <a:xfrm>
            <a:off x="3253207" y="199681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15;p27">
            <a:extLst>
              <a:ext uri="{FF2B5EF4-FFF2-40B4-BE49-F238E27FC236}">
                <a16:creationId xmlns:a16="http://schemas.microsoft.com/office/drawing/2014/main" id="{175280D8-5B44-F1E3-1C8A-062C86B0AF37}"/>
              </a:ext>
            </a:extLst>
          </p:cNvPr>
          <p:cNvSpPr/>
          <p:nvPr/>
        </p:nvSpPr>
        <p:spPr>
          <a:xfrm>
            <a:off x="3383520" y="193996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16;p27">
            <a:extLst>
              <a:ext uri="{FF2B5EF4-FFF2-40B4-BE49-F238E27FC236}">
                <a16:creationId xmlns:a16="http://schemas.microsoft.com/office/drawing/2014/main" id="{B7416955-7C82-D27E-A0F4-E2BC5FCCF537}"/>
              </a:ext>
            </a:extLst>
          </p:cNvPr>
          <p:cNvSpPr/>
          <p:nvPr/>
        </p:nvSpPr>
        <p:spPr>
          <a:xfrm>
            <a:off x="2717928" y="157697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17;p27">
            <a:extLst>
              <a:ext uri="{FF2B5EF4-FFF2-40B4-BE49-F238E27FC236}">
                <a16:creationId xmlns:a16="http://schemas.microsoft.com/office/drawing/2014/main" id="{8ED774FC-E6F7-E4F6-9BC7-A28AB471CD97}"/>
              </a:ext>
            </a:extLst>
          </p:cNvPr>
          <p:cNvSpPr/>
          <p:nvPr/>
        </p:nvSpPr>
        <p:spPr>
          <a:xfrm>
            <a:off x="2717928" y="218572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18;p27">
            <a:extLst>
              <a:ext uri="{FF2B5EF4-FFF2-40B4-BE49-F238E27FC236}">
                <a16:creationId xmlns:a16="http://schemas.microsoft.com/office/drawing/2014/main" id="{01C37C8C-F53E-2AA5-4EB6-3447F6F292DA}"/>
              </a:ext>
            </a:extLst>
          </p:cNvPr>
          <p:cNvSpPr/>
          <p:nvPr/>
        </p:nvSpPr>
        <p:spPr>
          <a:xfrm>
            <a:off x="2717928" y="225305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19;p27">
            <a:extLst>
              <a:ext uri="{FF2B5EF4-FFF2-40B4-BE49-F238E27FC236}">
                <a16:creationId xmlns:a16="http://schemas.microsoft.com/office/drawing/2014/main" id="{176ECFB9-D127-3996-C8D5-9CFA0E64C98E}"/>
              </a:ext>
            </a:extLst>
          </p:cNvPr>
          <p:cNvSpPr/>
          <p:nvPr/>
        </p:nvSpPr>
        <p:spPr>
          <a:xfrm>
            <a:off x="2717928" y="232041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20;p27">
            <a:extLst>
              <a:ext uri="{FF2B5EF4-FFF2-40B4-BE49-F238E27FC236}">
                <a16:creationId xmlns:a16="http://schemas.microsoft.com/office/drawing/2014/main" id="{E5AEEB59-F720-EDFF-A031-72C043E116D0}"/>
              </a:ext>
            </a:extLst>
          </p:cNvPr>
          <p:cNvSpPr/>
          <p:nvPr/>
        </p:nvSpPr>
        <p:spPr>
          <a:xfrm>
            <a:off x="2717928" y="272273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21;p27">
            <a:extLst>
              <a:ext uri="{FF2B5EF4-FFF2-40B4-BE49-F238E27FC236}">
                <a16:creationId xmlns:a16="http://schemas.microsoft.com/office/drawing/2014/main" id="{B8FD3F90-4C08-249F-76E9-6B8E7ED790E5}"/>
              </a:ext>
            </a:extLst>
          </p:cNvPr>
          <p:cNvSpPr/>
          <p:nvPr/>
        </p:nvSpPr>
        <p:spPr>
          <a:xfrm>
            <a:off x="3199850" y="210787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22;p27">
            <a:extLst>
              <a:ext uri="{FF2B5EF4-FFF2-40B4-BE49-F238E27FC236}">
                <a16:creationId xmlns:a16="http://schemas.microsoft.com/office/drawing/2014/main" id="{4BB9615B-4EAA-D974-6406-21F79E61F526}"/>
              </a:ext>
            </a:extLst>
          </p:cNvPr>
          <p:cNvSpPr/>
          <p:nvPr/>
        </p:nvSpPr>
        <p:spPr>
          <a:xfrm>
            <a:off x="3408875" y="210787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23;p27">
            <a:extLst>
              <a:ext uri="{FF2B5EF4-FFF2-40B4-BE49-F238E27FC236}">
                <a16:creationId xmlns:a16="http://schemas.microsoft.com/office/drawing/2014/main" id="{3D1C6909-28FB-9922-5913-9F948FB3AED1}"/>
              </a:ext>
            </a:extLst>
          </p:cNvPr>
          <p:cNvSpPr/>
          <p:nvPr/>
        </p:nvSpPr>
        <p:spPr>
          <a:xfrm>
            <a:off x="3408875" y="218572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24;p27">
            <a:extLst>
              <a:ext uri="{FF2B5EF4-FFF2-40B4-BE49-F238E27FC236}">
                <a16:creationId xmlns:a16="http://schemas.microsoft.com/office/drawing/2014/main" id="{258C3F25-B996-BB55-4522-6D679190520A}"/>
              </a:ext>
            </a:extLst>
          </p:cNvPr>
          <p:cNvSpPr/>
          <p:nvPr/>
        </p:nvSpPr>
        <p:spPr>
          <a:xfrm>
            <a:off x="2717928"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25;p27">
            <a:extLst>
              <a:ext uri="{FF2B5EF4-FFF2-40B4-BE49-F238E27FC236}">
                <a16:creationId xmlns:a16="http://schemas.microsoft.com/office/drawing/2014/main" id="{536E4F29-ABA1-D79E-B9BE-0FF033D954DA}"/>
              </a:ext>
            </a:extLst>
          </p:cNvPr>
          <p:cNvSpPr/>
          <p:nvPr/>
        </p:nvSpPr>
        <p:spPr>
          <a:xfrm>
            <a:off x="2717928" y="287580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26;p27">
            <a:extLst>
              <a:ext uri="{FF2B5EF4-FFF2-40B4-BE49-F238E27FC236}">
                <a16:creationId xmlns:a16="http://schemas.microsoft.com/office/drawing/2014/main" id="{BE5177B8-5F07-9217-A48E-F3BF714B2BE4}"/>
              </a:ext>
            </a:extLst>
          </p:cNvPr>
          <p:cNvSpPr/>
          <p:nvPr/>
        </p:nvSpPr>
        <p:spPr>
          <a:xfrm>
            <a:off x="2819399" y="287580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27;p27">
            <a:extLst>
              <a:ext uri="{FF2B5EF4-FFF2-40B4-BE49-F238E27FC236}">
                <a16:creationId xmlns:a16="http://schemas.microsoft.com/office/drawing/2014/main" id="{7BFC1905-CA90-F79F-1FA0-70AEBAAC2F66}"/>
              </a:ext>
            </a:extLst>
          </p:cNvPr>
          <p:cNvSpPr/>
          <p:nvPr/>
        </p:nvSpPr>
        <p:spPr>
          <a:xfrm>
            <a:off x="2842131" y="282507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28;p27">
            <a:extLst>
              <a:ext uri="{FF2B5EF4-FFF2-40B4-BE49-F238E27FC236}">
                <a16:creationId xmlns:a16="http://schemas.microsoft.com/office/drawing/2014/main" id="{821A5D55-C9A9-0698-FDFA-51C1461DC89E}"/>
              </a:ext>
            </a:extLst>
          </p:cNvPr>
          <p:cNvSpPr/>
          <p:nvPr/>
        </p:nvSpPr>
        <p:spPr>
          <a:xfrm>
            <a:off x="2965444" y="282507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29;p27">
            <a:extLst>
              <a:ext uri="{FF2B5EF4-FFF2-40B4-BE49-F238E27FC236}">
                <a16:creationId xmlns:a16="http://schemas.microsoft.com/office/drawing/2014/main" id="{0F84175C-AF05-E9E9-B7E2-9C92CAA4F0DF}"/>
              </a:ext>
            </a:extLst>
          </p:cNvPr>
          <p:cNvSpPr/>
          <p:nvPr/>
        </p:nvSpPr>
        <p:spPr>
          <a:xfrm>
            <a:off x="3089647" y="282507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30;p27">
            <a:extLst>
              <a:ext uri="{FF2B5EF4-FFF2-40B4-BE49-F238E27FC236}">
                <a16:creationId xmlns:a16="http://schemas.microsoft.com/office/drawing/2014/main" id="{13CA88DC-CA8A-D2EB-C85F-D7725B686035}"/>
              </a:ext>
            </a:extLst>
          </p:cNvPr>
          <p:cNvSpPr/>
          <p:nvPr/>
        </p:nvSpPr>
        <p:spPr>
          <a:xfrm>
            <a:off x="3213851" y="282507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31;p27">
            <a:extLst>
              <a:ext uri="{FF2B5EF4-FFF2-40B4-BE49-F238E27FC236}">
                <a16:creationId xmlns:a16="http://schemas.microsoft.com/office/drawing/2014/main" id="{928B897B-4893-FD90-3694-895153FD13F6}"/>
              </a:ext>
            </a:extLst>
          </p:cNvPr>
          <p:cNvSpPr/>
          <p:nvPr/>
        </p:nvSpPr>
        <p:spPr>
          <a:xfrm>
            <a:off x="3337163"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32;p27">
            <a:extLst>
              <a:ext uri="{FF2B5EF4-FFF2-40B4-BE49-F238E27FC236}">
                <a16:creationId xmlns:a16="http://schemas.microsoft.com/office/drawing/2014/main" id="{5575C3A9-4470-1EDA-3B8D-F29259645272}"/>
              </a:ext>
            </a:extLst>
          </p:cNvPr>
          <p:cNvSpPr/>
          <p:nvPr/>
        </p:nvSpPr>
        <p:spPr>
          <a:xfrm>
            <a:off x="3461367" y="282507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33;p27">
            <a:extLst>
              <a:ext uri="{FF2B5EF4-FFF2-40B4-BE49-F238E27FC236}">
                <a16:creationId xmlns:a16="http://schemas.microsoft.com/office/drawing/2014/main" id="{6A6877FC-49B2-6D22-FCB5-2A128652A9E2}"/>
              </a:ext>
            </a:extLst>
          </p:cNvPr>
          <p:cNvSpPr/>
          <p:nvPr/>
        </p:nvSpPr>
        <p:spPr>
          <a:xfrm>
            <a:off x="3295185" y="79156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34;p27">
            <a:extLst>
              <a:ext uri="{FF2B5EF4-FFF2-40B4-BE49-F238E27FC236}">
                <a16:creationId xmlns:a16="http://schemas.microsoft.com/office/drawing/2014/main" id="{CDC2158A-B496-8137-D1DC-11B97C70F3B4}"/>
              </a:ext>
            </a:extLst>
          </p:cNvPr>
          <p:cNvSpPr/>
          <p:nvPr/>
        </p:nvSpPr>
        <p:spPr>
          <a:xfrm>
            <a:off x="3295185" y="78458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35;p27">
            <a:extLst>
              <a:ext uri="{FF2B5EF4-FFF2-40B4-BE49-F238E27FC236}">
                <a16:creationId xmlns:a16="http://schemas.microsoft.com/office/drawing/2014/main" id="{CC15551A-9314-5FC1-CDAD-2228E5BD383D}"/>
              </a:ext>
            </a:extLst>
          </p:cNvPr>
          <p:cNvSpPr/>
          <p:nvPr/>
        </p:nvSpPr>
        <p:spPr>
          <a:xfrm>
            <a:off x="3295185" y="79156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36;p27">
            <a:extLst>
              <a:ext uri="{FF2B5EF4-FFF2-40B4-BE49-F238E27FC236}">
                <a16:creationId xmlns:a16="http://schemas.microsoft.com/office/drawing/2014/main" id="{6AFF0B0A-1ACD-8DCF-CFE2-AE849DEB3F48}"/>
              </a:ext>
            </a:extLst>
          </p:cNvPr>
          <p:cNvSpPr/>
          <p:nvPr/>
        </p:nvSpPr>
        <p:spPr>
          <a:xfrm>
            <a:off x="3342407" y="94811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37;p27">
            <a:extLst>
              <a:ext uri="{FF2B5EF4-FFF2-40B4-BE49-F238E27FC236}">
                <a16:creationId xmlns:a16="http://schemas.microsoft.com/office/drawing/2014/main" id="{BB3F65EB-957C-0C54-5F98-AB0B22BDD6B3}"/>
              </a:ext>
            </a:extLst>
          </p:cNvPr>
          <p:cNvSpPr/>
          <p:nvPr/>
        </p:nvSpPr>
        <p:spPr>
          <a:xfrm>
            <a:off x="3379141" y="108108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38;p27">
            <a:extLst>
              <a:ext uri="{FF2B5EF4-FFF2-40B4-BE49-F238E27FC236}">
                <a16:creationId xmlns:a16="http://schemas.microsoft.com/office/drawing/2014/main" id="{10898D70-9E44-2239-E99F-749C196FB393}"/>
              </a:ext>
            </a:extLst>
          </p:cNvPr>
          <p:cNvSpPr/>
          <p:nvPr/>
        </p:nvSpPr>
        <p:spPr>
          <a:xfrm>
            <a:off x="3956399" y="108108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39;p27">
            <a:extLst>
              <a:ext uri="{FF2B5EF4-FFF2-40B4-BE49-F238E27FC236}">
                <a16:creationId xmlns:a16="http://schemas.microsoft.com/office/drawing/2014/main" id="{F08DECE9-16C8-C8E0-17F5-1B94C0C31EB3}"/>
              </a:ext>
            </a:extLst>
          </p:cNvPr>
          <p:cNvSpPr/>
          <p:nvPr/>
        </p:nvSpPr>
        <p:spPr>
          <a:xfrm>
            <a:off x="4029002" y="108108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40;p27">
            <a:extLst>
              <a:ext uri="{FF2B5EF4-FFF2-40B4-BE49-F238E27FC236}">
                <a16:creationId xmlns:a16="http://schemas.microsoft.com/office/drawing/2014/main" id="{0EBAF798-1570-7F22-E3A0-4EDF9BD07598}"/>
              </a:ext>
            </a:extLst>
          </p:cNvPr>
          <p:cNvSpPr/>
          <p:nvPr/>
        </p:nvSpPr>
        <p:spPr>
          <a:xfrm>
            <a:off x="3379141" y="114141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41;p27">
            <a:extLst>
              <a:ext uri="{FF2B5EF4-FFF2-40B4-BE49-F238E27FC236}">
                <a16:creationId xmlns:a16="http://schemas.microsoft.com/office/drawing/2014/main" id="{ECC5AE13-9054-3DAB-4AEA-8A2A476ECC7A}"/>
              </a:ext>
            </a:extLst>
          </p:cNvPr>
          <p:cNvSpPr/>
          <p:nvPr/>
        </p:nvSpPr>
        <p:spPr>
          <a:xfrm>
            <a:off x="3694881" y="114141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42;p27">
            <a:extLst>
              <a:ext uri="{FF2B5EF4-FFF2-40B4-BE49-F238E27FC236}">
                <a16:creationId xmlns:a16="http://schemas.microsoft.com/office/drawing/2014/main" id="{FD7D67A4-7211-3C43-0119-09C19E239B79}"/>
              </a:ext>
            </a:extLst>
          </p:cNvPr>
          <p:cNvSpPr/>
          <p:nvPr/>
        </p:nvSpPr>
        <p:spPr>
          <a:xfrm>
            <a:off x="3728128" y="117641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43;p27">
            <a:extLst>
              <a:ext uri="{FF2B5EF4-FFF2-40B4-BE49-F238E27FC236}">
                <a16:creationId xmlns:a16="http://schemas.microsoft.com/office/drawing/2014/main" id="{8B38B4AE-F9AC-FF1F-95D1-4779F031E242}"/>
              </a:ext>
            </a:extLst>
          </p:cNvPr>
          <p:cNvSpPr/>
          <p:nvPr/>
        </p:nvSpPr>
        <p:spPr>
          <a:xfrm>
            <a:off x="3695773" y="117641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44;p27">
            <a:extLst>
              <a:ext uri="{FF2B5EF4-FFF2-40B4-BE49-F238E27FC236}">
                <a16:creationId xmlns:a16="http://schemas.microsoft.com/office/drawing/2014/main" id="{DA988E57-A311-1FFA-D251-7B83BA7044BA}"/>
              </a:ext>
            </a:extLst>
          </p:cNvPr>
          <p:cNvSpPr/>
          <p:nvPr/>
        </p:nvSpPr>
        <p:spPr>
          <a:xfrm>
            <a:off x="3617926" y="117641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45;p27">
            <a:extLst>
              <a:ext uri="{FF2B5EF4-FFF2-40B4-BE49-F238E27FC236}">
                <a16:creationId xmlns:a16="http://schemas.microsoft.com/office/drawing/2014/main" id="{B55040B2-7698-F033-12C1-9BA95768EFF6}"/>
              </a:ext>
            </a:extLst>
          </p:cNvPr>
          <p:cNvSpPr/>
          <p:nvPr/>
        </p:nvSpPr>
        <p:spPr>
          <a:xfrm>
            <a:off x="3533944" y="117641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46;p27">
            <a:extLst>
              <a:ext uri="{FF2B5EF4-FFF2-40B4-BE49-F238E27FC236}">
                <a16:creationId xmlns:a16="http://schemas.microsoft.com/office/drawing/2014/main" id="{4BAFDAA6-F158-B7A4-889C-50F37F71ADE1}"/>
              </a:ext>
            </a:extLst>
          </p:cNvPr>
          <p:cNvSpPr/>
          <p:nvPr/>
        </p:nvSpPr>
        <p:spPr>
          <a:xfrm>
            <a:off x="3449988" y="117641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47;p27">
            <a:extLst>
              <a:ext uri="{FF2B5EF4-FFF2-40B4-BE49-F238E27FC236}">
                <a16:creationId xmlns:a16="http://schemas.microsoft.com/office/drawing/2014/main" id="{0D28E3EF-EF90-13CD-DB91-9259C9F962E7}"/>
              </a:ext>
            </a:extLst>
          </p:cNvPr>
          <p:cNvSpPr/>
          <p:nvPr/>
        </p:nvSpPr>
        <p:spPr>
          <a:xfrm>
            <a:off x="3449988" y="121839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48;p27">
            <a:extLst>
              <a:ext uri="{FF2B5EF4-FFF2-40B4-BE49-F238E27FC236}">
                <a16:creationId xmlns:a16="http://schemas.microsoft.com/office/drawing/2014/main" id="{C41D0E19-B1A1-5D4D-9F00-6D466120F6F1}"/>
              </a:ext>
            </a:extLst>
          </p:cNvPr>
          <p:cNvSpPr/>
          <p:nvPr/>
        </p:nvSpPr>
        <p:spPr>
          <a:xfrm>
            <a:off x="3379141" y="117641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49;p27">
            <a:extLst>
              <a:ext uri="{FF2B5EF4-FFF2-40B4-BE49-F238E27FC236}">
                <a16:creationId xmlns:a16="http://schemas.microsoft.com/office/drawing/2014/main" id="{B1C6A3EB-7788-3F4A-7CAB-ED5580D10F32}"/>
              </a:ext>
            </a:extLst>
          </p:cNvPr>
          <p:cNvSpPr/>
          <p:nvPr/>
        </p:nvSpPr>
        <p:spPr>
          <a:xfrm>
            <a:off x="3379141" y="121839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50;p27">
            <a:extLst>
              <a:ext uri="{FF2B5EF4-FFF2-40B4-BE49-F238E27FC236}">
                <a16:creationId xmlns:a16="http://schemas.microsoft.com/office/drawing/2014/main" id="{1F0E1A11-AD4B-03D6-C274-B966016655E1}"/>
              </a:ext>
            </a:extLst>
          </p:cNvPr>
          <p:cNvSpPr/>
          <p:nvPr/>
        </p:nvSpPr>
        <p:spPr>
          <a:xfrm>
            <a:off x="3379141" y="126037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51;p27">
            <a:extLst>
              <a:ext uri="{FF2B5EF4-FFF2-40B4-BE49-F238E27FC236}">
                <a16:creationId xmlns:a16="http://schemas.microsoft.com/office/drawing/2014/main" id="{E3E78057-CA4A-10A7-3BB0-29448A600C4D}"/>
              </a:ext>
            </a:extLst>
          </p:cNvPr>
          <p:cNvSpPr/>
          <p:nvPr/>
        </p:nvSpPr>
        <p:spPr>
          <a:xfrm>
            <a:off x="3985267" y="121839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52;p27">
            <a:extLst>
              <a:ext uri="{FF2B5EF4-FFF2-40B4-BE49-F238E27FC236}">
                <a16:creationId xmlns:a16="http://schemas.microsoft.com/office/drawing/2014/main" id="{44427FF2-34A4-79E8-5824-3C918B6302D1}"/>
              </a:ext>
            </a:extLst>
          </p:cNvPr>
          <p:cNvSpPr/>
          <p:nvPr/>
        </p:nvSpPr>
        <p:spPr>
          <a:xfrm>
            <a:off x="3448231" y="126037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53;p27">
            <a:extLst>
              <a:ext uri="{FF2B5EF4-FFF2-40B4-BE49-F238E27FC236}">
                <a16:creationId xmlns:a16="http://schemas.microsoft.com/office/drawing/2014/main" id="{0383938A-E9E6-A864-78E2-69D8EB3D5911}"/>
              </a:ext>
            </a:extLst>
          </p:cNvPr>
          <p:cNvSpPr/>
          <p:nvPr/>
        </p:nvSpPr>
        <p:spPr>
          <a:xfrm>
            <a:off x="3728128" y="131459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54;p27">
            <a:extLst>
              <a:ext uri="{FF2B5EF4-FFF2-40B4-BE49-F238E27FC236}">
                <a16:creationId xmlns:a16="http://schemas.microsoft.com/office/drawing/2014/main" id="{E0BE5572-C728-7A74-FA8B-3A1D13202363}"/>
              </a:ext>
            </a:extLst>
          </p:cNvPr>
          <p:cNvSpPr/>
          <p:nvPr/>
        </p:nvSpPr>
        <p:spPr>
          <a:xfrm>
            <a:off x="3889931" y="128572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55;p27">
            <a:extLst>
              <a:ext uri="{FF2B5EF4-FFF2-40B4-BE49-F238E27FC236}">
                <a16:creationId xmlns:a16="http://schemas.microsoft.com/office/drawing/2014/main" id="{EDCD2A0D-A31A-8D59-18A9-BCFFA6595C40}"/>
              </a:ext>
            </a:extLst>
          </p:cNvPr>
          <p:cNvSpPr/>
          <p:nvPr/>
        </p:nvSpPr>
        <p:spPr>
          <a:xfrm>
            <a:off x="3379141" y="102334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56;p27">
            <a:extLst>
              <a:ext uri="{FF2B5EF4-FFF2-40B4-BE49-F238E27FC236}">
                <a16:creationId xmlns:a16="http://schemas.microsoft.com/office/drawing/2014/main" id="{6193540E-F778-2D4E-312B-B4A570DCD619}"/>
              </a:ext>
            </a:extLst>
          </p:cNvPr>
          <p:cNvSpPr/>
          <p:nvPr/>
        </p:nvSpPr>
        <p:spPr>
          <a:xfrm>
            <a:off x="3379141" y="143266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57;p27">
            <a:extLst>
              <a:ext uri="{FF2B5EF4-FFF2-40B4-BE49-F238E27FC236}">
                <a16:creationId xmlns:a16="http://schemas.microsoft.com/office/drawing/2014/main" id="{78D4FABC-C402-4FA7-50A6-A2DF3C90435C}"/>
              </a:ext>
            </a:extLst>
          </p:cNvPr>
          <p:cNvSpPr/>
          <p:nvPr/>
        </p:nvSpPr>
        <p:spPr>
          <a:xfrm>
            <a:off x="3749104" y="135746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58;p27">
            <a:extLst>
              <a:ext uri="{FF2B5EF4-FFF2-40B4-BE49-F238E27FC236}">
                <a16:creationId xmlns:a16="http://schemas.microsoft.com/office/drawing/2014/main" id="{88884DE7-F0B9-B079-347A-BE05DBE8B578}"/>
              </a:ext>
            </a:extLst>
          </p:cNvPr>
          <p:cNvSpPr/>
          <p:nvPr/>
        </p:nvSpPr>
        <p:spPr>
          <a:xfrm>
            <a:off x="3910042" y="135746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59;p27">
            <a:extLst>
              <a:ext uri="{FF2B5EF4-FFF2-40B4-BE49-F238E27FC236}">
                <a16:creationId xmlns:a16="http://schemas.microsoft.com/office/drawing/2014/main" id="{2053335D-8401-DEA8-8822-813F065CDA09}"/>
              </a:ext>
            </a:extLst>
          </p:cNvPr>
          <p:cNvSpPr/>
          <p:nvPr/>
        </p:nvSpPr>
        <p:spPr>
          <a:xfrm>
            <a:off x="3910042" y="141693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60;p27">
            <a:extLst>
              <a:ext uri="{FF2B5EF4-FFF2-40B4-BE49-F238E27FC236}">
                <a16:creationId xmlns:a16="http://schemas.microsoft.com/office/drawing/2014/main" id="{273A963F-E243-FBC6-02B5-21B1DA59A676}"/>
              </a:ext>
            </a:extLst>
          </p:cNvPr>
          <p:cNvSpPr/>
          <p:nvPr/>
        </p:nvSpPr>
        <p:spPr>
          <a:xfrm>
            <a:off x="3379141" y="147377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61;p27">
            <a:extLst>
              <a:ext uri="{FF2B5EF4-FFF2-40B4-BE49-F238E27FC236}">
                <a16:creationId xmlns:a16="http://schemas.microsoft.com/office/drawing/2014/main" id="{2E633AC9-FB81-C008-60B2-368E1E033BE0}"/>
              </a:ext>
            </a:extLst>
          </p:cNvPr>
          <p:cNvSpPr/>
          <p:nvPr/>
        </p:nvSpPr>
        <p:spPr>
          <a:xfrm>
            <a:off x="3456123" y="147377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04;p31">
            <a:extLst>
              <a:ext uri="{FF2B5EF4-FFF2-40B4-BE49-F238E27FC236}">
                <a16:creationId xmlns:a16="http://schemas.microsoft.com/office/drawing/2014/main" id="{EEAEEE3A-F17D-2864-D665-67B897FE15D0}"/>
              </a:ext>
            </a:extLst>
          </p:cNvPr>
          <p:cNvGrpSpPr/>
          <p:nvPr/>
        </p:nvGrpSpPr>
        <p:grpSpPr>
          <a:xfrm>
            <a:off x="5547597" y="3633188"/>
            <a:ext cx="1600177" cy="1414164"/>
            <a:chOff x="-3137650" y="2787000"/>
            <a:chExt cx="291450" cy="257575"/>
          </a:xfrm>
        </p:grpSpPr>
        <p:sp>
          <p:nvSpPr>
            <p:cNvPr id="797" name="Google Shape;705;p31">
              <a:extLst>
                <a:ext uri="{FF2B5EF4-FFF2-40B4-BE49-F238E27FC236}">
                  <a16:creationId xmlns:a16="http://schemas.microsoft.com/office/drawing/2014/main" id="{0EEFEE4F-6514-F013-D7B7-092CE9F1B1D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06;p31">
              <a:extLst>
                <a:ext uri="{FF2B5EF4-FFF2-40B4-BE49-F238E27FC236}">
                  <a16:creationId xmlns:a16="http://schemas.microsoft.com/office/drawing/2014/main" id="{C6AB74FF-F44A-8515-0420-082702DE34F9}"/>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07;p31">
              <a:extLst>
                <a:ext uri="{FF2B5EF4-FFF2-40B4-BE49-F238E27FC236}">
                  <a16:creationId xmlns:a16="http://schemas.microsoft.com/office/drawing/2014/main" id="{9386344C-762A-1856-1918-D5A7508E080A}"/>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08;p31">
              <a:extLst>
                <a:ext uri="{FF2B5EF4-FFF2-40B4-BE49-F238E27FC236}">
                  <a16:creationId xmlns:a16="http://schemas.microsoft.com/office/drawing/2014/main" id="{34BD47EF-2CD7-D03A-F702-047A9491AAE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09;p31">
              <a:extLst>
                <a:ext uri="{FF2B5EF4-FFF2-40B4-BE49-F238E27FC236}">
                  <a16:creationId xmlns:a16="http://schemas.microsoft.com/office/drawing/2014/main" id="{612D9DC3-087A-CECB-9726-3B204D18D4D1}"/>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10;p31">
              <a:extLst>
                <a:ext uri="{FF2B5EF4-FFF2-40B4-BE49-F238E27FC236}">
                  <a16:creationId xmlns:a16="http://schemas.microsoft.com/office/drawing/2014/main" id="{E90A9ED7-CB9E-2D95-FAF9-B6E4915394A3}"/>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11;p31">
              <a:extLst>
                <a:ext uri="{FF2B5EF4-FFF2-40B4-BE49-F238E27FC236}">
                  <a16:creationId xmlns:a16="http://schemas.microsoft.com/office/drawing/2014/main" id="{5E730FAA-84A1-FEA5-3ED2-E6C84763CEB8}"/>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12;p31">
              <a:extLst>
                <a:ext uri="{FF2B5EF4-FFF2-40B4-BE49-F238E27FC236}">
                  <a16:creationId xmlns:a16="http://schemas.microsoft.com/office/drawing/2014/main" id="{99DF8EA6-384B-D8CD-EB89-46491AE944A4}"/>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89;p29">
            <a:extLst>
              <a:ext uri="{FF2B5EF4-FFF2-40B4-BE49-F238E27FC236}">
                <a16:creationId xmlns:a16="http://schemas.microsoft.com/office/drawing/2014/main" id="{E021C925-2A6F-ACA9-3462-E8629329DD77}"/>
              </a:ext>
            </a:extLst>
          </p:cNvPr>
          <p:cNvSpPr txBox="1">
            <a:spLocks/>
          </p:cNvSpPr>
          <p:nvPr/>
        </p:nvSpPr>
        <p:spPr>
          <a:xfrm>
            <a:off x="7201835" y="2738400"/>
            <a:ext cx="1708424"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tx1">
                    <a:lumMod val="50000"/>
                  </a:schemeClr>
                </a:solidFill>
              </a:rPr>
              <a:t>Q&amp;A AND DEMO</a:t>
            </a:r>
          </a:p>
        </p:txBody>
      </p:sp>
      <p:sp>
        <p:nvSpPr>
          <p:cNvPr id="3" name="Google Shape;690;p29">
            <a:extLst>
              <a:ext uri="{FF2B5EF4-FFF2-40B4-BE49-F238E27FC236}">
                <a16:creationId xmlns:a16="http://schemas.microsoft.com/office/drawing/2014/main" id="{182143A0-BB09-BB5E-D5B0-07B78128E7C3}"/>
              </a:ext>
            </a:extLst>
          </p:cNvPr>
          <p:cNvSpPr txBox="1">
            <a:spLocks/>
          </p:cNvSpPr>
          <p:nvPr/>
        </p:nvSpPr>
        <p:spPr>
          <a:xfrm>
            <a:off x="7507047" y="2311245"/>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lumMod val="50000"/>
                  </a:schemeClr>
                </a:solidFill>
              </a:rPr>
              <a:t>06</a:t>
            </a:r>
          </a:p>
        </p:txBody>
      </p:sp>
    </p:spTree>
    <p:extLst>
      <p:ext uri="{BB962C8B-B14F-4D97-AF65-F5344CB8AC3E}">
        <p14:creationId xmlns:p14="http://schemas.microsoft.com/office/powerpoint/2010/main" val="2200266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7F72D7-F969-19C7-1777-7BC0AA231CE1}"/>
              </a:ext>
            </a:extLst>
          </p:cNvPr>
          <p:cNvSpPr txBox="1"/>
          <p:nvPr/>
        </p:nvSpPr>
        <p:spPr>
          <a:xfrm>
            <a:off x="269099" y="712925"/>
            <a:ext cx="6426976" cy="2862322"/>
          </a:xfrm>
          <a:prstGeom prst="rect">
            <a:avLst/>
          </a:prstGeom>
          <a:noFill/>
        </p:spPr>
        <p:txBody>
          <a:bodyPr wrap="square">
            <a:spAutoFit/>
          </a:bodyPr>
          <a:lstStyle/>
          <a:p>
            <a:r>
              <a:rPr lang="en-US" sz="1200" dirty="0">
                <a:solidFill>
                  <a:schemeClr val="accent5"/>
                </a:solidFill>
                <a:latin typeface="Oswald" panose="00000500000000000000" pitchFamily="2" charset="0"/>
              </a:rPr>
              <a:t>Overall Academic Impact: All graphs illustrate different aspects affecting academic performance. Regular attendance, as seen from the math score chart, is crucial, much like adequate self-study hours are for chemistry.</a:t>
            </a:r>
          </a:p>
          <a:p>
            <a:endParaRPr lang="en-US" sz="1200" dirty="0">
              <a:solidFill>
                <a:schemeClr val="accent5"/>
              </a:solidFill>
              <a:latin typeface="Oswald" panose="00000500000000000000" pitchFamily="2" charset="0"/>
            </a:endParaRPr>
          </a:p>
          <a:p>
            <a:endParaRPr lang="en-US" sz="1200" dirty="0">
              <a:solidFill>
                <a:schemeClr val="accent5"/>
              </a:solidFill>
              <a:latin typeface="Oswald" panose="00000500000000000000" pitchFamily="2" charset="0"/>
            </a:endParaRPr>
          </a:p>
          <a:p>
            <a:r>
              <a:rPr lang="en-US" sz="1200" dirty="0">
                <a:solidFill>
                  <a:schemeClr val="accent5"/>
                </a:solidFill>
                <a:latin typeface="Oswald" panose="00000500000000000000" pitchFamily="2" charset="0"/>
              </a:rPr>
              <a:t>Extracurricular Activities: It's visible from the pie chart and the bar graph about extracurricular activities that engaging in such activities affects academic scores in a nuanced way. The bar graph illustrates a slight decrease in scores for students involved in extracurricular activities, suggesting possible time management challenges.</a:t>
            </a:r>
          </a:p>
          <a:p>
            <a:endParaRPr lang="en-US" sz="1200" dirty="0">
              <a:solidFill>
                <a:schemeClr val="accent5"/>
              </a:solidFill>
              <a:latin typeface="Oswald" panose="00000500000000000000" pitchFamily="2" charset="0"/>
            </a:endParaRPr>
          </a:p>
          <a:p>
            <a:endParaRPr lang="en-US" sz="1200" dirty="0">
              <a:solidFill>
                <a:schemeClr val="accent5"/>
              </a:solidFill>
              <a:latin typeface="Oswald" panose="00000500000000000000" pitchFamily="2" charset="0"/>
            </a:endParaRPr>
          </a:p>
          <a:p>
            <a:r>
              <a:rPr lang="en-US" sz="1200" dirty="0">
                <a:solidFill>
                  <a:schemeClr val="accent5"/>
                </a:solidFill>
                <a:latin typeface="Oswald" panose="00000500000000000000" pitchFamily="2" charset="0"/>
              </a:rPr>
              <a:t>Comprehensive Insight:</a:t>
            </a:r>
          </a:p>
          <a:p>
            <a:r>
              <a:rPr lang="en-US" sz="1200" dirty="0">
                <a:solidFill>
                  <a:schemeClr val="accent5"/>
                </a:solidFill>
                <a:latin typeface="Oswald" panose="00000500000000000000" pitchFamily="2" charset="0"/>
              </a:rPr>
              <a:t>Attendance: Steady attendance is indispensable, as seen in the math score trends.</a:t>
            </a:r>
          </a:p>
          <a:p>
            <a:r>
              <a:rPr lang="en-US" sz="1200" dirty="0">
                <a:solidFill>
                  <a:schemeClr val="accent5"/>
                </a:solidFill>
                <a:latin typeface="Oswald" panose="00000500000000000000" pitchFamily="2" charset="0"/>
              </a:rPr>
              <a:t>Self-study: Significant self-study hours correlate with higher scores in chemistry, emphasizing the necessity of dedicated study time.</a:t>
            </a:r>
          </a:p>
          <a:p>
            <a:r>
              <a:rPr lang="en-US" sz="1200" dirty="0">
                <a:solidFill>
                  <a:schemeClr val="accent5"/>
                </a:solidFill>
                <a:latin typeface="Oswald" panose="00000500000000000000" pitchFamily="2" charset="0"/>
              </a:rPr>
              <a:t>Balanced Involvement: Engagement in activities needs to be balanced. Although it slightly lowers academic scores, it could foster other skills beneficial in broader educational and career contexts.</a:t>
            </a:r>
          </a:p>
        </p:txBody>
      </p:sp>
      <p:pic>
        <p:nvPicPr>
          <p:cNvPr id="10" name="Picture 9">
            <a:extLst>
              <a:ext uri="{FF2B5EF4-FFF2-40B4-BE49-F238E27FC236}">
                <a16:creationId xmlns:a16="http://schemas.microsoft.com/office/drawing/2014/main" id="{047AE81D-11E1-69EA-D4A8-B8D28ECFD64A}"/>
              </a:ext>
            </a:extLst>
          </p:cNvPr>
          <p:cNvPicPr>
            <a:picLocks noChangeAspect="1"/>
          </p:cNvPicPr>
          <p:nvPr/>
        </p:nvPicPr>
        <p:blipFill>
          <a:blip r:embed="rId2"/>
          <a:stretch>
            <a:fillRect/>
          </a:stretch>
        </p:blipFill>
        <p:spPr>
          <a:xfrm>
            <a:off x="6928411" y="1914415"/>
            <a:ext cx="1707028" cy="1030313"/>
          </a:xfrm>
          <a:prstGeom prst="rect">
            <a:avLst/>
          </a:prstGeom>
        </p:spPr>
      </p:pic>
    </p:spTree>
    <p:extLst>
      <p:ext uri="{BB962C8B-B14F-4D97-AF65-F5344CB8AC3E}">
        <p14:creationId xmlns:p14="http://schemas.microsoft.com/office/powerpoint/2010/main" val="325484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534075" y="84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674" name="Google Shape;674;p29"/>
          <p:cNvSpPr txBox="1">
            <a:spLocks noGrp="1"/>
          </p:cNvSpPr>
          <p:nvPr>
            <p:ph type="subTitle" idx="1"/>
          </p:nvPr>
        </p:nvSpPr>
        <p:spPr>
          <a:xfrm>
            <a:off x="4331509" y="1442835"/>
            <a:ext cx="1331593" cy="5645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Introduction</a:t>
            </a:r>
            <a:endParaRPr dirty="0">
              <a:solidFill>
                <a:schemeClr val="bg1"/>
              </a:solidFill>
            </a:endParaRPr>
          </a:p>
        </p:txBody>
      </p:sp>
      <p:sp>
        <p:nvSpPr>
          <p:cNvPr id="675" name="Google Shape;675;p29"/>
          <p:cNvSpPr txBox="1">
            <a:spLocks noGrp="1"/>
          </p:cNvSpPr>
          <p:nvPr>
            <p:ph type="title" idx="2"/>
          </p:nvPr>
        </p:nvSpPr>
        <p:spPr>
          <a:xfrm>
            <a:off x="4497838" y="109421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677" name="Google Shape;677;p29"/>
          <p:cNvSpPr txBox="1">
            <a:spLocks noGrp="1"/>
          </p:cNvSpPr>
          <p:nvPr>
            <p:ph type="subTitle" idx="4"/>
          </p:nvPr>
        </p:nvSpPr>
        <p:spPr>
          <a:xfrm>
            <a:off x="5693140" y="1522533"/>
            <a:ext cx="1582002" cy="6918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I choose this topic</a:t>
            </a:r>
            <a:endParaRPr dirty="0"/>
          </a:p>
        </p:txBody>
      </p:sp>
      <p:sp>
        <p:nvSpPr>
          <p:cNvPr id="678" name="Google Shape;678;p29"/>
          <p:cNvSpPr txBox="1">
            <a:spLocks noGrp="1"/>
          </p:cNvSpPr>
          <p:nvPr>
            <p:ph type="title" idx="5"/>
          </p:nvPr>
        </p:nvSpPr>
        <p:spPr>
          <a:xfrm>
            <a:off x="5949565" y="108108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80" name="Google Shape;680;p29"/>
          <p:cNvSpPr txBox="1">
            <a:spLocks noGrp="1"/>
          </p:cNvSpPr>
          <p:nvPr>
            <p:ph type="subTitle" idx="7"/>
          </p:nvPr>
        </p:nvSpPr>
        <p:spPr>
          <a:xfrm>
            <a:off x="7170882" y="1541666"/>
            <a:ext cx="1867263" cy="686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benefit of those charts</a:t>
            </a:r>
            <a:endParaRPr dirty="0"/>
          </a:p>
        </p:txBody>
      </p:sp>
      <p:sp>
        <p:nvSpPr>
          <p:cNvPr id="681" name="Google Shape;681;p29"/>
          <p:cNvSpPr txBox="1">
            <a:spLocks noGrp="1"/>
          </p:cNvSpPr>
          <p:nvPr>
            <p:ph type="title" idx="8"/>
          </p:nvPr>
        </p:nvSpPr>
        <p:spPr>
          <a:xfrm>
            <a:off x="7476655" y="109721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6" name="Google Shape;686;p29"/>
          <p:cNvSpPr txBox="1">
            <a:spLocks noGrp="1"/>
          </p:cNvSpPr>
          <p:nvPr>
            <p:ph type="subTitle" idx="16"/>
          </p:nvPr>
        </p:nvSpPr>
        <p:spPr>
          <a:xfrm>
            <a:off x="4300854" y="2792419"/>
            <a:ext cx="1771549"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dashboard</a:t>
            </a:r>
            <a:endParaRPr dirty="0"/>
          </a:p>
        </p:txBody>
      </p:sp>
      <p:sp>
        <p:nvSpPr>
          <p:cNvPr id="687" name="Google Shape;687;p29"/>
          <p:cNvSpPr txBox="1">
            <a:spLocks noGrp="1"/>
          </p:cNvSpPr>
          <p:nvPr>
            <p:ph type="title" idx="17"/>
          </p:nvPr>
        </p:nvSpPr>
        <p:spPr>
          <a:xfrm>
            <a:off x="4622982" y="238239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9" name="Google Shape;689;p29"/>
          <p:cNvSpPr txBox="1">
            <a:spLocks noGrp="1"/>
          </p:cNvSpPr>
          <p:nvPr>
            <p:ph type="subTitle" idx="19"/>
          </p:nvPr>
        </p:nvSpPr>
        <p:spPr>
          <a:xfrm>
            <a:off x="5697432" y="2752956"/>
            <a:ext cx="1708424"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690" name="Google Shape;690;p29"/>
          <p:cNvSpPr txBox="1">
            <a:spLocks noGrp="1"/>
          </p:cNvSpPr>
          <p:nvPr>
            <p:ph type="title" idx="20"/>
          </p:nvPr>
        </p:nvSpPr>
        <p:spPr>
          <a:xfrm>
            <a:off x="6002644" y="232580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 name="Google Shape;479;p27">
            <a:extLst>
              <a:ext uri="{FF2B5EF4-FFF2-40B4-BE49-F238E27FC236}">
                <a16:creationId xmlns:a16="http://schemas.microsoft.com/office/drawing/2014/main" id="{8CB44177-0150-A71D-DFC5-3E19B262DE82}"/>
              </a:ext>
            </a:extLst>
          </p:cNvPr>
          <p:cNvSpPr/>
          <p:nvPr/>
        </p:nvSpPr>
        <p:spPr>
          <a:xfrm>
            <a:off x="834866" y="269270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p27">
            <a:extLst>
              <a:ext uri="{FF2B5EF4-FFF2-40B4-BE49-F238E27FC236}">
                <a16:creationId xmlns:a16="http://schemas.microsoft.com/office/drawing/2014/main" id="{7C07511C-64A4-963E-75DD-3BAC4F381DD0}"/>
              </a:ext>
            </a:extLst>
          </p:cNvPr>
          <p:cNvSpPr/>
          <p:nvPr/>
        </p:nvSpPr>
        <p:spPr>
          <a:xfrm>
            <a:off x="1043917" y="286675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1;p27">
            <a:extLst>
              <a:ext uri="{FF2B5EF4-FFF2-40B4-BE49-F238E27FC236}">
                <a16:creationId xmlns:a16="http://schemas.microsoft.com/office/drawing/2014/main" id="{48535817-6F33-CDEB-0C26-2F31AF1EB44D}"/>
              </a:ext>
            </a:extLst>
          </p:cNvPr>
          <p:cNvSpPr/>
          <p:nvPr/>
        </p:nvSpPr>
        <p:spPr>
          <a:xfrm>
            <a:off x="1811820" y="348074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2;p27">
            <a:extLst>
              <a:ext uri="{FF2B5EF4-FFF2-40B4-BE49-F238E27FC236}">
                <a16:creationId xmlns:a16="http://schemas.microsoft.com/office/drawing/2014/main" id="{9E3CF1EE-B175-1DF7-19A2-6DCFB86CDDC7}"/>
              </a:ext>
            </a:extLst>
          </p:cNvPr>
          <p:cNvSpPr/>
          <p:nvPr/>
        </p:nvSpPr>
        <p:spPr>
          <a:xfrm>
            <a:off x="1811820" y="316938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3;p27">
            <a:extLst>
              <a:ext uri="{FF2B5EF4-FFF2-40B4-BE49-F238E27FC236}">
                <a16:creationId xmlns:a16="http://schemas.microsoft.com/office/drawing/2014/main" id="{C7953EC7-C3AA-43FB-B9BD-A282D6D9C238}"/>
              </a:ext>
            </a:extLst>
          </p:cNvPr>
          <p:cNvSpPr/>
          <p:nvPr/>
        </p:nvSpPr>
        <p:spPr>
          <a:xfrm>
            <a:off x="1811820" y="302593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4;p27">
            <a:extLst>
              <a:ext uri="{FF2B5EF4-FFF2-40B4-BE49-F238E27FC236}">
                <a16:creationId xmlns:a16="http://schemas.microsoft.com/office/drawing/2014/main" id="{889C0FD5-D2CC-1622-C034-3D77794C541D}"/>
              </a:ext>
            </a:extLst>
          </p:cNvPr>
          <p:cNvSpPr/>
          <p:nvPr/>
        </p:nvSpPr>
        <p:spPr>
          <a:xfrm>
            <a:off x="1811820" y="332507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5;p27">
            <a:extLst>
              <a:ext uri="{FF2B5EF4-FFF2-40B4-BE49-F238E27FC236}">
                <a16:creationId xmlns:a16="http://schemas.microsoft.com/office/drawing/2014/main" id="{76B0E630-3AF8-0710-9FB8-2118506FED96}"/>
              </a:ext>
            </a:extLst>
          </p:cNvPr>
          <p:cNvSpPr/>
          <p:nvPr/>
        </p:nvSpPr>
        <p:spPr>
          <a:xfrm>
            <a:off x="1295812" y="332507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6;p27">
            <a:extLst>
              <a:ext uri="{FF2B5EF4-FFF2-40B4-BE49-F238E27FC236}">
                <a16:creationId xmlns:a16="http://schemas.microsoft.com/office/drawing/2014/main" id="{3663CDFD-D351-DDD3-11EE-39D412F06ACD}"/>
              </a:ext>
            </a:extLst>
          </p:cNvPr>
          <p:cNvSpPr/>
          <p:nvPr/>
        </p:nvSpPr>
        <p:spPr>
          <a:xfrm>
            <a:off x="1811820" y="293235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7;p27">
            <a:extLst>
              <a:ext uri="{FF2B5EF4-FFF2-40B4-BE49-F238E27FC236}">
                <a16:creationId xmlns:a16="http://schemas.microsoft.com/office/drawing/2014/main" id="{17A3B7D9-94E2-BA24-01BE-D93CD1CE2631}"/>
              </a:ext>
            </a:extLst>
          </p:cNvPr>
          <p:cNvSpPr/>
          <p:nvPr/>
        </p:nvSpPr>
        <p:spPr>
          <a:xfrm>
            <a:off x="1295812" y="302593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8;p27">
            <a:extLst>
              <a:ext uri="{FF2B5EF4-FFF2-40B4-BE49-F238E27FC236}">
                <a16:creationId xmlns:a16="http://schemas.microsoft.com/office/drawing/2014/main" id="{6452D295-0689-7F85-3306-AF7CEDE29948}"/>
              </a:ext>
            </a:extLst>
          </p:cNvPr>
          <p:cNvSpPr/>
          <p:nvPr/>
        </p:nvSpPr>
        <p:spPr>
          <a:xfrm>
            <a:off x="1123495" y="316938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9;p27">
            <a:extLst>
              <a:ext uri="{FF2B5EF4-FFF2-40B4-BE49-F238E27FC236}">
                <a16:creationId xmlns:a16="http://schemas.microsoft.com/office/drawing/2014/main" id="{33658D45-FB3C-A589-785F-C0C177D3508A}"/>
              </a:ext>
            </a:extLst>
          </p:cNvPr>
          <p:cNvSpPr/>
          <p:nvPr/>
        </p:nvSpPr>
        <p:spPr>
          <a:xfrm>
            <a:off x="1295812" y="363643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0;p27">
            <a:extLst>
              <a:ext uri="{FF2B5EF4-FFF2-40B4-BE49-F238E27FC236}">
                <a16:creationId xmlns:a16="http://schemas.microsoft.com/office/drawing/2014/main" id="{7583C93E-9B83-2666-231C-251B91131B62}"/>
              </a:ext>
            </a:extLst>
          </p:cNvPr>
          <p:cNvSpPr/>
          <p:nvPr/>
        </p:nvSpPr>
        <p:spPr>
          <a:xfrm>
            <a:off x="1295812" y="348074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1;p27">
            <a:extLst>
              <a:ext uri="{FF2B5EF4-FFF2-40B4-BE49-F238E27FC236}">
                <a16:creationId xmlns:a16="http://schemas.microsoft.com/office/drawing/2014/main" id="{01B358C1-2560-68F0-5F59-AB7478E7C0C3}"/>
              </a:ext>
            </a:extLst>
          </p:cNvPr>
          <p:cNvSpPr/>
          <p:nvPr/>
        </p:nvSpPr>
        <p:spPr>
          <a:xfrm>
            <a:off x="1295812" y="293235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p27">
            <a:extLst>
              <a:ext uri="{FF2B5EF4-FFF2-40B4-BE49-F238E27FC236}">
                <a16:creationId xmlns:a16="http://schemas.microsoft.com/office/drawing/2014/main" id="{35FD4807-8CA2-3456-B9BC-41420102C38C}"/>
              </a:ext>
            </a:extLst>
          </p:cNvPr>
          <p:cNvSpPr/>
          <p:nvPr/>
        </p:nvSpPr>
        <p:spPr>
          <a:xfrm>
            <a:off x="2154671" y="293235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3;p27">
            <a:extLst>
              <a:ext uri="{FF2B5EF4-FFF2-40B4-BE49-F238E27FC236}">
                <a16:creationId xmlns:a16="http://schemas.microsoft.com/office/drawing/2014/main" id="{2AD51365-E738-C411-49E0-2408222158C8}"/>
              </a:ext>
            </a:extLst>
          </p:cNvPr>
          <p:cNvSpPr/>
          <p:nvPr/>
        </p:nvSpPr>
        <p:spPr>
          <a:xfrm>
            <a:off x="2154671" y="302593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4;p27">
            <a:extLst>
              <a:ext uri="{FF2B5EF4-FFF2-40B4-BE49-F238E27FC236}">
                <a16:creationId xmlns:a16="http://schemas.microsoft.com/office/drawing/2014/main" id="{BC8746C5-50AE-90BE-7CA3-6A61C08676DA}"/>
              </a:ext>
            </a:extLst>
          </p:cNvPr>
          <p:cNvSpPr/>
          <p:nvPr/>
        </p:nvSpPr>
        <p:spPr>
          <a:xfrm>
            <a:off x="2154671" y="316938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5;p27">
            <a:extLst>
              <a:ext uri="{FF2B5EF4-FFF2-40B4-BE49-F238E27FC236}">
                <a16:creationId xmlns:a16="http://schemas.microsoft.com/office/drawing/2014/main" id="{372B9324-9F47-9BA8-9AF0-AE6B3E12D2C9}"/>
              </a:ext>
            </a:extLst>
          </p:cNvPr>
          <p:cNvSpPr/>
          <p:nvPr/>
        </p:nvSpPr>
        <p:spPr>
          <a:xfrm>
            <a:off x="1983246"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6;p27">
            <a:extLst>
              <a:ext uri="{FF2B5EF4-FFF2-40B4-BE49-F238E27FC236}">
                <a16:creationId xmlns:a16="http://schemas.microsoft.com/office/drawing/2014/main" id="{17696070-3C8F-D64D-A330-E46E3816B194}"/>
              </a:ext>
            </a:extLst>
          </p:cNvPr>
          <p:cNvSpPr/>
          <p:nvPr/>
        </p:nvSpPr>
        <p:spPr>
          <a:xfrm>
            <a:off x="1983246" y="316938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7;p27">
            <a:extLst>
              <a:ext uri="{FF2B5EF4-FFF2-40B4-BE49-F238E27FC236}">
                <a16:creationId xmlns:a16="http://schemas.microsoft.com/office/drawing/2014/main" id="{EC372424-EE09-456A-EE06-776BCD748BE7}"/>
              </a:ext>
            </a:extLst>
          </p:cNvPr>
          <p:cNvSpPr/>
          <p:nvPr/>
        </p:nvSpPr>
        <p:spPr>
          <a:xfrm>
            <a:off x="1983246" y="332507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8;p27">
            <a:extLst>
              <a:ext uri="{FF2B5EF4-FFF2-40B4-BE49-F238E27FC236}">
                <a16:creationId xmlns:a16="http://schemas.microsoft.com/office/drawing/2014/main" id="{3134D17B-06F0-84F7-A45C-E955E1547425}"/>
              </a:ext>
            </a:extLst>
          </p:cNvPr>
          <p:cNvSpPr/>
          <p:nvPr/>
        </p:nvSpPr>
        <p:spPr>
          <a:xfrm>
            <a:off x="2154671" y="332507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9;p27">
            <a:extLst>
              <a:ext uri="{FF2B5EF4-FFF2-40B4-BE49-F238E27FC236}">
                <a16:creationId xmlns:a16="http://schemas.microsoft.com/office/drawing/2014/main" id="{EE557447-6B9D-8DB1-1B34-7FBAD3F3978F}"/>
              </a:ext>
            </a:extLst>
          </p:cNvPr>
          <p:cNvSpPr/>
          <p:nvPr/>
        </p:nvSpPr>
        <p:spPr>
          <a:xfrm>
            <a:off x="1983246"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27">
            <a:extLst>
              <a:ext uri="{FF2B5EF4-FFF2-40B4-BE49-F238E27FC236}">
                <a16:creationId xmlns:a16="http://schemas.microsoft.com/office/drawing/2014/main" id="{00910D4F-BDD0-2D09-6CD5-6F6F6ECC0F87}"/>
              </a:ext>
            </a:extLst>
          </p:cNvPr>
          <p:cNvSpPr/>
          <p:nvPr/>
        </p:nvSpPr>
        <p:spPr>
          <a:xfrm>
            <a:off x="1983246"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1;p27">
            <a:extLst>
              <a:ext uri="{FF2B5EF4-FFF2-40B4-BE49-F238E27FC236}">
                <a16:creationId xmlns:a16="http://schemas.microsoft.com/office/drawing/2014/main" id="{B9645C5A-0821-E64E-1694-71DA9F8DABE9}"/>
              </a:ext>
            </a:extLst>
          </p:cNvPr>
          <p:cNvSpPr/>
          <p:nvPr/>
        </p:nvSpPr>
        <p:spPr>
          <a:xfrm>
            <a:off x="2154671" y="348074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2;p27">
            <a:extLst>
              <a:ext uri="{FF2B5EF4-FFF2-40B4-BE49-F238E27FC236}">
                <a16:creationId xmlns:a16="http://schemas.microsoft.com/office/drawing/2014/main" id="{4A355AA3-2701-2E33-1114-35F5D1B6C145}"/>
              </a:ext>
            </a:extLst>
          </p:cNvPr>
          <p:cNvSpPr/>
          <p:nvPr/>
        </p:nvSpPr>
        <p:spPr>
          <a:xfrm>
            <a:off x="1811820" y="363643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3;p27">
            <a:extLst>
              <a:ext uri="{FF2B5EF4-FFF2-40B4-BE49-F238E27FC236}">
                <a16:creationId xmlns:a16="http://schemas.microsoft.com/office/drawing/2014/main" id="{05BC1DA5-663A-7DC4-72D3-C56A6EA30579}"/>
              </a:ext>
            </a:extLst>
          </p:cNvPr>
          <p:cNvSpPr/>
          <p:nvPr/>
        </p:nvSpPr>
        <p:spPr>
          <a:xfrm>
            <a:off x="1639529" y="348074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4;p27">
            <a:extLst>
              <a:ext uri="{FF2B5EF4-FFF2-40B4-BE49-F238E27FC236}">
                <a16:creationId xmlns:a16="http://schemas.microsoft.com/office/drawing/2014/main" id="{4D083740-052C-66C8-5073-D83C9BC88DDE}"/>
              </a:ext>
            </a:extLst>
          </p:cNvPr>
          <p:cNvSpPr/>
          <p:nvPr/>
        </p:nvSpPr>
        <p:spPr>
          <a:xfrm>
            <a:off x="1467238"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5;p27">
            <a:extLst>
              <a:ext uri="{FF2B5EF4-FFF2-40B4-BE49-F238E27FC236}">
                <a16:creationId xmlns:a16="http://schemas.microsoft.com/office/drawing/2014/main" id="{E1235FB9-E86B-C057-8600-0E4F49D47CFE}"/>
              </a:ext>
            </a:extLst>
          </p:cNvPr>
          <p:cNvSpPr/>
          <p:nvPr/>
        </p:nvSpPr>
        <p:spPr>
          <a:xfrm>
            <a:off x="1639529" y="363643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a:extLst>
              <a:ext uri="{FF2B5EF4-FFF2-40B4-BE49-F238E27FC236}">
                <a16:creationId xmlns:a16="http://schemas.microsoft.com/office/drawing/2014/main" id="{FA35CF57-1CA1-CB5A-AE95-8D10C58F738C}"/>
              </a:ext>
            </a:extLst>
          </p:cNvPr>
          <p:cNvSpPr/>
          <p:nvPr/>
        </p:nvSpPr>
        <p:spPr>
          <a:xfrm>
            <a:off x="1467238" y="363643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a:extLst>
              <a:ext uri="{FF2B5EF4-FFF2-40B4-BE49-F238E27FC236}">
                <a16:creationId xmlns:a16="http://schemas.microsoft.com/office/drawing/2014/main" id="{0CDD087E-9727-14E6-5703-7DB750A6DCC3}"/>
              </a:ext>
            </a:extLst>
          </p:cNvPr>
          <p:cNvSpPr/>
          <p:nvPr/>
        </p:nvSpPr>
        <p:spPr>
          <a:xfrm>
            <a:off x="1467238"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a:extLst>
              <a:ext uri="{FF2B5EF4-FFF2-40B4-BE49-F238E27FC236}">
                <a16:creationId xmlns:a16="http://schemas.microsoft.com/office/drawing/2014/main" id="{4C12DF86-8F2F-EDFE-85F4-4C8D840AE91D}"/>
              </a:ext>
            </a:extLst>
          </p:cNvPr>
          <p:cNvSpPr/>
          <p:nvPr/>
        </p:nvSpPr>
        <p:spPr>
          <a:xfrm>
            <a:off x="1467238"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9;p27">
            <a:extLst>
              <a:ext uri="{FF2B5EF4-FFF2-40B4-BE49-F238E27FC236}">
                <a16:creationId xmlns:a16="http://schemas.microsoft.com/office/drawing/2014/main" id="{08EE1ABF-BF12-62A8-89B7-9B4839EE99F8}"/>
              </a:ext>
            </a:extLst>
          </p:cNvPr>
          <p:cNvSpPr/>
          <p:nvPr/>
        </p:nvSpPr>
        <p:spPr>
          <a:xfrm>
            <a:off x="1467238" y="316938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27">
            <a:extLst>
              <a:ext uri="{FF2B5EF4-FFF2-40B4-BE49-F238E27FC236}">
                <a16:creationId xmlns:a16="http://schemas.microsoft.com/office/drawing/2014/main" id="{008847A3-7DBA-556D-8537-9D9DEE473042}"/>
              </a:ext>
            </a:extLst>
          </p:cNvPr>
          <p:cNvSpPr/>
          <p:nvPr/>
        </p:nvSpPr>
        <p:spPr>
          <a:xfrm>
            <a:off x="1467238" y="332507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1;p27">
            <a:extLst>
              <a:ext uri="{FF2B5EF4-FFF2-40B4-BE49-F238E27FC236}">
                <a16:creationId xmlns:a16="http://schemas.microsoft.com/office/drawing/2014/main" id="{6EAC3A64-AC39-7073-B3B9-56E7A9A99E5B}"/>
              </a:ext>
            </a:extLst>
          </p:cNvPr>
          <p:cNvSpPr/>
          <p:nvPr/>
        </p:nvSpPr>
        <p:spPr>
          <a:xfrm>
            <a:off x="1639529" y="293235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p27">
            <a:extLst>
              <a:ext uri="{FF2B5EF4-FFF2-40B4-BE49-F238E27FC236}">
                <a16:creationId xmlns:a16="http://schemas.microsoft.com/office/drawing/2014/main" id="{1E1236ED-2D09-D017-3D50-307B3F4D7FA9}"/>
              </a:ext>
            </a:extLst>
          </p:cNvPr>
          <p:cNvSpPr/>
          <p:nvPr/>
        </p:nvSpPr>
        <p:spPr>
          <a:xfrm>
            <a:off x="1639529" y="316938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3;p27">
            <a:extLst>
              <a:ext uri="{FF2B5EF4-FFF2-40B4-BE49-F238E27FC236}">
                <a16:creationId xmlns:a16="http://schemas.microsoft.com/office/drawing/2014/main" id="{9A5F1412-EA45-0AAA-AA84-55F119CD0401}"/>
              </a:ext>
            </a:extLst>
          </p:cNvPr>
          <p:cNvSpPr/>
          <p:nvPr/>
        </p:nvSpPr>
        <p:spPr>
          <a:xfrm>
            <a:off x="1639529" y="302593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4;p27">
            <a:extLst>
              <a:ext uri="{FF2B5EF4-FFF2-40B4-BE49-F238E27FC236}">
                <a16:creationId xmlns:a16="http://schemas.microsoft.com/office/drawing/2014/main" id="{C780B0F8-9590-A44A-E33E-01466ECFC733}"/>
              </a:ext>
            </a:extLst>
          </p:cNvPr>
          <p:cNvSpPr/>
          <p:nvPr/>
        </p:nvSpPr>
        <p:spPr>
          <a:xfrm>
            <a:off x="1639529" y="332507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p27">
            <a:extLst>
              <a:ext uri="{FF2B5EF4-FFF2-40B4-BE49-F238E27FC236}">
                <a16:creationId xmlns:a16="http://schemas.microsoft.com/office/drawing/2014/main" id="{42F4DB9C-4EED-C5CA-E9E2-60E383AF53CF}"/>
              </a:ext>
            </a:extLst>
          </p:cNvPr>
          <p:cNvSpPr/>
          <p:nvPr/>
        </p:nvSpPr>
        <p:spPr>
          <a:xfrm>
            <a:off x="1799575" y="385684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p27">
            <a:extLst>
              <a:ext uri="{FF2B5EF4-FFF2-40B4-BE49-F238E27FC236}">
                <a16:creationId xmlns:a16="http://schemas.microsoft.com/office/drawing/2014/main" id="{A9CE90CD-67C9-4ACB-B067-21ECB3D05552}"/>
              </a:ext>
            </a:extLst>
          </p:cNvPr>
          <p:cNvSpPr/>
          <p:nvPr/>
        </p:nvSpPr>
        <p:spPr>
          <a:xfrm>
            <a:off x="1123495" y="293235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p27">
            <a:extLst>
              <a:ext uri="{FF2B5EF4-FFF2-40B4-BE49-F238E27FC236}">
                <a16:creationId xmlns:a16="http://schemas.microsoft.com/office/drawing/2014/main" id="{8E1F3259-A9C0-7EEF-6058-F9D49235AB6C}"/>
              </a:ext>
            </a:extLst>
          </p:cNvPr>
          <p:cNvSpPr/>
          <p:nvPr/>
        </p:nvSpPr>
        <p:spPr>
          <a:xfrm>
            <a:off x="1123495"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p27">
            <a:extLst>
              <a:ext uri="{FF2B5EF4-FFF2-40B4-BE49-F238E27FC236}">
                <a16:creationId xmlns:a16="http://schemas.microsoft.com/office/drawing/2014/main" id="{FB58260F-91A8-4EF4-A637-F616E28CEC65}"/>
              </a:ext>
            </a:extLst>
          </p:cNvPr>
          <p:cNvSpPr/>
          <p:nvPr/>
        </p:nvSpPr>
        <p:spPr>
          <a:xfrm>
            <a:off x="1123495"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p27">
            <a:extLst>
              <a:ext uri="{FF2B5EF4-FFF2-40B4-BE49-F238E27FC236}">
                <a16:creationId xmlns:a16="http://schemas.microsoft.com/office/drawing/2014/main" id="{9CFD7836-5BEA-FECF-522F-5F33536E66CC}"/>
              </a:ext>
            </a:extLst>
          </p:cNvPr>
          <p:cNvSpPr/>
          <p:nvPr/>
        </p:nvSpPr>
        <p:spPr>
          <a:xfrm>
            <a:off x="1123495"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0;p27">
            <a:extLst>
              <a:ext uri="{FF2B5EF4-FFF2-40B4-BE49-F238E27FC236}">
                <a16:creationId xmlns:a16="http://schemas.microsoft.com/office/drawing/2014/main" id="{8BEA97AD-3162-F373-BA35-78E3ABEA02D7}"/>
              </a:ext>
            </a:extLst>
          </p:cNvPr>
          <p:cNvSpPr/>
          <p:nvPr/>
        </p:nvSpPr>
        <p:spPr>
          <a:xfrm>
            <a:off x="1123495" y="332507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27">
            <a:extLst>
              <a:ext uri="{FF2B5EF4-FFF2-40B4-BE49-F238E27FC236}">
                <a16:creationId xmlns:a16="http://schemas.microsoft.com/office/drawing/2014/main" id="{B969C0CD-72E1-73DD-C90C-4F4732477B65}"/>
              </a:ext>
            </a:extLst>
          </p:cNvPr>
          <p:cNvSpPr/>
          <p:nvPr/>
        </p:nvSpPr>
        <p:spPr>
          <a:xfrm>
            <a:off x="2326989"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27">
            <a:extLst>
              <a:ext uri="{FF2B5EF4-FFF2-40B4-BE49-F238E27FC236}">
                <a16:creationId xmlns:a16="http://schemas.microsoft.com/office/drawing/2014/main" id="{1BAF26AC-AC56-ECCF-B158-DBF0BEB4E477}"/>
              </a:ext>
            </a:extLst>
          </p:cNvPr>
          <p:cNvSpPr/>
          <p:nvPr/>
        </p:nvSpPr>
        <p:spPr>
          <a:xfrm>
            <a:off x="2326989" y="316938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27">
            <a:extLst>
              <a:ext uri="{FF2B5EF4-FFF2-40B4-BE49-F238E27FC236}">
                <a16:creationId xmlns:a16="http://schemas.microsoft.com/office/drawing/2014/main" id="{42772026-894C-AAA8-F47F-B4FC67B4AC78}"/>
              </a:ext>
            </a:extLst>
          </p:cNvPr>
          <p:cNvSpPr/>
          <p:nvPr/>
        </p:nvSpPr>
        <p:spPr>
          <a:xfrm>
            <a:off x="2326989" y="332507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4;p27">
            <a:extLst>
              <a:ext uri="{FF2B5EF4-FFF2-40B4-BE49-F238E27FC236}">
                <a16:creationId xmlns:a16="http://schemas.microsoft.com/office/drawing/2014/main" id="{3B3ADE55-7BE8-7222-2E44-432F5E098331}"/>
              </a:ext>
            </a:extLst>
          </p:cNvPr>
          <p:cNvSpPr/>
          <p:nvPr/>
        </p:nvSpPr>
        <p:spPr>
          <a:xfrm>
            <a:off x="2842997" y="293235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25;p27">
            <a:extLst>
              <a:ext uri="{FF2B5EF4-FFF2-40B4-BE49-F238E27FC236}">
                <a16:creationId xmlns:a16="http://schemas.microsoft.com/office/drawing/2014/main" id="{A5BA7789-74FC-C184-54E9-99DC8F750EB1}"/>
              </a:ext>
            </a:extLst>
          </p:cNvPr>
          <p:cNvSpPr/>
          <p:nvPr/>
        </p:nvSpPr>
        <p:spPr>
          <a:xfrm>
            <a:off x="2326989"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26;p27">
            <a:extLst>
              <a:ext uri="{FF2B5EF4-FFF2-40B4-BE49-F238E27FC236}">
                <a16:creationId xmlns:a16="http://schemas.microsoft.com/office/drawing/2014/main" id="{7624EBCE-9CBA-E61F-300B-A11568F5518F}"/>
              </a:ext>
            </a:extLst>
          </p:cNvPr>
          <p:cNvSpPr/>
          <p:nvPr/>
        </p:nvSpPr>
        <p:spPr>
          <a:xfrm>
            <a:off x="2326989"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27;p27">
            <a:extLst>
              <a:ext uri="{FF2B5EF4-FFF2-40B4-BE49-F238E27FC236}">
                <a16:creationId xmlns:a16="http://schemas.microsoft.com/office/drawing/2014/main" id="{58326133-2F06-4AA4-6C9C-84E3ABF43497}"/>
              </a:ext>
            </a:extLst>
          </p:cNvPr>
          <p:cNvSpPr/>
          <p:nvPr/>
        </p:nvSpPr>
        <p:spPr>
          <a:xfrm>
            <a:off x="2842997" y="363643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28;p27">
            <a:extLst>
              <a:ext uri="{FF2B5EF4-FFF2-40B4-BE49-F238E27FC236}">
                <a16:creationId xmlns:a16="http://schemas.microsoft.com/office/drawing/2014/main" id="{71E20A89-E18D-DB6F-FFCF-4C5E51706A6C}"/>
              </a:ext>
            </a:extLst>
          </p:cNvPr>
          <p:cNvSpPr/>
          <p:nvPr/>
        </p:nvSpPr>
        <p:spPr>
          <a:xfrm>
            <a:off x="2670706" y="293235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29;p27">
            <a:extLst>
              <a:ext uri="{FF2B5EF4-FFF2-40B4-BE49-F238E27FC236}">
                <a16:creationId xmlns:a16="http://schemas.microsoft.com/office/drawing/2014/main" id="{93B1DF9C-FDA6-91B6-7219-EAFD25B2BCF7}"/>
              </a:ext>
            </a:extLst>
          </p:cNvPr>
          <p:cNvSpPr/>
          <p:nvPr/>
        </p:nvSpPr>
        <p:spPr>
          <a:xfrm>
            <a:off x="2670706" y="316938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30;p27">
            <a:extLst>
              <a:ext uri="{FF2B5EF4-FFF2-40B4-BE49-F238E27FC236}">
                <a16:creationId xmlns:a16="http://schemas.microsoft.com/office/drawing/2014/main" id="{6D8B5519-891C-C822-7180-641038E5756A}"/>
              </a:ext>
            </a:extLst>
          </p:cNvPr>
          <p:cNvSpPr/>
          <p:nvPr/>
        </p:nvSpPr>
        <p:spPr>
          <a:xfrm>
            <a:off x="2670706" y="302593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31;p27">
            <a:extLst>
              <a:ext uri="{FF2B5EF4-FFF2-40B4-BE49-F238E27FC236}">
                <a16:creationId xmlns:a16="http://schemas.microsoft.com/office/drawing/2014/main" id="{BEDBD050-E7F9-E637-5AAA-4ED5938AE201}"/>
              </a:ext>
            </a:extLst>
          </p:cNvPr>
          <p:cNvSpPr/>
          <p:nvPr/>
        </p:nvSpPr>
        <p:spPr>
          <a:xfrm>
            <a:off x="2670706" y="332507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2;p27">
            <a:extLst>
              <a:ext uri="{FF2B5EF4-FFF2-40B4-BE49-F238E27FC236}">
                <a16:creationId xmlns:a16="http://schemas.microsoft.com/office/drawing/2014/main" id="{BB953AD8-C291-7A3C-3DDC-7C080C0939CD}"/>
              </a:ext>
            </a:extLst>
          </p:cNvPr>
          <p:cNvSpPr/>
          <p:nvPr/>
        </p:nvSpPr>
        <p:spPr>
          <a:xfrm>
            <a:off x="2670706" y="363643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3;p27">
            <a:extLst>
              <a:ext uri="{FF2B5EF4-FFF2-40B4-BE49-F238E27FC236}">
                <a16:creationId xmlns:a16="http://schemas.microsoft.com/office/drawing/2014/main" id="{E8371B72-9B35-1A1A-0F9A-7AC9FD746785}"/>
              </a:ext>
            </a:extLst>
          </p:cNvPr>
          <p:cNvSpPr/>
          <p:nvPr/>
        </p:nvSpPr>
        <p:spPr>
          <a:xfrm>
            <a:off x="2670706" y="348074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4;p27">
            <a:extLst>
              <a:ext uri="{FF2B5EF4-FFF2-40B4-BE49-F238E27FC236}">
                <a16:creationId xmlns:a16="http://schemas.microsoft.com/office/drawing/2014/main" id="{223495EA-4014-B6F5-6D96-33530676F093}"/>
              </a:ext>
            </a:extLst>
          </p:cNvPr>
          <p:cNvSpPr/>
          <p:nvPr/>
        </p:nvSpPr>
        <p:spPr>
          <a:xfrm>
            <a:off x="3014422"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35;p27">
            <a:extLst>
              <a:ext uri="{FF2B5EF4-FFF2-40B4-BE49-F238E27FC236}">
                <a16:creationId xmlns:a16="http://schemas.microsoft.com/office/drawing/2014/main" id="{EFB4CDB1-BE57-C900-E0EF-DEDE0A31F21A}"/>
              </a:ext>
            </a:extLst>
          </p:cNvPr>
          <p:cNvSpPr/>
          <p:nvPr/>
        </p:nvSpPr>
        <p:spPr>
          <a:xfrm>
            <a:off x="2842997" y="348074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36;p27">
            <a:extLst>
              <a:ext uri="{FF2B5EF4-FFF2-40B4-BE49-F238E27FC236}">
                <a16:creationId xmlns:a16="http://schemas.microsoft.com/office/drawing/2014/main" id="{A36AB639-E662-7CB2-6E21-B3DD7F4C42BF}"/>
              </a:ext>
            </a:extLst>
          </p:cNvPr>
          <p:cNvSpPr/>
          <p:nvPr/>
        </p:nvSpPr>
        <p:spPr>
          <a:xfrm>
            <a:off x="2499280" y="293235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37;p27">
            <a:extLst>
              <a:ext uri="{FF2B5EF4-FFF2-40B4-BE49-F238E27FC236}">
                <a16:creationId xmlns:a16="http://schemas.microsoft.com/office/drawing/2014/main" id="{1F0E59D7-D5A2-8648-ACCB-C0C32B146458}"/>
              </a:ext>
            </a:extLst>
          </p:cNvPr>
          <p:cNvSpPr/>
          <p:nvPr/>
        </p:nvSpPr>
        <p:spPr>
          <a:xfrm>
            <a:off x="2842997" y="316938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38;p27">
            <a:extLst>
              <a:ext uri="{FF2B5EF4-FFF2-40B4-BE49-F238E27FC236}">
                <a16:creationId xmlns:a16="http://schemas.microsoft.com/office/drawing/2014/main" id="{2ECC9E3F-0EA3-77FF-0964-656DD7C46F01}"/>
              </a:ext>
            </a:extLst>
          </p:cNvPr>
          <p:cNvSpPr/>
          <p:nvPr/>
        </p:nvSpPr>
        <p:spPr>
          <a:xfrm>
            <a:off x="2842997" y="302593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39;p27">
            <a:extLst>
              <a:ext uri="{FF2B5EF4-FFF2-40B4-BE49-F238E27FC236}">
                <a16:creationId xmlns:a16="http://schemas.microsoft.com/office/drawing/2014/main" id="{CACE9BD4-E608-95E7-A890-9272CB739E3A}"/>
              </a:ext>
            </a:extLst>
          </p:cNvPr>
          <p:cNvSpPr/>
          <p:nvPr/>
        </p:nvSpPr>
        <p:spPr>
          <a:xfrm>
            <a:off x="3014422"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0;p27">
            <a:extLst>
              <a:ext uri="{FF2B5EF4-FFF2-40B4-BE49-F238E27FC236}">
                <a16:creationId xmlns:a16="http://schemas.microsoft.com/office/drawing/2014/main" id="{02FC941D-FE34-35D1-5988-34678AA21EC1}"/>
              </a:ext>
            </a:extLst>
          </p:cNvPr>
          <p:cNvSpPr/>
          <p:nvPr/>
        </p:nvSpPr>
        <p:spPr>
          <a:xfrm>
            <a:off x="2842997" y="332507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1;p27">
            <a:extLst>
              <a:ext uri="{FF2B5EF4-FFF2-40B4-BE49-F238E27FC236}">
                <a16:creationId xmlns:a16="http://schemas.microsoft.com/office/drawing/2014/main" id="{F3CDE147-9BA4-599B-F04E-6AA994EF7FB2}"/>
              </a:ext>
            </a:extLst>
          </p:cNvPr>
          <p:cNvSpPr/>
          <p:nvPr/>
        </p:nvSpPr>
        <p:spPr>
          <a:xfrm>
            <a:off x="3014422"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2;p27">
            <a:extLst>
              <a:ext uri="{FF2B5EF4-FFF2-40B4-BE49-F238E27FC236}">
                <a16:creationId xmlns:a16="http://schemas.microsoft.com/office/drawing/2014/main" id="{FD7F15E7-CC8F-44C8-CE84-4DED733923A2}"/>
              </a:ext>
            </a:extLst>
          </p:cNvPr>
          <p:cNvSpPr/>
          <p:nvPr/>
        </p:nvSpPr>
        <p:spPr>
          <a:xfrm>
            <a:off x="2499280" y="332507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3;p27">
            <a:extLst>
              <a:ext uri="{FF2B5EF4-FFF2-40B4-BE49-F238E27FC236}">
                <a16:creationId xmlns:a16="http://schemas.microsoft.com/office/drawing/2014/main" id="{CE578010-A28A-D87F-9ABC-58F60138E475}"/>
              </a:ext>
            </a:extLst>
          </p:cNvPr>
          <p:cNvSpPr/>
          <p:nvPr/>
        </p:nvSpPr>
        <p:spPr>
          <a:xfrm>
            <a:off x="2499280" y="348074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4;p27">
            <a:extLst>
              <a:ext uri="{FF2B5EF4-FFF2-40B4-BE49-F238E27FC236}">
                <a16:creationId xmlns:a16="http://schemas.microsoft.com/office/drawing/2014/main" id="{E85313FC-7BEE-B1C3-E71E-B9CF0C516360}"/>
              </a:ext>
            </a:extLst>
          </p:cNvPr>
          <p:cNvSpPr/>
          <p:nvPr/>
        </p:nvSpPr>
        <p:spPr>
          <a:xfrm>
            <a:off x="2499280" y="302593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45;p27">
            <a:extLst>
              <a:ext uri="{FF2B5EF4-FFF2-40B4-BE49-F238E27FC236}">
                <a16:creationId xmlns:a16="http://schemas.microsoft.com/office/drawing/2014/main" id="{A35A33BE-74A9-B709-10DE-22C5B9A02C40}"/>
              </a:ext>
            </a:extLst>
          </p:cNvPr>
          <p:cNvSpPr/>
          <p:nvPr/>
        </p:nvSpPr>
        <p:spPr>
          <a:xfrm>
            <a:off x="2499280" y="316938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46;p27">
            <a:extLst>
              <a:ext uri="{FF2B5EF4-FFF2-40B4-BE49-F238E27FC236}">
                <a16:creationId xmlns:a16="http://schemas.microsoft.com/office/drawing/2014/main" id="{9095A325-5F22-0E0D-A953-D8D4205B4A33}"/>
              </a:ext>
            </a:extLst>
          </p:cNvPr>
          <p:cNvSpPr/>
          <p:nvPr/>
        </p:nvSpPr>
        <p:spPr>
          <a:xfrm>
            <a:off x="3170116" y="273733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47;p27">
            <a:extLst>
              <a:ext uri="{FF2B5EF4-FFF2-40B4-BE49-F238E27FC236}">
                <a16:creationId xmlns:a16="http://schemas.microsoft.com/office/drawing/2014/main" id="{B89B7CDE-0E9F-FD8A-EBEC-32583E2163C1}"/>
              </a:ext>
            </a:extLst>
          </p:cNvPr>
          <p:cNvSpPr/>
          <p:nvPr/>
        </p:nvSpPr>
        <p:spPr>
          <a:xfrm>
            <a:off x="3170116" y="273733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48;p27">
            <a:extLst>
              <a:ext uri="{FF2B5EF4-FFF2-40B4-BE49-F238E27FC236}">
                <a16:creationId xmlns:a16="http://schemas.microsoft.com/office/drawing/2014/main" id="{8DC1D320-8974-771F-DCC9-92F1549891F6}"/>
              </a:ext>
            </a:extLst>
          </p:cNvPr>
          <p:cNvSpPr/>
          <p:nvPr/>
        </p:nvSpPr>
        <p:spPr>
          <a:xfrm>
            <a:off x="3180604" y="274695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49;p27">
            <a:extLst>
              <a:ext uri="{FF2B5EF4-FFF2-40B4-BE49-F238E27FC236}">
                <a16:creationId xmlns:a16="http://schemas.microsoft.com/office/drawing/2014/main" id="{4B1A5CDB-2CC6-D6AB-0178-434FCFD19A88}"/>
              </a:ext>
            </a:extLst>
          </p:cNvPr>
          <p:cNvSpPr/>
          <p:nvPr/>
        </p:nvSpPr>
        <p:spPr>
          <a:xfrm>
            <a:off x="3180604" y="279241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0;p27">
            <a:extLst>
              <a:ext uri="{FF2B5EF4-FFF2-40B4-BE49-F238E27FC236}">
                <a16:creationId xmlns:a16="http://schemas.microsoft.com/office/drawing/2014/main" id="{D3FD1307-2785-9D73-B9A3-B36C3D8C43A2}"/>
              </a:ext>
            </a:extLst>
          </p:cNvPr>
          <p:cNvSpPr/>
          <p:nvPr/>
        </p:nvSpPr>
        <p:spPr>
          <a:xfrm>
            <a:off x="653622" y="266654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1;p27">
            <a:extLst>
              <a:ext uri="{FF2B5EF4-FFF2-40B4-BE49-F238E27FC236}">
                <a16:creationId xmlns:a16="http://schemas.microsoft.com/office/drawing/2014/main" id="{7C1E0428-B72E-BD15-39BA-87B2F09220C0}"/>
              </a:ext>
            </a:extLst>
          </p:cNvPr>
          <p:cNvSpPr/>
          <p:nvPr/>
        </p:nvSpPr>
        <p:spPr>
          <a:xfrm>
            <a:off x="771680" y="266654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2;p27">
            <a:extLst>
              <a:ext uri="{FF2B5EF4-FFF2-40B4-BE49-F238E27FC236}">
                <a16:creationId xmlns:a16="http://schemas.microsoft.com/office/drawing/2014/main" id="{BEA81107-C29C-A061-E551-4D93C5CEDCD1}"/>
              </a:ext>
            </a:extLst>
          </p:cNvPr>
          <p:cNvSpPr/>
          <p:nvPr/>
        </p:nvSpPr>
        <p:spPr>
          <a:xfrm>
            <a:off x="889707" y="266654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3;p27">
            <a:extLst>
              <a:ext uri="{FF2B5EF4-FFF2-40B4-BE49-F238E27FC236}">
                <a16:creationId xmlns:a16="http://schemas.microsoft.com/office/drawing/2014/main" id="{32EE393D-6FE2-F6F1-87E3-00B00C0EBC6B}"/>
              </a:ext>
            </a:extLst>
          </p:cNvPr>
          <p:cNvSpPr/>
          <p:nvPr/>
        </p:nvSpPr>
        <p:spPr>
          <a:xfrm>
            <a:off x="2166051" y="229214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4;p27">
            <a:extLst>
              <a:ext uri="{FF2B5EF4-FFF2-40B4-BE49-F238E27FC236}">
                <a16:creationId xmlns:a16="http://schemas.microsoft.com/office/drawing/2014/main" id="{BE5C3D04-5590-FA4A-D8DF-D86CC4ABCFF3}"/>
              </a:ext>
            </a:extLst>
          </p:cNvPr>
          <p:cNvSpPr/>
          <p:nvPr/>
        </p:nvSpPr>
        <p:spPr>
          <a:xfrm>
            <a:off x="2815020" y="229941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55;p27">
            <a:extLst>
              <a:ext uri="{FF2B5EF4-FFF2-40B4-BE49-F238E27FC236}">
                <a16:creationId xmlns:a16="http://schemas.microsoft.com/office/drawing/2014/main" id="{D41B7BC1-E777-E9E4-86FE-03343B29FAA2}"/>
              </a:ext>
            </a:extLst>
          </p:cNvPr>
          <p:cNvSpPr/>
          <p:nvPr/>
        </p:nvSpPr>
        <p:spPr>
          <a:xfrm>
            <a:off x="2942711" y="229941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56;p27">
            <a:extLst>
              <a:ext uri="{FF2B5EF4-FFF2-40B4-BE49-F238E27FC236}">
                <a16:creationId xmlns:a16="http://schemas.microsoft.com/office/drawing/2014/main" id="{9FF5AD0F-6B87-444D-FF94-2F1F71135B29}"/>
              </a:ext>
            </a:extLst>
          </p:cNvPr>
          <p:cNvSpPr/>
          <p:nvPr/>
        </p:nvSpPr>
        <p:spPr>
          <a:xfrm>
            <a:off x="2654082" y="248833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57;p27">
            <a:extLst>
              <a:ext uri="{FF2B5EF4-FFF2-40B4-BE49-F238E27FC236}">
                <a16:creationId xmlns:a16="http://schemas.microsoft.com/office/drawing/2014/main" id="{19A62B16-C6F5-F065-8189-9C234B062EFE}"/>
              </a:ext>
            </a:extLst>
          </p:cNvPr>
          <p:cNvSpPr/>
          <p:nvPr/>
        </p:nvSpPr>
        <p:spPr>
          <a:xfrm>
            <a:off x="3177982" y="255482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58;p27">
            <a:extLst>
              <a:ext uri="{FF2B5EF4-FFF2-40B4-BE49-F238E27FC236}">
                <a16:creationId xmlns:a16="http://schemas.microsoft.com/office/drawing/2014/main" id="{1797EDC0-A240-44FD-CA7F-91DE8CBD73A3}"/>
              </a:ext>
            </a:extLst>
          </p:cNvPr>
          <p:cNvSpPr/>
          <p:nvPr/>
        </p:nvSpPr>
        <p:spPr>
          <a:xfrm>
            <a:off x="3034559" y="255482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59;p27">
            <a:extLst>
              <a:ext uri="{FF2B5EF4-FFF2-40B4-BE49-F238E27FC236}">
                <a16:creationId xmlns:a16="http://schemas.microsoft.com/office/drawing/2014/main" id="{2725B217-5E9D-6762-E258-DD8ABCCD68E9}"/>
              </a:ext>
            </a:extLst>
          </p:cNvPr>
          <p:cNvSpPr/>
          <p:nvPr/>
        </p:nvSpPr>
        <p:spPr>
          <a:xfrm>
            <a:off x="2924357" y="208776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60;p27">
            <a:extLst>
              <a:ext uri="{FF2B5EF4-FFF2-40B4-BE49-F238E27FC236}">
                <a16:creationId xmlns:a16="http://schemas.microsoft.com/office/drawing/2014/main" id="{43C19E7F-5854-8CF9-8E02-074E095D107F}"/>
              </a:ext>
            </a:extLst>
          </p:cNvPr>
          <p:cNvSpPr/>
          <p:nvPr/>
        </p:nvSpPr>
        <p:spPr>
          <a:xfrm>
            <a:off x="0" y="101193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61;p27">
            <a:extLst>
              <a:ext uri="{FF2B5EF4-FFF2-40B4-BE49-F238E27FC236}">
                <a16:creationId xmlns:a16="http://schemas.microsoft.com/office/drawing/2014/main" id="{AAF5F014-A544-ADCB-4C77-5D28550EA011}"/>
              </a:ext>
            </a:extLst>
          </p:cNvPr>
          <p:cNvSpPr/>
          <p:nvPr/>
        </p:nvSpPr>
        <p:spPr>
          <a:xfrm>
            <a:off x="0" y="101193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62;p27">
            <a:extLst>
              <a:ext uri="{FF2B5EF4-FFF2-40B4-BE49-F238E27FC236}">
                <a16:creationId xmlns:a16="http://schemas.microsoft.com/office/drawing/2014/main" id="{8A991363-63F8-7779-E4FA-8DFA3E277F6D}"/>
              </a:ext>
            </a:extLst>
          </p:cNvPr>
          <p:cNvSpPr/>
          <p:nvPr/>
        </p:nvSpPr>
        <p:spPr>
          <a:xfrm>
            <a:off x="105855" y="136912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63;p27">
            <a:extLst>
              <a:ext uri="{FF2B5EF4-FFF2-40B4-BE49-F238E27FC236}">
                <a16:creationId xmlns:a16="http://schemas.microsoft.com/office/drawing/2014/main" id="{58431871-9B4A-DF74-FD60-9A9083B9B531}"/>
              </a:ext>
            </a:extLst>
          </p:cNvPr>
          <p:cNvSpPr/>
          <p:nvPr/>
        </p:nvSpPr>
        <p:spPr>
          <a:xfrm>
            <a:off x="176049" y="144240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64;p27">
            <a:extLst>
              <a:ext uri="{FF2B5EF4-FFF2-40B4-BE49-F238E27FC236}">
                <a16:creationId xmlns:a16="http://schemas.microsoft.com/office/drawing/2014/main" id="{76FB9E3D-7434-55E5-EF5D-1A486ABF7541}"/>
              </a:ext>
            </a:extLst>
          </p:cNvPr>
          <p:cNvSpPr/>
          <p:nvPr/>
        </p:nvSpPr>
        <p:spPr>
          <a:xfrm>
            <a:off x="378547" y="144240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65;p27">
            <a:extLst>
              <a:ext uri="{FF2B5EF4-FFF2-40B4-BE49-F238E27FC236}">
                <a16:creationId xmlns:a16="http://schemas.microsoft.com/office/drawing/2014/main" id="{294B70FB-322B-B99B-92C7-672B1A243D95}"/>
              </a:ext>
            </a:extLst>
          </p:cNvPr>
          <p:cNvSpPr/>
          <p:nvPr/>
        </p:nvSpPr>
        <p:spPr>
          <a:xfrm>
            <a:off x="281874" y="144240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66;p27">
            <a:extLst>
              <a:ext uri="{FF2B5EF4-FFF2-40B4-BE49-F238E27FC236}">
                <a16:creationId xmlns:a16="http://schemas.microsoft.com/office/drawing/2014/main" id="{4C949D8B-8BDF-092B-65C0-167D7B241BE7}"/>
              </a:ext>
            </a:extLst>
          </p:cNvPr>
          <p:cNvSpPr/>
          <p:nvPr/>
        </p:nvSpPr>
        <p:spPr>
          <a:xfrm>
            <a:off x="481322" y="155328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67;p27">
            <a:extLst>
              <a:ext uri="{FF2B5EF4-FFF2-40B4-BE49-F238E27FC236}">
                <a16:creationId xmlns:a16="http://schemas.microsoft.com/office/drawing/2014/main" id="{818ECEDA-5338-CA67-DB96-1143666D807F}"/>
              </a:ext>
            </a:extLst>
          </p:cNvPr>
          <p:cNvSpPr/>
          <p:nvPr/>
        </p:nvSpPr>
        <p:spPr>
          <a:xfrm>
            <a:off x="529159" y="155328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68;p27">
            <a:extLst>
              <a:ext uri="{FF2B5EF4-FFF2-40B4-BE49-F238E27FC236}">
                <a16:creationId xmlns:a16="http://schemas.microsoft.com/office/drawing/2014/main" id="{3A335FC6-19D5-1D94-2C35-E58E1BF4DD20}"/>
              </a:ext>
            </a:extLst>
          </p:cNvPr>
          <p:cNvSpPr/>
          <p:nvPr/>
        </p:nvSpPr>
        <p:spPr>
          <a:xfrm>
            <a:off x="597339" y="155328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69;p27">
            <a:extLst>
              <a:ext uri="{FF2B5EF4-FFF2-40B4-BE49-F238E27FC236}">
                <a16:creationId xmlns:a16="http://schemas.microsoft.com/office/drawing/2014/main" id="{704C9ECA-6811-41A6-CE10-1EE8801A7630}"/>
              </a:ext>
            </a:extLst>
          </p:cNvPr>
          <p:cNvSpPr/>
          <p:nvPr/>
        </p:nvSpPr>
        <p:spPr>
          <a:xfrm>
            <a:off x="204542" y="168660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70;p27">
            <a:extLst>
              <a:ext uri="{FF2B5EF4-FFF2-40B4-BE49-F238E27FC236}">
                <a16:creationId xmlns:a16="http://schemas.microsoft.com/office/drawing/2014/main" id="{DFA86CAF-653C-7B65-F710-D9AA022E0E3B}"/>
              </a:ext>
            </a:extLst>
          </p:cNvPr>
          <p:cNvSpPr/>
          <p:nvPr/>
        </p:nvSpPr>
        <p:spPr>
          <a:xfrm>
            <a:off x="2046395" y="168660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71;p27">
            <a:extLst>
              <a:ext uri="{FF2B5EF4-FFF2-40B4-BE49-F238E27FC236}">
                <a16:creationId xmlns:a16="http://schemas.microsoft.com/office/drawing/2014/main" id="{F492E321-95B2-6819-BC57-9ED2D515D612}"/>
              </a:ext>
            </a:extLst>
          </p:cNvPr>
          <p:cNvSpPr/>
          <p:nvPr/>
        </p:nvSpPr>
        <p:spPr>
          <a:xfrm>
            <a:off x="2254995" y="168660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72;p27">
            <a:extLst>
              <a:ext uri="{FF2B5EF4-FFF2-40B4-BE49-F238E27FC236}">
                <a16:creationId xmlns:a16="http://schemas.microsoft.com/office/drawing/2014/main" id="{9B430FE1-81E3-054F-7C7C-9FDE41DA93A8}"/>
              </a:ext>
            </a:extLst>
          </p:cNvPr>
          <p:cNvSpPr/>
          <p:nvPr/>
        </p:nvSpPr>
        <p:spPr>
          <a:xfrm>
            <a:off x="204542" y="182296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73;p27">
            <a:extLst>
              <a:ext uri="{FF2B5EF4-FFF2-40B4-BE49-F238E27FC236}">
                <a16:creationId xmlns:a16="http://schemas.microsoft.com/office/drawing/2014/main" id="{76099B03-B151-E098-D6AC-CA85193BF887}"/>
              </a:ext>
            </a:extLst>
          </p:cNvPr>
          <p:cNvSpPr/>
          <p:nvPr/>
        </p:nvSpPr>
        <p:spPr>
          <a:xfrm>
            <a:off x="1452110" y="182296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74;p27">
            <a:extLst>
              <a:ext uri="{FF2B5EF4-FFF2-40B4-BE49-F238E27FC236}">
                <a16:creationId xmlns:a16="http://schemas.microsoft.com/office/drawing/2014/main" id="{19038600-0743-9689-0C82-D42AC4FB0035}"/>
              </a:ext>
            </a:extLst>
          </p:cNvPr>
          <p:cNvSpPr/>
          <p:nvPr/>
        </p:nvSpPr>
        <p:spPr>
          <a:xfrm>
            <a:off x="1118345" y="190133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75;p27">
            <a:extLst>
              <a:ext uri="{FF2B5EF4-FFF2-40B4-BE49-F238E27FC236}">
                <a16:creationId xmlns:a16="http://schemas.microsoft.com/office/drawing/2014/main" id="{12298B41-482C-3BAA-E864-4B556F202D37}"/>
              </a:ext>
            </a:extLst>
          </p:cNvPr>
          <p:cNvSpPr/>
          <p:nvPr/>
        </p:nvSpPr>
        <p:spPr>
          <a:xfrm>
            <a:off x="939245" y="190133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76;p27">
            <a:extLst>
              <a:ext uri="{FF2B5EF4-FFF2-40B4-BE49-F238E27FC236}">
                <a16:creationId xmlns:a16="http://schemas.microsoft.com/office/drawing/2014/main" id="{655D65BA-9A28-A4E9-77F7-C71774184AE3}"/>
              </a:ext>
            </a:extLst>
          </p:cNvPr>
          <p:cNvSpPr/>
          <p:nvPr/>
        </p:nvSpPr>
        <p:spPr>
          <a:xfrm>
            <a:off x="747943" y="190133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77;p27">
            <a:extLst>
              <a:ext uri="{FF2B5EF4-FFF2-40B4-BE49-F238E27FC236}">
                <a16:creationId xmlns:a16="http://schemas.microsoft.com/office/drawing/2014/main" id="{BF497351-F9AD-4EEE-816F-6CA44605B8C2}"/>
              </a:ext>
            </a:extLst>
          </p:cNvPr>
          <p:cNvSpPr/>
          <p:nvPr/>
        </p:nvSpPr>
        <p:spPr>
          <a:xfrm>
            <a:off x="557647" y="190133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78;p27">
            <a:extLst>
              <a:ext uri="{FF2B5EF4-FFF2-40B4-BE49-F238E27FC236}">
                <a16:creationId xmlns:a16="http://schemas.microsoft.com/office/drawing/2014/main" id="{9B4266F0-4E24-452F-AFED-5C1CFCB610A3}"/>
              </a:ext>
            </a:extLst>
          </p:cNvPr>
          <p:cNvSpPr/>
          <p:nvPr/>
        </p:nvSpPr>
        <p:spPr>
          <a:xfrm>
            <a:off x="366345" y="190133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79;p27">
            <a:extLst>
              <a:ext uri="{FF2B5EF4-FFF2-40B4-BE49-F238E27FC236}">
                <a16:creationId xmlns:a16="http://schemas.microsoft.com/office/drawing/2014/main" id="{60124C28-A947-0BDE-320C-597EDAB8CEBD}"/>
              </a:ext>
            </a:extLst>
          </p:cNvPr>
          <p:cNvSpPr/>
          <p:nvPr/>
        </p:nvSpPr>
        <p:spPr>
          <a:xfrm>
            <a:off x="366345" y="199696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580;p27">
            <a:extLst>
              <a:ext uri="{FF2B5EF4-FFF2-40B4-BE49-F238E27FC236}">
                <a16:creationId xmlns:a16="http://schemas.microsoft.com/office/drawing/2014/main" id="{D453F75B-8EBD-3F2A-AF70-885795127A7F}"/>
              </a:ext>
            </a:extLst>
          </p:cNvPr>
          <p:cNvSpPr/>
          <p:nvPr/>
        </p:nvSpPr>
        <p:spPr>
          <a:xfrm>
            <a:off x="204542" y="190133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81;p27">
            <a:extLst>
              <a:ext uri="{FF2B5EF4-FFF2-40B4-BE49-F238E27FC236}">
                <a16:creationId xmlns:a16="http://schemas.microsoft.com/office/drawing/2014/main" id="{71967830-4E82-7EA8-72FB-6DD9164A4E73}"/>
              </a:ext>
            </a:extLst>
          </p:cNvPr>
          <p:cNvSpPr/>
          <p:nvPr/>
        </p:nvSpPr>
        <p:spPr>
          <a:xfrm>
            <a:off x="204542" y="199696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582;p27">
            <a:extLst>
              <a:ext uri="{FF2B5EF4-FFF2-40B4-BE49-F238E27FC236}">
                <a16:creationId xmlns:a16="http://schemas.microsoft.com/office/drawing/2014/main" id="{E58FA919-FE50-F2DC-54A0-5DD1D51A9F91}"/>
              </a:ext>
            </a:extLst>
          </p:cNvPr>
          <p:cNvSpPr/>
          <p:nvPr/>
        </p:nvSpPr>
        <p:spPr>
          <a:xfrm>
            <a:off x="204542" y="209263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83;p27">
            <a:extLst>
              <a:ext uri="{FF2B5EF4-FFF2-40B4-BE49-F238E27FC236}">
                <a16:creationId xmlns:a16="http://schemas.microsoft.com/office/drawing/2014/main" id="{8931700E-61D9-B3BD-240F-A189DF2D180E}"/>
              </a:ext>
            </a:extLst>
          </p:cNvPr>
          <p:cNvSpPr/>
          <p:nvPr/>
        </p:nvSpPr>
        <p:spPr>
          <a:xfrm>
            <a:off x="204542" y="218826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584;p27">
            <a:extLst>
              <a:ext uri="{FF2B5EF4-FFF2-40B4-BE49-F238E27FC236}">
                <a16:creationId xmlns:a16="http://schemas.microsoft.com/office/drawing/2014/main" id="{9168283D-4C18-5702-1AAC-1A5A3EBE4C0F}"/>
              </a:ext>
            </a:extLst>
          </p:cNvPr>
          <p:cNvSpPr/>
          <p:nvPr/>
        </p:nvSpPr>
        <p:spPr>
          <a:xfrm>
            <a:off x="2113539" y="199696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85;p27">
            <a:extLst>
              <a:ext uri="{FF2B5EF4-FFF2-40B4-BE49-F238E27FC236}">
                <a16:creationId xmlns:a16="http://schemas.microsoft.com/office/drawing/2014/main" id="{3F44430C-C800-2F06-C628-25AA7FD87F6E}"/>
              </a:ext>
            </a:extLst>
          </p:cNvPr>
          <p:cNvSpPr/>
          <p:nvPr/>
        </p:nvSpPr>
        <p:spPr>
          <a:xfrm>
            <a:off x="362288" y="209263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86;p27">
            <a:extLst>
              <a:ext uri="{FF2B5EF4-FFF2-40B4-BE49-F238E27FC236}">
                <a16:creationId xmlns:a16="http://schemas.microsoft.com/office/drawing/2014/main" id="{FAFBA684-ADDF-803B-7132-AF8D71631C50}"/>
              </a:ext>
            </a:extLst>
          </p:cNvPr>
          <p:cNvSpPr/>
          <p:nvPr/>
        </p:nvSpPr>
        <p:spPr>
          <a:xfrm>
            <a:off x="362288" y="219031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87;p27">
            <a:extLst>
              <a:ext uri="{FF2B5EF4-FFF2-40B4-BE49-F238E27FC236}">
                <a16:creationId xmlns:a16="http://schemas.microsoft.com/office/drawing/2014/main" id="{2C655312-58E9-1018-AD6B-60CF680361B1}"/>
              </a:ext>
            </a:extLst>
          </p:cNvPr>
          <p:cNvSpPr/>
          <p:nvPr/>
        </p:nvSpPr>
        <p:spPr>
          <a:xfrm>
            <a:off x="362288" y="228903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88;p27">
            <a:extLst>
              <a:ext uri="{FF2B5EF4-FFF2-40B4-BE49-F238E27FC236}">
                <a16:creationId xmlns:a16="http://schemas.microsoft.com/office/drawing/2014/main" id="{0E72EACF-2F0E-CAD4-C2AB-2903C2703441}"/>
              </a:ext>
            </a:extLst>
          </p:cNvPr>
          <p:cNvSpPr/>
          <p:nvPr/>
        </p:nvSpPr>
        <p:spPr>
          <a:xfrm>
            <a:off x="362288" y="238671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89;p27">
            <a:extLst>
              <a:ext uri="{FF2B5EF4-FFF2-40B4-BE49-F238E27FC236}">
                <a16:creationId xmlns:a16="http://schemas.microsoft.com/office/drawing/2014/main" id="{0C9E9415-41A8-3936-F160-CDFF1140189B}"/>
              </a:ext>
            </a:extLst>
          </p:cNvPr>
          <p:cNvSpPr/>
          <p:nvPr/>
        </p:nvSpPr>
        <p:spPr>
          <a:xfrm>
            <a:off x="1118345" y="238671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590;p27">
            <a:extLst>
              <a:ext uri="{FF2B5EF4-FFF2-40B4-BE49-F238E27FC236}">
                <a16:creationId xmlns:a16="http://schemas.microsoft.com/office/drawing/2014/main" id="{4D9D7850-DAC8-1225-5243-D2F43E319057}"/>
              </a:ext>
            </a:extLst>
          </p:cNvPr>
          <p:cNvSpPr/>
          <p:nvPr/>
        </p:nvSpPr>
        <p:spPr>
          <a:xfrm>
            <a:off x="1668855" y="228903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91;p27">
            <a:extLst>
              <a:ext uri="{FF2B5EF4-FFF2-40B4-BE49-F238E27FC236}">
                <a16:creationId xmlns:a16="http://schemas.microsoft.com/office/drawing/2014/main" id="{089EA7D1-44D3-AB96-BCF5-AC0C817868F1}"/>
              </a:ext>
            </a:extLst>
          </p:cNvPr>
          <p:cNvSpPr/>
          <p:nvPr/>
        </p:nvSpPr>
        <p:spPr>
          <a:xfrm>
            <a:off x="1896794" y="218826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92;p27">
            <a:extLst>
              <a:ext uri="{FF2B5EF4-FFF2-40B4-BE49-F238E27FC236}">
                <a16:creationId xmlns:a16="http://schemas.microsoft.com/office/drawing/2014/main" id="{B9040759-FB30-E173-E80D-B614DDC7931A}"/>
              </a:ext>
            </a:extLst>
          </p:cNvPr>
          <p:cNvSpPr/>
          <p:nvPr/>
        </p:nvSpPr>
        <p:spPr>
          <a:xfrm>
            <a:off x="2609482" y="127523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93;p27">
            <a:extLst>
              <a:ext uri="{FF2B5EF4-FFF2-40B4-BE49-F238E27FC236}">
                <a16:creationId xmlns:a16="http://schemas.microsoft.com/office/drawing/2014/main" id="{F91BA511-3BB2-CB40-3102-F11CBD69602D}"/>
              </a:ext>
            </a:extLst>
          </p:cNvPr>
          <p:cNvSpPr/>
          <p:nvPr/>
        </p:nvSpPr>
        <p:spPr>
          <a:xfrm>
            <a:off x="2609482" y="127523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94;p27">
            <a:extLst>
              <a:ext uri="{FF2B5EF4-FFF2-40B4-BE49-F238E27FC236}">
                <a16:creationId xmlns:a16="http://schemas.microsoft.com/office/drawing/2014/main" id="{4C10D2F6-737C-C1E7-D42B-DBBB695C0869}"/>
              </a:ext>
            </a:extLst>
          </p:cNvPr>
          <p:cNvSpPr/>
          <p:nvPr/>
        </p:nvSpPr>
        <p:spPr>
          <a:xfrm>
            <a:off x="2669840" y="147991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95;p27">
            <a:extLst>
              <a:ext uri="{FF2B5EF4-FFF2-40B4-BE49-F238E27FC236}">
                <a16:creationId xmlns:a16="http://schemas.microsoft.com/office/drawing/2014/main" id="{2A0CABEE-E900-20E0-4CDA-077E4E680EBE}"/>
              </a:ext>
            </a:extLst>
          </p:cNvPr>
          <p:cNvSpPr/>
          <p:nvPr/>
        </p:nvSpPr>
        <p:spPr>
          <a:xfrm>
            <a:off x="2912978" y="132770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96;p27">
            <a:extLst>
              <a:ext uri="{FF2B5EF4-FFF2-40B4-BE49-F238E27FC236}">
                <a16:creationId xmlns:a16="http://schemas.microsoft.com/office/drawing/2014/main" id="{A576FF6B-E24A-FEAC-686F-7DBD0ECDC772}"/>
              </a:ext>
            </a:extLst>
          </p:cNvPr>
          <p:cNvSpPr/>
          <p:nvPr/>
        </p:nvSpPr>
        <p:spPr>
          <a:xfrm>
            <a:off x="2717928" y="165306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97;p27">
            <a:extLst>
              <a:ext uri="{FF2B5EF4-FFF2-40B4-BE49-F238E27FC236}">
                <a16:creationId xmlns:a16="http://schemas.microsoft.com/office/drawing/2014/main" id="{7D82BC9C-9E17-52E3-F59B-5F41157BF969}"/>
              </a:ext>
            </a:extLst>
          </p:cNvPr>
          <p:cNvSpPr/>
          <p:nvPr/>
        </p:nvSpPr>
        <p:spPr>
          <a:xfrm>
            <a:off x="3469233" y="165306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98;p27">
            <a:extLst>
              <a:ext uri="{FF2B5EF4-FFF2-40B4-BE49-F238E27FC236}">
                <a16:creationId xmlns:a16="http://schemas.microsoft.com/office/drawing/2014/main" id="{77FF823E-DF84-A3B7-7CFE-0F59C4B26087}"/>
              </a:ext>
            </a:extLst>
          </p:cNvPr>
          <p:cNvSpPr/>
          <p:nvPr/>
        </p:nvSpPr>
        <p:spPr>
          <a:xfrm>
            <a:off x="3563703" y="165306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99;p27">
            <a:extLst>
              <a:ext uri="{FF2B5EF4-FFF2-40B4-BE49-F238E27FC236}">
                <a16:creationId xmlns:a16="http://schemas.microsoft.com/office/drawing/2014/main" id="{04F30041-DAB9-840D-DDA6-FAA0715CAA23}"/>
              </a:ext>
            </a:extLst>
          </p:cNvPr>
          <p:cNvSpPr/>
          <p:nvPr/>
        </p:nvSpPr>
        <p:spPr>
          <a:xfrm>
            <a:off x="2717928" y="173091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600;p27">
            <a:extLst>
              <a:ext uri="{FF2B5EF4-FFF2-40B4-BE49-F238E27FC236}">
                <a16:creationId xmlns:a16="http://schemas.microsoft.com/office/drawing/2014/main" id="{4B020B39-5B02-7BB7-299A-FB5ED8B4DD93}"/>
              </a:ext>
            </a:extLst>
          </p:cNvPr>
          <p:cNvSpPr/>
          <p:nvPr/>
        </p:nvSpPr>
        <p:spPr>
          <a:xfrm>
            <a:off x="3129869" y="173091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601;p27">
            <a:extLst>
              <a:ext uri="{FF2B5EF4-FFF2-40B4-BE49-F238E27FC236}">
                <a16:creationId xmlns:a16="http://schemas.microsoft.com/office/drawing/2014/main" id="{5E885406-7106-6F95-769E-48D201D0D18B}"/>
              </a:ext>
            </a:extLst>
          </p:cNvPr>
          <p:cNvSpPr/>
          <p:nvPr/>
        </p:nvSpPr>
        <p:spPr>
          <a:xfrm>
            <a:off x="3171873" y="177551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02;p27">
            <a:extLst>
              <a:ext uri="{FF2B5EF4-FFF2-40B4-BE49-F238E27FC236}">
                <a16:creationId xmlns:a16="http://schemas.microsoft.com/office/drawing/2014/main" id="{7942DA89-D3B1-633E-813E-081279F4618B}"/>
              </a:ext>
            </a:extLst>
          </p:cNvPr>
          <p:cNvSpPr/>
          <p:nvPr/>
        </p:nvSpPr>
        <p:spPr>
          <a:xfrm>
            <a:off x="3129869" y="177551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03;p27">
            <a:extLst>
              <a:ext uri="{FF2B5EF4-FFF2-40B4-BE49-F238E27FC236}">
                <a16:creationId xmlns:a16="http://schemas.microsoft.com/office/drawing/2014/main" id="{74DEFEF7-87EC-02FA-E3A1-980C11015C1E}"/>
              </a:ext>
            </a:extLst>
          </p:cNvPr>
          <p:cNvSpPr/>
          <p:nvPr/>
        </p:nvSpPr>
        <p:spPr>
          <a:xfrm>
            <a:off x="3029289" y="177551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4;p27">
            <a:extLst>
              <a:ext uri="{FF2B5EF4-FFF2-40B4-BE49-F238E27FC236}">
                <a16:creationId xmlns:a16="http://schemas.microsoft.com/office/drawing/2014/main" id="{3BF47E96-7572-E705-771A-5C7E3DA5E5C5}"/>
              </a:ext>
            </a:extLst>
          </p:cNvPr>
          <p:cNvSpPr/>
          <p:nvPr/>
        </p:nvSpPr>
        <p:spPr>
          <a:xfrm>
            <a:off x="2919978" y="177551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5;p27">
            <a:extLst>
              <a:ext uri="{FF2B5EF4-FFF2-40B4-BE49-F238E27FC236}">
                <a16:creationId xmlns:a16="http://schemas.microsoft.com/office/drawing/2014/main" id="{A9809E6B-C7B8-EE51-5408-4893FC26385D}"/>
              </a:ext>
            </a:extLst>
          </p:cNvPr>
          <p:cNvSpPr/>
          <p:nvPr/>
        </p:nvSpPr>
        <p:spPr>
          <a:xfrm>
            <a:off x="2810641" y="177551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6;p27">
            <a:extLst>
              <a:ext uri="{FF2B5EF4-FFF2-40B4-BE49-F238E27FC236}">
                <a16:creationId xmlns:a16="http://schemas.microsoft.com/office/drawing/2014/main" id="{27D79C75-6885-2DBD-FCF7-61E5A49F9DD3}"/>
              </a:ext>
            </a:extLst>
          </p:cNvPr>
          <p:cNvSpPr/>
          <p:nvPr/>
        </p:nvSpPr>
        <p:spPr>
          <a:xfrm>
            <a:off x="2810641" y="183062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7;p27">
            <a:extLst>
              <a:ext uri="{FF2B5EF4-FFF2-40B4-BE49-F238E27FC236}">
                <a16:creationId xmlns:a16="http://schemas.microsoft.com/office/drawing/2014/main" id="{E60B49A3-A852-8188-FE75-95308BCB5F7D}"/>
              </a:ext>
            </a:extLst>
          </p:cNvPr>
          <p:cNvSpPr/>
          <p:nvPr/>
        </p:nvSpPr>
        <p:spPr>
          <a:xfrm>
            <a:off x="2717928" y="177551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8;p27">
            <a:extLst>
              <a:ext uri="{FF2B5EF4-FFF2-40B4-BE49-F238E27FC236}">
                <a16:creationId xmlns:a16="http://schemas.microsoft.com/office/drawing/2014/main" id="{28C182BB-DE2C-F759-D824-4A068690C7E9}"/>
              </a:ext>
            </a:extLst>
          </p:cNvPr>
          <p:cNvSpPr/>
          <p:nvPr/>
        </p:nvSpPr>
        <p:spPr>
          <a:xfrm>
            <a:off x="2717928" y="183062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9;p27">
            <a:extLst>
              <a:ext uri="{FF2B5EF4-FFF2-40B4-BE49-F238E27FC236}">
                <a16:creationId xmlns:a16="http://schemas.microsoft.com/office/drawing/2014/main" id="{CF9662DD-95E7-FB04-1F5E-4A1CBE646529}"/>
              </a:ext>
            </a:extLst>
          </p:cNvPr>
          <p:cNvSpPr/>
          <p:nvPr/>
        </p:nvSpPr>
        <p:spPr>
          <a:xfrm>
            <a:off x="2717928" y="188485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10;p27">
            <a:extLst>
              <a:ext uri="{FF2B5EF4-FFF2-40B4-BE49-F238E27FC236}">
                <a16:creationId xmlns:a16="http://schemas.microsoft.com/office/drawing/2014/main" id="{FF75336F-CA94-16C3-17B4-713353B90519}"/>
              </a:ext>
            </a:extLst>
          </p:cNvPr>
          <p:cNvSpPr/>
          <p:nvPr/>
        </p:nvSpPr>
        <p:spPr>
          <a:xfrm>
            <a:off x="2717928" y="193996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11;p27">
            <a:extLst>
              <a:ext uri="{FF2B5EF4-FFF2-40B4-BE49-F238E27FC236}">
                <a16:creationId xmlns:a16="http://schemas.microsoft.com/office/drawing/2014/main" id="{A78E02B6-30CF-A74F-FA42-9777D6741689}"/>
              </a:ext>
            </a:extLst>
          </p:cNvPr>
          <p:cNvSpPr/>
          <p:nvPr/>
        </p:nvSpPr>
        <p:spPr>
          <a:xfrm>
            <a:off x="3507724" y="183062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12;p27">
            <a:extLst>
              <a:ext uri="{FF2B5EF4-FFF2-40B4-BE49-F238E27FC236}">
                <a16:creationId xmlns:a16="http://schemas.microsoft.com/office/drawing/2014/main" id="{C57B9431-37C6-F73D-2A4F-F7B55B90EAC3}"/>
              </a:ext>
            </a:extLst>
          </p:cNvPr>
          <p:cNvSpPr/>
          <p:nvPr/>
        </p:nvSpPr>
        <p:spPr>
          <a:xfrm>
            <a:off x="2808019" y="188485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13;p27">
            <a:extLst>
              <a:ext uri="{FF2B5EF4-FFF2-40B4-BE49-F238E27FC236}">
                <a16:creationId xmlns:a16="http://schemas.microsoft.com/office/drawing/2014/main" id="{A4935A1D-5C60-1DFC-7D2C-E851521C809E}"/>
              </a:ext>
            </a:extLst>
          </p:cNvPr>
          <p:cNvSpPr/>
          <p:nvPr/>
        </p:nvSpPr>
        <p:spPr>
          <a:xfrm>
            <a:off x="3171873" y="205279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14;p27">
            <a:extLst>
              <a:ext uri="{FF2B5EF4-FFF2-40B4-BE49-F238E27FC236}">
                <a16:creationId xmlns:a16="http://schemas.microsoft.com/office/drawing/2014/main" id="{443C3C06-C9BA-6894-944B-A94EDED2A800}"/>
              </a:ext>
            </a:extLst>
          </p:cNvPr>
          <p:cNvSpPr/>
          <p:nvPr/>
        </p:nvSpPr>
        <p:spPr>
          <a:xfrm>
            <a:off x="3253207" y="199681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15;p27">
            <a:extLst>
              <a:ext uri="{FF2B5EF4-FFF2-40B4-BE49-F238E27FC236}">
                <a16:creationId xmlns:a16="http://schemas.microsoft.com/office/drawing/2014/main" id="{175280D8-5B44-F1E3-1C8A-062C86B0AF37}"/>
              </a:ext>
            </a:extLst>
          </p:cNvPr>
          <p:cNvSpPr/>
          <p:nvPr/>
        </p:nvSpPr>
        <p:spPr>
          <a:xfrm>
            <a:off x="3383520" y="193996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16;p27">
            <a:extLst>
              <a:ext uri="{FF2B5EF4-FFF2-40B4-BE49-F238E27FC236}">
                <a16:creationId xmlns:a16="http://schemas.microsoft.com/office/drawing/2014/main" id="{B7416955-7C82-D27E-A0F4-E2BC5FCCF537}"/>
              </a:ext>
            </a:extLst>
          </p:cNvPr>
          <p:cNvSpPr/>
          <p:nvPr/>
        </p:nvSpPr>
        <p:spPr>
          <a:xfrm>
            <a:off x="2717928" y="157697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17;p27">
            <a:extLst>
              <a:ext uri="{FF2B5EF4-FFF2-40B4-BE49-F238E27FC236}">
                <a16:creationId xmlns:a16="http://schemas.microsoft.com/office/drawing/2014/main" id="{8ED774FC-E6F7-E4F6-9BC7-A28AB471CD97}"/>
              </a:ext>
            </a:extLst>
          </p:cNvPr>
          <p:cNvSpPr/>
          <p:nvPr/>
        </p:nvSpPr>
        <p:spPr>
          <a:xfrm>
            <a:off x="2717928" y="218572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18;p27">
            <a:extLst>
              <a:ext uri="{FF2B5EF4-FFF2-40B4-BE49-F238E27FC236}">
                <a16:creationId xmlns:a16="http://schemas.microsoft.com/office/drawing/2014/main" id="{01C37C8C-F53E-2AA5-4EB6-3447F6F292DA}"/>
              </a:ext>
            </a:extLst>
          </p:cNvPr>
          <p:cNvSpPr/>
          <p:nvPr/>
        </p:nvSpPr>
        <p:spPr>
          <a:xfrm>
            <a:off x="2717928" y="225305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19;p27">
            <a:extLst>
              <a:ext uri="{FF2B5EF4-FFF2-40B4-BE49-F238E27FC236}">
                <a16:creationId xmlns:a16="http://schemas.microsoft.com/office/drawing/2014/main" id="{176ECFB9-D127-3996-C8D5-9CFA0E64C98E}"/>
              </a:ext>
            </a:extLst>
          </p:cNvPr>
          <p:cNvSpPr/>
          <p:nvPr/>
        </p:nvSpPr>
        <p:spPr>
          <a:xfrm>
            <a:off x="2717928" y="232041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20;p27">
            <a:extLst>
              <a:ext uri="{FF2B5EF4-FFF2-40B4-BE49-F238E27FC236}">
                <a16:creationId xmlns:a16="http://schemas.microsoft.com/office/drawing/2014/main" id="{E5AEEB59-F720-EDFF-A031-72C043E116D0}"/>
              </a:ext>
            </a:extLst>
          </p:cNvPr>
          <p:cNvSpPr/>
          <p:nvPr/>
        </p:nvSpPr>
        <p:spPr>
          <a:xfrm>
            <a:off x="2717928" y="272273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21;p27">
            <a:extLst>
              <a:ext uri="{FF2B5EF4-FFF2-40B4-BE49-F238E27FC236}">
                <a16:creationId xmlns:a16="http://schemas.microsoft.com/office/drawing/2014/main" id="{B8FD3F90-4C08-249F-76E9-6B8E7ED790E5}"/>
              </a:ext>
            </a:extLst>
          </p:cNvPr>
          <p:cNvSpPr/>
          <p:nvPr/>
        </p:nvSpPr>
        <p:spPr>
          <a:xfrm>
            <a:off x="3199850" y="210787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22;p27">
            <a:extLst>
              <a:ext uri="{FF2B5EF4-FFF2-40B4-BE49-F238E27FC236}">
                <a16:creationId xmlns:a16="http://schemas.microsoft.com/office/drawing/2014/main" id="{4BB9615B-4EAA-D974-6406-21F79E61F526}"/>
              </a:ext>
            </a:extLst>
          </p:cNvPr>
          <p:cNvSpPr/>
          <p:nvPr/>
        </p:nvSpPr>
        <p:spPr>
          <a:xfrm>
            <a:off x="3408875" y="210787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23;p27">
            <a:extLst>
              <a:ext uri="{FF2B5EF4-FFF2-40B4-BE49-F238E27FC236}">
                <a16:creationId xmlns:a16="http://schemas.microsoft.com/office/drawing/2014/main" id="{3D1C6909-28FB-9922-5913-9F948FB3AED1}"/>
              </a:ext>
            </a:extLst>
          </p:cNvPr>
          <p:cNvSpPr/>
          <p:nvPr/>
        </p:nvSpPr>
        <p:spPr>
          <a:xfrm>
            <a:off x="3408875" y="218572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24;p27">
            <a:extLst>
              <a:ext uri="{FF2B5EF4-FFF2-40B4-BE49-F238E27FC236}">
                <a16:creationId xmlns:a16="http://schemas.microsoft.com/office/drawing/2014/main" id="{258C3F25-B996-BB55-4522-6D679190520A}"/>
              </a:ext>
            </a:extLst>
          </p:cNvPr>
          <p:cNvSpPr/>
          <p:nvPr/>
        </p:nvSpPr>
        <p:spPr>
          <a:xfrm>
            <a:off x="2717928"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25;p27">
            <a:extLst>
              <a:ext uri="{FF2B5EF4-FFF2-40B4-BE49-F238E27FC236}">
                <a16:creationId xmlns:a16="http://schemas.microsoft.com/office/drawing/2014/main" id="{536E4F29-ABA1-D79E-B9BE-0FF033D954DA}"/>
              </a:ext>
            </a:extLst>
          </p:cNvPr>
          <p:cNvSpPr/>
          <p:nvPr/>
        </p:nvSpPr>
        <p:spPr>
          <a:xfrm>
            <a:off x="2717928" y="287580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26;p27">
            <a:extLst>
              <a:ext uri="{FF2B5EF4-FFF2-40B4-BE49-F238E27FC236}">
                <a16:creationId xmlns:a16="http://schemas.microsoft.com/office/drawing/2014/main" id="{BE5177B8-5F07-9217-A48E-F3BF714B2BE4}"/>
              </a:ext>
            </a:extLst>
          </p:cNvPr>
          <p:cNvSpPr/>
          <p:nvPr/>
        </p:nvSpPr>
        <p:spPr>
          <a:xfrm>
            <a:off x="2819399" y="287580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27;p27">
            <a:extLst>
              <a:ext uri="{FF2B5EF4-FFF2-40B4-BE49-F238E27FC236}">
                <a16:creationId xmlns:a16="http://schemas.microsoft.com/office/drawing/2014/main" id="{7BFC1905-CA90-F79F-1FA0-70AEBAAC2F66}"/>
              </a:ext>
            </a:extLst>
          </p:cNvPr>
          <p:cNvSpPr/>
          <p:nvPr/>
        </p:nvSpPr>
        <p:spPr>
          <a:xfrm>
            <a:off x="2842131" y="282507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28;p27">
            <a:extLst>
              <a:ext uri="{FF2B5EF4-FFF2-40B4-BE49-F238E27FC236}">
                <a16:creationId xmlns:a16="http://schemas.microsoft.com/office/drawing/2014/main" id="{821A5D55-C9A9-0698-FDFA-51C1461DC89E}"/>
              </a:ext>
            </a:extLst>
          </p:cNvPr>
          <p:cNvSpPr/>
          <p:nvPr/>
        </p:nvSpPr>
        <p:spPr>
          <a:xfrm>
            <a:off x="2965444" y="282507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29;p27">
            <a:extLst>
              <a:ext uri="{FF2B5EF4-FFF2-40B4-BE49-F238E27FC236}">
                <a16:creationId xmlns:a16="http://schemas.microsoft.com/office/drawing/2014/main" id="{0F84175C-AF05-E9E9-B7E2-9C92CAA4F0DF}"/>
              </a:ext>
            </a:extLst>
          </p:cNvPr>
          <p:cNvSpPr/>
          <p:nvPr/>
        </p:nvSpPr>
        <p:spPr>
          <a:xfrm>
            <a:off x="3089647" y="282507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30;p27">
            <a:extLst>
              <a:ext uri="{FF2B5EF4-FFF2-40B4-BE49-F238E27FC236}">
                <a16:creationId xmlns:a16="http://schemas.microsoft.com/office/drawing/2014/main" id="{13CA88DC-CA8A-D2EB-C85F-D7725B686035}"/>
              </a:ext>
            </a:extLst>
          </p:cNvPr>
          <p:cNvSpPr/>
          <p:nvPr/>
        </p:nvSpPr>
        <p:spPr>
          <a:xfrm>
            <a:off x="3213851" y="282507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31;p27">
            <a:extLst>
              <a:ext uri="{FF2B5EF4-FFF2-40B4-BE49-F238E27FC236}">
                <a16:creationId xmlns:a16="http://schemas.microsoft.com/office/drawing/2014/main" id="{928B897B-4893-FD90-3694-895153FD13F6}"/>
              </a:ext>
            </a:extLst>
          </p:cNvPr>
          <p:cNvSpPr/>
          <p:nvPr/>
        </p:nvSpPr>
        <p:spPr>
          <a:xfrm>
            <a:off x="3337163"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32;p27">
            <a:extLst>
              <a:ext uri="{FF2B5EF4-FFF2-40B4-BE49-F238E27FC236}">
                <a16:creationId xmlns:a16="http://schemas.microsoft.com/office/drawing/2014/main" id="{5575C3A9-4470-1EDA-3B8D-F29259645272}"/>
              </a:ext>
            </a:extLst>
          </p:cNvPr>
          <p:cNvSpPr/>
          <p:nvPr/>
        </p:nvSpPr>
        <p:spPr>
          <a:xfrm>
            <a:off x="3461367" y="282507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33;p27">
            <a:extLst>
              <a:ext uri="{FF2B5EF4-FFF2-40B4-BE49-F238E27FC236}">
                <a16:creationId xmlns:a16="http://schemas.microsoft.com/office/drawing/2014/main" id="{6A6877FC-49B2-6D22-FCB5-2A128652A9E2}"/>
              </a:ext>
            </a:extLst>
          </p:cNvPr>
          <p:cNvSpPr/>
          <p:nvPr/>
        </p:nvSpPr>
        <p:spPr>
          <a:xfrm>
            <a:off x="3295185" y="79156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34;p27">
            <a:extLst>
              <a:ext uri="{FF2B5EF4-FFF2-40B4-BE49-F238E27FC236}">
                <a16:creationId xmlns:a16="http://schemas.microsoft.com/office/drawing/2014/main" id="{CDC2158A-B496-8137-D1DC-11B97C70F3B4}"/>
              </a:ext>
            </a:extLst>
          </p:cNvPr>
          <p:cNvSpPr/>
          <p:nvPr/>
        </p:nvSpPr>
        <p:spPr>
          <a:xfrm>
            <a:off x="3295185" y="78458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35;p27">
            <a:extLst>
              <a:ext uri="{FF2B5EF4-FFF2-40B4-BE49-F238E27FC236}">
                <a16:creationId xmlns:a16="http://schemas.microsoft.com/office/drawing/2014/main" id="{CC15551A-9314-5FC1-CDAD-2228E5BD383D}"/>
              </a:ext>
            </a:extLst>
          </p:cNvPr>
          <p:cNvSpPr/>
          <p:nvPr/>
        </p:nvSpPr>
        <p:spPr>
          <a:xfrm>
            <a:off x="3295185" y="79156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36;p27">
            <a:extLst>
              <a:ext uri="{FF2B5EF4-FFF2-40B4-BE49-F238E27FC236}">
                <a16:creationId xmlns:a16="http://schemas.microsoft.com/office/drawing/2014/main" id="{6AFF0B0A-1ACD-8DCF-CFE2-AE849DEB3F48}"/>
              </a:ext>
            </a:extLst>
          </p:cNvPr>
          <p:cNvSpPr/>
          <p:nvPr/>
        </p:nvSpPr>
        <p:spPr>
          <a:xfrm>
            <a:off x="3342407" y="94811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37;p27">
            <a:extLst>
              <a:ext uri="{FF2B5EF4-FFF2-40B4-BE49-F238E27FC236}">
                <a16:creationId xmlns:a16="http://schemas.microsoft.com/office/drawing/2014/main" id="{BB3F65EB-957C-0C54-5F98-AB0B22BDD6B3}"/>
              </a:ext>
            </a:extLst>
          </p:cNvPr>
          <p:cNvSpPr/>
          <p:nvPr/>
        </p:nvSpPr>
        <p:spPr>
          <a:xfrm>
            <a:off x="3379141" y="108108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38;p27">
            <a:extLst>
              <a:ext uri="{FF2B5EF4-FFF2-40B4-BE49-F238E27FC236}">
                <a16:creationId xmlns:a16="http://schemas.microsoft.com/office/drawing/2014/main" id="{10898D70-9E44-2239-E99F-749C196FB393}"/>
              </a:ext>
            </a:extLst>
          </p:cNvPr>
          <p:cNvSpPr/>
          <p:nvPr/>
        </p:nvSpPr>
        <p:spPr>
          <a:xfrm>
            <a:off x="3956399" y="108108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39;p27">
            <a:extLst>
              <a:ext uri="{FF2B5EF4-FFF2-40B4-BE49-F238E27FC236}">
                <a16:creationId xmlns:a16="http://schemas.microsoft.com/office/drawing/2014/main" id="{F08DECE9-16C8-C8E0-17F5-1B94C0C31EB3}"/>
              </a:ext>
            </a:extLst>
          </p:cNvPr>
          <p:cNvSpPr/>
          <p:nvPr/>
        </p:nvSpPr>
        <p:spPr>
          <a:xfrm>
            <a:off x="4029002" y="108108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40;p27">
            <a:extLst>
              <a:ext uri="{FF2B5EF4-FFF2-40B4-BE49-F238E27FC236}">
                <a16:creationId xmlns:a16="http://schemas.microsoft.com/office/drawing/2014/main" id="{0EBAF798-1570-7F22-E3A0-4EDF9BD07598}"/>
              </a:ext>
            </a:extLst>
          </p:cNvPr>
          <p:cNvSpPr/>
          <p:nvPr/>
        </p:nvSpPr>
        <p:spPr>
          <a:xfrm>
            <a:off x="3379141" y="114141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41;p27">
            <a:extLst>
              <a:ext uri="{FF2B5EF4-FFF2-40B4-BE49-F238E27FC236}">
                <a16:creationId xmlns:a16="http://schemas.microsoft.com/office/drawing/2014/main" id="{ECC5AE13-9054-3DAB-4AEA-8A2A476ECC7A}"/>
              </a:ext>
            </a:extLst>
          </p:cNvPr>
          <p:cNvSpPr/>
          <p:nvPr/>
        </p:nvSpPr>
        <p:spPr>
          <a:xfrm>
            <a:off x="3694881" y="114141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42;p27">
            <a:extLst>
              <a:ext uri="{FF2B5EF4-FFF2-40B4-BE49-F238E27FC236}">
                <a16:creationId xmlns:a16="http://schemas.microsoft.com/office/drawing/2014/main" id="{FD7D67A4-7211-3C43-0119-09C19E239B79}"/>
              </a:ext>
            </a:extLst>
          </p:cNvPr>
          <p:cNvSpPr/>
          <p:nvPr/>
        </p:nvSpPr>
        <p:spPr>
          <a:xfrm>
            <a:off x="3728128" y="117641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43;p27">
            <a:extLst>
              <a:ext uri="{FF2B5EF4-FFF2-40B4-BE49-F238E27FC236}">
                <a16:creationId xmlns:a16="http://schemas.microsoft.com/office/drawing/2014/main" id="{8B38B4AE-F9AC-FF1F-95D1-4779F031E242}"/>
              </a:ext>
            </a:extLst>
          </p:cNvPr>
          <p:cNvSpPr/>
          <p:nvPr/>
        </p:nvSpPr>
        <p:spPr>
          <a:xfrm>
            <a:off x="3695773" y="117641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44;p27">
            <a:extLst>
              <a:ext uri="{FF2B5EF4-FFF2-40B4-BE49-F238E27FC236}">
                <a16:creationId xmlns:a16="http://schemas.microsoft.com/office/drawing/2014/main" id="{DA988E57-A311-1FFA-D251-7B83BA7044BA}"/>
              </a:ext>
            </a:extLst>
          </p:cNvPr>
          <p:cNvSpPr/>
          <p:nvPr/>
        </p:nvSpPr>
        <p:spPr>
          <a:xfrm>
            <a:off x="3617926" y="117641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45;p27">
            <a:extLst>
              <a:ext uri="{FF2B5EF4-FFF2-40B4-BE49-F238E27FC236}">
                <a16:creationId xmlns:a16="http://schemas.microsoft.com/office/drawing/2014/main" id="{B55040B2-7698-F033-12C1-9BA95768EFF6}"/>
              </a:ext>
            </a:extLst>
          </p:cNvPr>
          <p:cNvSpPr/>
          <p:nvPr/>
        </p:nvSpPr>
        <p:spPr>
          <a:xfrm>
            <a:off x="3533944" y="117641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46;p27">
            <a:extLst>
              <a:ext uri="{FF2B5EF4-FFF2-40B4-BE49-F238E27FC236}">
                <a16:creationId xmlns:a16="http://schemas.microsoft.com/office/drawing/2014/main" id="{4BAFDAA6-F158-B7A4-889C-50F37F71ADE1}"/>
              </a:ext>
            </a:extLst>
          </p:cNvPr>
          <p:cNvSpPr/>
          <p:nvPr/>
        </p:nvSpPr>
        <p:spPr>
          <a:xfrm>
            <a:off x="3449988" y="117641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47;p27">
            <a:extLst>
              <a:ext uri="{FF2B5EF4-FFF2-40B4-BE49-F238E27FC236}">
                <a16:creationId xmlns:a16="http://schemas.microsoft.com/office/drawing/2014/main" id="{0D28E3EF-EF90-13CD-DB91-9259C9F962E7}"/>
              </a:ext>
            </a:extLst>
          </p:cNvPr>
          <p:cNvSpPr/>
          <p:nvPr/>
        </p:nvSpPr>
        <p:spPr>
          <a:xfrm>
            <a:off x="3449988" y="121839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48;p27">
            <a:extLst>
              <a:ext uri="{FF2B5EF4-FFF2-40B4-BE49-F238E27FC236}">
                <a16:creationId xmlns:a16="http://schemas.microsoft.com/office/drawing/2014/main" id="{C41D0E19-B1A1-5D4D-9F00-6D466120F6F1}"/>
              </a:ext>
            </a:extLst>
          </p:cNvPr>
          <p:cNvSpPr/>
          <p:nvPr/>
        </p:nvSpPr>
        <p:spPr>
          <a:xfrm>
            <a:off x="3379141" y="117641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49;p27">
            <a:extLst>
              <a:ext uri="{FF2B5EF4-FFF2-40B4-BE49-F238E27FC236}">
                <a16:creationId xmlns:a16="http://schemas.microsoft.com/office/drawing/2014/main" id="{B1C6A3EB-7788-3F4A-7CAB-ED5580D10F32}"/>
              </a:ext>
            </a:extLst>
          </p:cNvPr>
          <p:cNvSpPr/>
          <p:nvPr/>
        </p:nvSpPr>
        <p:spPr>
          <a:xfrm>
            <a:off x="3379141" y="121839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50;p27">
            <a:extLst>
              <a:ext uri="{FF2B5EF4-FFF2-40B4-BE49-F238E27FC236}">
                <a16:creationId xmlns:a16="http://schemas.microsoft.com/office/drawing/2014/main" id="{1F0E1A11-AD4B-03D6-C274-B966016655E1}"/>
              </a:ext>
            </a:extLst>
          </p:cNvPr>
          <p:cNvSpPr/>
          <p:nvPr/>
        </p:nvSpPr>
        <p:spPr>
          <a:xfrm>
            <a:off x="3379141" y="126037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51;p27">
            <a:extLst>
              <a:ext uri="{FF2B5EF4-FFF2-40B4-BE49-F238E27FC236}">
                <a16:creationId xmlns:a16="http://schemas.microsoft.com/office/drawing/2014/main" id="{E3E78057-CA4A-10A7-3BB0-29448A600C4D}"/>
              </a:ext>
            </a:extLst>
          </p:cNvPr>
          <p:cNvSpPr/>
          <p:nvPr/>
        </p:nvSpPr>
        <p:spPr>
          <a:xfrm>
            <a:off x="3985267" y="121839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52;p27">
            <a:extLst>
              <a:ext uri="{FF2B5EF4-FFF2-40B4-BE49-F238E27FC236}">
                <a16:creationId xmlns:a16="http://schemas.microsoft.com/office/drawing/2014/main" id="{44427FF2-34A4-79E8-5824-3C918B6302D1}"/>
              </a:ext>
            </a:extLst>
          </p:cNvPr>
          <p:cNvSpPr/>
          <p:nvPr/>
        </p:nvSpPr>
        <p:spPr>
          <a:xfrm>
            <a:off x="3448231" y="126037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53;p27">
            <a:extLst>
              <a:ext uri="{FF2B5EF4-FFF2-40B4-BE49-F238E27FC236}">
                <a16:creationId xmlns:a16="http://schemas.microsoft.com/office/drawing/2014/main" id="{0383938A-E9E6-A864-78E2-69D8EB3D5911}"/>
              </a:ext>
            </a:extLst>
          </p:cNvPr>
          <p:cNvSpPr/>
          <p:nvPr/>
        </p:nvSpPr>
        <p:spPr>
          <a:xfrm>
            <a:off x="3728128" y="131459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54;p27">
            <a:extLst>
              <a:ext uri="{FF2B5EF4-FFF2-40B4-BE49-F238E27FC236}">
                <a16:creationId xmlns:a16="http://schemas.microsoft.com/office/drawing/2014/main" id="{E0BE5572-C728-7A74-FA8B-3A1D13202363}"/>
              </a:ext>
            </a:extLst>
          </p:cNvPr>
          <p:cNvSpPr/>
          <p:nvPr/>
        </p:nvSpPr>
        <p:spPr>
          <a:xfrm>
            <a:off x="3889931" y="128572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55;p27">
            <a:extLst>
              <a:ext uri="{FF2B5EF4-FFF2-40B4-BE49-F238E27FC236}">
                <a16:creationId xmlns:a16="http://schemas.microsoft.com/office/drawing/2014/main" id="{EDCD2A0D-A31A-8D59-18A9-BCFFA6595C40}"/>
              </a:ext>
            </a:extLst>
          </p:cNvPr>
          <p:cNvSpPr/>
          <p:nvPr/>
        </p:nvSpPr>
        <p:spPr>
          <a:xfrm>
            <a:off x="3379141" y="102334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56;p27">
            <a:extLst>
              <a:ext uri="{FF2B5EF4-FFF2-40B4-BE49-F238E27FC236}">
                <a16:creationId xmlns:a16="http://schemas.microsoft.com/office/drawing/2014/main" id="{6193540E-F778-2D4E-312B-B4A570DCD619}"/>
              </a:ext>
            </a:extLst>
          </p:cNvPr>
          <p:cNvSpPr/>
          <p:nvPr/>
        </p:nvSpPr>
        <p:spPr>
          <a:xfrm>
            <a:off x="3379141" y="143266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57;p27">
            <a:extLst>
              <a:ext uri="{FF2B5EF4-FFF2-40B4-BE49-F238E27FC236}">
                <a16:creationId xmlns:a16="http://schemas.microsoft.com/office/drawing/2014/main" id="{78D4FABC-C402-4FA7-50A6-A2DF3C90435C}"/>
              </a:ext>
            </a:extLst>
          </p:cNvPr>
          <p:cNvSpPr/>
          <p:nvPr/>
        </p:nvSpPr>
        <p:spPr>
          <a:xfrm>
            <a:off x="3749104" y="135746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58;p27">
            <a:extLst>
              <a:ext uri="{FF2B5EF4-FFF2-40B4-BE49-F238E27FC236}">
                <a16:creationId xmlns:a16="http://schemas.microsoft.com/office/drawing/2014/main" id="{88884DE7-F0B9-B079-347A-BE05DBE8B578}"/>
              </a:ext>
            </a:extLst>
          </p:cNvPr>
          <p:cNvSpPr/>
          <p:nvPr/>
        </p:nvSpPr>
        <p:spPr>
          <a:xfrm>
            <a:off x="3910042" y="135746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59;p27">
            <a:extLst>
              <a:ext uri="{FF2B5EF4-FFF2-40B4-BE49-F238E27FC236}">
                <a16:creationId xmlns:a16="http://schemas.microsoft.com/office/drawing/2014/main" id="{2053335D-8401-DEA8-8822-813F065CDA09}"/>
              </a:ext>
            </a:extLst>
          </p:cNvPr>
          <p:cNvSpPr/>
          <p:nvPr/>
        </p:nvSpPr>
        <p:spPr>
          <a:xfrm>
            <a:off x="3910042" y="141693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60;p27">
            <a:extLst>
              <a:ext uri="{FF2B5EF4-FFF2-40B4-BE49-F238E27FC236}">
                <a16:creationId xmlns:a16="http://schemas.microsoft.com/office/drawing/2014/main" id="{273A963F-E243-FBC6-02B5-21B1DA59A676}"/>
              </a:ext>
            </a:extLst>
          </p:cNvPr>
          <p:cNvSpPr/>
          <p:nvPr/>
        </p:nvSpPr>
        <p:spPr>
          <a:xfrm>
            <a:off x="3379141" y="147377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61;p27">
            <a:extLst>
              <a:ext uri="{FF2B5EF4-FFF2-40B4-BE49-F238E27FC236}">
                <a16:creationId xmlns:a16="http://schemas.microsoft.com/office/drawing/2014/main" id="{2E633AC9-FB81-C008-60B2-368E1E033BE0}"/>
              </a:ext>
            </a:extLst>
          </p:cNvPr>
          <p:cNvSpPr/>
          <p:nvPr/>
        </p:nvSpPr>
        <p:spPr>
          <a:xfrm>
            <a:off x="3456123" y="147377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04;p31">
            <a:extLst>
              <a:ext uri="{FF2B5EF4-FFF2-40B4-BE49-F238E27FC236}">
                <a16:creationId xmlns:a16="http://schemas.microsoft.com/office/drawing/2014/main" id="{EEAEEE3A-F17D-2864-D665-67B897FE15D0}"/>
              </a:ext>
            </a:extLst>
          </p:cNvPr>
          <p:cNvGrpSpPr/>
          <p:nvPr/>
        </p:nvGrpSpPr>
        <p:grpSpPr>
          <a:xfrm>
            <a:off x="5547597" y="3633188"/>
            <a:ext cx="1600177" cy="1414164"/>
            <a:chOff x="-3137650" y="2787000"/>
            <a:chExt cx="291450" cy="257575"/>
          </a:xfrm>
        </p:grpSpPr>
        <p:sp>
          <p:nvSpPr>
            <p:cNvPr id="797" name="Google Shape;705;p31">
              <a:extLst>
                <a:ext uri="{FF2B5EF4-FFF2-40B4-BE49-F238E27FC236}">
                  <a16:creationId xmlns:a16="http://schemas.microsoft.com/office/drawing/2014/main" id="{0EEFEE4F-6514-F013-D7B7-092CE9F1B1D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06;p31">
              <a:extLst>
                <a:ext uri="{FF2B5EF4-FFF2-40B4-BE49-F238E27FC236}">
                  <a16:creationId xmlns:a16="http://schemas.microsoft.com/office/drawing/2014/main" id="{C6AB74FF-F44A-8515-0420-082702DE34F9}"/>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07;p31">
              <a:extLst>
                <a:ext uri="{FF2B5EF4-FFF2-40B4-BE49-F238E27FC236}">
                  <a16:creationId xmlns:a16="http://schemas.microsoft.com/office/drawing/2014/main" id="{9386344C-762A-1856-1918-D5A7508E080A}"/>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08;p31">
              <a:extLst>
                <a:ext uri="{FF2B5EF4-FFF2-40B4-BE49-F238E27FC236}">
                  <a16:creationId xmlns:a16="http://schemas.microsoft.com/office/drawing/2014/main" id="{34BD47EF-2CD7-D03A-F702-047A9491AAE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09;p31">
              <a:extLst>
                <a:ext uri="{FF2B5EF4-FFF2-40B4-BE49-F238E27FC236}">
                  <a16:creationId xmlns:a16="http://schemas.microsoft.com/office/drawing/2014/main" id="{612D9DC3-087A-CECB-9726-3B204D18D4D1}"/>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10;p31">
              <a:extLst>
                <a:ext uri="{FF2B5EF4-FFF2-40B4-BE49-F238E27FC236}">
                  <a16:creationId xmlns:a16="http://schemas.microsoft.com/office/drawing/2014/main" id="{E90A9ED7-CB9E-2D95-FAF9-B6E4915394A3}"/>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11;p31">
              <a:extLst>
                <a:ext uri="{FF2B5EF4-FFF2-40B4-BE49-F238E27FC236}">
                  <a16:creationId xmlns:a16="http://schemas.microsoft.com/office/drawing/2014/main" id="{5E730FAA-84A1-FEA5-3ED2-E6C84763CEB8}"/>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12;p31">
              <a:extLst>
                <a:ext uri="{FF2B5EF4-FFF2-40B4-BE49-F238E27FC236}">
                  <a16:creationId xmlns:a16="http://schemas.microsoft.com/office/drawing/2014/main" id="{99DF8EA6-384B-D8CD-EB89-46491AE944A4}"/>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89;p29">
            <a:extLst>
              <a:ext uri="{FF2B5EF4-FFF2-40B4-BE49-F238E27FC236}">
                <a16:creationId xmlns:a16="http://schemas.microsoft.com/office/drawing/2014/main" id="{E021C925-2A6F-ACA9-3462-E8629329DD77}"/>
              </a:ext>
            </a:extLst>
          </p:cNvPr>
          <p:cNvSpPr txBox="1">
            <a:spLocks/>
          </p:cNvSpPr>
          <p:nvPr/>
        </p:nvSpPr>
        <p:spPr>
          <a:xfrm>
            <a:off x="7201835" y="2738400"/>
            <a:ext cx="1708424"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tx1">
                    <a:lumMod val="50000"/>
                  </a:schemeClr>
                </a:solidFill>
              </a:rPr>
              <a:t>Q&amp;A AND DEMO</a:t>
            </a:r>
          </a:p>
        </p:txBody>
      </p:sp>
      <p:sp>
        <p:nvSpPr>
          <p:cNvPr id="3" name="Google Shape;690;p29">
            <a:extLst>
              <a:ext uri="{FF2B5EF4-FFF2-40B4-BE49-F238E27FC236}">
                <a16:creationId xmlns:a16="http://schemas.microsoft.com/office/drawing/2014/main" id="{182143A0-BB09-BB5E-D5B0-07B78128E7C3}"/>
              </a:ext>
            </a:extLst>
          </p:cNvPr>
          <p:cNvSpPr txBox="1">
            <a:spLocks/>
          </p:cNvSpPr>
          <p:nvPr/>
        </p:nvSpPr>
        <p:spPr>
          <a:xfrm>
            <a:off x="7507047" y="2311245"/>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lumMod val="50000"/>
                  </a:schemeClr>
                </a:solidFill>
              </a:rPr>
              <a:t>06</a:t>
            </a:r>
          </a:p>
        </p:txBody>
      </p:sp>
    </p:spTree>
    <p:extLst>
      <p:ext uri="{BB962C8B-B14F-4D97-AF65-F5344CB8AC3E}">
        <p14:creationId xmlns:p14="http://schemas.microsoft.com/office/powerpoint/2010/main" val="280471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36" name="Google Shape;736;p32"/>
          <p:cNvSpPr/>
          <p:nvPr/>
        </p:nvSpPr>
        <p:spPr>
          <a:xfrm rot="-2699901">
            <a:off x="3941306" y="1647348"/>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rot="-2699899">
            <a:off x="4720593" y="1655266"/>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rot="-2699901">
            <a:off x="4718657" y="2449225"/>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rot="-2699901">
            <a:off x="3903245" y="2439525"/>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txBox="1">
            <a:spLocks noGrp="1"/>
          </p:cNvSpPr>
          <p:nvPr>
            <p:ph type="title"/>
          </p:nvPr>
        </p:nvSpPr>
        <p:spPr>
          <a:xfrm>
            <a:off x="2462215" y="2297331"/>
            <a:ext cx="5524500" cy="18644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Q&amp;A AND DEMO</a:t>
            </a:r>
            <a:endParaRPr sz="6000" dirty="0"/>
          </a:p>
        </p:txBody>
      </p:sp>
      <p:sp>
        <p:nvSpPr>
          <p:cNvPr id="742" name="Google Shape;742;p32"/>
          <p:cNvSpPr/>
          <p:nvPr/>
        </p:nvSpPr>
        <p:spPr>
          <a:xfrm>
            <a:off x="4210264" y="1367225"/>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4682461" y="1924153"/>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4115583" y="2377096"/>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3631143" y="1807048"/>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689;p29">
            <a:extLst>
              <a:ext uri="{FF2B5EF4-FFF2-40B4-BE49-F238E27FC236}">
                <a16:creationId xmlns:a16="http://schemas.microsoft.com/office/drawing/2014/main" id="{037FFBFE-7D80-64D6-7995-4409AD9EA33A}"/>
              </a:ext>
            </a:extLst>
          </p:cNvPr>
          <p:cNvSpPr txBox="1">
            <a:spLocks/>
          </p:cNvSpPr>
          <p:nvPr/>
        </p:nvSpPr>
        <p:spPr>
          <a:xfrm>
            <a:off x="3672823" y="622992"/>
            <a:ext cx="1708424"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tx1">
                    <a:lumMod val="50000"/>
                  </a:schemeClr>
                </a:solidFill>
              </a:rPr>
              <a:t>Q&amp;A AND DEMO</a:t>
            </a:r>
          </a:p>
        </p:txBody>
      </p:sp>
      <p:sp>
        <p:nvSpPr>
          <p:cNvPr id="12" name="Google Shape;690;p29">
            <a:extLst>
              <a:ext uri="{FF2B5EF4-FFF2-40B4-BE49-F238E27FC236}">
                <a16:creationId xmlns:a16="http://schemas.microsoft.com/office/drawing/2014/main" id="{B9C5E62F-6439-6693-3B3F-5CB0903FE8AC}"/>
              </a:ext>
            </a:extLst>
          </p:cNvPr>
          <p:cNvSpPr txBox="1">
            <a:spLocks/>
          </p:cNvSpPr>
          <p:nvPr/>
        </p:nvSpPr>
        <p:spPr>
          <a:xfrm>
            <a:off x="3978035" y="195837"/>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lumMod val="50000"/>
                  </a:schemeClr>
                </a:solidFill>
              </a:rPr>
              <a:t>06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99"/>
        <p:cNvGrpSpPr/>
        <p:nvPr/>
      </p:nvGrpSpPr>
      <p:grpSpPr>
        <a:xfrm>
          <a:off x="0" y="0"/>
          <a:ext cx="0" cy="0"/>
          <a:chOff x="0" y="0"/>
          <a:chExt cx="0" cy="0"/>
        </a:xfrm>
      </p:grpSpPr>
      <p:sp>
        <p:nvSpPr>
          <p:cNvPr id="1600" name="Google Shape;1600;p63"/>
          <p:cNvSpPr txBox="1">
            <a:spLocks noGrp="1"/>
          </p:cNvSpPr>
          <p:nvPr>
            <p:ph type="ctrTitle"/>
          </p:nvPr>
        </p:nvSpPr>
        <p:spPr>
          <a:xfrm>
            <a:off x="2093361" y="1227977"/>
            <a:ext cx="5368500" cy="101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T</a:t>
            </a:r>
            <a:r>
              <a:rPr lang="en" dirty="0">
                <a:solidFill>
                  <a:schemeClr val="accent2"/>
                </a:solidFill>
              </a:rPr>
              <a:t>H</a:t>
            </a:r>
            <a:r>
              <a:rPr lang="en" dirty="0">
                <a:solidFill>
                  <a:schemeClr val="accent3"/>
                </a:solidFill>
              </a:rPr>
              <a:t>A</a:t>
            </a:r>
            <a:r>
              <a:rPr lang="en" dirty="0">
                <a:solidFill>
                  <a:schemeClr val="accent4"/>
                </a:solidFill>
              </a:rPr>
              <a:t>N</a:t>
            </a:r>
            <a:r>
              <a:rPr lang="en" dirty="0">
                <a:solidFill>
                  <a:schemeClr val="accent5"/>
                </a:solidFill>
              </a:rPr>
              <a:t>K</a:t>
            </a:r>
            <a:r>
              <a:rPr lang="en" dirty="0">
                <a:solidFill>
                  <a:schemeClr val="accent6"/>
                </a:solidFill>
              </a:rPr>
              <a:t>S</a:t>
            </a:r>
            <a:endParaRPr dirty="0"/>
          </a:p>
        </p:txBody>
      </p:sp>
      <p:sp>
        <p:nvSpPr>
          <p:cNvPr id="1602" name="Google Shape;1602;p63"/>
          <p:cNvSpPr txBox="1"/>
          <p:nvPr/>
        </p:nvSpPr>
        <p:spPr>
          <a:xfrm>
            <a:off x="2194578" y="4089415"/>
            <a:ext cx="4661170" cy="469072"/>
          </a:xfrm>
          <a:prstGeom prst="rect">
            <a:avLst/>
          </a:prstGeom>
          <a:noFill/>
          <a:ln>
            <a:noFill/>
          </a:ln>
        </p:spPr>
        <p:txBody>
          <a:bodyPr spcFirstLastPara="1" wrap="square" lIns="91425" tIns="91425" rIns="91425" bIns="91425" anchor="ctr" anchorCtr="0">
            <a:noAutofit/>
          </a:bodyPr>
          <a:lstStyle/>
          <a:p>
            <a:pPr marL="0" lvl="0" indent="0" algn="ctr" rtl="0">
              <a:lnSpc>
                <a:spcPct val="114000"/>
              </a:lnSpc>
              <a:spcBef>
                <a:spcPts val="0"/>
              </a:spcBef>
              <a:spcAft>
                <a:spcPts val="300"/>
              </a:spcAft>
              <a:buClr>
                <a:srgbClr val="000000"/>
              </a:buClr>
              <a:buSzPts val="1100"/>
              <a:buFont typeface="Arial"/>
              <a:buNone/>
            </a:pPr>
            <a:r>
              <a:rPr lang="en-US" b="1" dirty="0">
                <a:solidFill>
                  <a:srgbClr val="FF0000"/>
                </a:solidFill>
                <a:highlight>
                  <a:srgbClr val="008080"/>
                </a:highlight>
                <a:latin typeface="Roboto"/>
                <a:ea typeface="Roboto"/>
                <a:cs typeface="Roboto"/>
                <a:sym typeface="Roboto"/>
              </a:rPr>
              <a:t>                             </a:t>
            </a:r>
            <a:endParaRPr b="1" dirty="0">
              <a:solidFill>
                <a:srgbClr val="FF0000"/>
              </a:solidFill>
              <a:highlight>
                <a:srgbClr val="008080"/>
              </a:highlight>
              <a:latin typeface="Roboto"/>
              <a:ea typeface="Roboto"/>
              <a:cs typeface="Roboto"/>
              <a:sym typeface="Roboto"/>
            </a:endParaRPr>
          </a:p>
        </p:txBody>
      </p:sp>
      <p:sp>
        <p:nvSpPr>
          <p:cNvPr id="1603" name="Google Shape;1603;p63"/>
          <p:cNvSpPr/>
          <p:nvPr/>
        </p:nvSpPr>
        <p:spPr>
          <a:xfrm>
            <a:off x="4036122" y="2293565"/>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63"/>
          <p:cNvGrpSpPr/>
          <p:nvPr/>
        </p:nvGrpSpPr>
        <p:grpSpPr>
          <a:xfrm>
            <a:off x="4556663" y="2293503"/>
            <a:ext cx="407432" cy="407391"/>
            <a:chOff x="812101" y="2571761"/>
            <a:chExt cx="417066" cy="417024"/>
          </a:xfrm>
        </p:grpSpPr>
        <p:sp>
          <p:nvSpPr>
            <p:cNvPr id="1605" name="Google Shape;1605;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63"/>
          <p:cNvGrpSpPr/>
          <p:nvPr/>
        </p:nvGrpSpPr>
        <p:grpSpPr>
          <a:xfrm>
            <a:off x="5077257" y="2293503"/>
            <a:ext cx="407391" cy="407391"/>
            <a:chOff x="1323129" y="2571761"/>
            <a:chExt cx="417024" cy="417024"/>
          </a:xfrm>
        </p:grpSpPr>
        <p:sp>
          <p:nvSpPr>
            <p:cNvPr id="1610" name="Google Shape;1610;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 name="Google Shape;1614;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550;p27">
            <a:extLst>
              <a:ext uri="{FF2B5EF4-FFF2-40B4-BE49-F238E27FC236}">
                <a16:creationId xmlns:a16="http://schemas.microsoft.com/office/drawing/2014/main" id="{95FE8022-C7FA-D56B-1E7B-FDAA8BDF75FC}"/>
              </a:ext>
            </a:extLst>
          </p:cNvPr>
          <p:cNvSpPr/>
          <p:nvPr/>
        </p:nvSpPr>
        <p:spPr>
          <a:xfrm>
            <a:off x="3954669" y="5072703"/>
            <a:ext cx="11112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551;p27">
            <a:extLst>
              <a:ext uri="{FF2B5EF4-FFF2-40B4-BE49-F238E27FC236}">
                <a16:creationId xmlns:a16="http://schemas.microsoft.com/office/drawing/2014/main" id="{64091B28-644E-053B-222E-1F8FB4B7FEBF}"/>
              </a:ext>
            </a:extLst>
          </p:cNvPr>
          <p:cNvSpPr/>
          <p:nvPr/>
        </p:nvSpPr>
        <p:spPr>
          <a:xfrm>
            <a:off x="4072737" y="5072703"/>
            <a:ext cx="11107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552;p27">
            <a:extLst>
              <a:ext uri="{FF2B5EF4-FFF2-40B4-BE49-F238E27FC236}">
                <a16:creationId xmlns:a16="http://schemas.microsoft.com/office/drawing/2014/main" id="{4E2C1C61-1EFC-D778-A638-9C80F10114FE}"/>
              </a:ext>
            </a:extLst>
          </p:cNvPr>
          <p:cNvSpPr/>
          <p:nvPr/>
        </p:nvSpPr>
        <p:spPr>
          <a:xfrm>
            <a:off x="4190754" y="5072703"/>
            <a:ext cx="11112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553;p27">
            <a:extLst>
              <a:ext uri="{FF2B5EF4-FFF2-40B4-BE49-F238E27FC236}">
                <a16:creationId xmlns:a16="http://schemas.microsoft.com/office/drawing/2014/main" id="{4CDDA48C-A730-ECF1-EAAC-8AA3F42ADC2C}"/>
              </a:ext>
            </a:extLst>
          </p:cNvPr>
          <p:cNvSpPr/>
          <p:nvPr/>
        </p:nvSpPr>
        <p:spPr>
          <a:xfrm>
            <a:off x="5442336" y="4698305"/>
            <a:ext cx="56624"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560;p27">
            <a:extLst>
              <a:ext uri="{FF2B5EF4-FFF2-40B4-BE49-F238E27FC236}">
                <a16:creationId xmlns:a16="http://schemas.microsoft.com/office/drawing/2014/main" id="{644E5DCE-4ADD-E7F5-9C05-A7BB6F008CF5}"/>
              </a:ext>
            </a:extLst>
          </p:cNvPr>
          <p:cNvSpPr/>
          <p:nvPr/>
        </p:nvSpPr>
        <p:spPr>
          <a:xfrm>
            <a:off x="2445906" y="3607957"/>
            <a:ext cx="4306239" cy="1513706"/>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561;p27">
            <a:extLst>
              <a:ext uri="{FF2B5EF4-FFF2-40B4-BE49-F238E27FC236}">
                <a16:creationId xmlns:a16="http://schemas.microsoft.com/office/drawing/2014/main" id="{05303C6E-9C93-B456-4F42-5851986F50DE}"/>
              </a:ext>
            </a:extLst>
          </p:cNvPr>
          <p:cNvSpPr/>
          <p:nvPr/>
        </p:nvSpPr>
        <p:spPr>
          <a:xfrm>
            <a:off x="2445906" y="3526934"/>
            <a:ext cx="4306239"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562;p27">
            <a:extLst>
              <a:ext uri="{FF2B5EF4-FFF2-40B4-BE49-F238E27FC236}">
                <a16:creationId xmlns:a16="http://schemas.microsoft.com/office/drawing/2014/main" id="{DE544FCB-EB7D-857B-C9BE-7E4617CAF7D0}"/>
              </a:ext>
            </a:extLst>
          </p:cNvPr>
          <p:cNvSpPr/>
          <p:nvPr/>
        </p:nvSpPr>
        <p:spPr>
          <a:xfrm>
            <a:off x="2689147" y="3775287"/>
            <a:ext cx="3898849"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563;p27">
            <a:extLst>
              <a:ext uri="{FF2B5EF4-FFF2-40B4-BE49-F238E27FC236}">
                <a16:creationId xmlns:a16="http://schemas.microsoft.com/office/drawing/2014/main" id="{32C1B4F6-60DD-E850-677A-717F17984814}"/>
              </a:ext>
            </a:extLst>
          </p:cNvPr>
          <p:cNvSpPr/>
          <p:nvPr/>
        </p:nvSpPr>
        <p:spPr>
          <a:xfrm>
            <a:off x="3480731" y="3848562"/>
            <a:ext cx="91942"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564;p27">
            <a:extLst>
              <a:ext uri="{FF2B5EF4-FFF2-40B4-BE49-F238E27FC236}">
                <a16:creationId xmlns:a16="http://schemas.microsoft.com/office/drawing/2014/main" id="{1C87B16C-9896-9068-1FFC-7545970E07AF}"/>
              </a:ext>
            </a:extLst>
          </p:cNvPr>
          <p:cNvSpPr/>
          <p:nvPr/>
        </p:nvSpPr>
        <p:spPr>
          <a:xfrm>
            <a:off x="3682913" y="3848562"/>
            <a:ext cx="93613"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565;p27">
            <a:extLst>
              <a:ext uri="{FF2B5EF4-FFF2-40B4-BE49-F238E27FC236}">
                <a16:creationId xmlns:a16="http://schemas.microsoft.com/office/drawing/2014/main" id="{DEB1FC82-193E-182F-9871-57F4CA43A551}"/>
              </a:ext>
            </a:extLst>
          </p:cNvPr>
          <p:cNvSpPr/>
          <p:nvPr/>
        </p:nvSpPr>
        <p:spPr>
          <a:xfrm>
            <a:off x="3589977" y="3848562"/>
            <a:ext cx="73888"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566;p27">
            <a:extLst>
              <a:ext uri="{FF2B5EF4-FFF2-40B4-BE49-F238E27FC236}">
                <a16:creationId xmlns:a16="http://schemas.microsoft.com/office/drawing/2014/main" id="{5EF61AB2-0150-CB0F-1753-BAF63443EEC5}"/>
              </a:ext>
            </a:extLst>
          </p:cNvPr>
          <p:cNvSpPr/>
          <p:nvPr/>
        </p:nvSpPr>
        <p:spPr>
          <a:xfrm>
            <a:off x="3790194" y="3959451"/>
            <a:ext cx="56624"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567;p27">
            <a:extLst>
              <a:ext uri="{FF2B5EF4-FFF2-40B4-BE49-F238E27FC236}">
                <a16:creationId xmlns:a16="http://schemas.microsoft.com/office/drawing/2014/main" id="{01B5ABF0-0848-CB51-5A1B-FF96B1D38A46}"/>
              </a:ext>
            </a:extLst>
          </p:cNvPr>
          <p:cNvSpPr/>
          <p:nvPr/>
        </p:nvSpPr>
        <p:spPr>
          <a:xfrm>
            <a:off x="3838000" y="3959451"/>
            <a:ext cx="56624"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568;p27">
            <a:extLst>
              <a:ext uri="{FF2B5EF4-FFF2-40B4-BE49-F238E27FC236}">
                <a16:creationId xmlns:a16="http://schemas.microsoft.com/office/drawing/2014/main" id="{A69D2700-1D78-EC99-CA9C-862D548A567E}"/>
              </a:ext>
            </a:extLst>
          </p:cNvPr>
          <p:cNvSpPr/>
          <p:nvPr/>
        </p:nvSpPr>
        <p:spPr>
          <a:xfrm>
            <a:off x="3906180" y="3959451"/>
            <a:ext cx="56624"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569;p27">
            <a:extLst>
              <a:ext uri="{FF2B5EF4-FFF2-40B4-BE49-F238E27FC236}">
                <a16:creationId xmlns:a16="http://schemas.microsoft.com/office/drawing/2014/main" id="{FAC85039-9EC4-FCBF-8D4A-3DF5FA38920C}"/>
              </a:ext>
            </a:extLst>
          </p:cNvPr>
          <p:cNvSpPr/>
          <p:nvPr/>
        </p:nvSpPr>
        <p:spPr>
          <a:xfrm>
            <a:off x="2995848" y="4092762"/>
            <a:ext cx="2801119"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570;p27">
            <a:extLst>
              <a:ext uri="{FF2B5EF4-FFF2-40B4-BE49-F238E27FC236}">
                <a16:creationId xmlns:a16="http://schemas.microsoft.com/office/drawing/2014/main" id="{B84BDDE5-2233-E2B7-7B75-0B40EAAD3A96}"/>
              </a:ext>
            </a:extLst>
          </p:cNvPr>
          <p:cNvSpPr/>
          <p:nvPr/>
        </p:nvSpPr>
        <p:spPr>
          <a:xfrm>
            <a:off x="5327448" y="4092762"/>
            <a:ext cx="216644"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571;p27">
            <a:extLst>
              <a:ext uri="{FF2B5EF4-FFF2-40B4-BE49-F238E27FC236}">
                <a16:creationId xmlns:a16="http://schemas.microsoft.com/office/drawing/2014/main" id="{9D54F8AD-7A63-1C28-9B02-34998DD38BE7}"/>
              </a:ext>
            </a:extLst>
          </p:cNvPr>
          <p:cNvSpPr/>
          <p:nvPr/>
        </p:nvSpPr>
        <p:spPr>
          <a:xfrm>
            <a:off x="5524851" y="4092762"/>
            <a:ext cx="27572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572;p27">
            <a:extLst>
              <a:ext uri="{FF2B5EF4-FFF2-40B4-BE49-F238E27FC236}">
                <a16:creationId xmlns:a16="http://schemas.microsoft.com/office/drawing/2014/main" id="{91D3A507-4ED0-69E7-A2C3-90D7B1AE682E}"/>
              </a:ext>
            </a:extLst>
          </p:cNvPr>
          <p:cNvSpPr/>
          <p:nvPr/>
        </p:nvSpPr>
        <p:spPr>
          <a:xfrm>
            <a:off x="3194542" y="4229123"/>
            <a:ext cx="1752580"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573;p27">
            <a:extLst>
              <a:ext uri="{FF2B5EF4-FFF2-40B4-BE49-F238E27FC236}">
                <a16:creationId xmlns:a16="http://schemas.microsoft.com/office/drawing/2014/main" id="{37234D30-E096-3F90-2DED-E3F418191A93}"/>
              </a:ext>
            </a:extLst>
          </p:cNvPr>
          <p:cNvSpPr/>
          <p:nvPr/>
        </p:nvSpPr>
        <p:spPr>
          <a:xfrm>
            <a:off x="4714500" y="4229123"/>
            <a:ext cx="315127"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574;p27">
            <a:extLst>
              <a:ext uri="{FF2B5EF4-FFF2-40B4-BE49-F238E27FC236}">
                <a16:creationId xmlns:a16="http://schemas.microsoft.com/office/drawing/2014/main" id="{5C29A3DC-5FD0-8804-83F5-F7592AA07FE5}"/>
              </a:ext>
            </a:extLst>
          </p:cNvPr>
          <p:cNvSpPr/>
          <p:nvPr/>
        </p:nvSpPr>
        <p:spPr>
          <a:xfrm>
            <a:off x="4278747" y="4307493"/>
            <a:ext cx="853342"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575;p27">
            <a:extLst>
              <a:ext uri="{FF2B5EF4-FFF2-40B4-BE49-F238E27FC236}">
                <a16:creationId xmlns:a16="http://schemas.microsoft.com/office/drawing/2014/main" id="{F2C5EC99-9F41-28AC-224B-8145AB6C6704}"/>
              </a:ext>
            </a:extLst>
          </p:cNvPr>
          <p:cNvSpPr/>
          <p:nvPr/>
        </p:nvSpPr>
        <p:spPr>
          <a:xfrm>
            <a:off x="4228687" y="4307493"/>
            <a:ext cx="172370"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576;p27">
            <a:extLst>
              <a:ext uri="{FF2B5EF4-FFF2-40B4-BE49-F238E27FC236}">
                <a16:creationId xmlns:a16="http://schemas.microsoft.com/office/drawing/2014/main" id="{9D02D301-A5F8-7B22-BFE6-9EA245D1D0CA}"/>
              </a:ext>
            </a:extLst>
          </p:cNvPr>
          <p:cNvSpPr/>
          <p:nvPr/>
        </p:nvSpPr>
        <p:spPr>
          <a:xfrm>
            <a:off x="4037393" y="4307493"/>
            <a:ext cx="172321"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577;p27">
            <a:extLst>
              <a:ext uri="{FF2B5EF4-FFF2-40B4-BE49-F238E27FC236}">
                <a16:creationId xmlns:a16="http://schemas.microsoft.com/office/drawing/2014/main" id="{E86BDBB9-3506-ABA3-FF84-21A1BF646BE2}"/>
              </a:ext>
            </a:extLst>
          </p:cNvPr>
          <p:cNvSpPr/>
          <p:nvPr/>
        </p:nvSpPr>
        <p:spPr>
          <a:xfrm>
            <a:off x="3847406" y="4307493"/>
            <a:ext cx="170697"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578;p27">
            <a:extLst>
              <a:ext uri="{FF2B5EF4-FFF2-40B4-BE49-F238E27FC236}">
                <a16:creationId xmlns:a16="http://schemas.microsoft.com/office/drawing/2014/main" id="{FD3D4117-EB1C-0245-83AC-30A648889005}"/>
              </a:ext>
            </a:extLst>
          </p:cNvPr>
          <p:cNvSpPr/>
          <p:nvPr/>
        </p:nvSpPr>
        <p:spPr>
          <a:xfrm>
            <a:off x="3656104" y="4307493"/>
            <a:ext cx="170697"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579;p27">
            <a:extLst>
              <a:ext uri="{FF2B5EF4-FFF2-40B4-BE49-F238E27FC236}">
                <a16:creationId xmlns:a16="http://schemas.microsoft.com/office/drawing/2014/main" id="{DF13F838-F504-6771-5875-04A1563A8989}"/>
              </a:ext>
            </a:extLst>
          </p:cNvPr>
          <p:cNvSpPr/>
          <p:nvPr/>
        </p:nvSpPr>
        <p:spPr>
          <a:xfrm>
            <a:off x="3185020" y="4403129"/>
            <a:ext cx="2656690"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580;p27">
            <a:extLst>
              <a:ext uri="{FF2B5EF4-FFF2-40B4-BE49-F238E27FC236}">
                <a16:creationId xmlns:a16="http://schemas.microsoft.com/office/drawing/2014/main" id="{DD0DC979-CA56-4ED3-9287-4249A8711E31}"/>
              </a:ext>
            </a:extLst>
          </p:cNvPr>
          <p:cNvSpPr/>
          <p:nvPr/>
        </p:nvSpPr>
        <p:spPr>
          <a:xfrm>
            <a:off x="3514818" y="4307493"/>
            <a:ext cx="62426"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581;p27">
            <a:extLst>
              <a:ext uri="{FF2B5EF4-FFF2-40B4-BE49-F238E27FC236}">
                <a16:creationId xmlns:a16="http://schemas.microsoft.com/office/drawing/2014/main" id="{E7FC6114-D9FF-DABD-9E09-B36FA58ABE4B}"/>
              </a:ext>
            </a:extLst>
          </p:cNvPr>
          <p:cNvSpPr/>
          <p:nvPr/>
        </p:nvSpPr>
        <p:spPr>
          <a:xfrm>
            <a:off x="3514818" y="4403129"/>
            <a:ext cx="62426"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582;p27">
            <a:extLst>
              <a:ext uri="{FF2B5EF4-FFF2-40B4-BE49-F238E27FC236}">
                <a16:creationId xmlns:a16="http://schemas.microsoft.com/office/drawing/2014/main" id="{C3EB1CAF-A59A-E1DA-38A5-78F67CDD3E48}"/>
              </a:ext>
            </a:extLst>
          </p:cNvPr>
          <p:cNvSpPr/>
          <p:nvPr/>
        </p:nvSpPr>
        <p:spPr>
          <a:xfrm>
            <a:off x="3514818" y="4498795"/>
            <a:ext cx="62426"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583;p27">
            <a:extLst>
              <a:ext uri="{FF2B5EF4-FFF2-40B4-BE49-F238E27FC236}">
                <a16:creationId xmlns:a16="http://schemas.microsoft.com/office/drawing/2014/main" id="{35ABFEEA-F15A-CE8D-776A-39625D40DA46}"/>
              </a:ext>
            </a:extLst>
          </p:cNvPr>
          <p:cNvSpPr/>
          <p:nvPr/>
        </p:nvSpPr>
        <p:spPr>
          <a:xfrm>
            <a:off x="3514818" y="4594431"/>
            <a:ext cx="62426"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584;p27">
            <a:extLst>
              <a:ext uri="{FF2B5EF4-FFF2-40B4-BE49-F238E27FC236}">
                <a16:creationId xmlns:a16="http://schemas.microsoft.com/office/drawing/2014/main" id="{4E75400A-82A8-58CE-D52B-BDEF46ABE038}"/>
              </a:ext>
            </a:extLst>
          </p:cNvPr>
          <p:cNvSpPr/>
          <p:nvPr/>
        </p:nvSpPr>
        <p:spPr>
          <a:xfrm>
            <a:off x="5366289" y="4403129"/>
            <a:ext cx="365993"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585;p27">
            <a:extLst>
              <a:ext uri="{FF2B5EF4-FFF2-40B4-BE49-F238E27FC236}">
                <a16:creationId xmlns:a16="http://schemas.microsoft.com/office/drawing/2014/main" id="{5D5DEE07-489D-C94F-9211-55678A7EB512}"/>
              </a:ext>
            </a:extLst>
          </p:cNvPr>
          <p:cNvSpPr/>
          <p:nvPr/>
        </p:nvSpPr>
        <p:spPr>
          <a:xfrm>
            <a:off x="3545081" y="4498795"/>
            <a:ext cx="735182"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586;p27">
            <a:extLst>
              <a:ext uri="{FF2B5EF4-FFF2-40B4-BE49-F238E27FC236}">
                <a16:creationId xmlns:a16="http://schemas.microsoft.com/office/drawing/2014/main" id="{C5450FEE-9718-AD73-2F96-E4634CB5DC01}"/>
              </a:ext>
            </a:extLst>
          </p:cNvPr>
          <p:cNvSpPr/>
          <p:nvPr/>
        </p:nvSpPr>
        <p:spPr>
          <a:xfrm>
            <a:off x="3545081" y="4596475"/>
            <a:ext cx="735182"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587;p27">
            <a:extLst>
              <a:ext uri="{FF2B5EF4-FFF2-40B4-BE49-F238E27FC236}">
                <a16:creationId xmlns:a16="http://schemas.microsoft.com/office/drawing/2014/main" id="{89AFE9DD-4838-6340-A4F4-3FE5919CA508}"/>
              </a:ext>
            </a:extLst>
          </p:cNvPr>
          <p:cNvSpPr/>
          <p:nvPr/>
        </p:nvSpPr>
        <p:spPr>
          <a:xfrm>
            <a:off x="3545081" y="4695192"/>
            <a:ext cx="735182"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588;p27">
            <a:extLst>
              <a:ext uri="{FF2B5EF4-FFF2-40B4-BE49-F238E27FC236}">
                <a16:creationId xmlns:a16="http://schemas.microsoft.com/office/drawing/2014/main" id="{5F378A25-1375-776C-E1EB-C62506AD697D}"/>
              </a:ext>
            </a:extLst>
          </p:cNvPr>
          <p:cNvSpPr/>
          <p:nvPr/>
        </p:nvSpPr>
        <p:spPr>
          <a:xfrm>
            <a:off x="3545081" y="4792872"/>
            <a:ext cx="735182"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589;p27">
            <a:extLst>
              <a:ext uri="{FF2B5EF4-FFF2-40B4-BE49-F238E27FC236}">
                <a16:creationId xmlns:a16="http://schemas.microsoft.com/office/drawing/2014/main" id="{4F08850C-5C9F-7186-AA2C-2E641024EE1B}"/>
              </a:ext>
            </a:extLst>
          </p:cNvPr>
          <p:cNvSpPr/>
          <p:nvPr/>
        </p:nvSpPr>
        <p:spPr>
          <a:xfrm>
            <a:off x="4156855" y="4792872"/>
            <a:ext cx="1496583"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590;p27">
            <a:extLst>
              <a:ext uri="{FF2B5EF4-FFF2-40B4-BE49-F238E27FC236}">
                <a16:creationId xmlns:a16="http://schemas.microsoft.com/office/drawing/2014/main" id="{CF81E339-7BF1-7434-F83A-E38FA59EC79B}"/>
              </a:ext>
            </a:extLst>
          </p:cNvPr>
          <p:cNvSpPr/>
          <p:nvPr/>
        </p:nvSpPr>
        <p:spPr>
          <a:xfrm>
            <a:off x="4875584" y="4695192"/>
            <a:ext cx="608855"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591;p27">
            <a:extLst>
              <a:ext uri="{FF2B5EF4-FFF2-40B4-BE49-F238E27FC236}">
                <a16:creationId xmlns:a16="http://schemas.microsoft.com/office/drawing/2014/main" id="{E30F9BB3-8592-4CC5-9956-74C3BFC1ADA4}"/>
              </a:ext>
            </a:extLst>
          </p:cNvPr>
          <p:cNvSpPr/>
          <p:nvPr/>
        </p:nvSpPr>
        <p:spPr>
          <a:xfrm>
            <a:off x="5173175" y="4594431"/>
            <a:ext cx="24128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607;p27">
            <a:extLst>
              <a:ext uri="{FF2B5EF4-FFF2-40B4-BE49-F238E27FC236}">
                <a16:creationId xmlns:a16="http://schemas.microsoft.com/office/drawing/2014/main" id="{B862DF0D-9CAB-B31F-5584-2862C7C33E20}"/>
              </a:ext>
            </a:extLst>
          </p:cNvPr>
          <p:cNvSpPr/>
          <p:nvPr/>
        </p:nvSpPr>
        <p:spPr>
          <a:xfrm>
            <a:off x="6027999" y="4181677"/>
            <a:ext cx="6350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608;p27">
            <a:extLst>
              <a:ext uri="{FF2B5EF4-FFF2-40B4-BE49-F238E27FC236}">
                <a16:creationId xmlns:a16="http://schemas.microsoft.com/office/drawing/2014/main" id="{27935CA4-D6C5-97D5-17E2-81000769E35C}"/>
              </a:ext>
            </a:extLst>
          </p:cNvPr>
          <p:cNvSpPr/>
          <p:nvPr/>
        </p:nvSpPr>
        <p:spPr>
          <a:xfrm>
            <a:off x="6027999" y="4236791"/>
            <a:ext cx="6350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609;p27">
            <a:extLst>
              <a:ext uri="{FF2B5EF4-FFF2-40B4-BE49-F238E27FC236}">
                <a16:creationId xmlns:a16="http://schemas.microsoft.com/office/drawing/2014/main" id="{96A8CCBB-07BF-C0E1-07E7-A6004C5E1474}"/>
              </a:ext>
            </a:extLst>
          </p:cNvPr>
          <p:cNvSpPr/>
          <p:nvPr/>
        </p:nvSpPr>
        <p:spPr>
          <a:xfrm>
            <a:off x="6027999" y="4291014"/>
            <a:ext cx="6350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610;p27">
            <a:extLst>
              <a:ext uri="{FF2B5EF4-FFF2-40B4-BE49-F238E27FC236}">
                <a16:creationId xmlns:a16="http://schemas.microsoft.com/office/drawing/2014/main" id="{255EFAE5-BC03-C047-FA56-C04C6847A3CE}"/>
              </a:ext>
            </a:extLst>
          </p:cNvPr>
          <p:cNvSpPr/>
          <p:nvPr/>
        </p:nvSpPr>
        <p:spPr>
          <a:xfrm>
            <a:off x="6027999" y="4346129"/>
            <a:ext cx="6350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534075" y="84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674" name="Google Shape;674;p29"/>
          <p:cNvSpPr txBox="1">
            <a:spLocks noGrp="1"/>
          </p:cNvSpPr>
          <p:nvPr>
            <p:ph type="subTitle" idx="1"/>
          </p:nvPr>
        </p:nvSpPr>
        <p:spPr>
          <a:xfrm>
            <a:off x="4331509" y="1442835"/>
            <a:ext cx="1331593" cy="5645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Introduction</a:t>
            </a:r>
            <a:endParaRPr dirty="0">
              <a:solidFill>
                <a:schemeClr val="bg1"/>
              </a:solidFill>
            </a:endParaRPr>
          </a:p>
        </p:txBody>
      </p:sp>
      <p:sp>
        <p:nvSpPr>
          <p:cNvPr id="675" name="Google Shape;675;p29"/>
          <p:cNvSpPr txBox="1">
            <a:spLocks noGrp="1"/>
          </p:cNvSpPr>
          <p:nvPr>
            <p:ph type="title" idx="2"/>
          </p:nvPr>
        </p:nvSpPr>
        <p:spPr>
          <a:xfrm>
            <a:off x="4497838" y="109421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677" name="Google Shape;677;p29"/>
          <p:cNvSpPr txBox="1">
            <a:spLocks noGrp="1"/>
          </p:cNvSpPr>
          <p:nvPr>
            <p:ph type="subTitle" idx="4"/>
          </p:nvPr>
        </p:nvSpPr>
        <p:spPr>
          <a:xfrm>
            <a:off x="5693140" y="1522533"/>
            <a:ext cx="1582002" cy="6918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I choose this topic</a:t>
            </a:r>
            <a:endParaRPr dirty="0"/>
          </a:p>
        </p:txBody>
      </p:sp>
      <p:sp>
        <p:nvSpPr>
          <p:cNvPr id="678" name="Google Shape;678;p29"/>
          <p:cNvSpPr txBox="1">
            <a:spLocks noGrp="1"/>
          </p:cNvSpPr>
          <p:nvPr>
            <p:ph type="title" idx="5"/>
          </p:nvPr>
        </p:nvSpPr>
        <p:spPr>
          <a:xfrm>
            <a:off x="5949565" y="108108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80" name="Google Shape;680;p29"/>
          <p:cNvSpPr txBox="1">
            <a:spLocks noGrp="1"/>
          </p:cNvSpPr>
          <p:nvPr>
            <p:ph type="subTitle" idx="7"/>
          </p:nvPr>
        </p:nvSpPr>
        <p:spPr>
          <a:xfrm>
            <a:off x="7170882" y="1541666"/>
            <a:ext cx="1867263" cy="686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benefit of those charts</a:t>
            </a:r>
            <a:endParaRPr dirty="0"/>
          </a:p>
        </p:txBody>
      </p:sp>
      <p:sp>
        <p:nvSpPr>
          <p:cNvPr id="681" name="Google Shape;681;p29"/>
          <p:cNvSpPr txBox="1">
            <a:spLocks noGrp="1"/>
          </p:cNvSpPr>
          <p:nvPr>
            <p:ph type="title" idx="8"/>
          </p:nvPr>
        </p:nvSpPr>
        <p:spPr>
          <a:xfrm>
            <a:off x="7476655" y="109721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6" name="Google Shape;686;p29"/>
          <p:cNvSpPr txBox="1">
            <a:spLocks noGrp="1"/>
          </p:cNvSpPr>
          <p:nvPr>
            <p:ph type="subTitle" idx="16"/>
          </p:nvPr>
        </p:nvSpPr>
        <p:spPr>
          <a:xfrm>
            <a:off x="4300854" y="2792419"/>
            <a:ext cx="1771549"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dashboard</a:t>
            </a:r>
            <a:endParaRPr dirty="0"/>
          </a:p>
        </p:txBody>
      </p:sp>
      <p:sp>
        <p:nvSpPr>
          <p:cNvPr id="687" name="Google Shape;687;p29"/>
          <p:cNvSpPr txBox="1">
            <a:spLocks noGrp="1"/>
          </p:cNvSpPr>
          <p:nvPr>
            <p:ph type="title" idx="17"/>
          </p:nvPr>
        </p:nvSpPr>
        <p:spPr>
          <a:xfrm>
            <a:off x="4622982" y="238239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9" name="Google Shape;689;p29"/>
          <p:cNvSpPr txBox="1">
            <a:spLocks noGrp="1"/>
          </p:cNvSpPr>
          <p:nvPr>
            <p:ph type="subTitle" idx="19"/>
          </p:nvPr>
        </p:nvSpPr>
        <p:spPr>
          <a:xfrm>
            <a:off x="5697432" y="2752956"/>
            <a:ext cx="1708424"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690" name="Google Shape;690;p29"/>
          <p:cNvSpPr txBox="1">
            <a:spLocks noGrp="1"/>
          </p:cNvSpPr>
          <p:nvPr>
            <p:ph type="title" idx="20"/>
          </p:nvPr>
        </p:nvSpPr>
        <p:spPr>
          <a:xfrm>
            <a:off x="6002644" y="232580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 name="Google Shape;479;p27">
            <a:extLst>
              <a:ext uri="{FF2B5EF4-FFF2-40B4-BE49-F238E27FC236}">
                <a16:creationId xmlns:a16="http://schemas.microsoft.com/office/drawing/2014/main" id="{8CB44177-0150-A71D-DFC5-3E19B262DE82}"/>
              </a:ext>
            </a:extLst>
          </p:cNvPr>
          <p:cNvSpPr/>
          <p:nvPr/>
        </p:nvSpPr>
        <p:spPr>
          <a:xfrm>
            <a:off x="834866" y="269270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p27">
            <a:extLst>
              <a:ext uri="{FF2B5EF4-FFF2-40B4-BE49-F238E27FC236}">
                <a16:creationId xmlns:a16="http://schemas.microsoft.com/office/drawing/2014/main" id="{7C07511C-64A4-963E-75DD-3BAC4F381DD0}"/>
              </a:ext>
            </a:extLst>
          </p:cNvPr>
          <p:cNvSpPr/>
          <p:nvPr/>
        </p:nvSpPr>
        <p:spPr>
          <a:xfrm>
            <a:off x="1043917" y="286675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1;p27">
            <a:extLst>
              <a:ext uri="{FF2B5EF4-FFF2-40B4-BE49-F238E27FC236}">
                <a16:creationId xmlns:a16="http://schemas.microsoft.com/office/drawing/2014/main" id="{48535817-6F33-CDEB-0C26-2F31AF1EB44D}"/>
              </a:ext>
            </a:extLst>
          </p:cNvPr>
          <p:cNvSpPr/>
          <p:nvPr/>
        </p:nvSpPr>
        <p:spPr>
          <a:xfrm>
            <a:off x="1811820" y="348074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2;p27">
            <a:extLst>
              <a:ext uri="{FF2B5EF4-FFF2-40B4-BE49-F238E27FC236}">
                <a16:creationId xmlns:a16="http://schemas.microsoft.com/office/drawing/2014/main" id="{9E3CF1EE-B175-1DF7-19A2-6DCFB86CDDC7}"/>
              </a:ext>
            </a:extLst>
          </p:cNvPr>
          <p:cNvSpPr/>
          <p:nvPr/>
        </p:nvSpPr>
        <p:spPr>
          <a:xfrm>
            <a:off x="1811820" y="316938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3;p27">
            <a:extLst>
              <a:ext uri="{FF2B5EF4-FFF2-40B4-BE49-F238E27FC236}">
                <a16:creationId xmlns:a16="http://schemas.microsoft.com/office/drawing/2014/main" id="{C7953EC7-C3AA-43FB-B9BD-A282D6D9C238}"/>
              </a:ext>
            </a:extLst>
          </p:cNvPr>
          <p:cNvSpPr/>
          <p:nvPr/>
        </p:nvSpPr>
        <p:spPr>
          <a:xfrm>
            <a:off x="1811820" y="302593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4;p27">
            <a:extLst>
              <a:ext uri="{FF2B5EF4-FFF2-40B4-BE49-F238E27FC236}">
                <a16:creationId xmlns:a16="http://schemas.microsoft.com/office/drawing/2014/main" id="{889C0FD5-D2CC-1622-C034-3D77794C541D}"/>
              </a:ext>
            </a:extLst>
          </p:cNvPr>
          <p:cNvSpPr/>
          <p:nvPr/>
        </p:nvSpPr>
        <p:spPr>
          <a:xfrm>
            <a:off x="1811820" y="332507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5;p27">
            <a:extLst>
              <a:ext uri="{FF2B5EF4-FFF2-40B4-BE49-F238E27FC236}">
                <a16:creationId xmlns:a16="http://schemas.microsoft.com/office/drawing/2014/main" id="{76B0E630-3AF8-0710-9FB8-2118506FED96}"/>
              </a:ext>
            </a:extLst>
          </p:cNvPr>
          <p:cNvSpPr/>
          <p:nvPr/>
        </p:nvSpPr>
        <p:spPr>
          <a:xfrm>
            <a:off x="1295812" y="332507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6;p27">
            <a:extLst>
              <a:ext uri="{FF2B5EF4-FFF2-40B4-BE49-F238E27FC236}">
                <a16:creationId xmlns:a16="http://schemas.microsoft.com/office/drawing/2014/main" id="{3663CDFD-D351-DDD3-11EE-39D412F06ACD}"/>
              </a:ext>
            </a:extLst>
          </p:cNvPr>
          <p:cNvSpPr/>
          <p:nvPr/>
        </p:nvSpPr>
        <p:spPr>
          <a:xfrm>
            <a:off x="1811820" y="293235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7;p27">
            <a:extLst>
              <a:ext uri="{FF2B5EF4-FFF2-40B4-BE49-F238E27FC236}">
                <a16:creationId xmlns:a16="http://schemas.microsoft.com/office/drawing/2014/main" id="{17A3B7D9-94E2-BA24-01BE-D93CD1CE2631}"/>
              </a:ext>
            </a:extLst>
          </p:cNvPr>
          <p:cNvSpPr/>
          <p:nvPr/>
        </p:nvSpPr>
        <p:spPr>
          <a:xfrm>
            <a:off x="1295812" y="302593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8;p27">
            <a:extLst>
              <a:ext uri="{FF2B5EF4-FFF2-40B4-BE49-F238E27FC236}">
                <a16:creationId xmlns:a16="http://schemas.microsoft.com/office/drawing/2014/main" id="{6452D295-0689-7F85-3306-AF7CEDE29948}"/>
              </a:ext>
            </a:extLst>
          </p:cNvPr>
          <p:cNvSpPr/>
          <p:nvPr/>
        </p:nvSpPr>
        <p:spPr>
          <a:xfrm>
            <a:off x="1123495" y="316938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9;p27">
            <a:extLst>
              <a:ext uri="{FF2B5EF4-FFF2-40B4-BE49-F238E27FC236}">
                <a16:creationId xmlns:a16="http://schemas.microsoft.com/office/drawing/2014/main" id="{33658D45-FB3C-A589-785F-C0C177D3508A}"/>
              </a:ext>
            </a:extLst>
          </p:cNvPr>
          <p:cNvSpPr/>
          <p:nvPr/>
        </p:nvSpPr>
        <p:spPr>
          <a:xfrm>
            <a:off x="1295812" y="363643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0;p27">
            <a:extLst>
              <a:ext uri="{FF2B5EF4-FFF2-40B4-BE49-F238E27FC236}">
                <a16:creationId xmlns:a16="http://schemas.microsoft.com/office/drawing/2014/main" id="{7583C93E-9B83-2666-231C-251B91131B62}"/>
              </a:ext>
            </a:extLst>
          </p:cNvPr>
          <p:cNvSpPr/>
          <p:nvPr/>
        </p:nvSpPr>
        <p:spPr>
          <a:xfrm>
            <a:off x="1295812" y="348074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1;p27">
            <a:extLst>
              <a:ext uri="{FF2B5EF4-FFF2-40B4-BE49-F238E27FC236}">
                <a16:creationId xmlns:a16="http://schemas.microsoft.com/office/drawing/2014/main" id="{01B358C1-2560-68F0-5F59-AB7478E7C0C3}"/>
              </a:ext>
            </a:extLst>
          </p:cNvPr>
          <p:cNvSpPr/>
          <p:nvPr/>
        </p:nvSpPr>
        <p:spPr>
          <a:xfrm>
            <a:off x="1295812" y="293235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p27">
            <a:extLst>
              <a:ext uri="{FF2B5EF4-FFF2-40B4-BE49-F238E27FC236}">
                <a16:creationId xmlns:a16="http://schemas.microsoft.com/office/drawing/2014/main" id="{35FD4807-8CA2-3456-B9BC-41420102C38C}"/>
              </a:ext>
            </a:extLst>
          </p:cNvPr>
          <p:cNvSpPr/>
          <p:nvPr/>
        </p:nvSpPr>
        <p:spPr>
          <a:xfrm>
            <a:off x="2154671" y="293235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3;p27">
            <a:extLst>
              <a:ext uri="{FF2B5EF4-FFF2-40B4-BE49-F238E27FC236}">
                <a16:creationId xmlns:a16="http://schemas.microsoft.com/office/drawing/2014/main" id="{2AD51365-E738-C411-49E0-2408222158C8}"/>
              </a:ext>
            </a:extLst>
          </p:cNvPr>
          <p:cNvSpPr/>
          <p:nvPr/>
        </p:nvSpPr>
        <p:spPr>
          <a:xfrm>
            <a:off x="2154671" y="302593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4;p27">
            <a:extLst>
              <a:ext uri="{FF2B5EF4-FFF2-40B4-BE49-F238E27FC236}">
                <a16:creationId xmlns:a16="http://schemas.microsoft.com/office/drawing/2014/main" id="{BC8746C5-50AE-90BE-7CA3-6A61C08676DA}"/>
              </a:ext>
            </a:extLst>
          </p:cNvPr>
          <p:cNvSpPr/>
          <p:nvPr/>
        </p:nvSpPr>
        <p:spPr>
          <a:xfrm>
            <a:off x="2154671" y="316938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5;p27">
            <a:extLst>
              <a:ext uri="{FF2B5EF4-FFF2-40B4-BE49-F238E27FC236}">
                <a16:creationId xmlns:a16="http://schemas.microsoft.com/office/drawing/2014/main" id="{372B9324-9F47-9BA8-9AF0-AE6B3E12D2C9}"/>
              </a:ext>
            </a:extLst>
          </p:cNvPr>
          <p:cNvSpPr/>
          <p:nvPr/>
        </p:nvSpPr>
        <p:spPr>
          <a:xfrm>
            <a:off x="1983246"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6;p27">
            <a:extLst>
              <a:ext uri="{FF2B5EF4-FFF2-40B4-BE49-F238E27FC236}">
                <a16:creationId xmlns:a16="http://schemas.microsoft.com/office/drawing/2014/main" id="{17696070-3C8F-D64D-A330-E46E3816B194}"/>
              </a:ext>
            </a:extLst>
          </p:cNvPr>
          <p:cNvSpPr/>
          <p:nvPr/>
        </p:nvSpPr>
        <p:spPr>
          <a:xfrm>
            <a:off x="1983246" y="316938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7;p27">
            <a:extLst>
              <a:ext uri="{FF2B5EF4-FFF2-40B4-BE49-F238E27FC236}">
                <a16:creationId xmlns:a16="http://schemas.microsoft.com/office/drawing/2014/main" id="{EC372424-EE09-456A-EE06-776BCD748BE7}"/>
              </a:ext>
            </a:extLst>
          </p:cNvPr>
          <p:cNvSpPr/>
          <p:nvPr/>
        </p:nvSpPr>
        <p:spPr>
          <a:xfrm>
            <a:off x="1983246" y="332507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8;p27">
            <a:extLst>
              <a:ext uri="{FF2B5EF4-FFF2-40B4-BE49-F238E27FC236}">
                <a16:creationId xmlns:a16="http://schemas.microsoft.com/office/drawing/2014/main" id="{3134D17B-06F0-84F7-A45C-E955E1547425}"/>
              </a:ext>
            </a:extLst>
          </p:cNvPr>
          <p:cNvSpPr/>
          <p:nvPr/>
        </p:nvSpPr>
        <p:spPr>
          <a:xfrm>
            <a:off x="2154671" y="332507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9;p27">
            <a:extLst>
              <a:ext uri="{FF2B5EF4-FFF2-40B4-BE49-F238E27FC236}">
                <a16:creationId xmlns:a16="http://schemas.microsoft.com/office/drawing/2014/main" id="{EE557447-6B9D-8DB1-1B34-7FBAD3F3978F}"/>
              </a:ext>
            </a:extLst>
          </p:cNvPr>
          <p:cNvSpPr/>
          <p:nvPr/>
        </p:nvSpPr>
        <p:spPr>
          <a:xfrm>
            <a:off x="1983246"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27">
            <a:extLst>
              <a:ext uri="{FF2B5EF4-FFF2-40B4-BE49-F238E27FC236}">
                <a16:creationId xmlns:a16="http://schemas.microsoft.com/office/drawing/2014/main" id="{00910D4F-BDD0-2D09-6CD5-6F6F6ECC0F87}"/>
              </a:ext>
            </a:extLst>
          </p:cNvPr>
          <p:cNvSpPr/>
          <p:nvPr/>
        </p:nvSpPr>
        <p:spPr>
          <a:xfrm>
            <a:off x="1983246"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1;p27">
            <a:extLst>
              <a:ext uri="{FF2B5EF4-FFF2-40B4-BE49-F238E27FC236}">
                <a16:creationId xmlns:a16="http://schemas.microsoft.com/office/drawing/2014/main" id="{B9645C5A-0821-E64E-1694-71DA9F8DABE9}"/>
              </a:ext>
            </a:extLst>
          </p:cNvPr>
          <p:cNvSpPr/>
          <p:nvPr/>
        </p:nvSpPr>
        <p:spPr>
          <a:xfrm>
            <a:off x="2154671" y="348074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2;p27">
            <a:extLst>
              <a:ext uri="{FF2B5EF4-FFF2-40B4-BE49-F238E27FC236}">
                <a16:creationId xmlns:a16="http://schemas.microsoft.com/office/drawing/2014/main" id="{4A355AA3-2701-2E33-1114-35F5D1B6C145}"/>
              </a:ext>
            </a:extLst>
          </p:cNvPr>
          <p:cNvSpPr/>
          <p:nvPr/>
        </p:nvSpPr>
        <p:spPr>
          <a:xfrm>
            <a:off x="1811820" y="363643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3;p27">
            <a:extLst>
              <a:ext uri="{FF2B5EF4-FFF2-40B4-BE49-F238E27FC236}">
                <a16:creationId xmlns:a16="http://schemas.microsoft.com/office/drawing/2014/main" id="{05BC1DA5-663A-7DC4-72D3-C56A6EA30579}"/>
              </a:ext>
            </a:extLst>
          </p:cNvPr>
          <p:cNvSpPr/>
          <p:nvPr/>
        </p:nvSpPr>
        <p:spPr>
          <a:xfrm>
            <a:off x="1639529" y="348074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4;p27">
            <a:extLst>
              <a:ext uri="{FF2B5EF4-FFF2-40B4-BE49-F238E27FC236}">
                <a16:creationId xmlns:a16="http://schemas.microsoft.com/office/drawing/2014/main" id="{4D083740-052C-66C8-5073-D83C9BC88DDE}"/>
              </a:ext>
            </a:extLst>
          </p:cNvPr>
          <p:cNvSpPr/>
          <p:nvPr/>
        </p:nvSpPr>
        <p:spPr>
          <a:xfrm>
            <a:off x="1467238"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5;p27">
            <a:extLst>
              <a:ext uri="{FF2B5EF4-FFF2-40B4-BE49-F238E27FC236}">
                <a16:creationId xmlns:a16="http://schemas.microsoft.com/office/drawing/2014/main" id="{E1235FB9-E86B-C057-8600-0E4F49D47CFE}"/>
              </a:ext>
            </a:extLst>
          </p:cNvPr>
          <p:cNvSpPr/>
          <p:nvPr/>
        </p:nvSpPr>
        <p:spPr>
          <a:xfrm>
            <a:off x="1639529" y="363643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a:extLst>
              <a:ext uri="{FF2B5EF4-FFF2-40B4-BE49-F238E27FC236}">
                <a16:creationId xmlns:a16="http://schemas.microsoft.com/office/drawing/2014/main" id="{FA35CF57-1CA1-CB5A-AE95-8D10C58F738C}"/>
              </a:ext>
            </a:extLst>
          </p:cNvPr>
          <p:cNvSpPr/>
          <p:nvPr/>
        </p:nvSpPr>
        <p:spPr>
          <a:xfrm>
            <a:off x="1467238" y="363643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a:extLst>
              <a:ext uri="{FF2B5EF4-FFF2-40B4-BE49-F238E27FC236}">
                <a16:creationId xmlns:a16="http://schemas.microsoft.com/office/drawing/2014/main" id="{0CDD087E-9727-14E6-5703-7DB750A6DCC3}"/>
              </a:ext>
            </a:extLst>
          </p:cNvPr>
          <p:cNvSpPr/>
          <p:nvPr/>
        </p:nvSpPr>
        <p:spPr>
          <a:xfrm>
            <a:off x="1467238"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a:extLst>
              <a:ext uri="{FF2B5EF4-FFF2-40B4-BE49-F238E27FC236}">
                <a16:creationId xmlns:a16="http://schemas.microsoft.com/office/drawing/2014/main" id="{4C12DF86-8F2F-EDFE-85F4-4C8D840AE91D}"/>
              </a:ext>
            </a:extLst>
          </p:cNvPr>
          <p:cNvSpPr/>
          <p:nvPr/>
        </p:nvSpPr>
        <p:spPr>
          <a:xfrm>
            <a:off x="1467238"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9;p27">
            <a:extLst>
              <a:ext uri="{FF2B5EF4-FFF2-40B4-BE49-F238E27FC236}">
                <a16:creationId xmlns:a16="http://schemas.microsoft.com/office/drawing/2014/main" id="{08EE1ABF-BF12-62A8-89B7-9B4839EE99F8}"/>
              </a:ext>
            </a:extLst>
          </p:cNvPr>
          <p:cNvSpPr/>
          <p:nvPr/>
        </p:nvSpPr>
        <p:spPr>
          <a:xfrm>
            <a:off x="1467238" y="316938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27">
            <a:extLst>
              <a:ext uri="{FF2B5EF4-FFF2-40B4-BE49-F238E27FC236}">
                <a16:creationId xmlns:a16="http://schemas.microsoft.com/office/drawing/2014/main" id="{008847A3-7DBA-556D-8537-9D9DEE473042}"/>
              </a:ext>
            </a:extLst>
          </p:cNvPr>
          <p:cNvSpPr/>
          <p:nvPr/>
        </p:nvSpPr>
        <p:spPr>
          <a:xfrm>
            <a:off x="1467238" y="332507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1;p27">
            <a:extLst>
              <a:ext uri="{FF2B5EF4-FFF2-40B4-BE49-F238E27FC236}">
                <a16:creationId xmlns:a16="http://schemas.microsoft.com/office/drawing/2014/main" id="{6EAC3A64-AC39-7073-B3B9-56E7A9A99E5B}"/>
              </a:ext>
            </a:extLst>
          </p:cNvPr>
          <p:cNvSpPr/>
          <p:nvPr/>
        </p:nvSpPr>
        <p:spPr>
          <a:xfrm>
            <a:off x="1639529" y="293235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p27">
            <a:extLst>
              <a:ext uri="{FF2B5EF4-FFF2-40B4-BE49-F238E27FC236}">
                <a16:creationId xmlns:a16="http://schemas.microsoft.com/office/drawing/2014/main" id="{1E1236ED-2D09-D017-3D50-307B3F4D7FA9}"/>
              </a:ext>
            </a:extLst>
          </p:cNvPr>
          <p:cNvSpPr/>
          <p:nvPr/>
        </p:nvSpPr>
        <p:spPr>
          <a:xfrm>
            <a:off x="1639529" y="316938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3;p27">
            <a:extLst>
              <a:ext uri="{FF2B5EF4-FFF2-40B4-BE49-F238E27FC236}">
                <a16:creationId xmlns:a16="http://schemas.microsoft.com/office/drawing/2014/main" id="{9A5F1412-EA45-0AAA-AA84-55F119CD0401}"/>
              </a:ext>
            </a:extLst>
          </p:cNvPr>
          <p:cNvSpPr/>
          <p:nvPr/>
        </p:nvSpPr>
        <p:spPr>
          <a:xfrm>
            <a:off x="1639529" y="302593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4;p27">
            <a:extLst>
              <a:ext uri="{FF2B5EF4-FFF2-40B4-BE49-F238E27FC236}">
                <a16:creationId xmlns:a16="http://schemas.microsoft.com/office/drawing/2014/main" id="{C780B0F8-9590-A44A-E33E-01466ECFC733}"/>
              </a:ext>
            </a:extLst>
          </p:cNvPr>
          <p:cNvSpPr/>
          <p:nvPr/>
        </p:nvSpPr>
        <p:spPr>
          <a:xfrm>
            <a:off x="1639529" y="332507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p27">
            <a:extLst>
              <a:ext uri="{FF2B5EF4-FFF2-40B4-BE49-F238E27FC236}">
                <a16:creationId xmlns:a16="http://schemas.microsoft.com/office/drawing/2014/main" id="{42F4DB9C-4EED-C5CA-E9E2-60E383AF53CF}"/>
              </a:ext>
            </a:extLst>
          </p:cNvPr>
          <p:cNvSpPr/>
          <p:nvPr/>
        </p:nvSpPr>
        <p:spPr>
          <a:xfrm>
            <a:off x="1799575" y="385684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p27">
            <a:extLst>
              <a:ext uri="{FF2B5EF4-FFF2-40B4-BE49-F238E27FC236}">
                <a16:creationId xmlns:a16="http://schemas.microsoft.com/office/drawing/2014/main" id="{A9CE90CD-67C9-4ACB-B067-21ECB3D05552}"/>
              </a:ext>
            </a:extLst>
          </p:cNvPr>
          <p:cNvSpPr/>
          <p:nvPr/>
        </p:nvSpPr>
        <p:spPr>
          <a:xfrm>
            <a:off x="1123495" y="293235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p27">
            <a:extLst>
              <a:ext uri="{FF2B5EF4-FFF2-40B4-BE49-F238E27FC236}">
                <a16:creationId xmlns:a16="http://schemas.microsoft.com/office/drawing/2014/main" id="{8E1F3259-A9C0-7EEF-6058-F9D49235AB6C}"/>
              </a:ext>
            </a:extLst>
          </p:cNvPr>
          <p:cNvSpPr/>
          <p:nvPr/>
        </p:nvSpPr>
        <p:spPr>
          <a:xfrm>
            <a:off x="1123495"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p27">
            <a:extLst>
              <a:ext uri="{FF2B5EF4-FFF2-40B4-BE49-F238E27FC236}">
                <a16:creationId xmlns:a16="http://schemas.microsoft.com/office/drawing/2014/main" id="{FB58260F-91A8-4EF4-A637-F616E28CEC65}"/>
              </a:ext>
            </a:extLst>
          </p:cNvPr>
          <p:cNvSpPr/>
          <p:nvPr/>
        </p:nvSpPr>
        <p:spPr>
          <a:xfrm>
            <a:off x="1123495"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p27">
            <a:extLst>
              <a:ext uri="{FF2B5EF4-FFF2-40B4-BE49-F238E27FC236}">
                <a16:creationId xmlns:a16="http://schemas.microsoft.com/office/drawing/2014/main" id="{9CFD7836-5BEA-FECF-522F-5F33536E66CC}"/>
              </a:ext>
            </a:extLst>
          </p:cNvPr>
          <p:cNvSpPr/>
          <p:nvPr/>
        </p:nvSpPr>
        <p:spPr>
          <a:xfrm>
            <a:off x="1123495"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0;p27">
            <a:extLst>
              <a:ext uri="{FF2B5EF4-FFF2-40B4-BE49-F238E27FC236}">
                <a16:creationId xmlns:a16="http://schemas.microsoft.com/office/drawing/2014/main" id="{8BEA97AD-3162-F373-BA35-78E3ABEA02D7}"/>
              </a:ext>
            </a:extLst>
          </p:cNvPr>
          <p:cNvSpPr/>
          <p:nvPr/>
        </p:nvSpPr>
        <p:spPr>
          <a:xfrm>
            <a:off x="1123495" y="332507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27">
            <a:extLst>
              <a:ext uri="{FF2B5EF4-FFF2-40B4-BE49-F238E27FC236}">
                <a16:creationId xmlns:a16="http://schemas.microsoft.com/office/drawing/2014/main" id="{B969C0CD-72E1-73DD-C90C-4F4732477B65}"/>
              </a:ext>
            </a:extLst>
          </p:cNvPr>
          <p:cNvSpPr/>
          <p:nvPr/>
        </p:nvSpPr>
        <p:spPr>
          <a:xfrm>
            <a:off x="2326989"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27">
            <a:extLst>
              <a:ext uri="{FF2B5EF4-FFF2-40B4-BE49-F238E27FC236}">
                <a16:creationId xmlns:a16="http://schemas.microsoft.com/office/drawing/2014/main" id="{1BAF26AC-AC56-ECCF-B158-DBF0BEB4E477}"/>
              </a:ext>
            </a:extLst>
          </p:cNvPr>
          <p:cNvSpPr/>
          <p:nvPr/>
        </p:nvSpPr>
        <p:spPr>
          <a:xfrm>
            <a:off x="2326989" y="316938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27">
            <a:extLst>
              <a:ext uri="{FF2B5EF4-FFF2-40B4-BE49-F238E27FC236}">
                <a16:creationId xmlns:a16="http://schemas.microsoft.com/office/drawing/2014/main" id="{42772026-894C-AAA8-F47F-B4FC67B4AC78}"/>
              </a:ext>
            </a:extLst>
          </p:cNvPr>
          <p:cNvSpPr/>
          <p:nvPr/>
        </p:nvSpPr>
        <p:spPr>
          <a:xfrm>
            <a:off x="2326989" y="332507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4;p27">
            <a:extLst>
              <a:ext uri="{FF2B5EF4-FFF2-40B4-BE49-F238E27FC236}">
                <a16:creationId xmlns:a16="http://schemas.microsoft.com/office/drawing/2014/main" id="{3B3ADE55-7BE8-7222-2E44-432F5E098331}"/>
              </a:ext>
            </a:extLst>
          </p:cNvPr>
          <p:cNvSpPr/>
          <p:nvPr/>
        </p:nvSpPr>
        <p:spPr>
          <a:xfrm>
            <a:off x="2842997" y="293235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25;p27">
            <a:extLst>
              <a:ext uri="{FF2B5EF4-FFF2-40B4-BE49-F238E27FC236}">
                <a16:creationId xmlns:a16="http://schemas.microsoft.com/office/drawing/2014/main" id="{A5BA7789-74FC-C184-54E9-99DC8F750EB1}"/>
              </a:ext>
            </a:extLst>
          </p:cNvPr>
          <p:cNvSpPr/>
          <p:nvPr/>
        </p:nvSpPr>
        <p:spPr>
          <a:xfrm>
            <a:off x="2326989"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26;p27">
            <a:extLst>
              <a:ext uri="{FF2B5EF4-FFF2-40B4-BE49-F238E27FC236}">
                <a16:creationId xmlns:a16="http://schemas.microsoft.com/office/drawing/2014/main" id="{7624EBCE-9CBA-E61F-300B-A11568F5518F}"/>
              </a:ext>
            </a:extLst>
          </p:cNvPr>
          <p:cNvSpPr/>
          <p:nvPr/>
        </p:nvSpPr>
        <p:spPr>
          <a:xfrm>
            <a:off x="2326989"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27;p27">
            <a:extLst>
              <a:ext uri="{FF2B5EF4-FFF2-40B4-BE49-F238E27FC236}">
                <a16:creationId xmlns:a16="http://schemas.microsoft.com/office/drawing/2014/main" id="{58326133-2F06-4AA4-6C9C-84E3ABF43497}"/>
              </a:ext>
            </a:extLst>
          </p:cNvPr>
          <p:cNvSpPr/>
          <p:nvPr/>
        </p:nvSpPr>
        <p:spPr>
          <a:xfrm>
            <a:off x="2842997" y="363643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28;p27">
            <a:extLst>
              <a:ext uri="{FF2B5EF4-FFF2-40B4-BE49-F238E27FC236}">
                <a16:creationId xmlns:a16="http://schemas.microsoft.com/office/drawing/2014/main" id="{71E20A89-E18D-DB6F-FFCF-4C5E51706A6C}"/>
              </a:ext>
            </a:extLst>
          </p:cNvPr>
          <p:cNvSpPr/>
          <p:nvPr/>
        </p:nvSpPr>
        <p:spPr>
          <a:xfrm>
            <a:off x="2670706" y="293235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29;p27">
            <a:extLst>
              <a:ext uri="{FF2B5EF4-FFF2-40B4-BE49-F238E27FC236}">
                <a16:creationId xmlns:a16="http://schemas.microsoft.com/office/drawing/2014/main" id="{93B1DF9C-FDA6-91B6-7219-EAFD25B2BCF7}"/>
              </a:ext>
            </a:extLst>
          </p:cNvPr>
          <p:cNvSpPr/>
          <p:nvPr/>
        </p:nvSpPr>
        <p:spPr>
          <a:xfrm>
            <a:off x="2670706" y="316938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30;p27">
            <a:extLst>
              <a:ext uri="{FF2B5EF4-FFF2-40B4-BE49-F238E27FC236}">
                <a16:creationId xmlns:a16="http://schemas.microsoft.com/office/drawing/2014/main" id="{6D8B5519-891C-C822-7180-641038E5756A}"/>
              </a:ext>
            </a:extLst>
          </p:cNvPr>
          <p:cNvSpPr/>
          <p:nvPr/>
        </p:nvSpPr>
        <p:spPr>
          <a:xfrm>
            <a:off x="2670706" y="302593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31;p27">
            <a:extLst>
              <a:ext uri="{FF2B5EF4-FFF2-40B4-BE49-F238E27FC236}">
                <a16:creationId xmlns:a16="http://schemas.microsoft.com/office/drawing/2014/main" id="{BEDBD050-E7F9-E637-5AAA-4ED5938AE201}"/>
              </a:ext>
            </a:extLst>
          </p:cNvPr>
          <p:cNvSpPr/>
          <p:nvPr/>
        </p:nvSpPr>
        <p:spPr>
          <a:xfrm>
            <a:off x="2670706" y="332507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2;p27">
            <a:extLst>
              <a:ext uri="{FF2B5EF4-FFF2-40B4-BE49-F238E27FC236}">
                <a16:creationId xmlns:a16="http://schemas.microsoft.com/office/drawing/2014/main" id="{BB953AD8-C291-7A3C-3DDC-7C080C0939CD}"/>
              </a:ext>
            </a:extLst>
          </p:cNvPr>
          <p:cNvSpPr/>
          <p:nvPr/>
        </p:nvSpPr>
        <p:spPr>
          <a:xfrm>
            <a:off x="2670706" y="363643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3;p27">
            <a:extLst>
              <a:ext uri="{FF2B5EF4-FFF2-40B4-BE49-F238E27FC236}">
                <a16:creationId xmlns:a16="http://schemas.microsoft.com/office/drawing/2014/main" id="{E8371B72-9B35-1A1A-0F9A-7AC9FD746785}"/>
              </a:ext>
            </a:extLst>
          </p:cNvPr>
          <p:cNvSpPr/>
          <p:nvPr/>
        </p:nvSpPr>
        <p:spPr>
          <a:xfrm>
            <a:off x="2670706" y="348074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4;p27">
            <a:extLst>
              <a:ext uri="{FF2B5EF4-FFF2-40B4-BE49-F238E27FC236}">
                <a16:creationId xmlns:a16="http://schemas.microsoft.com/office/drawing/2014/main" id="{223495EA-4014-B6F5-6D96-33530676F093}"/>
              </a:ext>
            </a:extLst>
          </p:cNvPr>
          <p:cNvSpPr/>
          <p:nvPr/>
        </p:nvSpPr>
        <p:spPr>
          <a:xfrm>
            <a:off x="3014422"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35;p27">
            <a:extLst>
              <a:ext uri="{FF2B5EF4-FFF2-40B4-BE49-F238E27FC236}">
                <a16:creationId xmlns:a16="http://schemas.microsoft.com/office/drawing/2014/main" id="{EFB4CDB1-BE57-C900-E0EF-DEDE0A31F21A}"/>
              </a:ext>
            </a:extLst>
          </p:cNvPr>
          <p:cNvSpPr/>
          <p:nvPr/>
        </p:nvSpPr>
        <p:spPr>
          <a:xfrm>
            <a:off x="2842997" y="348074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36;p27">
            <a:extLst>
              <a:ext uri="{FF2B5EF4-FFF2-40B4-BE49-F238E27FC236}">
                <a16:creationId xmlns:a16="http://schemas.microsoft.com/office/drawing/2014/main" id="{A36AB639-E662-7CB2-6E21-B3DD7F4C42BF}"/>
              </a:ext>
            </a:extLst>
          </p:cNvPr>
          <p:cNvSpPr/>
          <p:nvPr/>
        </p:nvSpPr>
        <p:spPr>
          <a:xfrm>
            <a:off x="2499280" y="293235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37;p27">
            <a:extLst>
              <a:ext uri="{FF2B5EF4-FFF2-40B4-BE49-F238E27FC236}">
                <a16:creationId xmlns:a16="http://schemas.microsoft.com/office/drawing/2014/main" id="{1F0E59D7-D5A2-8648-ACCB-C0C32B146458}"/>
              </a:ext>
            </a:extLst>
          </p:cNvPr>
          <p:cNvSpPr/>
          <p:nvPr/>
        </p:nvSpPr>
        <p:spPr>
          <a:xfrm>
            <a:off x="2842997" y="316938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38;p27">
            <a:extLst>
              <a:ext uri="{FF2B5EF4-FFF2-40B4-BE49-F238E27FC236}">
                <a16:creationId xmlns:a16="http://schemas.microsoft.com/office/drawing/2014/main" id="{2ECC9E3F-0EA3-77FF-0964-656DD7C46F01}"/>
              </a:ext>
            </a:extLst>
          </p:cNvPr>
          <p:cNvSpPr/>
          <p:nvPr/>
        </p:nvSpPr>
        <p:spPr>
          <a:xfrm>
            <a:off x="2842997" y="302593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39;p27">
            <a:extLst>
              <a:ext uri="{FF2B5EF4-FFF2-40B4-BE49-F238E27FC236}">
                <a16:creationId xmlns:a16="http://schemas.microsoft.com/office/drawing/2014/main" id="{CACE9BD4-E608-95E7-A890-9272CB739E3A}"/>
              </a:ext>
            </a:extLst>
          </p:cNvPr>
          <p:cNvSpPr/>
          <p:nvPr/>
        </p:nvSpPr>
        <p:spPr>
          <a:xfrm>
            <a:off x="3014422"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0;p27">
            <a:extLst>
              <a:ext uri="{FF2B5EF4-FFF2-40B4-BE49-F238E27FC236}">
                <a16:creationId xmlns:a16="http://schemas.microsoft.com/office/drawing/2014/main" id="{02FC941D-FE34-35D1-5988-34678AA21EC1}"/>
              </a:ext>
            </a:extLst>
          </p:cNvPr>
          <p:cNvSpPr/>
          <p:nvPr/>
        </p:nvSpPr>
        <p:spPr>
          <a:xfrm>
            <a:off x="2842997" y="332507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1;p27">
            <a:extLst>
              <a:ext uri="{FF2B5EF4-FFF2-40B4-BE49-F238E27FC236}">
                <a16:creationId xmlns:a16="http://schemas.microsoft.com/office/drawing/2014/main" id="{F3CDE147-9BA4-599B-F04E-6AA994EF7FB2}"/>
              </a:ext>
            </a:extLst>
          </p:cNvPr>
          <p:cNvSpPr/>
          <p:nvPr/>
        </p:nvSpPr>
        <p:spPr>
          <a:xfrm>
            <a:off x="3014422"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2;p27">
            <a:extLst>
              <a:ext uri="{FF2B5EF4-FFF2-40B4-BE49-F238E27FC236}">
                <a16:creationId xmlns:a16="http://schemas.microsoft.com/office/drawing/2014/main" id="{FD7F15E7-CC8F-44C8-CE84-4DED733923A2}"/>
              </a:ext>
            </a:extLst>
          </p:cNvPr>
          <p:cNvSpPr/>
          <p:nvPr/>
        </p:nvSpPr>
        <p:spPr>
          <a:xfrm>
            <a:off x="2499280" y="332507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3;p27">
            <a:extLst>
              <a:ext uri="{FF2B5EF4-FFF2-40B4-BE49-F238E27FC236}">
                <a16:creationId xmlns:a16="http://schemas.microsoft.com/office/drawing/2014/main" id="{CE578010-A28A-D87F-9ABC-58F60138E475}"/>
              </a:ext>
            </a:extLst>
          </p:cNvPr>
          <p:cNvSpPr/>
          <p:nvPr/>
        </p:nvSpPr>
        <p:spPr>
          <a:xfrm>
            <a:off x="2499280" y="348074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4;p27">
            <a:extLst>
              <a:ext uri="{FF2B5EF4-FFF2-40B4-BE49-F238E27FC236}">
                <a16:creationId xmlns:a16="http://schemas.microsoft.com/office/drawing/2014/main" id="{E85313FC-7BEE-B1C3-E71E-B9CF0C516360}"/>
              </a:ext>
            </a:extLst>
          </p:cNvPr>
          <p:cNvSpPr/>
          <p:nvPr/>
        </p:nvSpPr>
        <p:spPr>
          <a:xfrm>
            <a:off x="2499280" y="302593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45;p27">
            <a:extLst>
              <a:ext uri="{FF2B5EF4-FFF2-40B4-BE49-F238E27FC236}">
                <a16:creationId xmlns:a16="http://schemas.microsoft.com/office/drawing/2014/main" id="{A35A33BE-74A9-B709-10DE-22C5B9A02C40}"/>
              </a:ext>
            </a:extLst>
          </p:cNvPr>
          <p:cNvSpPr/>
          <p:nvPr/>
        </p:nvSpPr>
        <p:spPr>
          <a:xfrm>
            <a:off x="2499280" y="316938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46;p27">
            <a:extLst>
              <a:ext uri="{FF2B5EF4-FFF2-40B4-BE49-F238E27FC236}">
                <a16:creationId xmlns:a16="http://schemas.microsoft.com/office/drawing/2014/main" id="{9095A325-5F22-0E0D-A953-D8D4205B4A33}"/>
              </a:ext>
            </a:extLst>
          </p:cNvPr>
          <p:cNvSpPr/>
          <p:nvPr/>
        </p:nvSpPr>
        <p:spPr>
          <a:xfrm>
            <a:off x="3170116" y="273733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47;p27">
            <a:extLst>
              <a:ext uri="{FF2B5EF4-FFF2-40B4-BE49-F238E27FC236}">
                <a16:creationId xmlns:a16="http://schemas.microsoft.com/office/drawing/2014/main" id="{B89B7CDE-0E9F-FD8A-EBEC-32583E2163C1}"/>
              </a:ext>
            </a:extLst>
          </p:cNvPr>
          <p:cNvSpPr/>
          <p:nvPr/>
        </p:nvSpPr>
        <p:spPr>
          <a:xfrm>
            <a:off x="3170116" y="273733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48;p27">
            <a:extLst>
              <a:ext uri="{FF2B5EF4-FFF2-40B4-BE49-F238E27FC236}">
                <a16:creationId xmlns:a16="http://schemas.microsoft.com/office/drawing/2014/main" id="{8DC1D320-8974-771F-DCC9-92F1549891F6}"/>
              </a:ext>
            </a:extLst>
          </p:cNvPr>
          <p:cNvSpPr/>
          <p:nvPr/>
        </p:nvSpPr>
        <p:spPr>
          <a:xfrm>
            <a:off x="3180604" y="274695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49;p27">
            <a:extLst>
              <a:ext uri="{FF2B5EF4-FFF2-40B4-BE49-F238E27FC236}">
                <a16:creationId xmlns:a16="http://schemas.microsoft.com/office/drawing/2014/main" id="{4B1A5CDB-2CC6-D6AB-0178-434FCFD19A88}"/>
              </a:ext>
            </a:extLst>
          </p:cNvPr>
          <p:cNvSpPr/>
          <p:nvPr/>
        </p:nvSpPr>
        <p:spPr>
          <a:xfrm>
            <a:off x="3180604" y="279241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0;p27">
            <a:extLst>
              <a:ext uri="{FF2B5EF4-FFF2-40B4-BE49-F238E27FC236}">
                <a16:creationId xmlns:a16="http://schemas.microsoft.com/office/drawing/2014/main" id="{D3FD1307-2785-9D73-B9A3-B36C3D8C43A2}"/>
              </a:ext>
            </a:extLst>
          </p:cNvPr>
          <p:cNvSpPr/>
          <p:nvPr/>
        </p:nvSpPr>
        <p:spPr>
          <a:xfrm>
            <a:off x="653622" y="266654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1;p27">
            <a:extLst>
              <a:ext uri="{FF2B5EF4-FFF2-40B4-BE49-F238E27FC236}">
                <a16:creationId xmlns:a16="http://schemas.microsoft.com/office/drawing/2014/main" id="{7C1E0428-B72E-BD15-39BA-87B2F09220C0}"/>
              </a:ext>
            </a:extLst>
          </p:cNvPr>
          <p:cNvSpPr/>
          <p:nvPr/>
        </p:nvSpPr>
        <p:spPr>
          <a:xfrm>
            <a:off x="771680" y="266654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2;p27">
            <a:extLst>
              <a:ext uri="{FF2B5EF4-FFF2-40B4-BE49-F238E27FC236}">
                <a16:creationId xmlns:a16="http://schemas.microsoft.com/office/drawing/2014/main" id="{BEA81107-C29C-A061-E551-4D93C5CEDCD1}"/>
              </a:ext>
            </a:extLst>
          </p:cNvPr>
          <p:cNvSpPr/>
          <p:nvPr/>
        </p:nvSpPr>
        <p:spPr>
          <a:xfrm>
            <a:off x="889707" y="266654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3;p27">
            <a:extLst>
              <a:ext uri="{FF2B5EF4-FFF2-40B4-BE49-F238E27FC236}">
                <a16:creationId xmlns:a16="http://schemas.microsoft.com/office/drawing/2014/main" id="{32EE393D-6FE2-F6F1-87E3-00B00C0EBC6B}"/>
              </a:ext>
            </a:extLst>
          </p:cNvPr>
          <p:cNvSpPr/>
          <p:nvPr/>
        </p:nvSpPr>
        <p:spPr>
          <a:xfrm>
            <a:off x="2166051" y="229214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4;p27">
            <a:extLst>
              <a:ext uri="{FF2B5EF4-FFF2-40B4-BE49-F238E27FC236}">
                <a16:creationId xmlns:a16="http://schemas.microsoft.com/office/drawing/2014/main" id="{BE5C3D04-5590-FA4A-D8DF-D86CC4ABCFF3}"/>
              </a:ext>
            </a:extLst>
          </p:cNvPr>
          <p:cNvSpPr/>
          <p:nvPr/>
        </p:nvSpPr>
        <p:spPr>
          <a:xfrm>
            <a:off x="2815020" y="229941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55;p27">
            <a:extLst>
              <a:ext uri="{FF2B5EF4-FFF2-40B4-BE49-F238E27FC236}">
                <a16:creationId xmlns:a16="http://schemas.microsoft.com/office/drawing/2014/main" id="{D41B7BC1-E777-E9E4-86FE-03343B29FAA2}"/>
              </a:ext>
            </a:extLst>
          </p:cNvPr>
          <p:cNvSpPr/>
          <p:nvPr/>
        </p:nvSpPr>
        <p:spPr>
          <a:xfrm>
            <a:off x="2942711" y="229941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56;p27">
            <a:extLst>
              <a:ext uri="{FF2B5EF4-FFF2-40B4-BE49-F238E27FC236}">
                <a16:creationId xmlns:a16="http://schemas.microsoft.com/office/drawing/2014/main" id="{9FF5AD0F-6B87-444D-FF94-2F1F71135B29}"/>
              </a:ext>
            </a:extLst>
          </p:cNvPr>
          <p:cNvSpPr/>
          <p:nvPr/>
        </p:nvSpPr>
        <p:spPr>
          <a:xfrm>
            <a:off x="2654082" y="248833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57;p27">
            <a:extLst>
              <a:ext uri="{FF2B5EF4-FFF2-40B4-BE49-F238E27FC236}">
                <a16:creationId xmlns:a16="http://schemas.microsoft.com/office/drawing/2014/main" id="{19A62B16-C6F5-F065-8189-9C234B062EFE}"/>
              </a:ext>
            </a:extLst>
          </p:cNvPr>
          <p:cNvSpPr/>
          <p:nvPr/>
        </p:nvSpPr>
        <p:spPr>
          <a:xfrm>
            <a:off x="3177982" y="255482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58;p27">
            <a:extLst>
              <a:ext uri="{FF2B5EF4-FFF2-40B4-BE49-F238E27FC236}">
                <a16:creationId xmlns:a16="http://schemas.microsoft.com/office/drawing/2014/main" id="{1797EDC0-A240-44FD-CA7F-91DE8CBD73A3}"/>
              </a:ext>
            </a:extLst>
          </p:cNvPr>
          <p:cNvSpPr/>
          <p:nvPr/>
        </p:nvSpPr>
        <p:spPr>
          <a:xfrm>
            <a:off x="3034559" y="255482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59;p27">
            <a:extLst>
              <a:ext uri="{FF2B5EF4-FFF2-40B4-BE49-F238E27FC236}">
                <a16:creationId xmlns:a16="http://schemas.microsoft.com/office/drawing/2014/main" id="{2725B217-5E9D-6762-E258-DD8ABCCD68E9}"/>
              </a:ext>
            </a:extLst>
          </p:cNvPr>
          <p:cNvSpPr/>
          <p:nvPr/>
        </p:nvSpPr>
        <p:spPr>
          <a:xfrm>
            <a:off x="2924357" y="208776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60;p27">
            <a:extLst>
              <a:ext uri="{FF2B5EF4-FFF2-40B4-BE49-F238E27FC236}">
                <a16:creationId xmlns:a16="http://schemas.microsoft.com/office/drawing/2014/main" id="{43C19E7F-5854-8CF9-8E02-074E095D107F}"/>
              </a:ext>
            </a:extLst>
          </p:cNvPr>
          <p:cNvSpPr/>
          <p:nvPr/>
        </p:nvSpPr>
        <p:spPr>
          <a:xfrm>
            <a:off x="0" y="101193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61;p27">
            <a:extLst>
              <a:ext uri="{FF2B5EF4-FFF2-40B4-BE49-F238E27FC236}">
                <a16:creationId xmlns:a16="http://schemas.microsoft.com/office/drawing/2014/main" id="{AAF5F014-A544-ADCB-4C77-5D28550EA011}"/>
              </a:ext>
            </a:extLst>
          </p:cNvPr>
          <p:cNvSpPr/>
          <p:nvPr/>
        </p:nvSpPr>
        <p:spPr>
          <a:xfrm>
            <a:off x="0" y="101193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62;p27">
            <a:extLst>
              <a:ext uri="{FF2B5EF4-FFF2-40B4-BE49-F238E27FC236}">
                <a16:creationId xmlns:a16="http://schemas.microsoft.com/office/drawing/2014/main" id="{8A991363-63F8-7779-E4FA-8DFA3E277F6D}"/>
              </a:ext>
            </a:extLst>
          </p:cNvPr>
          <p:cNvSpPr/>
          <p:nvPr/>
        </p:nvSpPr>
        <p:spPr>
          <a:xfrm>
            <a:off x="105855" y="136912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63;p27">
            <a:extLst>
              <a:ext uri="{FF2B5EF4-FFF2-40B4-BE49-F238E27FC236}">
                <a16:creationId xmlns:a16="http://schemas.microsoft.com/office/drawing/2014/main" id="{58431871-9B4A-DF74-FD60-9A9083B9B531}"/>
              </a:ext>
            </a:extLst>
          </p:cNvPr>
          <p:cNvSpPr/>
          <p:nvPr/>
        </p:nvSpPr>
        <p:spPr>
          <a:xfrm>
            <a:off x="176049" y="144240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64;p27">
            <a:extLst>
              <a:ext uri="{FF2B5EF4-FFF2-40B4-BE49-F238E27FC236}">
                <a16:creationId xmlns:a16="http://schemas.microsoft.com/office/drawing/2014/main" id="{76FB9E3D-7434-55E5-EF5D-1A486ABF7541}"/>
              </a:ext>
            </a:extLst>
          </p:cNvPr>
          <p:cNvSpPr/>
          <p:nvPr/>
        </p:nvSpPr>
        <p:spPr>
          <a:xfrm>
            <a:off x="378547" y="144240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65;p27">
            <a:extLst>
              <a:ext uri="{FF2B5EF4-FFF2-40B4-BE49-F238E27FC236}">
                <a16:creationId xmlns:a16="http://schemas.microsoft.com/office/drawing/2014/main" id="{294B70FB-322B-B99B-92C7-672B1A243D95}"/>
              </a:ext>
            </a:extLst>
          </p:cNvPr>
          <p:cNvSpPr/>
          <p:nvPr/>
        </p:nvSpPr>
        <p:spPr>
          <a:xfrm>
            <a:off x="281874" y="144240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66;p27">
            <a:extLst>
              <a:ext uri="{FF2B5EF4-FFF2-40B4-BE49-F238E27FC236}">
                <a16:creationId xmlns:a16="http://schemas.microsoft.com/office/drawing/2014/main" id="{4C949D8B-8BDF-092B-65C0-167D7B241BE7}"/>
              </a:ext>
            </a:extLst>
          </p:cNvPr>
          <p:cNvSpPr/>
          <p:nvPr/>
        </p:nvSpPr>
        <p:spPr>
          <a:xfrm>
            <a:off x="481322" y="155328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67;p27">
            <a:extLst>
              <a:ext uri="{FF2B5EF4-FFF2-40B4-BE49-F238E27FC236}">
                <a16:creationId xmlns:a16="http://schemas.microsoft.com/office/drawing/2014/main" id="{818ECEDA-5338-CA67-DB96-1143666D807F}"/>
              </a:ext>
            </a:extLst>
          </p:cNvPr>
          <p:cNvSpPr/>
          <p:nvPr/>
        </p:nvSpPr>
        <p:spPr>
          <a:xfrm>
            <a:off x="529159" y="155328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68;p27">
            <a:extLst>
              <a:ext uri="{FF2B5EF4-FFF2-40B4-BE49-F238E27FC236}">
                <a16:creationId xmlns:a16="http://schemas.microsoft.com/office/drawing/2014/main" id="{3A335FC6-19D5-1D94-2C35-E58E1BF4DD20}"/>
              </a:ext>
            </a:extLst>
          </p:cNvPr>
          <p:cNvSpPr/>
          <p:nvPr/>
        </p:nvSpPr>
        <p:spPr>
          <a:xfrm>
            <a:off x="597339" y="155328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69;p27">
            <a:extLst>
              <a:ext uri="{FF2B5EF4-FFF2-40B4-BE49-F238E27FC236}">
                <a16:creationId xmlns:a16="http://schemas.microsoft.com/office/drawing/2014/main" id="{704C9ECA-6811-41A6-CE10-1EE8801A7630}"/>
              </a:ext>
            </a:extLst>
          </p:cNvPr>
          <p:cNvSpPr/>
          <p:nvPr/>
        </p:nvSpPr>
        <p:spPr>
          <a:xfrm>
            <a:off x="204542" y="168660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70;p27">
            <a:extLst>
              <a:ext uri="{FF2B5EF4-FFF2-40B4-BE49-F238E27FC236}">
                <a16:creationId xmlns:a16="http://schemas.microsoft.com/office/drawing/2014/main" id="{DFA86CAF-653C-7B65-F710-D9AA022E0E3B}"/>
              </a:ext>
            </a:extLst>
          </p:cNvPr>
          <p:cNvSpPr/>
          <p:nvPr/>
        </p:nvSpPr>
        <p:spPr>
          <a:xfrm>
            <a:off x="2046395" y="168660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71;p27">
            <a:extLst>
              <a:ext uri="{FF2B5EF4-FFF2-40B4-BE49-F238E27FC236}">
                <a16:creationId xmlns:a16="http://schemas.microsoft.com/office/drawing/2014/main" id="{F492E321-95B2-6819-BC57-9ED2D515D612}"/>
              </a:ext>
            </a:extLst>
          </p:cNvPr>
          <p:cNvSpPr/>
          <p:nvPr/>
        </p:nvSpPr>
        <p:spPr>
          <a:xfrm>
            <a:off x="2254995" y="168660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72;p27">
            <a:extLst>
              <a:ext uri="{FF2B5EF4-FFF2-40B4-BE49-F238E27FC236}">
                <a16:creationId xmlns:a16="http://schemas.microsoft.com/office/drawing/2014/main" id="{9B430FE1-81E3-054F-7C7C-9FDE41DA93A8}"/>
              </a:ext>
            </a:extLst>
          </p:cNvPr>
          <p:cNvSpPr/>
          <p:nvPr/>
        </p:nvSpPr>
        <p:spPr>
          <a:xfrm>
            <a:off x="204542" y="182296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73;p27">
            <a:extLst>
              <a:ext uri="{FF2B5EF4-FFF2-40B4-BE49-F238E27FC236}">
                <a16:creationId xmlns:a16="http://schemas.microsoft.com/office/drawing/2014/main" id="{76099B03-B151-E098-D6AC-CA85193BF887}"/>
              </a:ext>
            </a:extLst>
          </p:cNvPr>
          <p:cNvSpPr/>
          <p:nvPr/>
        </p:nvSpPr>
        <p:spPr>
          <a:xfrm>
            <a:off x="1452110" y="182296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74;p27">
            <a:extLst>
              <a:ext uri="{FF2B5EF4-FFF2-40B4-BE49-F238E27FC236}">
                <a16:creationId xmlns:a16="http://schemas.microsoft.com/office/drawing/2014/main" id="{19038600-0743-9689-0C82-D42AC4FB0035}"/>
              </a:ext>
            </a:extLst>
          </p:cNvPr>
          <p:cNvSpPr/>
          <p:nvPr/>
        </p:nvSpPr>
        <p:spPr>
          <a:xfrm>
            <a:off x="1118345" y="190133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75;p27">
            <a:extLst>
              <a:ext uri="{FF2B5EF4-FFF2-40B4-BE49-F238E27FC236}">
                <a16:creationId xmlns:a16="http://schemas.microsoft.com/office/drawing/2014/main" id="{12298B41-482C-3BAA-E864-4B556F202D37}"/>
              </a:ext>
            </a:extLst>
          </p:cNvPr>
          <p:cNvSpPr/>
          <p:nvPr/>
        </p:nvSpPr>
        <p:spPr>
          <a:xfrm>
            <a:off x="939245" y="190133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76;p27">
            <a:extLst>
              <a:ext uri="{FF2B5EF4-FFF2-40B4-BE49-F238E27FC236}">
                <a16:creationId xmlns:a16="http://schemas.microsoft.com/office/drawing/2014/main" id="{655D65BA-9A28-A4E9-77F7-C71774184AE3}"/>
              </a:ext>
            </a:extLst>
          </p:cNvPr>
          <p:cNvSpPr/>
          <p:nvPr/>
        </p:nvSpPr>
        <p:spPr>
          <a:xfrm>
            <a:off x="747943" y="190133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77;p27">
            <a:extLst>
              <a:ext uri="{FF2B5EF4-FFF2-40B4-BE49-F238E27FC236}">
                <a16:creationId xmlns:a16="http://schemas.microsoft.com/office/drawing/2014/main" id="{BF497351-F9AD-4EEE-816F-6CA44605B8C2}"/>
              </a:ext>
            </a:extLst>
          </p:cNvPr>
          <p:cNvSpPr/>
          <p:nvPr/>
        </p:nvSpPr>
        <p:spPr>
          <a:xfrm>
            <a:off x="557647" y="190133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78;p27">
            <a:extLst>
              <a:ext uri="{FF2B5EF4-FFF2-40B4-BE49-F238E27FC236}">
                <a16:creationId xmlns:a16="http://schemas.microsoft.com/office/drawing/2014/main" id="{9B4266F0-4E24-452F-AFED-5C1CFCB610A3}"/>
              </a:ext>
            </a:extLst>
          </p:cNvPr>
          <p:cNvSpPr/>
          <p:nvPr/>
        </p:nvSpPr>
        <p:spPr>
          <a:xfrm>
            <a:off x="366345" y="190133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79;p27">
            <a:extLst>
              <a:ext uri="{FF2B5EF4-FFF2-40B4-BE49-F238E27FC236}">
                <a16:creationId xmlns:a16="http://schemas.microsoft.com/office/drawing/2014/main" id="{60124C28-A947-0BDE-320C-597EDAB8CEBD}"/>
              </a:ext>
            </a:extLst>
          </p:cNvPr>
          <p:cNvSpPr/>
          <p:nvPr/>
        </p:nvSpPr>
        <p:spPr>
          <a:xfrm>
            <a:off x="366345" y="199696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580;p27">
            <a:extLst>
              <a:ext uri="{FF2B5EF4-FFF2-40B4-BE49-F238E27FC236}">
                <a16:creationId xmlns:a16="http://schemas.microsoft.com/office/drawing/2014/main" id="{D453F75B-8EBD-3F2A-AF70-885795127A7F}"/>
              </a:ext>
            </a:extLst>
          </p:cNvPr>
          <p:cNvSpPr/>
          <p:nvPr/>
        </p:nvSpPr>
        <p:spPr>
          <a:xfrm>
            <a:off x="204542" y="190133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81;p27">
            <a:extLst>
              <a:ext uri="{FF2B5EF4-FFF2-40B4-BE49-F238E27FC236}">
                <a16:creationId xmlns:a16="http://schemas.microsoft.com/office/drawing/2014/main" id="{71967830-4E82-7EA8-72FB-6DD9164A4E73}"/>
              </a:ext>
            </a:extLst>
          </p:cNvPr>
          <p:cNvSpPr/>
          <p:nvPr/>
        </p:nvSpPr>
        <p:spPr>
          <a:xfrm>
            <a:off x="204542" y="199696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582;p27">
            <a:extLst>
              <a:ext uri="{FF2B5EF4-FFF2-40B4-BE49-F238E27FC236}">
                <a16:creationId xmlns:a16="http://schemas.microsoft.com/office/drawing/2014/main" id="{E58FA919-FE50-F2DC-54A0-5DD1D51A9F91}"/>
              </a:ext>
            </a:extLst>
          </p:cNvPr>
          <p:cNvSpPr/>
          <p:nvPr/>
        </p:nvSpPr>
        <p:spPr>
          <a:xfrm>
            <a:off x="204542" y="209263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83;p27">
            <a:extLst>
              <a:ext uri="{FF2B5EF4-FFF2-40B4-BE49-F238E27FC236}">
                <a16:creationId xmlns:a16="http://schemas.microsoft.com/office/drawing/2014/main" id="{8931700E-61D9-B3BD-240F-A189DF2D180E}"/>
              </a:ext>
            </a:extLst>
          </p:cNvPr>
          <p:cNvSpPr/>
          <p:nvPr/>
        </p:nvSpPr>
        <p:spPr>
          <a:xfrm>
            <a:off x="204542" y="218826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584;p27">
            <a:extLst>
              <a:ext uri="{FF2B5EF4-FFF2-40B4-BE49-F238E27FC236}">
                <a16:creationId xmlns:a16="http://schemas.microsoft.com/office/drawing/2014/main" id="{9168283D-4C18-5702-1AAC-1A5A3EBE4C0F}"/>
              </a:ext>
            </a:extLst>
          </p:cNvPr>
          <p:cNvSpPr/>
          <p:nvPr/>
        </p:nvSpPr>
        <p:spPr>
          <a:xfrm>
            <a:off x="2113539" y="199696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85;p27">
            <a:extLst>
              <a:ext uri="{FF2B5EF4-FFF2-40B4-BE49-F238E27FC236}">
                <a16:creationId xmlns:a16="http://schemas.microsoft.com/office/drawing/2014/main" id="{3F44430C-C800-2F06-C628-25AA7FD87F6E}"/>
              </a:ext>
            </a:extLst>
          </p:cNvPr>
          <p:cNvSpPr/>
          <p:nvPr/>
        </p:nvSpPr>
        <p:spPr>
          <a:xfrm>
            <a:off x="362288" y="209263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86;p27">
            <a:extLst>
              <a:ext uri="{FF2B5EF4-FFF2-40B4-BE49-F238E27FC236}">
                <a16:creationId xmlns:a16="http://schemas.microsoft.com/office/drawing/2014/main" id="{FAFBA684-ADDF-803B-7132-AF8D71631C50}"/>
              </a:ext>
            </a:extLst>
          </p:cNvPr>
          <p:cNvSpPr/>
          <p:nvPr/>
        </p:nvSpPr>
        <p:spPr>
          <a:xfrm>
            <a:off x="362288" y="219031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87;p27">
            <a:extLst>
              <a:ext uri="{FF2B5EF4-FFF2-40B4-BE49-F238E27FC236}">
                <a16:creationId xmlns:a16="http://schemas.microsoft.com/office/drawing/2014/main" id="{2C655312-58E9-1018-AD6B-60CF680361B1}"/>
              </a:ext>
            </a:extLst>
          </p:cNvPr>
          <p:cNvSpPr/>
          <p:nvPr/>
        </p:nvSpPr>
        <p:spPr>
          <a:xfrm>
            <a:off x="362288" y="228903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88;p27">
            <a:extLst>
              <a:ext uri="{FF2B5EF4-FFF2-40B4-BE49-F238E27FC236}">
                <a16:creationId xmlns:a16="http://schemas.microsoft.com/office/drawing/2014/main" id="{0E72EACF-2F0E-CAD4-C2AB-2903C2703441}"/>
              </a:ext>
            </a:extLst>
          </p:cNvPr>
          <p:cNvSpPr/>
          <p:nvPr/>
        </p:nvSpPr>
        <p:spPr>
          <a:xfrm>
            <a:off x="362288" y="238671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89;p27">
            <a:extLst>
              <a:ext uri="{FF2B5EF4-FFF2-40B4-BE49-F238E27FC236}">
                <a16:creationId xmlns:a16="http://schemas.microsoft.com/office/drawing/2014/main" id="{0C9E9415-41A8-3936-F160-CDFF1140189B}"/>
              </a:ext>
            </a:extLst>
          </p:cNvPr>
          <p:cNvSpPr/>
          <p:nvPr/>
        </p:nvSpPr>
        <p:spPr>
          <a:xfrm>
            <a:off x="1118345" y="238671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590;p27">
            <a:extLst>
              <a:ext uri="{FF2B5EF4-FFF2-40B4-BE49-F238E27FC236}">
                <a16:creationId xmlns:a16="http://schemas.microsoft.com/office/drawing/2014/main" id="{4D9D7850-DAC8-1225-5243-D2F43E319057}"/>
              </a:ext>
            </a:extLst>
          </p:cNvPr>
          <p:cNvSpPr/>
          <p:nvPr/>
        </p:nvSpPr>
        <p:spPr>
          <a:xfrm>
            <a:off x="1668855" y="228903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91;p27">
            <a:extLst>
              <a:ext uri="{FF2B5EF4-FFF2-40B4-BE49-F238E27FC236}">
                <a16:creationId xmlns:a16="http://schemas.microsoft.com/office/drawing/2014/main" id="{089EA7D1-44D3-AB96-BCF5-AC0C817868F1}"/>
              </a:ext>
            </a:extLst>
          </p:cNvPr>
          <p:cNvSpPr/>
          <p:nvPr/>
        </p:nvSpPr>
        <p:spPr>
          <a:xfrm>
            <a:off x="1896794" y="218826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92;p27">
            <a:extLst>
              <a:ext uri="{FF2B5EF4-FFF2-40B4-BE49-F238E27FC236}">
                <a16:creationId xmlns:a16="http://schemas.microsoft.com/office/drawing/2014/main" id="{B9040759-FB30-E173-E80D-B614DDC7931A}"/>
              </a:ext>
            </a:extLst>
          </p:cNvPr>
          <p:cNvSpPr/>
          <p:nvPr/>
        </p:nvSpPr>
        <p:spPr>
          <a:xfrm>
            <a:off x="2609482" y="127523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93;p27">
            <a:extLst>
              <a:ext uri="{FF2B5EF4-FFF2-40B4-BE49-F238E27FC236}">
                <a16:creationId xmlns:a16="http://schemas.microsoft.com/office/drawing/2014/main" id="{F91BA511-3BB2-CB40-3102-F11CBD69602D}"/>
              </a:ext>
            </a:extLst>
          </p:cNvPr>
          <p:cNvSpPr/>
          <p:nvPr/>
        </p:nvSpPr>
        <p:spPr>
          <a:xfrm>
            <a:off x="2609482" y="127523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94;p27">
            <a:extLst>
              <a:ext uri="{FF2B5EF4-FFF2-40B4-BE49-F238E27FC236}">
                <a16:creationId xmlns:a16="http://schemas.microsoft.com/office/drawing/2014/main" id="{4C10D2F6-737C-C1E7-D42B-DBBB695C0869}"/>
              </a:ext>
            </a:extLst>
          </p:cNvPr>
          <p:cNvSpPr/>
          <p:nvPr/>
        </p:nvSpPr>
        <p:spPr>
          <a:xfrm>
            <a:off x="2669840" y="147991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95;p27">
            <a:extLst>
              <a:ext uri="{FF2B5EF4-FFF2-40B4-BE49-F238E27FC236}">
                <a16:creationId xmlns:a16="http://schemas.microsoft.com/office/drawing/2014/main" id="{2A0CABEE-E900-20E0-4CDA-077E4E680EBE}"/>
              </a:ext>
            </a:extLst>
          </p:cNvPr>
          <p:cNvSpPr/>
          <p:nvPr/>
        </p:nvSpPr>
        <p:spPr>
          <a:xfrm>
            <a:off x="2912978" y="132770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96;p27">
            <a:extLst>
              <a:ext uri="{FF2B5EF4-FFF2-40B4-BE49-F238E27FC236}">
                <a16:creationId xmlns:a16="http://schemas.microsoft.com/office/drawing/2014/main" id="{A576FF6B-E24A-FEAC-686F-7DBD0ECDC772}"/>
              </a:ext>
            </a:extLst>
          </p:cNvPr>
          <p:cNvSpPr/>
          <p:nvPr/>
        </p:nvSpPr>
        <p:spPr>
          <a:xfrm>
            <a:off x="2717928" y="165306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97;p27">
            <a:extLst>
              <a:ext uri="{FF2B5EF4-FFF2-40B4-BE49-F238E27FC236}">
                <a16:creationId xmlns:a16="http://schemas.microsoft.com/office/drawing/2014/main" id="{7D82BC9C-9E17-52E3-F59B-5F41157BF969}"/>
              </a:ext>
            </a:extLst>
          </p:cNvPr>
          <p:cNvSpPr/>
          <p:nvPr/>
        </p:nvSpPr>
        <p:spPr>
          <a:xfrm>
            <a:off x="3469233" y="165306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98;p27">
            <a:extLst>
              <a:ext uri="{FF2B5EF4-FFF2-40B4-BE49-F238E27FC236}">
                <a16:creationId xmlns:a16="http://schemas.microsoft.com/office/drawing/2014/main" id="{77FF823E-DF84-A3B7-7CFE-0F59C4B26087}"/>
              </a:ext>
            </a:extLst>
          </p:cNvPr>
          <p:cNvSpPr/>
          <p:nvPr/>
        </p:nvSpPr>
        <p:spPr>
          <a:xfrm>
            <a:off x="3563703" y="165306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99;p27">
            <a:extLst>
              <a:ext uri="{FF2B5EF4-FFF2-40B4-BE49-F238E27FC236}">
                <a16:creationId xmlns:a16="http://schemas.microsoft.com/office/drawing/2014/main" id="{04F30041-DAB9-840D-DDA6-FAA0715CAA23}"/>
              </a:ext>
            </a:extLst>
          </p:cNvPr>
          <p:cNvSpPr/>
          <p:nvPr/>
        </p:nvSpPr>
        <p:spPr>
          <a:xfrm>
            <a:off x="2717928" y="173091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600;p27">
            <a:extLst>
              <a:ext uri="{FF2B5EF4-FFF2-40B4-BE49-F238E27FC236}">
                <a16:creationId xmlns:a16="http://schemas.microsoft.com/office/drawing/2014/main" id="{4B020B39-5B02-7BB7-299A-FB5ED8B4DD93}"/>
              </a:ext>
            </a:extLst>
          </p:cNvPr>
          <p:cNvSpPr/>
          <p:nvPr/>
        </p:nvSpPr>
        <p:spPr>
          <a:xfrm>
            <a:off x="3129869" y="173091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601;p27">
            <a:extLst>
              <a:ext uri="{FF2B5EF4-FFF2-40B4-BE49-F238E27FC236}">
                <a16:creationId xmlns:a16="http://schemas.microsoft.com/office/drawing/2014/main" id="{5E885406-7106-6F95-769E-48D201D0D18B}"/>
              </a:ext>
            </a:extLst>
          </p:cNvPr>
          <p:cNvSpPr/>
          <p:nvPr/>
        </p:nvSpPr>
        <p:spPr>
          <a:xfrm>
            <a:off x="3171873" y="177551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02;p27">
            <a:extLst>
              <a:ext uri="{FF2B5EF4-FFF2-40B4-BE49-F238E27FC236}">
                <a16:creationId xmlns:a16="http://schemas.microsoft.com/office/drawing/2014/main" id="{7942DA89-D3B1-633E-813E-081279F4618B}"/>
              </a:ext>
            </a:extLst>
          </p:cNvPr>
          <p:cNvSpPr/>
          <p:nvPr/>
        </p:nvSpPr>
        <p:spPr>
          <a:xfrm>
            <a:off x="3129869" y="177551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03;p27">
            <a:extLst>
              <a:ext uri="{FF2B5EF4-FFF2-40B4-BE49-F238E27FC236}">
                <a16:creationId xmlns:a16="http://schemas.microsoft.com/office/drawing/2014/main" id="{74DEFEF7-87EC-02FA-E3A1-980C11015C1E}"/>
              </a:ext>
            </a:extLst>
          </p:cNvPr>
          <p:cNvSpPr/>
          <p:nvPr/>
        </p:nvSpPr>
        <p:spPr>
          <a:xfrm>
            <a:off x="3029289" y="177551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4;p27">
            <a:extLst>
              <a:ext uri="{FF2B5EF4-FFF2-40B4-BE49-F238E27FC236}">
                <a16:creationId xmlns:a16="http://schemas.microsoft.com/office/drawing/2014/main" id="{3BF47E96-7572-E705-771A-5C7E3DA5E5C5}"/>
              </a:ext>
            </a:extLst>
          </p:cNvPr>
          <p:cNvSpPr/>
          <p:nvPr/>
        </p:nvSpPr>
        <p:spPr>
          <a:xfrm>
            <a:off x="2919978" y="177551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5;p27">
            <a:extLst>
              <a:ext uri="{FF2B5EF4-FFF2-40B4-BE49-F238E27FC236}">
                <a16:creationId xmlns:a16="http://schemas.microsoft.com/office/drawing/2014/main" id="{A9809E6B-C7B8-EE51-5408-4893FC26385D}"/>
              </a:ext>
            </a:extLst>
          </p:cNvPr>
          <p:cNvSpPr/>
          <p:nvPr/>
        </p:nvSpPr>
        <p:spPr>
          <a:xfrm>
            <a:off x="2810641" y="177551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6;p27">
            <a:extLst>
              <a:ext uri="{FF2B5EF4-FFF2-40B4-BE49-F238E27FC236}">
                <a16:creationId xmlns:a16="http://schemas.microsoft.com/office/drawing/2014/main" id="{27D79C75-6885-2DBD-FCF7-61E5A49F9DD3}"/>
              </a:ext>
            </a:extLst>
          </p:cNvPr>
          <p:cNvSpPr/>
          <p:nvPr/>
        </p:nvSpPr>
        <p:spPr>
          <a:xfrm>
            <a:off x="2810641" y="183062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7;p27">
            <a:extLst>
              <a:ext uri="{FF2B5EF4-FFF2-40B4-BE49-F238E27FC236}">
                <a16:creationId xmlns:a16="http://schemas.microsoft.com/office/drawing/2014/main" id="{E60B49A3-A852-8188-FE75-95308BCB5F7D}"/>
              </a:ext>
            </a:extLst>
          </p:cNvPr>
          <p:cNvSpPr/>
          <p:nvPr/>
        </p:nvSpPr>
        <p:spPr>
          <a:xfrm>
            <a:off x="2717928" y="177551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8;p27">
            <a:extLst>
              <a:ext uri="{FF2B5EF4-FFF2-40B4-BE49-F238E27FC236}">
                <a16:creationId xmlns:a16="http://schemas.microsoft.com/office/drawing/2014/main" id="{28C182BB-DE2C-F759-D824-4A068690C7E9}"/>
              </a:ext>
            </a:extLst>
          </p:cNvPr>
          <p:cNvSpPr/>
          <p:nvPr/>
        </p:nvSpPr>
        <p:spPr>
          <a:xfrm>
            <a:off x="2717928" y="183062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9;p27">
            <a:extLst>
              <a:ext uri="{FF2B5EF4-FFF2-40B4-BE49-F238E27FC236}">
                <a16:creationId xmlns:a16="http://schemas.microsoft.com/office/drawing/2014/main" id="{CF9662DD-95E7-FB04-1F5E-4A1CBE646529}"/>
              </a:ext>
            </a:extLst>
          </p:cNvPr>
          <p:cNvSpPr/>
          <p:nvPr/>
        </p:nvSpPr>
        <p:spPr>
          <a:xfrm>
            <a:off x="2717928" y="188485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10;p27">
            <a:extLst>
              <a:ext uri="{FF2B5EF4-FFF2-40B4-BE49-F238E27FC236}">
                <a16:creationId xmlns:a16="http://schemas.microsoft.com/office/drawing/2014/main" id="{FF75336F-CA94-16C3-17B4-713353B90519}"/>
              </a:ext>
            </a:extLst>
          </p:cNvPr>
          <p:cNvSpPr/>
          <p:nvPr/>
        </p:nvSpPr>
        <p:spPr>
          <a:xfrm>
            <a:off x="2717928" y="193996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11;p27">
            <a:extLst>
              <a:ext uri="{FF2B5EF4-FFF2-40B4-BE49-F238E27FC236}">
                <a16:creationId xmlns:a16="http://schemas.microsoft.com/office/drawing/2014/main" id="{A78E02B6-30CF-A74F-FA42-9777D6741689}"/>
              </a:ext>
            </a:extLst>
          </p:cNvPr>
          <p:cNvSpPr/>
          <p:nvPr/>
        </p:nvSpPr>
        <p:spPr>
          <a:xfrm>
            <a:off x="3507724" y="183062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12;p27">
            <a:extLst>
              <a:ext uri="{FF2B5EF4-FFF2-40B4-BE49-F238E27FC236}">
                <a16:creationId xmlns:a16="http://schemas.microsoft.com/office/drawing/2014/main" id="{C57B9431-37C6-F73D-2A4F-F7B55B90EAC3}"/>
              </a:ext>
            </a:extLst>
          </p:cNvPr>
          <p:cNvSpPr/>
          <p:nvPr/>
        </p:nvSpPr>
        <p:spPr>
          <a:xfrm>
            <a:off x="2808019" y="188485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13;p27">
            <a:extLst>
              <a:ext uri="{FF2B5EF4-FFF2-40B4-BE49-F238E27FC236}">
                <a16:creationId xmlns:a16="http://schemas.microsoft.com/office/drawing/2014/main" id="{A4935A1D-5C60-1DFC-7D2C-E851521C809E}"/>
              </a:ext>
            </a:extLst>
          </p:cNvPr>
          <p:cNvSpPr/>
          <p:nvPr/>
        </p:nvSpPr>
        <p:spPr>
          <a:xfrm>
            <a:off x="3171873" y="205279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14;p27">
            <a:extLst>
              <a:ext uri="{FF2B5EF4-FFF2-40B4-BE49-F238E27FC236}">
                <a16:creationId xmlns:a16="http://schemas.microsoft.com/office/drawing/2014/main" id="{443C3C06-C9BA-6894-944B-A94EDED2A800}"/>
              </a:ext>
            </a:extLst>
          </p:cNvPr>
          <p:cNvSpPr/>
          <p:nvPr/>
        </p:nvSpPr>
        <p:spPr>
          <a:xfrm>
            <a:off x="3253207" y="199681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15;p27">
            <a:extLst>
              <a:ext uri="{FF2B5EF4-FFF2-40B4-BE49-F238E27FC236}">
                <a16:creationId xmlns:a16="http://schemas.microsoft.com/office/drawing/2014/main" id="{175280D8-5B44-F1E3-1C8A-062C86B0AF37}"/>
              </a:ext>
            </a:extLst>
          </p:cNvPr>
          <p:cNvSpPr/>
          <p:nvPr/>
        </p:nvSpPr>
        <p:spPr>
          <a:xfrm>
            <a:off x="3383520" y="193996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16;p27">
            <a:extLst>
              <a:ext uri="{FF2B5EF4-FFF2-40B4-BE49-F238E27FC236}">
                <a16:creationId xmlns:a16="http://schemas.microsoft.com/office/drawing/2014/main" id="{B7416955-7C82-D27E-A0F4-E2BC5FCCF537}"/>
              </a:ext>
            </a:extLst>
          </p:cNvPr>
          <p:cNvSpPr/>
          <p:nvPr/>
        </p:nvSpPr>
        <p:spPr>
          <a:xfrm>
            <a:off x="2717928" y="157697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17;p27">
            <a:extLst>
              <a:ext uri="{FF2B5EF4-FFF2-40B4-BE49-F238E27FC236}">
                <a16:creationId xmlns:a16="http://schemas.microsoft.com/office/drawing/2014/main" id="{8ED774FC-E6F7-E4F6-9BC7-A28AB471CD97}"/>
              </a:ext>
            </a:extLst>
          </p:cNvPr>
          <p:cNvSpPr/>
          <p:nvPr/>
        </p:nvSpPr>
        <p:spPr>
          <a:xfrm>
            <a:off x="2717928" y="218572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18;p27">
            <a:extLst>
              <a:ext uri="{FF2B5EF4-FFF2-40B4-BE49-F238E27FC236}">
                <a16:creationId xmlns:a16="http://schemas.microsoft.com/office/drawing/2014/main" id="{01C37C8C-F53E-2AA5-4EB6-3447F6F292DA}"/>
              </a:ext>
            </a:extLst>
          </p:cNvPr>
          <p:cNvSpPr/>
          <p:nvPr/>
        </p:nvSpPr>
        <p:spPr>
          <a:xfrm>
            <a:off x="2717928" y="225305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19;p27">
            <a:extLst>
              <a:ext uri="{FF2B5EF4-FFF2-40B4-BE49-F238E27FC236}">
                <a16:creationId xmlns:a16="http://schemas.microsoft.com/office/drawing/2014/main" id="{176ECFB9-D127-3996-C8D5-9CFA0E64C98E}"/>
              </a:ext>
            </a:extLst>
          </p:cNvPr>
          <p:cNvSpPr/>
          <p:nvPr/>
        </p:nvSpPr>
        <p:spPr>
          <a:xfrm>
            <a:off x="2717928" y="232041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20;p27">
            <a:extLst>
              <a:ext uri="{FF2B5EF4-FFF2-40B4-BE49-F238E27FC236}">
                <a16:creationId xmlns:a16="http://schemas.microsoft.com/office/drawing/2014/main" id="{E5AEEB59-F720-EDFF-A031-72C043E116D0}"/>
              </a:ext>
            </a:extLst>
          </p:cNvPr>
          <p:cNvSpPr/>
          <p:nvPr/>
        </p:nvSpPr>
        <p:spPr>
          <a:xfrm>
            <a:off x="2717928" y="272273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21;p27">
            <a:extLst>
              <a:ext uri="{FF2B5EF4-FFF2-40B4-BE49-F238E27FC236}">
                <a16:creationId xmlns:a16="http://schemas.microsoft.com/office/drawing/2014/main" id="{B8FD3F90-4C08-249F-76E9-6B8E7ED790E5}"/>
              </a:ext>
            </a:extLst>
          </p:cNvPr>
          <p:cNvSpPr/>
          <p:nvPr/>
        </p:nvSpPr>
        <p:spPr>
          <a:xfrm>
            <a:off x="3199850" y="210787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22;p27">
            <a:extLst>
              <a:ext uri="{FF2B5EF4-FFF2-40B4-BE49-F238E27FC236}">
                <a16:creationId xmlns:a16="http://schemas.microsoft.com/office/drawing/2014/main" id="{4BB9615B-4EAA-D974-6406-21F79E61F526}"/>
              </a:ext>
            </a:extLst>
          </p:cNvPr>
          <p:cNvSpPr/>
          <p:nvPr/>
        </p:nvSpPr>
        <p:spPr>
          <a:xfrm>
            <a:off x="3408875" y="210787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23;p27">
            <a:extLst>
              <a:ext uri="{FF2B5EF4-FFF2-40B4-BE49-F238E27FC236}">
                <a16:creationId xmlns:a16="http://schemas.microsoft.com/office/drawing/2014/main" id="{3D1C6909-28FB-9922-5913-9F948FB3AED1}"/>
              </a:ext>
            </a:extLst>
          </p:cNvPr>
          <p:cNvSpPr/>
          <p:nvPr/>
        </p:nvSpPr>
        <p:spPr>
          <a:xfrm>
            <a:off x="3408875" y="218572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24;p27">
            <a:extLst>
              <a:ext uri="{FF2B5EF4-FFF2-40B4-BE49-F238E27FC236}">
                <a16:creationId xmlns:a16="http://schemas.microsoft.com/office/drawing/2014/main" id="{258C3F25-B996-BB55-4522-6D679190520A}"/>
              </a:ext>
            </a:extLst>
          </p:cNvPr>
          <p:cNvSpPr/>
          <p:nvPr/>
        </p:nvSpPr>
        <p:spPr>
          <a:xfrm>
            <a:off x="2717928"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25;p27">
            <a:extLst>
              <a:ext uri="{FF2B5EF4-FFF2-40B4-BE49-F238E27FC236}">
                <a16:creationId xmlns:a16="http://schemas.microsoft.com/office/drawing/2014/main" id="{536E4F29-ABA1-D79E-B9BE-0FF033D954DA}"/>
              </a:ext>
            </a:extLst>
          </p:cNvPr>
          <p:cNvSpPr/>
          <p:nvPr/>
        </p:nvSpPr>
        <p:spPr>
          <a:xfrm>
            <a:off x="2717928" y="287580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26;p27">
            <a:extLst>
              <a:ext uri="{FF2B5EF4-FFF2-40B4-BE49-F238E27FC236}">
                <a16:creationId xmlns:a16="http://schemas.microsoft.com/office/drawing/2014/main" id="{BE5177B8-5F07-9217-A48E-F3BF714B2BE4}"/>
              </a:ext>
            </a:extLst>
          </p:cNvPr>
          <p:cNvSpPr/>
          <p:nvPr/>
        </p:nvSpPr>
        <p:spPr>
          <a:xfrm>
            <a:off x="2819399" y="287580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27;p27">
            <a:extLst>
              <a:ext uri="{FF2B5EF4-FFF2-40B4-BE49-F238E27FC236}">
                <a16:creationId xmlns:a16="http://schemas.microsoft.com/office/drawing/2014/main" id="{7BFC1905-CA90-F79F-1FA0-70AEBAAC2F66}"/>
              </a:ext>
            </a:extLst>
          </p:cNvPr>
          <p:cNvSpPr/>
          <p:nvPr/>
        </p:nvSpPr>
        <p:spPr>
          <a:xfrm>
            <a:off x="2842131" y="282507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28;p27">
            <a:extLst>
              <a:ext uri="{FF2B5EF4-FFF2-40B4-BE49-F238E27FC236}">
                <a16:creationId xmlns:a16="http://schemas.microsoft.com/office/drawing/2014/main" id="{821A5D55-C9A9-0698-FDFA-51C1461DC89E}"/>
              </a:ext>
            </a:extLst>
          </p:cNvPr>
          <p:cNvSpPr/>
          <p:nvPr/>
        </p:nvSpPr>
        <p:spPr>
          <a:xfrm>
            <a:off x="2965444" y="282507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29;p27">
            <a:extLst>
              <a:ext uri="{FF2B5EF4-FFF2-40B4-BE49-F238E27FC236}">
                <a16:creationId xmlns:a16="http://schemas.microsoft.com/office/drawing/2014/main" id="{0F84175C-AF05-E9E9-B7E2-9C92CAA4F0DF}"/>
              </a:ext>
            </a:extLst>
          </p:cNvPr>
          <p:cNvSpPr/>
          <p:nvPr/>
        </p:nvSpPr>
        <p:spPr>
          <a:xfrm>
            <a:off x="3089647" y="282507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30;p27">
            <a:extLst>
              <a:ext uri="{FF2B5EF4-FFF2-40B4-BE49-F238E27FC236}">
                <a16:creationId xmlns:a16="http://schemas.microsoft.com/office/drawing/2014/main" id="{13CA88DC-CA8A-D2EB-C85F-D7725B686035}"/>
              </a:ext>
            </a:extLst>
          </p:cNvPr>
          <p:cNvSpPr/>
          <p:nvPr/>
        </p:nvSpPr>
        <p:spPr>
          <a:xfrm>
            <a:off x="3213851" y="282507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31;p27">
            <a:extLst>
              <a:ext uri="{FF2B5EF4-FFF2-40B4-BE49-F238E27FC236}">
                <a16:creationId xmlns:a16="http://schemas.microsoft.com/office/drawing/2014/main" id="{928B897B-4893-FD90-3694-895153FD13F6}"/>
              </a:ext>
            </a:extLst>
          </p:cNvPr>
          <p:cNvSpPr/>
          <p:nvPr/>
        </p:nvSpPr>
        <p:spPr>
          <a:xfrm>
            <a:off x="3337163"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32;p27">
            <a:extLst>
              <a:ext uri="{FF2B5EF4-FFF2-40B4-BE49-F238E27FC236}">
                <a16:creationId xmlns:a16="http://schemas.microsoft.com/office/drawing/2014/main" id="{5575C3A9-4470-1EDA-3B8D-F29259645272}"/>
              </a:ext>
            </a:extLst>
          </p:cNvPr>
          <p:cNvSpPr/>
          <p:nvPr/>
        </p:nvSpPr>
        <p:spPr>
          <a:xfrm>
            <a:off x="3461367" y="282507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33;p27">
            <a:extLst>
              <a:ext uri="{FF2B5EF4-FFF2-40B4-BE49-F238E27FC236}">
                <a16:creationId xmlns:a16="http://schemas.microsoft.com/office/drawing/2014/main" id="{6A6877FC-49B2-6D22-FCB5-2A128652A9E2}"/>
              </a:ext>
            </a:extLst>
          </p:cNvPr>
          <p:cNvSpPr/>
          <p:nvPr/>
        </p:nvSpPr>
        <p:spPr>
          <a:xfrm>
            <a:off x="3295185" y="79156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34;p27">
            <a:extLst>
              <a:ext uri="{FF2B5EF4-FFF2-40B4-BE49-F238E27FC236}">
                <a16:creationId xmlns:a16="http://schemas.microsoft.com/office/drawing/2014/main" id="{CDC2158A-B496-8137-D1DC-11B97C70F3B4}"/>
              </a:ext>
            </a:extLst>
          </p:cNvPr>
          <p:cNvSpPr/>
          <p:nvPr/>
        </p:nvSpPr>
        <p:spPr>
          <a:xfrm>
            <a:off x="3295185" y="78458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35;p27">
            <a:extLst>
              <a:ext uri="{FF2B5EF4-FFF2-40B4-BE49-F238E27FC236}">
                <a16:creationId xmlns:a16="http://schemas.microsoft.com/office/drawing/2014/main" id="{CC15551A-9314-5FC1-CDAD-2228E5BD383D}"/>
              </a:ext>
            </a:extLst>
          </p:cNvPr>
          <p:cNvSpPr/>
          <p:nvPr/>
        </p:nvSpPr>
        <p:spPr>
          <a:xfrm>
            <a:off x="3295185" y="79156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36;p27">
            <a:extLst>
              <a:ext uri="{FF2B5EF4-FFF2-40B4-BE49-F238E27FC236}">
                <a16:creationId xmlns:a16="http://schemas.microsoft.com/office/drawing/2014/main" id="{6AFF0B0A-1ACD-8DCF-CFE2-AE849DEB3F48}"/>
              </a:ext>
            </a:extLst>
          </p:cNvPr>
          <p:cNvSpPr/>
          <p:nvPr/>
        </p:nvSpPr>
        <p:spPr>
          <a:xfrm>
            <a:off x="3342407" y="94811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37;p27">
            <a:extLst>
              <a:ext uri="{FF2B5EF4-FFF2-40B4-BE49-F238E27FC236}">
                <a16:creationId xmlns:a16="http://schemas.microsoft.com/office/drawing/2014/main" id="{BB3F65EB-957C-0C54-5F98-AB0B22BDD6B3}"/>
              </a:ext>
            </a:extLst>
          </p:cNvPr>
          <p:cNvSpPr/>
          <p:nvPr/>
        </p:nvSpPr>
        <p:spPr>
          <a:xfrm>
            <a:off x="3379141" y="108108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38;p27">
            <a:extLst>
              <a:ext uri="{FF2B5EF4-FFF2-40B4-BE49-F238E27FC236}">
                <a16:creationId xmlns:a16="http://schemas.microsoft.com/office/drawing/2014/main" id="{10898D70-9E44-2239-E99F-749C196FB393}"/>
              </a:ext>
            </a:extLst>
          </p:cNvPr>
          <p:cNvSpPr/>
          <p:nvPr/>
        </p:nvSpPr>
        <p:spPr>
          <a:xfrm>
            <a:off x="3956399" y="108108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39;p27">
            <a:extLst>
              <a:ext uri="{FF2B5EF4-FFF2-40B4-BE49-F238E27FC236}">
                <a16:creationId xmlns:a16="http://schemas.microsoft.com/office/drawing/2014/main" id="{F08DECE9-16C8-C8E0-17F5-1B94C0C31EB3}"/>
              </a:ext>
            </a:extLst>
          </p:cNvPr>
          <p:cNvSpPr/>
          <p:nvPr/>
        </p:nvSpPr>
        <p:spPr>
          <a:xfrm>
            <a:off x="4029002" y="108108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40;p27">
            <a:extLst>
              <a:ext uri="{FF2B5EF4-FFF2-40B4-BE49-F238E27FC236}">
                <a16:creationId xmlns:a16="http://schemas.microsoft.com/office/drawing/2014/main" id="{0EBAF798-1570-7F22-E3A0-4EDF9BD07598}"/>
              </a:ext>
            </a:extLst>
          </p:cNvPr>
          <p:cNvSpPr/>
          <p:nvPr/>
        </p:nvSpPr>
        <p:spPr>
          <a:xfrm>
            <a:off x="3379141" y="114141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41;p27">
            <a:extLst>
              <a:ext uri="{FF2B5EF4-FFF2-40B4-BE49-F238E27FC236}">
                <a16:creationId xmlns:a16="http://schemas.microsoft.com/office/drawing/2014/main" id="{ECC5AE13-9054-3DAB-4AEA-8A2A476ECC7A}"/>
              </a:ext>
            </a:extLst>
          </p:cNvPr>
          <p:cNvSpPr/>
          <p:nvPr/>
        </p:nvSpPr>
        <p:spPr>
          <a:xfrm>
            <a:off x="3694881" y="114141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42;p27">
            <a:extLst>
              <a:ext uri="{FF2B5EF4-FFF2-40B4-BE49-F238E27FC236}">
                <a16:creationId xmlns:a16="http://schemas.microsoft.com/office/drawing/2014/main" id="{FD7D67A4-7211-3C43-0119-09C19E239B79}"/>
              </a:ext>
            </a:extLst>
          </p:cNvPr>
          <p:cNvSpPr/>
          <p:nvPr/>
        </p:nvSpPr>
        <p:spPr>
          <a:xfrm>
            <a:off x="3728128" y="117641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43;p27">
            <a:extLst>
              <a:ext uri="{FF2B5EF4-FFF2-40B4-BE49-F238E27FC236}">
                <a16:creationId xmlns:a16="http://schemas.microsoft.com/office/drawing/2014/main" id="{8B38B4AE-F9AC-FF1F-95D1-4779F031E242}"/>
              </a:ext>
            </a:extLst>
          </p:cNvPr>
          <p:cNvSpPr/>
          <p:nvPr/>
        </p:nvSpPr>
        <p:spPr>
          <a:xfrm>
            <a:off x="3695773" y="117641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44;p27">
            <a:extLst>
              <a:ext uri="{FF2B5EF4-FFF2-40B4-BE49-F238E27FC236}">
                <a16:creationId xmlns:a16="http://schemas.microsoft.com/office/drawing/2014/main" id="{DA988E57-A311-1FFA-D251-7B83BA7044BA}"/>
              </a:ext>
            </a:extLst>
          </p:cNvPr>
          <p:cNvSpPr/>
          <p:nvPr/>
        </p:nvSpPr>
        <p:spPr>
          <a:xfrm>
            <a:off x="3617926" y="117641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45;p27">
            <a:extLst>
              <a:ext uri="{FF2B5EF4-FFF2-40B4-BE49-F238E27FC236}">
                <a16:creationId xmlns:a16="http://schemas.microsoft.com/office/drawing/2014/main" id="{B55040B2-7698-F033-12C1-9BA95768EFF6}"/>
              </a:ext>
            </a:extLst>
          </p:cNvPr>
          <p:cNvSpPr/>
          <p:nvPr/>
        </p:nvSpPr>
        <p:spPr>
          <a:xfrm>
            <a:off x="3533944" y="117641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46;p27">
            <a:extLst>
              <a:ext uri="{FF2B5EF4-FFF2-40B4-BE49-F238E27FC236}">
                <a16:creationId xmlns:a16="http://schemas.microsoft.com/office/drawing/2014/main" id="{4BAFDAA6-F158-B7A4-889C-50F37F71ADE1}"/>
              </a:ext>
            </a:extLst>
          </p:cNvPr>
          <p:cNvSpPr/>
          <p:nvPr/>
        </p:nvSpPr>
        <p:spPr>
          <a:xfrm>
            <a:off x="3449988" y="117641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47;p27">
            <a:extLst>
              <a:ext uri="{FF2B5EF4-FFF2-40B4-BE49-F238E27FC236}">
                <a16:creationId xmlns:a16="http://schemas.microsoft.com/office/drawing/2014/main" id="{0D28E3EF-EF90-13CD-DB91-9259C9F962E7}"/>
              </a:ext>
            </a:extLst>
          </p:cNvPr>
          <p:cNvSpPr/>
          <p:nvPr/>
        </p:nvSpPr>
        <p:spPr>
          <a:xfrm>
            <a:off x="3449988" y="121839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48;p27">
            <a:extLst>
              <a:ext uri="{FF2B5EF4-FFF2-40B4-BE49-F238E27FC236}">
                <a16:creationId xmlns:a16="http://schemas.microsoft.com/office/drawing/2014/main" id="{C41D0E19-B1A1-5D4D-9F00-6D466120F6F1}"/>
              </a:ext>
            </a:extLst>
          </p:cNvPr>
          <p:cNvSpPr/>
          <p:nvPr/>
        </p:nvSpPr>
        <p:spPr>
          <a:xfrm>
            <a:off x="3379141" y="117641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49;p27">
            <a:extLst>
              <a:ext uri="{FF2B5EF4-FFF2-40B4-BE49-F238E27FC236}">
                <a16:creationId xmlns:a16="http://schemas.microsoft.com/office/drawing/2014/main" id="{B1C6A3EB-7788-3F4A-7CAB-ED5580D10F32}"/>
              </a:ext>
            </a:extLst>
          </p:cNvPr>
          <p:cNvSpPr/>
          <p:nvPr/>
        </p:nvSpPr>
        <p:spPr>
          <a:xfrm>
            <a:off x="3379141" y="121839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50;p27">
            <a:extLst>
              <a:ext uri="{FF2B5EF4-FFF2-40B4-BE49-F238E27FC236}">
                <a16:creationId xmlns:a16="http://schemas.microsoft.com/office/drawing/2014/main" id="{1F0E1A11-AD4B-03D6-C274-B966016655E1}"/>
              </a:ext>
            </a:extLst>
          </p:cNvPr>
          <p:cNvSpPr/>
          <p:nvPr/>
        </p:nvSpPr>
        <p:spPr>
          <a:xfrm>
            <a:off x="3379141" y="126037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51;p27">
            <a:extLst>
              <a:ext uri="{FF2B5EF4-FFF2-40B4-BE49-F238E27FC236}">
                <a16:creationId xmlns:a16="http://schemas.microsoft.com/office/drawing/2014/main" id="{E3E78057-CA4A-10A7-3BB0-29448A600C4D}"/>
              </a:ext>
            </a:extLst>
          </p:cNvPr>
          <p:cNvSpPr/>
          <p:nvPr/>
        </p:nvSpPr>
        <p:spPr>
          <a:xfrm>
            <a:off x="3985267" y="121839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52;p27">
            <a:extLst>
              <a:ext uri="{FF2B5EF4-FFF2-40B4-BE49-F238E27FC236}">
                <a16:creationId xmlns:a16="http://schemas.microsoft.com/office/drawing/2014/main" id="{44427FF2-34A4-79E8-5824-3C918B6302D1}"/>
              </a:ext>
            </a:extLst>
          </p:cNvPr>
          <p:cNvSpPr/>
          <p:nvPr/>
        </p:nvSpPr>
        <p:spPr>
          <a:xfrm>
            <a:off x="3448231" y="126037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53;p27">
            <a:extLst>
              <a:ext uri="{FF2B5EF4-FFF2-40B4-BE49-F238E27FC236}">
                <a16:creationId xmlns:a16="http://schemas.microsoft.com/office/drawing/2014/main" id="{0383938A-E9E6-A864-78E2-69D8EB3D5911}"/>
              </a:ext>
            </a:extLst>
          </p:cNvPr>
          <p:cNvSpPr/>
          <p:nvPr/>
        </p:nvSpPr>
        <p:spPr>
          <a:xfrm>
            <a:off x="3728128" y="131459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54;p27">
            <a:extLst>
              <a:ext uri="{FF2B5EF4-FFF2-40B4-BE49-F238E27FC236}">
                <a16:creationId xmlns:a16="http://schemas.microsoft.com/office/drawing/2014/main" id="{E0BE5572-C728-7A74-FA8B-3A1D13202363}"/>
              </a:ext>
            </a:extLst>
          </p:cNvPr>
          <p:cNvSpPr/>
          <p:nvPr/>
        </p:nvSpPr>
        <p:spPr>
          <a:xfrm>
            <a:off x="3889931" y="128572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55;p27">
            <a:extLst>
              <a:ext uri="{FF2B5EF4-FFF2-40B4-BE49-F238E27FC236}">
                <a16:creationId xmlns:a16="http://schemas.microsoft.com/office/drawing/2014/main" id="{EDCD2A0D-A31A-8D59-18A9-BCFFA6595C40}"/>
              </a:ext>
            </a:extLst>
          </p:cNvPr>
          <p:cNvSpPr/>
          <p:nvPr/>
        </p:nvSpPr>
        <p:spPr>
          <a:xfrm>
            <a:off x="3379141" y="102334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56;p27">
            <a:extLst>
              <a:ext uri="{FF2B5EF4-FFF2-40B4-BE49-F238E27FC236}">
                <a16:creationId xmlns:a16="http://schemas.microsoft.com/office/drawing/2014/main" id="{6193540E-F778-2D4E-312B-B4A570DCD619}"/>
              </a:ext>
            </a:extLst>
          </p:cNvPr>
          <p:cNvSpPr/>
          <p:nvPr/>
        </p:nvSpPr>
        <p:spPr>
          <a:xfrm>
            <a:off x="3379141" y="143266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57;p27">
            <a:extLst>
              <a:ext uri="{FF2B5EF4-FFF2-40B4-BE49-F238E27FC236}">
                <a16:creationId xmlns:a16="http://schemas.microsoft.com/office/drawing/2014/main" id="{78D4FABC-C402-4FA7-50A6-A2DF3C90435C}"/>
              </a:ext>
            </a:extLst>
          </p:cNvPr>
          <p:cNvSpPr/>
          <p:nvPr/>
        </p:nvSpPr>
        <p:spPr>
          <a:xfrm>
            <a:off x="3749104" y="135746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58;p27">
            <a:extLst>
              <a:ext uri="{FF2B5EF4-FFF2-40B4-BE49-F238E27FC236}">
                <a16:creationId xmlns:a16="http://schemas.microsoft.com/office/drawing/2014/main" id="{88884DE7-F0B9-B079-347A-BE05DBE8B578}"/>
              </a:ext>
            </a:extLst>
          </p:cNvPr>
          <p:cNvSpPr/>
          <p:nvPr/>
        </p:nvSpPr>
        <p:spPr>
          <a:xfrm>
            <a:off x="3910042" y="135746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59;p27">
            <a:extLst>
              <a:ext uri="{FF2B5EF4-FFF2-40B4-BE49-F238E27FC236}">
                <a16:creationId xmlns:a16="http://schemas.microsoft.com/office/drawing/2014/main" id="{2053335D-8401-DEA8-8822-813F065CDA09}"/>
              </a:ext>
            </a:extLst>
          </p:cNvPr>
          <p:cNvSpPr/>
          <p:nvPr/>
        </p:nvSpPr>
        <p:spPr>
          <a:xfrm>
            <a:off x="3910042" y="141693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60;p27">
            <a:extLst>
              <a:ext uri="{FF2B5EF4-FFF2-40B4-BE49-F238E27FC236}">
                <a16:creationId xmlns:a16="http://schemas.microsoft.com/office/drawing/2014/main" id="{273A963F-E243-FBC6-02B5-21B1DA59A676}"/>
              </a:ext>
            </a:extLst>
          </p:cNvPr>
          <p:cNvSpPr/>
          <p:nvPr/>
        </p:nvSpPr>
        <p:spPr>
          <a:xfrm>
            <a:off x="3379141" y="147377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61;p27">
            <a:extLst>
              <a:ext uri="{FF2B5EF4-FFF2-40B4-BE49-F238E27FC236}">
                <a16:creationId xmlns:a16="http://schemas.microsoft.com/office/drawing/2014/main" id="{2E633AC9-FB81-C008-60B2-368E1E033BE0}"/>
              </a:ext>
            </a:extLst>
          </p:cNvPr>
          <p:cNvSpPr/>
          <p:nvPr/>
        </p:nvSpPr>
        <p:spPr>
          <a:xfrm>
            <a:off x="3456123" y="147377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04;p31">
            <a:extLst>
              <a:ext uri="{FF2B5EF4-FFF2-40B4-BE49-F238E27FC236}">
                <a16:creationId xmlns:a16="http://schemas.microsoft.com/office/drawing/2014/main" id="{EEAEEE3A-F17D-2864-D665-67B897FE15D0}"/>
              </a:ext>
            </a:extLst>
          </p:cNvPr>
          <p:cNvGrpSpPr/>
          <p:nvPr/>
        </p:nvGrpSpPr>
        <p:grpSpPr>
          <a:xfrm>
            <a:off x="5547597" y="3633188"/>
            <a:ext cx="1600177" cy="1414164"/>
            <a:chOff x="-3137650" y="2787000"/>
            <a:chExt cx="291450" cy="257575"/>
          </a:xfrm>
        </p:grpSpPr>
        <p:sp>
          <p:nvSpPr>
            <p:cNvPr id="797" name="Google Shape;705;p31">
              <a:extLst>
                <a:ext uri="{FF2B5EF4-FFF2-40B4-BE49-F238E27FC236}">
                  <a16:creationId xmlns:a16="http://schemas.microsoft.com/office/drawing/2014/main" id="{0EEFEE4F-6514-F013-D7B7-092CE9F1B1D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06;p31">
              <a:extLst>
                <a:ext uri="{FF2B5EF4-FFF2-40B4-BE49-F238E27FC236}">
                  <a16:creationId xmlns:a16="http://schemas.microsoft.com/office/drawing/2014/main" id="{C6AB74FF-F44A-8515-0420-082702DE34F9}"/>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07;p31">
              <a:extLst>
                <a:ext uri="{FF2B5EF4-FFF2-40B4-BE49-F238E27FC236}">
                  <a16:creationId xmlns:a16="http://schemas.microsoft.com/office/drawing/2014/main" id="{9386344C-762A-1856-1918-D5A7508E080A}"/>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08;p31">
              <a:extLst>
                <a:ext uri="{FF2B5EF4-FFF2-40B4-BE49-F238E27FC236}">
                  <a16:creationId xmlns:a16="http://schemas.microsoft.com/office/drawing/2014/main" id="{34BD47EF-2CD7-D03A-F702-047A9491AAE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09;p31">
              <a:extLst>
                <a:ext uri="{FF2B5EF4-FFF2-40B4-BE49-F238E27FC236}">
                  <a16:creationId xmlns:a16="http://schemas.microsoft.com/office/drawing/2014/main" id="{612D9DC3-087A-CECB-9726-3B204D18D4D1}"/>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10;p31">
              <a:extLst>
                <a:ext uri="{FF2B5EF4-FFF2-40B4-BE49-F238E27FC236}">
                  <a16:creationId xmlns:a16="http://schemas.microsoft.com/office/drawing/2014/main" id="{E90A9ED7-CB9E-2D95-FAF9-B6E4915394A3}"/>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11;p31">
              <a:extLst>
                <a:ext uri="{FF2B5EF4-FFF2-40B4-BE49-F238E27FC236}">
                  <a16:creationId xmlns:a16="http://schemas.microsoft.com/office/drawing/2014/main" id="{5E730FAA-84A1-FEA5-3ED2-E6C84763CEB8}"/>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12;p31">
              <a:extLst>
                <a:ext uri="{FF2B5EF4-FFF2-40B4-BE49-F238E27FC236}">
                  <a16:creationId xmlns:a16="http://schemas.microsoft.com/office/drawing/2014/main" id="{99DF8EA6-384B-D8CD-EB89-46491AE944A4}"/>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89;p29">
            <a:extLst>
              <a:ext uri="{FF2B5EF4-FFF2-40B4-BE49-F238E27FC236}">
                <a16:creationId xmlns:a16="http://schemas.microsoft.com/office/drawing/2014/main" id="{E021C925-2A6F-ACA9-3462-E8629329DD77}"/>
              </a:ext>
            </a:extLst>
          </p:cNvPr>
          <p:cNvSpPr txBox="1">
            <a:spLocks/>
          </p:cNvSpPr>
          <p:nvPr/>
        </p:nvSpPr>
        <p:spPr>
          <a:xfrm>
            <a:off x="7201835" y="2738400"/>
            <a:ext cx="1708424"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tx1">
                    <a:lumMod val="50000"/>
                  </a:schemeClr>
                </a:solidFill>
              </a:rPr>
              <a:t>Q&amp;A AND DEMO</a:t>
            </a:r>
          </a:p>
        </p:txBody>
      </p:sp>
      <p:sp>
        <p:nvSpPr>
          <p:cNvPr id="3" name="Google Shape;690;p29">
            <a:extLst>
              <a:ext uri="{FF2B5EF4-FFF2-40B4-BE49-F238E27FC236}">
                <a16:creationId xmlns:a16="http://schemas.microsoft.com/office/drawing/2014/main" id="{182143A0-BB09-BB5E-D5B0-07B78128E7C3}"/>
              </a:ext>
            </a:extLst>
          </p:cNvPr>
          <p:cNvSpPr txBox="1">
            <a:spLocks/>
          </p:cNvSpPr>
          <p:nvPr/>
        </p:nvSpPr>
        <p:spPr>
          <a:xfrm>
            <a:off x="7507047" y="2311245"/>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lumMod val="50000"/>
                  </a:schemeClr>
                </a:solidFill>
              </a:rPr>
              <a:t>06</a:t>
            </a:r>
          </a:p>
        </p:txBody>
      </p:sp>
    </p:spTree>
    <p:extLst>
      <p:ext uri="{BB962C8B-B14F-4D97-AF65-F5344CB8AC3E}">
        <p14:creationId xmlns:p14="http://schemas.microsoft.com/office/powerpoint/2010/main" val="391757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5030186" y="1288261"/>
            <a:ext cx="2418363"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703" name="Google Shape;703;p31"/>
          <p:cNvSpPr txBox="1">
            <a:spLocks noGrp="1"/>
          </p:cNvSpPr>
          <p:nvPr>
            <p:ph type="body" idx="1"/>
          </p:nvPr>
        </p:nvSpPr>
        <p:spPr>
          <a:xfrm>
            <a:off x="4953987" y="2178283"/>
            <a:ext cx="2923188"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Exploring the influence of self-study hours, extracurricular activities, and school attendance on student performance in subjects like chemistry and math helps educators create better learning environments.</a:t>
            </a:r>
          </a:p>
        </p:txBody>
      </p:sp>
      <p:grpSp>
        <p:nvGrpSpPr>
          <p:cNvPr id="704" name="Google Shape;704;p31"/>
          <p:cNvGrpSpPr/>
          <p:nvPr/>
        </p:nvGrpSpPr>
        <p:grpSpPr>
          <a:xfrm>
            <a:off x="1845914" y="1864668"/>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524300" y="1013625"/>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674;p29">
            <a:extLst>
              <a:ext uri="{FF2B5EF4-FFF2-40B4-BE49-F238E27FC236}">
                <a16:creationId xmlns:a16="http://schemas.microsoft.com/office/drawing/2014/main" id="{D3E64315-92D3-4F27-1657-C73CAF2B3C24}"/>
              </a:ext>
            </a:extLst>
          </p:cNvPr>
          <p:cNvSpPr txBox="1">
            <a:spLocks/>
          </p:cNvSpPr>
          <p:nvPr/>
        </p:nvSpPr>
        <p:spPr>
          <a:xfrm>
            <a:off x="1978078" y="529048"/>
            <a:ext cx="1331593" cy="5645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buFont typeface="Roboto"/>
              <a:buNone/>
            </a:pPr>
            <a:r>
              <a:rPr lang="en-US" sz="1600" dirty="0">
                <a:solidFill>
                  <a:schemeClr val="bg1"/>
                </a:solidFill>
                <a:latin typeface="Oswald" panose="00000500000000000000" pitchFamily="2" charset="0"/>
              </a:rPr>
              <a:t>Introduction</a:t>
            </a:r>
          </a:p>
        </p:txBody>
      </p:sp>
      <p:sp>
        <p:nvSpPr>
          <p:cNvPr id="10" name="Google Shape;675;p29">
            <a:extLst>
              <a:ext uri="{FF2B5EF4-FFF2-40B4-BE49-F238E27FC236}">
                <a16:creationId xmlns:a16="http://schemas.microsoft.com/office/drawing/2014/main" id="{B9479C5D-539E-D364-DF69-B5A6EBCB2DCA}"/>
              </a:ext>
            </a:extLst>
          </p:cNvPr>
          <p:cNvSpPr txBox="1">
            <a:spLocks/>
          </p:cNvSpPr>
          <p:nvPr/>
        </p:nvSpPr>
        <p:spPr>
          <a:xfrm>
            <a:off x="2040726" y="286369"/>
            <a:ext cx="1098000" cy="389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a:solidFill>
                  <a:schemeClr val="bg1"/>
                </a:solidFill>
                <a:latin typeface="Oswald" panose="00000500000000000000" pitchFamily="2" charset="0"/>
              </a:rPr>
              <a:t>01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534075" y="84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674" name="Google Shape;674;p29"/>
          <p:cNvSpPr txBox="1">
            <a:spLocks noGrp="1"/>
          </p:cNvSpPr>
          <p:nvPr>
            <p:ph type="subTitle" idx="1"/>
          </p:nvPr>
        </p:nvSpPr>
        <p:spPr>
          <a:xfrm>
            <a:off x="4331509" y="1442835"/>
            <a:ext cx="1331593" cy="5645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Introduction</a:t>
            </a:r>
            <a:endParaRPr dirty="0">
              <a:solidFill>
                <a:schemeClr val="bg1"/>
              </a:solidFill>
            </a:endParaRPr>
          </a:p>
        </p:txBody>
      </p:sp>
      <p:sp>
        <p:nvSpPr>
          <p:cNvPr id="675" name="Google Shape;675;p29"/>
          <p:cNvSpPr txBox="1">
            <a:spLocks noGrp="1"/>
          </p:cNvSpPr>
          <p:nvPr>
            <p:ph type="title" idx="2"/>
          </p:nvPr>
        </p:nvSpPr>
        <p:spPr>
          <a:xfrm>
            <a:off x="4497838" y="109421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677" name="Google Shape;677;p29"/>
          <p:cNvSpPr txBox="1">
            <a:spLocks noGrp="1"/>
          </p:cNvSpPr>
          <p:nvPr>
            <p:ph type="subTitle" idx="4"/>
          </p:nvPr>
        </p:nvSpPr>
        <p:spPr>
          <a:xfrm>
            <a:off x="5693140" y="1522533"/>
            <a:ext cx="1582002" cy="6918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I choose this topic</a:t>
            </a:r>
            <a:endParaRPr dirty="0"/>
          </a:p>
        </p:txBody>
      </p:sp>
      <p:sp>
        <p:nvSpPr>
          <p:cNvPr id="678" name="Google Shape;678;p29"/>
          <p:cNvSpPr txBox="1">
            <a:spLocks noGrp="1"/>
          </p:cNvSpPr>
          <p:nvPr>
            <p:ph type="title" idx="5"/>
          </p:nvPr>
        </p:nvSpPr>
        <p:spPr>
          <a:xfrm>
            <a:off x="5949565" y="108108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80" name="Google Shape;680;p29"/>
          <p:cNvSpPr txBox="1">
            <a:spLocks noGrp="1"/>
          </p:cNvSpPr>
          <p:nvPr>
            <p:ph type="subTitle" idx="7"/>
          </p:nvPr>
        </p:nvSpPr>
        <p:spPr>
          <a:xfrm>
            <a:off x="7170882" y="1541666"/>
            <a:ext cx="1867263" cy="686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benefit of those charts</a:t>
            </a:r>
            <a:endParaRPr dirty="0"/>
          </a:p>
        </p:txBody>
      </p:sp>
      <p:sp>
        <p:nvSpPr>
          <p:cNvPr id="681" name="Google Shape;681;p29"/>
          <p:cNvSpPr txBox="1">
            <a:spLocks noGrp="1"/>
          </p:cNvSpPr>
          <p:nvPr>
            <p:ph type="title" idx="8"/>
          </p:nvPr>
        </p:nvSpPr>
        <p:spPr>
          <a:xfrm>
            <a:off x="7476655" y="109721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6" name="Google Shape;686;p29"/>
          <p:cNvSpPr txBox="1">
            <a:spLocks noGrp="1"/>
          </p:cNvSpPr>
          <p:nvPr>
            <p:ph type="subTitle" idx="16"/>
          </p:nvPr>
        </p:nvSpPr>
        <p:spPr>
          <a:xfrm>
            <a:off x="4300854" y="2792419"/>
            <a:ext cx="1771549"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dashboard</a:t>
            </a:r>
            <a:endParaRPr dirty="0"/>
          </a:p>
        </p:txBody>
      </p:sp>
      <p:sp>
        <p:nvSpPr>
          <p:cNvPr id="687" name="Google Shape;687;p29"/>
          <p:cNvSpPr txBox="1">
            <a:spLocks noGrp="1"/>
          </p:cNvSpPr>
          <p:nvPr>
            <p:ph type="title" idx="17"/>
          </p:nvPr>
        </p:nvSpPr>
        <p:spPr>
          <a:xfrm>
            <a:off x="4622982" y="238239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9" name="Google Shape;689;p29"/>
          <p:cNvSpPr txBox="1">
            <a:spLocks noGrp="1"/>
          </p:cNvSpPr>
          <p:nvPr>
            <p:ph type="subTitle" idx="19"/>
          </p:nvPr>
        </p:nvSpPr>
        <p:spPr>
          <a:xfrm>
            <a:off x="5697432" y="2752956"/>
            <a:ext cx="1708424"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690" name="Google Shape;690;p29"/>
          <p:cNvSpPr txBox="1">
            <a:spLocks noGrp="1"/>
          </p:cNvSpPr>
          <p:nvPr>
            <p:ph type="title" idx="20"/>
          </p:nvPr>
        </p:nvSpPr>
        <p:spPr>
          <a:xfrm>
            <a:off x="6002644" y="232580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 name="Google Shape;479;p27">
            <a:extLst>
              <a:ext uri="{FF2B5EF4-FFF2-40B4-BE49-F238E27FC236}">
                <a16:creationId xmlns:a16="http://schemas.microsoft.com/office/drawing/2014/main" id="{8CB44177-0150-A71D-DFC5-3E19B262DE82}"/>
              </a:ext>
            </a:extLst>
          </p:cNvPr>
          <p:cNvSpPr/>
          <p:nvPr/>
        </p:nvSpPr>
        <p:spPr>
          <a:xfrm>
            <a:off x="834866" y="269270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p27">
            <a:extLst>
              <a:ext uri="{FF2B5EF4-FFF2-40B4-BE49-F238E27FC236}">
                <a16:creationId xmlns:a16="http://schemas.microsoft.com/office/drawing/2014/main" id="{7C07511C-64A4-963E-75DD-3BAC4F381DD0}"/>
              </a:ext>
            </a:extLst>
          </p:cNvPr>
          <p:cNvSpPr/>
          <p:nvPr/>
        </p:nvSpPr>
        <p:spPr>
          <a:xfrm>
            <a:off x="1043917" y="286675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1;p27">
            <a:extLst>
              <a:ext uri="{FF2B5EF4-FFF2-40B4-BE49-F238E27FC236}">
                <a16:creationId xmlns:a16="http://schemas.microsoft.com/office/drawing/2014/main" id="{48535817-6F33-CDEB-0C26-2F31AF1EB44D}"/>
              </a:ext>
            </a:extLst>
          </p:cNvPr>
          <p:cNvSpPr/>
          <p:nvPr/>
        </p:nvSpPr>
        <p:spPr>
          <a:xfrm>
            <a:off x="1811820" y="348074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2;p27">
            <a:extLst>
              <a:ext uri="{FF2B5EF4-FFF2-40B4-BE49-F238E27FC236}">
                <a16:creationId xmlns:a16="http://schemas.microsoft.com/office/drawing/2014/main" id="{9E3CF1EE-B175-1DF7-19A2-6DCFB86CDDC7}"/>
              </a:ext>
            </a:extLst>
          </p:cNvPr>
          <p:cNvSpPr/>
          <p:nvPr/>
        </p:nvSpPr>
        <p:spPr>
          <a:xfrm>
            <a:off x="1811820" y="316938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3;p27">
            <a:extLst>
              <a:ext uri="{FF2B5EF4-FFF2-40B4-BE49-F238E27FC236}">
                <a16:creationId xmlns:a16="http://schemas.microsoft.com/office/drawing/2014/main" id="{C7953EC7-C3AA-43FB-B9BD-A282D6D9C238}"/>
              </a:ext>
            </a:extLst>
          </p:cNvPr>
          <p:cNvSpPr/>
          <p:nvPr/>
        </p:nvSpPr>
        <p:spPr>
          <a:xfrm>
            <a:off x="1811820" y="302593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4;p27">
            <a:extLst>
              <a:ext uri="{FF2B5EF4-FFF2-40B4-BE49-F238E27FC236}">
                <a16:creationId xmlns:a16="http://schemas.microsoft.com/office/drawing/2014/main" id="{889C0FD5-D2CC-1622-C034-3D77794C541D}"/>
              </a:ext>
            </a:extLst>
          </p:cNvPr>
          <p:cNvSpPr/>
          <p:nvPr/>
        </p:nvSpPr>
        <p:spPr>
          <a:xfrm>
            <a:off x="1811820" y="332507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5;p27">
            <a:extLst>
              <a:ext uri="{FF2B5EF4-FFF2-40B4-BE49-F238E27FC236}">
                <a16:creationId xmlns:a16="http://schemas.microsoft.com/office/drawing/2014/main" id="{76B0E630-3AF8-0710-9FB8-2118506FED96}"/>
              </a:ext>
            </a:extLst>
          </p:cNvPr>
          <p:cNvSpPr/>
          <p:nvPr/>
        </p:nvSpPr>
        <p:spPr>
          <a:xfrm>
            <a:off x="1295812" y="332507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6;p27">
            <a:extLst>
              <a:ext uri="{FF2B5EF4-FFF2-40B4-BE49-F238E27FC236}">
                <a16:creationId xmlns:a16="http://schemas.microsoft.com/office/drawing/2014/main" id="{3663CDFD-D351-DDD3-11EE-39D412F06ACD}"/>
              </a:ext>
            </a:extLst>
          </p:cNvPr>
          <p:cNvSpPr/>
          <p:nvPr/>
        </p:nvSpPr>
        <p:spPr>
          <a:xfrm>
            <a:off x="1811820" y="293235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7;p27">
            <a:extLst>
              <a:ext uri="{FF2B5EF4-FFF2-40B4-BE49-F238E27FC236}">
                <a16:creationId xmlns:a16="http://schemas.microsoft.com/office/drawing/2014/main" id="{17A3B7D9-94E2-BA24-01BE-D93CD1CE2631}"/>
              </a:ext>
            </a:extLst>
          </p:cNvPr>
          <p:cNvSpPr/>
          <p:nvPr/>
        </p:nvSpPr>
        <p:spPr>
          <a:xfrm>
            <a:off x="1295812" y="302593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8;p27">
            <a:extLst>
              <a:ext uri="{FF2B5EF4-FFF2-40B4-BE49-F238E27FC236}">
                <a16:creationId xmlns:a16="http://schemas.microsoft.com/office/drawing/2014/main" id="{6452D295-0689-7F85-3306-AF7CEDE29948}"/>
              </a:ext>
            </a:extLst>
          </p:cNvPr>
          <p:cNvSpPr/>
          <p:nvPr/>
        </p:nvSpPr>
        <p:spPr>
          <a:xfrm>
            <a:off x="1123495" y="316938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9;p27">
            <a:extLst>
              <a:ext uri="{FF2B5EF4-FFF2-40B4-BE49-F238E27FC236}">
                <a16:creationId xmlns:a16="http://schemas.microsoft.com/office/drawing/2014/main" id="{33658D45-FB3C-A589-785F-C0C177D3508A}"/>
              </a:ext>
            </a:extLst>
          </p:cNvPr>
          <p:cNvSpPr/>
          <p:nvPr/>
        </p:nvSpPr>
        <p:spPr>
          <a:xfrm>
            <a:off x="1295812" y="363643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0;p27">
            <a:extLst>
              <a:ext uri="{FF2B5EF4-FFF2-40B4-BE49-F238E27FC236}">
                <a16:creationId xmlns:a16="http://schemas.microsoft.com/office/drawing/2014/main" id="{7583C93E-9B83-2666-231C-251B91131B62}"/>
              </a:ext>
            </a:extLst>
          </p:cNvPr>
          <p:cNvSpPr/>
          <p:nvPr/>
        </p:nvSpPr>
        <p:spPr>
          <a:xfrm>
            <a:off x="1295812" y="348074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1;p27">
            <a:extLst>
              <a:ext uri="{FF2B5EF4-FFF2-40B4-BE49-F238E27FC236}">
                <a16:creationId xmlns:a16="http://schemas.microsoft.com/office/drawing/2014/main" id="{01B358C1-2560-68F0-5F59-AB7478E7C0C3}"/>
              </a:ext>
            </a:extLst>
          </p:cNvPr>
          <p:cNvSpPr/>
          <p:nvPr/>
        </p:nvSpPr>
        <p:spPr>
          <a:xfrm>
            <a:off x="1295812" y="293235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p27">
            <a:extLst>
              <a:ext uri="{FF2B5EF4-FFF2-40B4-BE49-F238E27FC236}">
                <a16:creationId xmlns:a16="http://schemas.microsoft.com/office/drawing/2014/main" id="{35FD4807-8CA2-3456-B9BC-41420102C38C}"/>
              </a:ext>
            </a:extLst>
          </p:cNvPr>
          <p:cNvSpPr/>
          <p:nvPr/>
        </p:nvSpPr>
        <p:spPr>
          <a:xfrm>
            <a:off x="2154671" y="293235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3;p27">
            <a:extLst>
              <a:ext uri="{FF2B5EF4-FFF2-40B4-BE49-F238E27FC236}">
                <a16:creationId xmlns:a16="http://schemas.microsoft.com/office/drawing/2014/main" id="{2AD51365-E738-C411-49E0-2408222158C8}"/>
              </a:ext>
            </a:extLst>
          </p:cNvPr>
          <p:cNvSpPr/>
          <p:nvPr/>
        </p:nvSpPr>
        <p:spPr>
          <a:xfrm>
            <a:off x="2154671" y="302593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4;p27">
            <a:extLst>
              <a:ext uri="{FF2B5EF4-FFF2-40B4-BE49-F238E27FC236}">
                <a16:creationId xmlns:a16="http://schemas.microsoft.com/office/drawing/2014/main" id="{BC8746C5-50AE-90BE-7CA3-6A61C08676DA}"/>
              </a:ext>
            </a:extLst>
          </p:cNvPr>
          <p:cNvSpPr/>
          <p:nvPr/>
        </p:nvSpPr>
        <p:spPr>
          <a:xfrm>
            <a:off x="2154671" y="316938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5;p27">
            <a:extLst>
              <a:ext uri="{FF2B5EF4-FFF2-40B4-BE49-F238E27FC236}">
                <a16:creationId xmlns:a16="http://schemas.microsoft.com/office/drawing/2014/main" id="{372B9324-9F47-9BA8-9AF0-AE6B3E12D2C9}"/>
              </a:ext>
            </a:extLst>
          </p:cNvPr>
          <p:cNvSpPr/>
          <p:nvPr/>
        </p:nvSpPr>
        <p:spPr>
          <a:xfrm>
            <a:off x="1983246"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6;p27">
            <a:extLst>
              <a:ext uri="{FF2B5EF4-FFF2-40B4-BE49-F238E27FC236}">
                <a16:creationId xmlns:a16="http://schemas.microsoft.com/office/drawing/2014/main" id="{17696070-3C8F-D64D-A330-E46E3816B194}"/>
              </a:ext>
            </a:extLst>
          </p:cNvPr>
          <p:cNvSpPr/>
          <p:nvPr/>
        </p:nvSpPr>
        <p:spPr>
          <a:xfrm>
            <a:off x="1983246" y="316938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7;p27">
            <a:extLst>
              <a:ext uri="{FF2B5EF4-FFF2-40B4-BE49-F238E27FC236}">
                <a16:creationId xmlns:a16="http://schemas.microsoft.com/office/drawing/2014/main" id="{EC372424-EE09-456A-EE06-776BCD748BE7}"/>
              </a:ext>
            </a:extLst>
          </p:cNvPr>
          <p:cNvSpPr/>
          <p:nvPr/>
        </p:nvSpPr>
        <p:spPr>
          <a:xfrm>
            <a:off x="1983246" y="332507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8;p27">
            <a:extLst>
              <a:ext uri="{FF2B5EF4-FFF2-40B4-BE49-F238E27FC236}">
                <a16:creationId xmlns:a16="http://schemas.microsoft.com/office/drawing/2014/main" id="{3134D17B-06F0-84F7-A45C-E955E1547425}"/>
              </a:ext>
            </a:extLst>
          </p:cNvPr>
          <p:cNvSpPr/>
          <p:nvPr/>
        </p:nvSpPr>
        <p:spPr>
          <a:xfrm>
            <a:off x="2154671" y="332507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9;p27">
            <a:extLst>
              <a:ext uri="{FF2B5EF4-FFF2-40B4-BE49-F238E27FC236}">
                <a16:creationId xmlns:a16="http://schemas.microsoft.com/office/drawing/2014/main" id="{EE557447-6B9D-8DB1-1B34-7FBAD3F3978F}"/>
              </a:ext>
            </a:extLst>
          </p:cNvPr>
          <p:cNvSpPr/>
          <p:nvPr/>
        </p:nvSpPr>
        <p:spPr>
          <a:xfrm>
            <a:off x="1983246"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27">
            <a:extLst>
              <a:ext uri="{FF2B5EF4-FFF2-40B4-BE49-F238E27FC236}">
                <a16:creationId xmlns:a16="http://schemas.microsoft.com/office/drawing/2014/main" id="{00910D4F-BDD0-2D09-6CD5-6F6F6ECC0F87}"/>
              </a:ext>
            </a:extLst>
          </p:cNvPr>
          <p:cNvSpPr/>
          <p:nvPr/>
        </p:nvSpPr>
        <p:spPr>
          <a:xfrm>
            <a:off x="1983246"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1;p27">
            <a:extLst>
              <a:ext uri="{FF2B5EF4-FFF2-40B4-BE49-F238E27FC236}">
                <a16:creationId xmlns:a16="http://schemas.microsoft.com/office/drawing/2014/main" id="{B9645C5A-0821-E64E-1694-71DA9F8DABE9}"/>
              </a:ext>
            </a:extLst>
          </p:cNvPr>
          <p:cNvSpPr/>
          <p:nvPr/>
        </p:nvSpPr>
        <p:spPr>
          <a:xfrm>
            <a:off x="2154671" y="348074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2;p27">
            <a:extLst>
              <a:ext uri="{FF2B5EF4-FFF2-40B4-BE49-F238E27FC236}">
                <a16:creationId xmlns:a16="http://schemas.microsoft.com/office/drawing/2014/main" id="{4A355AA3-2701-2E33-1114-35F5D1B6C145}"/>
              </a:ext>
            </a:extLst>
          </p:cNvPr>
          <p:cNvSpPr/>
          <p:nvPr/>
        </p:nvSpPr>
        <p:spPr>
          <a:xfrm>
            <a:off x="1811820" y="363643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3;p27">
            <a:extLst>
              <a:ext uri="{FF2B5EF4-FFF2-40B4-BE49-F238E27FC236}">
                <a16:creationId xmlns:a16="http://schemas.microsoft.com/office/drawing/2014/main" id="{05BC1DA5-663A-7DC4-72D3-C56A6EA30579}"/>
              </a:ext>
            </a:extLst>
          </p:cNvPr>
          <p:cNvSpPr/>
          <p:nvPr/>
        </p:nvSpPr>
        <p:spPr>
          <a:xfrm>
            <a:off x="1639529" y="348074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4;p27">
            <a:extLst>
              <a:ext uri="{FF2B5EF4-FFF2-40B4-BE49-F238E27FC236}">
                <a16:creationId xmlns:a16="http://schemas.microsoft.com/office/drawing/2014/main" id="{4D083740-052C-66C8-5073-D83C9BC88DDE}"/>
              </a:ext>
            </a:extLst>
          </p:cNvPr>
          <p:cNvSpPr/>
          <p:nvPr/>
        </p:nvSpPr>
        <p:spPr>
          <a:xfrm>
            <a:off x="1467238"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5;p27">
            <a:extLst>
              <a:ext uri="{FF2B5EF4-FFF2-40B4-BE49-F238E27FC236}">
                <a16:creationId xmlns:a16="http://schemas.microsoft.com/office/drawing/2014/main" id="{E1235FB9-E86B-C057-8600-0E4F49D47CFE}"/>
              </a:ext>
            </a:extLst>
          </p:cNvPr>
          <p:cNvSpPr/>
          <p:nvPr/>
        </p:nvSpPr>
        <p:spPr>
          <a:xfrm>
            <a:off x="1639529" y="363643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a:extLst>
              <a:ext uri="{FF2B5EF4-FFF2-40B4-BE49-F238E27FC236}">
                <a16:creationId xmlns:a16="http://schemas.microsoft.com/office/drawing/2014/main" id="{FA35CF57-1CA1-CB5A-AE95-8D10C58F738C}"/>
              </a:ext>
            </a:extLst>
          </p:cNvPr>
          <p:cNvSpPr/>
          <p:nvPr/>
        </p:nvSpPr>
        <p:spPr>
          <a:xfrm>
            <a:off x="1467238" y="363643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a:extLst>
              <a:ext uri="{FF2B5EF4-FFF2-40B4-BE49-F238E27FC236}">
                <a16:creationId xmlns:a16="http://schemas.microsoft.com/office/drawing/2014/main" id="{0CDD087E-9727-14E6-5703-7DB750A6DCC3}"/>
              </a:ext>
            </a:extLst>
          </p:cNvPr>
          <p:cNvSpPr/>
          <p:nvPr/>
        </p:nvSpPr>
        <p:spPr>
          <a:xfrm>
            <a:off x="1467238"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a:extLst>
              <a:ext uri="{FF2B5EF4-FFF2-40B4-BE49-F238E27FC236}">
                <a16:creationId xmlns:a16="http://schemas.microsoft.com/office/drawing/2014/main" id="{4C12DF86-8F2F-EDFE-85F4-4C8D840AE91D}"/>
              </a:ext>
            </a:extLst>
          </p:cNvPr>
          <p:cNvSpPr/>
          <p:nvPr/>
        </p:nvSpPr>
        <p:spPr>
          <a:xfrm>
            <a:off x="1467238"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9;p27">
            <a:extLst>
              <a:ext uri="{FF2B5EF4-FFF2-40B4-BE49-F238E27FC236}">
                <a16:creationId xmlns:a16="http://schemas.microsoft.com/office/drawing/2014/main" id="{08EE1ABF-BF12-62A8-89B7-9B4839EE99F8}"/>
              </a:ext>
            </a:extLst>
          </p:cNvPr>
          <p:cNvSpPr/>
          <p:nvPr/>
        </p:nvSpPr>
        <p:spPr>
          <a:xfrm>
            <a:off x="1467238" y="316938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27">
            <a:extLst>
              <a:ext uri="{FF2B5EF4-FFF2-40B4-BE49-F238E27FC236}">
                <a16:creationId xmlns:a16="http://schemas.microsoft.com/office/drawing/2014/main" id="{008847A3-7DBA-556D-8537-9D9DEE473042}"/>
              </a:ext>
            </a:extLst>
          </p:cNvPr>
          <p:cNvSpPr/>
          <p:nvPr/>
        </p:nvSpPr>
        <p:spPr>
          <a:xfrm>
            <a:off x="1467238" y="332507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1;p27">
            <a:extLst>
              <a:ext uri="{FF2B5EF4-FFF2-40B4-BE49-F238E27FC236}">
                <a16:creationId xmlns:a16="http://schemas.microsoft.com/office/drawing/2014/main" id="{6EAC3A64-AC39-7073-B3B9-56E7A9A99E5B}"/>
              </a:ext>
            </a:extLst>
          </p:cNvPr>
          <p:cNvSpPr/>
          <p:nvPr/>
        </p:nvSpPr>
        <p:spPr>
          <a:xfrm>
            <a:off x="1639529" y="293235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p27">
            <a:extLst>
              <a:ext uri="{FF2B5EF4-FFF2-40B4-BE49-F238E27FC236}">
                <a16:creationId xmlns:a16="http://schemas.microsoft.com/office/drawing/2014/main" id="{1E1236ED-2D09-D017-3D50-307B3F4D7FA9}"/>
              </a:ext>
            </a:extLst>
          </p:cNvPr>
          <p:cNvSpPr/>
          <p:nvPr/>
        </p:nvSpPr>
        <p:spPr>
          <a:xfrm>
            <a:off x="1639529" y="316938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3;p27">
            <a:extLst>
              <a:ext uri="{FF2B5EF4-FFF2-40B4-BE49-F238E27FC236}">
                <a16:creationId xmlns:a16="http://schemas.microsoft.com/office/drawing/2014/main" id="{9A5F1412-EA45-0AAA-AA84-55F119CD0401}"/>
              </a:ext>
            </a:extLst>
          </p:cNvPr>
          <p:cNvSpPr/>
          <p:nvPr/>
        </p:nvSpPr>
        <p:spPr>
          <a:xfrm>
            <a:off x="1639529" y="302593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4;p27">
            <a:extLst>
              <a:ext uri="{FF2B5EF4-FFF2-40B4-BE49-F238E27FC236}">
                <a16:creationId xmlns:a16="http://schemas.microsoft.com/office/drawing/2014/main" id="{C780B0F8-9590-A44A-E33E-01466ECFC733}"/>
              </a:ext>
            </a:extLst>
          </p:cNvPr>
          <p:cNvSpPr/>
          <p:nvPr/>
        </p:nvSpPr>
        <p:spPr>
          <a:xfrm>
            <a:off x="1639529" y="332507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p27">
            <a:extLst>
              <a:ext uri="{FF2B5EF4-FFF2-40B4-BE49-F238E27FC236}">
                <a16:creationId xmlns:a16="http://schemas.microsoft.com/office/drawing/2014/main" id="{42F4DB9C-4EED-C5CA-E9E2-60E383AF53CF}"/>
              </a:ext>
            </a:extLst>
          </p:cNvPr>
          <p:cNvSpPr/>
          <p:nvPr/>
        </p:nvSpPr>
        <p:spPr>
          <a:xfrm>
            <a:off x="1799575" y="385684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p27">
            <a:extLst>
              <a:ext uri="{FF2B5EF4-FFF2-40B4-BE49-F238E27FC236}">
                <a16:creationId xmlns:a16="http://schemas.microsoft.com/office/drawing/2014/main" id="{A9CE90CD-67C9-4ACB-B067-21ECB3D05552}"/>
              </a:ext>
            </a:extLst>
          </p:cNvPr>
          <p:cNvSpPr/>
          <p:nvPr/>
        </p:nvSpPr>
        <p:spPr>
          <a:xfrm>
            <a:off x="1123495" y="293235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p27">
            <a:extLst>
              <a:ext uri="{FF2B5EF4-FFF2-40B4-BE49-F238E27FC236}">
                <a16:creationId xmlns:a16="http://schemas.microsoft.com/office/drawing/2014/main" id="{8E1F3259-A9C0-7EEF-6058-F9D49235AB6C}"/>
              </a:ext>
            </a:extLst>
          </p:cNvPr>
          <p:cNvSpPr/>
          <p:nvPr/>
        </p:nvSpPr>
        <p:spPr>
          <a:xfrm>
            <a:off x="1123495"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p27">
            <a:extLst>
              <a:ext uri="{FF2B5EF4-FFF2-40B4-BE49-F238E27FC236}">
                <a16:creationId xmlns:a16="http://schemas.microsoft.com/office/drawing/2014/main" id="{FB58260F-91A8-4EF4-A637-F616E28CEC65}"/>
              </a:ext>
            </a:extLst>
          </p:cNvPr>
          <p:cNvSpPr/>
          <p:nvPr/>
        </p:nvSpPr>
        <p:spPr>
          <a:xfrm>
            <a:off x="1123495"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p27">
            <a:extLst>
              <a:ext uri="{FF2B5EF4-FFF2-40B4-BE49-F238E27FC236}">
                <a16:creationId xmlns:a16="http://schemas.microsoft.com/office/drawing/2014/main" id="{9CFD7836-5BEA-FECF-522F-5F33536E66CC}"/>
              </a:ext>
            </a:extLst>
          </p:cNvPr>
          <p:cNvSpPr/>
          <p:nvPr/>
        </p:nvSpPr>
        <p:spPr>
          <a:xfrm>
            <a:off x="1123495"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0;p27">
            <a:extLst>
              <a:ext uri="{FF2B5EF4-FFF2-40B4-BE49-F238E27FC236}">
                <a16:creationId xmlns:a16="http://schemas.microsoft.com/office/drawing/2014/main" id="{8BEA97AD-3162-F373-BA35-78E3ABEA02D7}"/>
              </a:ext>
            </a:extLst>
          </p:cNvPr>
          <p:cNvSpPr/>
          <p:nvPr/>
        </p:nvSpPr>
        <p:spPr>
          <a:xfrm>
            <a:off x="1123495" y="332507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27">
            <a:extLst>
              <a:ext uri="{FF2B5EF4-FFF2-40B4-BE49-F238E27FC236}">
                <a16:creationId xmlns:a16="http://schemas.microsoft.com/office/drawing/2014/main" id="{B969C0CD-72E1-73DD-C90C-4F4732477B65}"/>
              </a:ext>
            </a:extLst>
          </p:cNvPr>
          <p:cNvSpPr/>
          <p:nvPr/>
        </p:nvSpPr>
        <p:spPr>
          <a:xfrm>
            <a:off x="2326989"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27">
            <a:extLst>
              <a:ext uri="{FF2B5EF4-FFF2-40B4-BE49-F238E27FC236}">
                <a16:creationId xmlns:a16="http://schemas.microsoft.com/office/drawing/2014/main" id="{1BAF26AC-AC56-ECCF-B158-DBF0BEB4E477}"/>
              </a:ext>
            </a:extLst>
          </p:cNvPr>
          <p:cNvSpPr/>
          <p:nvPr/>
        </p:nvSpPr>
        <p:spPr>
          <a:xfrm>
            <a:off x="2326989" y="316938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27">
            <a:extLst>
              <a:ext uri="{FF2B5EF4-FFF2-40B4-BE49-F238E27FC236}">
                <a16:creationId xmlns:a16="http://schemas.microsoft.com/office/drawing/2014/main" id="{42772026-894C-AAA8-F47F-B4FC67B4AC78}"/>
              </a:ext>
            </a:extLst>
          </p:cNvPr>
          <p:cNvSpPr/>
          <p:nvPr/>
        </p:nvSpPr>
        <p:spPr>
          <a:xfrm>
            <a:off x="2326989" y="332507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4;p27">
            <a:extLst>
              <a:ext uri="{FF2B5EF4-FFF2-40B4-BE49-F238E27FC236}">
                <a16:creationId xmlns:a16="http://schemas.microsoft.com/office/drawing/2014/main" id="{3B3ADE55-7BE8-7222-2E44-432F5E098331}"/>
              </a:ext>
            </a:extLst>
          </p:cNvPr>
          <p:cNvSpPr/>
          <p:nvPr/>
        </p:nvSpPr>
        <p:spPr>
          <a:xfrm>
            <a:off x="2842997" y="293235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25;p27">
            <a:extLst>
              <a:ext uri="{FF2B5EF4-FFF2-40B4-BE49-F238E27FC236}">
                <a16:creationId xmlns:a16="http://schemas.microsoft.com/office/drawing/2014/main" id="{A5BA7789-74FC-C184-54E9-99DC8F750EB1}"/>
              </a:ext>
            </a:extLst>
          </p:cNvPr>
          <p:cNvSpPr/>
          <p:nvPr/>
        </p:nvSpPr>
        <p:spPr>
          <a:xfrm>
            <a:off x="2326989"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26;p27">
            <a:extLst>
              <a:ext uri="{FF2B5EF4-FFF2-40B4-BE49-F238E27FC236}">
                <a16:creationId xmlns:a16="http://schemas.microsoft.com/office/drawing/2014/main" id="{7624EBCE-9CBA-E61F-300B-A11568F5518F}"/>
              </a:ext>
            </a:extLst>
          </p:cNvPr>
          <p:cNvSpPr/>
          <p:nvPr/>
        </p:nvSpPr>
        <p:spPr>
          <a:xfrm>
            <a:off x="2326989"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27;p27">
            <a:extLst>
              <a:ext uri="{FF2B5EF4-FFF2-40B4-BE49-F238E27FC236}">
                <a16:creationId xmlns:a16="http://schemas.microsoft.com/office/drawing/2014/main" id="{58326133-2F06-4AA4-6C9C-84E3ABF43497}"/>
              </a:ext>
            </a:extLst>
          </p:cNvPr>
          <p:cNvSpPr/>
          <p:nvPr/>
        </p:nvSpPr>
        <p:spPr>
          <a:xfrm>
            <a:off x="2842997" y="363643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28;p27">
            <a:extLst>
              <a:ext uri="{FF2B5EF4-FFF2-40B4-BE49-F238E27FC236}">
                <a16:creationId xmlns:a16="http://schemas.microsoft.com/office/drawing/2014/main" id="{71E20A89-E18D-DB6F-FFCF-4C5E51706A6C}"/>
              </a:ext>
            </a:extLst>
          </p:cNvPr>
          <p:cNvSpPr/>
          <p:nvPr/>
        </p:nvSpPr>
        <p:spPr>
          <a:xfrm>
            <a:off x="2670706" y="293235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29;p27">
            <a:extLst>
              <a:ext uri="{FF2B5EF4-FFF2-40B4-BE49-F238E27FC236}">
                <a16:creationId xmlns:a16="http://schemas.microsoft.com/office/drawing/2014/main" id="{93B1DF9C-FDA6-91B6-7219-EAFD25B2BCF7}"/>
              </a:ext>
            </a:extLst>
          </p:cNvPr>
          <p:cNvSpPr/>
          <p:nvPr/>
        </p:nvSpPr>
        <p:spPr>
          <a:xfrm>
            <a:off x="2670706" y="316938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30;p27">
            <a:extLst>
              <a:ext uri="{FF2B5EF4-FFF2-40B4-BE49-F238E27FC236}">
                <a16:creationId xmlns:a16="http://schemas.microsoft.com/office/drawing/2014/main" id="{6D8B5519-891C-C822-7180-641038E5756A}"/>
              </a:ext>
            </a:extLst>
          </p:cNvPr>
          <p:cNvSpPr/>
          <p:nvPr/>
        </p:nvSpPr>
        <p:spPr>
          <a:xfrm>
            <a:off x="2670706" y="302593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31;p27">
            <a:extLst>
              <a:ext uri="{FF2B5EF4-FFF2-40B4-BE49-F238E27FC236}">
                <a16:creationId xmlns:a16="http://schemas.microsoft.com/office/drawing/2014/main" id="{BEDBD050-E7F9-E637-5AAA-4ED5938AE201}"/>
              </a:ext>
            </a:extLst>
          </p:cNvPr>
          <p:cNvSpPr/>
          <p:nvPr/>
        </p:nvSpPr>
        <p:spPr>
          <a:xfrm>
            <a:off x="2670706" y="332507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2;p27">
            <a:extLst>
              <a:ext uri="{FF2B5EF4-FFF2-40B4-BE49-F238E27FC236}">
                <a16:creationId xmlns:a16="http://schemas.microsoft.com/office/drawing/2014/main" id="{BB953AD8-C291-7A3C-3DDC-7C080C0939CD}"/>
              </a:ext>
            </a:extLst>
          </p:cNvPr>
          <p:cNvSpPr/>
          <p:nvPr/>
        </p:nvSpPr>
        <p:spPr>
          <a:xfrm>
            <a:off x="2670706" y="363643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3;p27">
            <a:extLst>
              <a:ext uri="{FF2B5EF4-FFF2-40B4-BE49-F238E27FC236}">
                <a16:creationId xmlns:a16="http://schemas.microsoft.com/office/drawing/2014/main" id="{E8371B72-9B35-1A1A-0F9A-7AC9FD746785}"/>
              </a:ext>
            </a:extLst>
          </p:cNvPr>
          <p:cNvSpPr/>
          <p:nvPr/>
        </p:nvSpPr>
        <p:spPr>
          <a:xfrm>
            <a:off x="2670706" y="348074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4;p27">
            <a:extLst>
              <a:ext uri="{FF2B5EF4-FFF2-40B4-BE49-F238E27FC236}">
                <a16:creationId xmlns:a16="http://schemas.microsoft.com/office/drawing/2014/main" id="{223495EA-4014-B6F5-6D96-33530676F093}"/>
              </a:ext>
            </a:extLst>
          </p:cNvPr>
          <p:cNvSpPr/>
          <p:nvPr/>
        </p:nvSpPr>
        <p:spPr>
          <a:xfrm>
            <a:off x="3014422"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35;p27">
            <a:extLst>
              <a:ext uri="{FF2B5EF4-FFF2-40B4-BE49-F238E27FC236}">
                <a16:creationId xmlns:a16="http://schemas.microsoft.com/office/drawing/2014/main" id="{EFB4CDB1-BE57-C900-E0EF-DEDE0A31F21A}"/>
              </a:ext>
            </a:extLst>
          </p:cNvPr>
          <p:cNvSpPr/>
          <p:nvPr/>
        </p:nvSpPr>
        <p:spPr>
          <a:xfrm>
            <a:off x="2842997" y="348074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36;p27">
            <a:extLst>
              <a:ext uri="{FF2B5EF4-FFF2-40B4-BE49-F238E27FC236}">
                <a16:creationId xmlns:a16="http://schemas.microsoft.com/office/drawing/2014/main" id="{A36AB639-E662-7CB2-6E21-B3DD7F4C42BF}"/>
              </a:ext>
            </a:extLst>
          </p:cNvPr>
          <p:cNvSpPr/>
          <p:nvPr/>
        </p:nvSpPr>
        <p:spPr>
          <a:xfrm>
            <a:off x="2499280" y="293235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37;p27">
            <a:extLst>
              <a:ext uri="{FF2B5EF4-FFF2-40B4-BE49-F238E27FC236}">
                <a16:creationId xmlns:a16="http://schemas.microsoft.com/office/drawing/2014/main" id="{1F0E59D7-D5A2-8648-ACCB-C0C32B146458}"/>
              </a:ext>
            </a:extLst>
          </p:cNvPr>
          <p:cNvSpPr/>
          <p:nvPr/>
        </p:nvSpPr>
        <p:spPr>
          <a:xfrm>
            <a:off x="2842997" y="316938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38;p27">
            <a:extLst>
              <a:ext uri="{FF2B5EF4-FFF2-40B4-BE49-F238E27FC236}">
                <a16:creationId xmlns:a16="http://schemas.microsoft.com/office/drawing/2014/main" id="{2ECC9E3F-0EA3-77FF-0964-656DD7C46F01}"/>
              </a:ext>
            </a:extLst>
          </p:cNvPr>
          <p:cNvSpPr/>
          <p:nvPr/>
        </p:nvSpPr>
        <p:spPr>
          <a:xfrm>
            <a:off x="2842997" y="302593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39;p27">
            <a:extLst>
              <a:ext uri="{FF2B5EF4-FFF2-40B4-BE49-F238E27FC236}">
                <a16:creationId xmlns:a16="http://schemas.microsoft.com/office/drawing/2014/main" id="{CACE9BD4-E608-95E7-A890-9272CB739E3A}"/>
              </a:ext>
            </a:extLst>
          </p:cNvPr>
          <p:cNvSpPr/>
          <p:nvPr/>
        </p:nvSpPr>
        <p:spPr>
          <a:xfrm>
            <a:off x="3014422"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0;p27">
            <a:extLst>
              <a:ext uri="{FF2B5EF4-FFF2-40B4-BE49-F238E27FC236}">
                <a16:creationId xmlns:a16="http://schemas.microsoft.com/office/drawing/2014/main" id="{02FC941D-FE34-35D1-5988-34678AA21EC1}"/>
              </a:ext>
            </a:extLst>
          </p:cNvPr>
          <p:cNvSpPr/>
          <p:nvPr/>
        </p:nvSpPr>
        <p:spPr>
          <a:xfrm>
            <a:off x="2842997" y="332507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1;p27">
            <a:extLst>
              <a:ext uri="{FF2B5EF4-FFF2-40B4-BE49-F238E27FC236}">
                <a16:creationId xmlns:a16="http://schemas.microsoft.com/office/drawing/2014/main" id="{F3CDE147-9BA4-599B-F04E-6AA994EF7FB2}"/>
              </a:ext>
            </a:extLst>
          </p:cNvPr>
          <p:cNvSpPr/>
          <p:nvPr/>
        </p:nvSpPr>
        <p:spPr>
          <a:xfrm>
            <a:off x="3014422"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2;p27">
            <a:extLst>
              <a:ext uri="{FF2B5EF4-FFF2-40B4-BE49-F238E27FC236}">
                <a16:creationId xmlns:a16="http://schemas.microsoft.com/office/drawing/2014/main" id="{FD7F15E7-CC8F-44C8-CE84-4DED733923A2}"/>
              </a:ext>
            </a:extLst>
          </p:cNvPr>
          <p:cNvSpPr/>
          <p:nvPr/>
        </p:nvSpPr>
        <p:spPr>
          <a:xfrm>
            <a:off x="2499280" y="332507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3;p27">
            <a:extLst>
              <a:ext uri="{FF2B5EF4-FFF2-40B4-BE49-F238E27FC236}">
                <a16:creationId xmlns:a16="http://schemas.microsoft.com/office/drawing/2014/main" id="{CE578010-A28A-D87F-9ABC-58F60138E475}"/>
              </a:ext>
            </a:extLst>
          </p:cNvPr>
          <p:cNvSpPr/>
          <p:nvPr/>
        </p:nvSpPr>
        <p:spPr>
          <a:xfrm>
            <a:off x="2499280" y="348074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4;p27">
            <a:extLst>
              <a:ext uri="{FF2B5EF4-FFF2-40B4-BE49-F238E27FC236}">
                <a16:creationId xmlns:a16="http://schemas.microsoft.com/office/drawing/2014/main" id="{E85313FC-7BEE-B1C3-E71E-B9CF0C516360}"/>
              </a:ext>
            </a:extLst>
          </p:cNvPr>
          <p:cNvSpPr/>
          <p:nvPr/>
        </p:nvSpPr>
        <p:spPr>
          <a:xfrm>
            <a:off x="2499280" y="302593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45;p27">
            <a:extLst>
              <a:ext uri="{FF2B5EF4-FFF2-40B4-BE49-F238E27FC236}">
                <a16:creationId xmlns:a16="http://schemas.microsoft.com/office/drawing/2014/main" id="{A35A33BE-74A9-B709-10DE-22C5B9A02C40}"/>
              </a:ext>
            </a:extLst>
          </p:cNvPr>
          <p:cNvSpPr/>
          <p:nvPr/>
        </p:nvSpPr>
        <p:spPr>
          <a:xfrm>
            <a:off x="2499280" y="316938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46;p27">
            <a:extLst>
              <a:ext uri="{FF2B5EF4-FFF2-40B4-BE49-F238E27FC236}">
                <a16:creationId xmlns:a16="http://schemas.microsoft.com/office/drawing/2014/main" id="{9095A325-5F22-0E0D-A953-D8D4205B4A33}"/>
              </a:ext>
            </a:extLst>
          </p:cNvPr>
          <p:cNvSpPr/>
          <p:nvPr/>
        </p:nvSpPr>
        <p:spPr>
          <a:xfrm>
            <a:off x="3170116" y="273733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47;p27">
            <a:extLst>
              <a:ext uri="{FF2B5EF4-FFF2-40B4-BE49-F238E27FC236}">
                <a16:creationId xmlns:a16="http://schemas.microsoft.com/office/drawing/2014/main" id="{B89B7CDE-0E9F-FD8A-EBEC-32583E2163C1}"/>
              </a:ext>
            </a:extLst>
          </p:cNvPr>
          <p:cNvSpPr/>
          <p:nvPr/>
        </p:nvSpPr>
        <p:spPr>
          <a:xfrm>
            <a:off x="3170116" y="273733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48;p27">
            <a:extLst>
              <a:ext uri="{FF2B5EF4-FFF2-40B4-BE49-F238E27FC236}">
                <a16:creationId xmlns:a16="http://schemas.microsoft.com/office/drawing/2014/main" id="{8DC1D320-8974-771F-DCC9-92F1549891F6}"/>
              </a:ext>
            </a:extLst>
          </p:cNvPr>
          <p:cNvSpPr/>
          <p:nvPr/>
        </p:nvSpPr>
        <p:spPr>
          <a:xfrm>
            <a:off x="3180604" y="274695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49;p27">
            <a:extLst>
              <a:ext uri="{FF2B5EF4-FFF2-40B4-BE49-F238E27FC236}">
                <a16:creationId xmlns:a16="http://schemas.microsoft.com/office/drawing/2014/main" id="{4B1A5CDB-2CC6-D6AB-0178-434FCFD19A88}"/>
              </a:ext>
            </a:extLst>
          </p:cNvPr>
          <p:cNvSpPr/>
          <p:nvPr/>
        </p:nvSpPr>
        <p:spPr>
          <a:xfrm>
            <a:off x="3180604" y="279241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0;p27">
            <a:extLst>
              <a:ext uri="{FF2B5EF4-FFF2-40B4-BE49-F238E27FC236}">
                <a16:creationId xmlns:a16="http://schemas.microsoft.com/office/drawing/2014/main" id="{D3FD1307-2785-9D73-B9A3-B36C3D8C43A2}"/>
              </a:ext>
            </a:extLst>
          </p:cNvPr>
          <p:cNvSpPr/>
          <p:nvPr/>
        </p:nvSpPr>
        <p:spPr>
          <a:xfrm>
            <a:off x="653622" y="266654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1;p27">
            <a:extLst>
              <a:ext uri="{FF2B5EF4-FFF2-40B4-BE49-F238E27FC236}">
                <a16:creationId xmlns:a16="http://schemas.microsoft.com/office/drawing/2014/main" id="{7C1E0428-B72E-BD15-39BA-87B2F09220C0}"/>
              </a:ext>
            </a:extLst>
          </p:cNvPr>
          <p:cNvSpPr/>
          <p:nvPr/>
        </p:nvSpPr>
        <p:spPr>
          <a:xfrm>
            <a:off x="771680" y="266654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2;p27">
            <a:extLst>
              <a:ext uri="{FF2B5EF4-FFF2-40B4-BE49-F238E27FC236}">
                <a16:creationId xmlns:a16="http://schemas.microsoft.com/office/drawing/2014/main" id="{BEA81107-C29C-A061-E551-4D93C5CEDCD1}"/>
              </a:ext>
            </a:extLst>
          </p:cNvPr>
          <p:cNvSpPr/>
          <p:nvPr/>
        </p:nvSpPr>
        <p:spPr>
          <a:xfrm>
            <a:off x="889707" y="266654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3;p27">
            <a:extLst>
              <a:ext uri="{FF2B5EF4-FFF2-40B4-BE49-F238E27FC236}">
                <a16:creationId xmlns:a16="http://schemas.microsoft.com/office/drawing/2014/main" id="{32EE393D-6FE2-F6F1-87E3-00B00C0EBC6B}"/>
              </a:ext>
            </a:extLst>
          </p:cNvPr>
          <p:cNvSpPr/>
          <p:nvPr/>
        </p:nvSpPr>
        <p:spPr>
          <a:xfrm>
            <a:off x="2166051" y="229214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4;p27">
            <a:extLst>
              <a:ext uri="{FF2B5EF4-FFF2-40B4-BE49-F238E27FC236}">
                <a16:creationId xmlns:a16="http://schemas.microsoft.com/office/drawing/2014/main" id="{BE5C3D04-5590-FA4A-D8DF-D86CC4ABCFF3}"/>
              </a:ext>
            </a:extLst>
          </p:cNvPr>
          <p:cNvSpPr/>
          <p:nvPr/>
        </p:nvSpPr>
        <p:spPr>
          <a:xfrm>
            <a:off x="2815020" y="229941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55;p27">
            <a:extLst>
              <a:ext uri="{FF2B5EF4-FFF2-40B4-BE49-F238E27FC236}">
                <a16:creationId xmlns:a16="http://schemas.microsoft.com/office/drawing/2014/main" id="{D41B7BC1-E777-E9E4-86FE-03343B29FAA2}"/>
              </a:ext>
            </a:extLst>
          </p:cNvPr>
          <p:cNvSpPr/>
          <p:nvPr/>
        </p:nvSpPr>
        <p:spPr>
          <a:xfrm>
            <a:off x="2942711" y="229941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56;p27">
            <a:extLst>
              <a:ext uri="{FF2B5EF4-FFF2-40B4-BE49-F238E27FC236}">
                <a16:creationId xmlns:a16="http://schemas.microsoft.com/office/drawing/2014/main" id="{9FF5AD0F-6B87-444D-FF94-2F1F71135B29}"/>
              </a:ext>
            </a:extLst>
          </p:cNvPr>
          <p:cNvSpPr/>
          <p:nvPr/>
        </p:nvSpPr>
        <p:spPr>
          <a:xfrm>
            <a:off x="2654082" y="248833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57;p27">
            <a:extLst>
              <a:ext uri="{FF2B5EF4-FFF2-40B4-BE49-F238E27FC236}">
                <a16:creationId xmlns:a16="http://schemas.microsoft.com/office/drawing/2014/main" id="{19A62B16-C6F5-F065-8189-9C234B062EFE}"/>
              </a:ext>
            </a:extLst>
          </p:cNvPr>
          <p:cNvSpPr/>
          <p:nvPr/>
        </p:nvSpPr>
        <p:spPr>
          <a:xfrm>
            <a:off x="3177982" y="255482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58;p27">
            <a:extLst>
              <a:ext uri="{FF2B5EF4-FFF2-40B4-BE49-F238E27FC236}">
                <a16:creationId xmlns:a16="http://schemas.microsoft.com/office/drawing/2014/main" id="{1797EDC0-A240-44FD-CA7F-91DE8CBD73A3}"/>
              </a:ext>
            </a:extLst>
          </p:cNvPr>
          <p:cNvSpPr/>
          <p:nvPr/>
        </p:nvSpPr>
        <p:spPr>
          <a:xfrm>
            <a:off x="3034559" y="255482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59;p27">
            <a:extLst>
              <a:ext uri="{FF2B5EF4-FFF2-40B4-BE49-F238E27FC236}">
                <a16:creationId xmlns:a16="http://schemas.microsoft.com/office/drawing/2014/main" id="{2725B217-5E9D-6762-E258-DD8ABCCD68E9}"/>
              </a:ext>
            </a:extLst>
          </p:cNvPr>
          <p:cNvSpPr/>
          <p:nvPr/>
        </p:nvSpPr>
        <p:spPr>
          <a:xfrm>
            <a:off x="2924357" y="208776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60;p27">
            <a:extLst>
              <a:ext uri="{FF2B5EF4-FFF2-40B4-BE49-F238E27FC236}">
                <a16:creationId xmlns:a16="http://schemas.microsoft.com/office/drawing/2014/main" id="{43C19E7F-5854-8CF9-8E02-074E095D107F}"/>
              </a:ext>
            </a:extLst>
          </p:cNvPr>
          <p:cNvSpPr/>
          <p:nvPr/>
        </p:nvSpPr>
        <p:spPr>
          <a:xfrm>
            <a:off x="0" y="101193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61;p27">
            <a:extLst>
              <a:ext uri="{FF2B5EF4-FFF2-40B4-BE49-F238E27FC236}">
                <a16:creationId xmlns:a16="http://schemas.microsoft.com/office/drawing/2014/main" id="{AAF5F014-A544-ADCB-4C77-5D28550EA011}"/>
              </a:ext>
            </a:extLst>
          </p:cNvPr>
          <p:cNvSpPr/>
          <p:nvPr/>
        </p:nvSpPr>
        <p:spPr>
          <a:xfrm>
            <a:off x="0" y="101193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62;p27">
            <a:extLst>
              <a:ext uri="{FF2B5EF4-FFF2-40B4-BE49-F238E27FC236}">
                <a16:creationId xmlns:a16="http://schemas.microsoft.com/office/drawing/2014/main" id="{8A991363-63F8-7779-E4FA-8DFA3E277F6D}"/>
              </a:ext>
            </a:extLst>
          </p:cNvPr>
          <p:cNvSpPr/>
          <p:nvPr/>
        </p:nvSpPr>
        <p:spPr>
          <a:xfrm>
            <a:off x="105855" y="136912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63;p27">
            <a:extLst>
              <a:ext uri="{FF2B5EF4-FFF2-40B4-BE49-F238E27FC236}">
                <a16:creationId xmlns:a16="http://schemas.microsoft.com/office/drawing/2014/main" id="{58431871-9B4A-DF74-FD60-9A9083B9B531}"/>
              </a:ext>
            </a:extLst>
          </p:cNvPr>
          <p:cNvSpPr/>
          <p:nvPr/>
        </p:nvSpPr>
        <p:spPr>
          <a:xfrm>
            <a:off x="176049" y="144240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64;p27">
            <a:extLst>
              <a:ext uri="{FF2B5EF4-FFF2-40B4-BE49-F238E27FC236}">
                <a16:creationId xmlns:a16="http://schemas.microsoft.com/office/drawing/2014/main" id="{76FB9E3D-7434-55E5-EF5D-1A486ABF7541}"/>
              </a:ext>
            </a:extLst>
          </p:cNvPr>
          <p:cNvSpPr/>
          <p:nvPr/>
        </p:nvSpPr>
        <p:spPr>
          <a:xfrm>
            <a:off x="378547" y="144240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65;p27">
            <a:extLst>
              <a:ext uri="{FF2B5EF4-FFF2-40B4-BE49-F238E27FC236}">
                <a16:creationId xmlns:a16="http://schemas.microsoft.com/office/drawing/2014/main" id="{294B70FB-322B-B99B-92C7-672B1A243D95}"/>
              </a:ext>
            </a:extLst>
          </p:cNvPr>
          <p:cNvSpPr/>
          <p:nvPr/>
        </p:nvSpPr>
        <p:spPr>
          <a:xfrm>
            <a:off x="281874" y="144240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66;p27">
            <a:extLst>
              <a:ext uri="{FF2B5EF4-FFF2-40B4-BE49-F238E27FC236}">
                <a16:creationId xmlns:a16="http://schemas.microsoft.com/office/drawing/2014/main" id="{4C949D8B-8BDF-092B-65C0-167D7B241BE7}"/>
              </a:ext>
            </a:extLst>
          </p:cNvPr>
          <p:cNvSpPr/>
          <p:nvPr/>
        </p:nvSpPr>
        <p:spPr>
          <a:xfrm>
            <a:off x="481322" y="155328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67;p27">
            <a:extLst>
              <a:ext uri="{FF2B5EF4-FFF2-40B4-BE49-F238E27FC236}">
                <a16:creationId xmlns:a16="http://schemas.microsoft.com/office/drawing/2014/main" id="{818ECEDA-5338-CA67-DB96-1143666D807F}"/>
              </a:ext>
            </a:extLst>
          </p:cNvPr>
          <p:cNvSpPr/>
          <p:nvPr/>
        </p:nvSpPr>
        <p:spPr>
          <a:xfrm>
            <a:off x="529159" y="155328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68;p27">
            <a:extLst>
              <a:ext uri="{FF2B5EF4-FFF2-40B4-BE49-F238E27FC236}">
                <a16:creationId xmlns:a16="http://schemas.microsoft.com/office/drawing/2014/main" id="{3A335FC6-19D5-1D94-2C35-E58E1BF4DD20}"/>
              </a:ext>
            </a:extLst>
          </p:cNvPr>
          <p:cNvSpPr/>
          <p:nvPr/>
        </p:nvSpPr>
        <p:spPr>
          <a:xfrm>
            <a:off x="597339" y="155328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69;p27">
            <a:extLst>
              <a:ext uri="{FF2B5EF4-FFF2-40B4-BE49-F238E27FC236}">
                <a16:creationId xmlns:a16="http://schemas.microsoft.com/office/drawing/2014/main" id="{704C9ECA-6811-41A6-CE10-1EE8801A7630}"/>
              </a:ext>
            </a:extLst>
          </p:cNvPr>
          <p:cNvSpPr/>
          <p:nvPr/>
        </p:nvSpPr>
        <p:spPr>
          <a:xfrm>
            <a:off x="204542" y="168660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70;p27">
            <a:extLst>
              <a:ext uri="{FF2B5EF4-FFF2-40B4-BE49-F238E27FC236}">
                <a16:creationId xmlns:a16="http://schemas.microsoft.com/office/drawing/2014/main" id="{DFA86CAF-653C-7B65-F710-D9AA022E0E3B}"/>
              </a:ext>
            </a:extLst>
          </p:cNvPr>
          <p:cNvSpPr/>
          <p:nvPr/>
        </p:nvSpPr>
        <p:spPr>
          <a:xfrm>
            <a:off x="2046395" y="168660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71;p27">
            <a:extLst>
              <a:ext uri="{FF2B5EF4-FFF2-40B4-BE49-F238E27FC236}">
                <a16:creationId xmlns:a16="http://schemas.microsoft.com/office/drawing/2014/main" id="{F492E321-95B2-6819-BC57-9ED2D515D612}"/>
              </a:ext>
            </a:extLst>
          </p:cNvPr>
          <p:cNvSpPr/>
          <p:nvPr/>
        </p:nvSpPr>
        <p:spPr>
          <a:xfrm>
            <a:off x="2254995" y="168660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72;p27">
            <a:extLst>
              <a:ext uri="{FF2B5EF4-FFF2-40B4-BE49-F238E27FC236}">
                <a16:creationId xmlns:a16="http://schemas.microsoft.com/office/drawing/2014/main" id="{9B430FE1-81E3-054F-7C7C-9FDE41DA93A8}"/>
              </a:ext>
            </a:extLst>
          </p:cNvPr>
          <p:cNvSpPr/>
          <p:nvPr/>
        </p:nvSpPr>
        <p:spPr>
          <a:xfrm>
            <a:off x="204542" y="182296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73;p27">
            <a:extLst>
              <a:ext uri="{FF2B5EF4-FFF2-40B4-BE49-F238E27FC236}">
                <a16:creationId xmlns:a16="http://schemas.microsoft.com/office/drawing/2014/main" id="{76099B03-B151-E098-D6AC-CA85193BF887}"/>
              </a:ext>
            </a:extLst>
          </p:cNvPr>
          <p:cNvSpPr/>
          <p:nvPr/>
        </p:nvSpPr>
        <p:spPr>
          <a:xfrm>
            <a:off x="1452110" y="182296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74;p27">
            <a:extLst>
              <a:ext uri="{FF2B5EF4-FFF2-40B4-BE49-F238E27FC236}">
                <a16:creationId xmlns:a16="http://schemas.microsoft.com/office/drawing/2014/main" id="{19038600-0743-9689-0C82-D42AC4FB0035}"/>
              </a:ext>
            </a:extLst>
          </p:cNvPr>
          <p:cNvSpPr/>
          <p:nvPr/>
        </p:nvSpPr>
        <p:spPr>
          <a:xfrm>
            <a:off x="1118345" y="190133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75;p27">
            <a:extLst>
              <a:ext uri="{FF2B5EF4-FFF2-40B4-BE49-F238E27FC236}">
                <a16:creationId xmlns:a16="http://schemas.microsoft.com/office/drawing/2014/main" id="{12298B41-482C-3BAA-E864-4B556F202D37}"/>
              </a:ext>
            </a:extLst>
          </p:cNvPr>
          <p:cNvSpPr/>
          <p:nvPr/>
        </p:nvSpPr>
        <p:spPr>
          <a:xfrm>
            <a:off x="939245" y="190133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76;p27">
            <a:extLst>
              <a:ext uri="{FF2B5EF4-FFF2-40B4-BE49-F238E27FC236}">
                <a16:creationId xmlns:a16="http://schemas.microsoft.com/office/drawing/2014/main" id="{655D65BA-9A28-A4E9-77F7-C71774184AE3}"/>
              </a:ext>
            </a:extLst>
          </p:cNvPr>
          <p:cNvSpPr/>
          <p:nvPr/>
        </p:nvSpPr>
        <p:spPr>
          <a:xfrm>
            <a:off x="747943" y="190133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77;p27">
            <a:extLst>
              <a:ext uri="{FF2B5EF4-FFF2-40B4-BE49-F238E27FC236}">
                <a16:creationId xmlns:a16="http://schemas.microsoft.com/office/drawing/2014/main" id="{BF497351-F9AD-4EEE-816F-6CA44605B8C2}"/>
              </a:ext>
            </a:extLst>
          </p:cNvPr>
          <p:cNvSpPr/>
          <p:nvPr/>
        </p:nvSpPr>
        <p:spPr>
          <a:xfrm>
            <a:off x="557647" y="190133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78;p27">
            <a:extLst>
              <a:ext uri="{FF2B5EF4-FFF2-40B4-BE49-F238E27FC236}">
                <a16:creationId xmlns:a16="http://schemas.microsoft.com/office/drawing/2014/main" id="{9B4266F0-4E24-452F-AFED-5C1CFCB610A3}"/>
              </a:ext>
            </a:extLst>
          </p:cNvPr>
          <p:cNvSpPr/>
          <p:nvPr/>
        </p:nvSpPr>
        <p:spPr>
          <a:xfrm>
            <a:off x="366345" y="190133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79;p27">
            <a:extLst>
              <a:ext uri="{FF2B5EF4-FFF2-40B4-BE49-F238E27FC236}">
                <a16:creationId xmlns:a16="http://schemas.microsoft.com/office/drawing/2014/main" id="{60124C28-A947-0BDE-320C-597EDAB8CEBD}"/>
              </a:ext>
            </a:extLst>
          </p:cNvPr>
          <p:cNvSpPr/>
          <p:nvPr/>
        </p:nvSpPr>
        <p:spPr>
          <a:xfrm>
            <a:off x="366345" y="199696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580;p27">
            <a:extLst>
              <a:ext uri="{FF2B5EF4-FFF2-40B4-BE49-F238E27FC236}">
                <a16:creationId xmlns:a16="http://schemas.microsoft.com/office/drawing/2014/main" id="{D453F75B-8EBD-3F2A-AF70-885795127A7F}"/>
              </a:ext>
            </a:extLst>
          </p:cNvPr>
          <p:cNvSpPr/>
          <p:nvPr/>
        </p:nvSpPr>
        <p:spPr>
          <a:xfrm>
            <a:off x="204542" y="190133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81;p27">
            <a:extLst>
              <a:ext uri="{FF2B5EF4-FFF2-40B4-BE49-F238E27FC236}">
                <a16:creationId xmlns:a16="http://schemas.microsoft.com/office/drawing/2014/main" id="{71967830-4E82-7EA8-72FB-6DD9164A4E73}"/>
              </a:ext>
            </a:extLst>
          </p:cNvPr>
          <p:cNvSpPr/>
          <p:nvPr/>
        </p:nvSpPr>
        <p:spPr>
          <a:xfrm>
            <a:off x="204542" y="199696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582;p27">
            <a:extLst>
              <a:ext uri="{FF2B5EF4-FFF2-40B4-BE49-F238E27FC236}">
                <a16:creationId xmlns:a16="http://schemas.microsoft.com/office/drawing/2014/main" id="{E58FA919-FE50-F2DC-54A0-5DD1D51A9F91}"/>
              </a:ext>
            </a:extLst>
          </p:cNvPr>
          <p:cNvSpPr/>
          <p:nvPr/>
        </p:nvSpPr>
        <p:spPr>
          <a:xfrm>
            <a:off x="204542" y="209263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83;p27">
            <a:extLst>
              <a:ext uri="{FF2B5EF4-FFF2-40B4-BE49-F238E27FC236}">
                <a16:creationId xmlns:a16="http://schemas.microsoft.com/office/drawing/2014/main" id="{8931700E-61D9-B3BD-240F-A189DF2D180E}"/>
              </a:ext>
            </a:extLst>
          </p:cNvPr>
          <p:cNvSpPr/>
          <p:nvPr/>
        </p:nvSpPr>
        <p:spPr>
          <a:xfrm>
            <a:off x="204542" y="218826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584;p27">
            <a:extLst>
              <a:ext uri="{FF2B5EF4-FFF2-40B4-BE49-F238E27FC236}">
                <a16:creationId xmlns:a16="http://schemas.microsoft.com/office/drawing/2014/main" id="{9168283D-4C18-5702-1AAC-1A5A3EBE4C0F}"/>
              </a:ext>
            </a:extLst>
          </p:cNvPr>
          <p:cNvSpPr/>
          <p:nvPr/>
        </p:nvSpPr>
        <p:spPr>
          <a:xfrm>
            <a:off x="2113539" y="199696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85;p27">
            <a:extLst>
              <a:ext uri="{FF2B5EF4-FFF2-40B4-BE49-F238E27FC236}">
                <a16:creationId xmlns:a16="http://schemas.microsoft.com/office/drawing/2014/main" id="{3F44430C-C800-2F06-C628-25AA7FD87F6E}"/>
              </a:ext>
            </a:extLst>
          </p:cNvPr>
          <p:cNvSpPr/>
          <p:nvPr/>
        </p:nvSpPr>
        <p:spPr>
          <a:xfrm>
            <a:off x="362288" y="209263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86;p27">
            <a:extLst>
              <a:ext uri="{FF2B5EF4-FFF2-40B4-BE49-F238E27FC236}">
                <a16:creationId xmlns:a16="http://schemas.microsoft.com/office/drawing/2014/main" id="{FAFBA684-ADDF-803B-7132-AF8D71631C50}"/>
              </a:ext>
            </a:extLst>
          </p:cNvPr>
          <p:cNvSpPr/>
          <p:nvPr/>
        </p:nvSpPr>
        <p:spPr>
          <a:xfrm>
            <a:off x="362288" y="219031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87;p27">
            <a:extLst>
              <a:ext uri="{FF2B5EF4-FFF2-40B4-BE49-F238E27FC236}">
                <a16:creationId xmlns:a16="http://schemas.microsoft.com/office/drawing/2014/main" id="{2C655312-58E9-1018-AD6B-60CF680361B1}"/>
              </a:ext>
            </a:extLst>
          </p:cNvPr>
          <p:cNvSpPr/>
          <p:nvPr/>
        </p:nvSpPr>
        <p:spPr>
          <a:xfrm>
            <a:off x="362288" y="228903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88;p27">
            <a:extLst>
              <a:ext uri="{FF2B5EF4-FFF2-40B4-BE49-F238E27FC236}">
                <a16:creationId xmlns:a16="http://schemas.microsoft.com/office/drawing/2014/main" id="{0E72EACF-2F0E-CAD4-C2AB-2903C2703441}"/>
              </a:ext>
            </a:extLst>
          </p:cNvPr>
          <p:cNvSpPr/>
          <p:nvPr/>
        </p:nvSpPr>
        <p:spPr>
          <a:xfrm>
            <a:off x="362288" y="238671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89;p27">
            <a:extLst>
              <a:ext uri="{FF2B5EF4-FFF2-40B4-BE49-F238E27FC236}">
                <a16:creationId xmlns:a16="http://schemas.microsoft.com/office/drawing/2014/main" id="{0C9E9415-41A8-3936-F160-CDFF1140189B}"/>
              </a:ext>
            </a:extLst>
          </p:cNvPr>
          <p:cNvSpPr/>
          <p:nvPr/>
        </p:nvSpPr>
        <p:spPr>
          <a:xfrm>
            <a:off x="1118345" y="238671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590;p27">
            <a:extLst>
              <a:ext uri="{FF2B5EF4-FFF2-40B4-BE49-F238E27FC236}">
                <a16:creationId xmlns:a16="http://schemas.microsoft.com/office/drawing/2014/main" id="{4D9D7850-DAC8-1225-5243-D2F43E319057}"/>
              </a:ext>
            </a:extLst>
          </p:cNvPr>
          <p:cNvSpPr/>
          <p:nvPr/>
        </p:nvSpPr>
        <p:spPr>
          <a:xfrm>
            <a:off x="1668855" y="228903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91;p27">
            <a:extLst>
              <a:ext uri="{FF2B5EF4-FFF2-40B4-BE49-F238E27FC236}">
                <a16:creationId xmlns:a16="http://schemas.microsoft.com/office/drawing/2014/main" id="{089EA7D1-44D3-AB96-BCF5-AC0C817868F1}"/>
              </a:ext>
            </a:extLst>
          </p:cNvPr>
          <p:cNvSpPr/>
          <p:nvPr/>
        </p:nvSpPr>
        <p:spPr>
          <a:xfrm>
            <a:off x="1896794" y="218826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92;p27">
            <a:extLst>
              <a:ext uri="{FF2B5EF4-FFF2-40B4-BE49-F238E27FC236}">
                <a16:creationId xmlns:a16="http://schemas.microsoft.com/office/drawing/2014/main" id="{B9040759-FB30-E173-E80D-B614DDC7931A}"/>
              </a:ext>
            </a:extLst>
          </p:cNvPr>
          <p:cNvSpPr/>
          <p:nvPr/>
        </p:nvSpPr>
        <p:spPr>
          <a:xfrm>
            <a:off x="2609482" y="127523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93;p27">
            <a:extLst>
              <a:ext uri="{FF2B5EF4-FFF2-40B4-BE49-F238E27FC236}">
                <a16:creationId xmlns:a16="http://schemas.microsoft.com/office/drawing/2014/main" id="{F91BA511-3BB2-CB40-3102-F11CBD69602D}"/>
              </a:ext>
            </a:extLst>
          </p:cNvPr>
          <p:cNvSpPr/>
          <p:nvPr/>
        </p:nvSpPr>
        <p:spPr>
          <a:xfrm>
            <a:off x="2609482" y="127523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94;p27">
            <a:extLst>
              <a:ext uri="{FF2B5EF4-FFF2-40B4-BE49-F238E27FC236}">
                <a16:creationId xmlns:a16="http://schemas.microsoft.com/office/drawing/2014/main" id="{4C10D2F6-737C-C1E7-D42B-DBBB695C0869}"/>
              </a:ext>
            </a:extLst>
          </p:cNvPr>
          <p:cNvSpPr/>
          <p:nvPr/>
        </p:nvSpPr>
        <p:spPr>
          <a:xfrm>
            <a:off x="2669840" y="147991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95;p27">
            <a:extLst>
              <a:ext uri="{FF2B5EF4-FFF2-40B4-BE49-F238E27FC236}">
                <a16:creationId xmlns:a16="http://schemas.microsoft.com/office/drawing/2014/main" id="{2A0CABEE-E900-20E0-4CDA-077E4E680EBE}"/>
              </a:ext>
            </a:extLst>
          </p:cNvPr>
          <p:cNvSpPr/>
          <p:nvPr/>
        </p:nvSpPr>
        <p:spPr>
          <a:xfrm>
            <a:off x="2912978" y="132770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96;p27">
            <a:extLst>
              <a:ext uri="{FF2B5EF4-FFF2-40B4-BE49-F238E27FC236}">
                <a16:creationId xmlns:a16="http://schemas.microsoft.com/office/drawing/2014/main" id="{A576FF6B-E24A-FEAC-686F-7DBD0ECDC772}"/>
              </a:ext>
            </a:extLst>
          </p:cNvPr>
          <p:cNvSpPr/>
          <p:nvPr/>
        </p:nvSpPr>
        <p:spPr>
          <a:xfrm>
            <a:off x="2717928" y="165306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97;p27">
            <a:extLst>
              <a:ext uri="{FF2B5EF4-FFF2-40B4-BE49-F238E27FC236}">
                <a16:creationId xmlns:a16="http://schemas.microsoft.com/office/drawing/2014/main" id="{7D82BC9C-9E17-52E3-F59B-5F41157BF969}"/>
              </a:ext>
            </a:extLst>
          </p:cNvPr>
          <p:cNvSpPr/>
          <p:nvPr/>
        </p:nvSpPr>
        <p:spPr>
          <a:xfrm>
            <a:off x="3469233" y="165306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98;p27">
            <a:extLst>
              <a:ext uri="{FF2B5EF4-FFF2-40B4-BE49-F238E27FC236}">
                <a16:creationId xmlns:a16="http://schemas.microsoft.com/office/drawing/2014/main" id="{77FF823E-DF84-A3B7-7CFE-0F59C4B26087}"/>
              </a:ext>
            </a:extLst>
          </p:cNvPr>
          <p:cNvSpPr/>
          <p:nvPr/>
        </p:nvSpPr>
        <p:spPr>
          <a:xfrm>
            <a:off x="3563703" y="165306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99;p27">
            <a:extLst>
              <a:ext uri="{FF2B5EF4-FFF2-40B4-BE49-F238E27FC236}">
                <a16:creationId xmlns:a16="http://schemas.microsoft.com/office/drawing/2014/main" id="{04F30041-DAB9-840D-DDA6-FAA0715CAA23}"/>
              </a:ext>
            </a:extLst>
          </p:cNvPr>
          <p:cNvSpPr/>
          <p:nvPr/>
        </p:nvSpPr>
        <p:spPr>
          <a:xfrm>
            <a:off x="2717928" y="173091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600;p27">
            <a:extLst>
              <a:ext uri="{FF2B5EF4-FFF2-40B4-BE49-F238E27FC236}">
                <a16:creationId xmlns:a16="http://schemas.microsoft.com/office/drawing/2014/main" id="{4B020B39-5B02-7BB7-299A-FB5ED8B4DD93}"/>
              </a:ext>
            </a:extLst>
          </p:cNvPr>
          <p:cNvSpPr/>
          <p:nvPr/>
        </p:nvSpPr>
        <p:spPr>
          <a:xfrm>
            <a:off x="3129869" y="173091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601;p27">
            <a:extLst>
              <a:ext uri="{FF2B5EF4-FFF2-40B4-BE49-F238E27FC236}">
                <a16:creationId xmlns:a16="http://schemas.microsoft.com/office/drawing/2014/main" id="{5E885406-7106-6F95-769E-48D201D0D18B}"/>
              </a:ext>
            </a:extLst>
          </p:cNvPr>
          <p:cNvSpPr/>
          <p:nvPr/>
        </p:nvSpPr>
        <p:spPr>
          <a:xfrm>
            <a:off x="3171873" y="177551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02;p27">
            <a:extLst>
              <a:ext uri="{FF2B5EF4-FFF2-40B4-BE49-F238E27FC236}">
                <a16:creationId xmlns:a16="http://schemas.microsoft.com/office/drawing/2014/main" id="{7942DA89-D3B1-633E-813E-081279F4618B}"/>
              </a:ext>
            </a:extLst>
          </p:cNvPr>
          <p:cNvSpPr/>
          <p:nvPr/>
        </p:nvSpPr>
        <p:spPr>
          <a:xfrm>
            <a:off x="3129869" y="177551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03;p27">
            <a:extLst>
              <a:ext uri="{FF2B5EF4-FFF2-40B4-BE49-F238E27FC236}">
                <a16:creationId xmlns:a16="http://schemas.microsoft.com/office/drawing/2014/main" id="{74DEFEF7-87EC-02FA-E3A1-980C11015C1E}"/>
              </a:ext>
            </a:extLst>
          </p:cNvPr>
          <p:cNvSpPr/>
          <p:nvPr/>
        </p:nvSpPr>
        <p:spPr>
          <a:xfrm>
            <a:off x="3029289" y="177551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4;p27">
            <a:extLst>
              <a:ext uri="{FF2B5EF4-FFF2-40B4-BE49-F238E27FC236}">
                <a16:creationId xmlns:a16="http://schemas.microsoft.com/office/drawing/2014/main" id="{3BF47E96-7572-E705-771A-5C7E3DA5E5C5}"/>
              </a:ext>
            </a:extLst>
          </p:cNvPr>
          <p:cNvSpPr/>
          <p:nvPr/>
        </p:nvSpPr>
        <p:spPr>
          <a:xfrm>
            <a:off x="2919978" y="177551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5;p27">
            <a:extLst>
              <a:ext uri="{FF2B5EF4-FFF2-40B4-BE49-F238E27FC236}">
                <a16:creationId xmlns:a16="http://schemas.microsoft.com/office/drawing/2014/main" id="{A9809E6B-C7B8-EE51-5408-4893FC26385D}"/>
              </a:ext>
            </a:extLst>
          </p:cNvPr>
          <p:cNvSpPr/>
          <p:nvPr/>
        </p:nvSpPr>
        <p:spPr>
          <a:xfrm>
            <a:off x="2810641" y="177551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6;p27">
            <a:extLst>
              <a:ext uri="{FF2B5EF4-FFF2-40B4-BE49-F238E27FC236}">
                <a16:creationId xmlns:a16="http://schemas.microsoft.com/office/drawing/2014/main" id="{27D79C75-6885-2DBD-FCF7-61E5A49F9DD3}"/>
              </a:ext>
            </a:extLst>
          </p:cNvPr>
          <p:cNvSpPr/>
          <p:nvPr/>
        </p:nvSpPr>
        <p:spPr>
          <a:xfrm>
            <a:off x="2810641" y="183062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7;p27">
            <a:extLst>
              <a:ext uri="{FF2B5EF4-FFF2-40B4-BE49-F238E27FC236}">
                <a16:creationId xmlns:a16="http://schemas.microsoft.com/office/drawing/2014/main" id="{E60B49A3-A852-8188-FE75-95308BCB5F7D}"/>
              </a:ext>
            </a:extLst>
          </p:cNvPr>
          <p:cNvSpPr/>
          <p:nvPr/>
        </p:nvSpPr>
        <p:spPr>
          <a:xfrm>
            <a:off x="2717928" y="177551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8;p27">
            <a:extLst>
              <a:ext uri="{FF2B5EF4-FFF2-40B4-BE49-F238E27FC236}">
                <a16:creationId xmlns:a16="http://schemas.microsoft.com/office/drawing/2014/main" id="{28C182BB-DE2C-F759-D824-4A068690C7E9}"/>
              </a:ext>
            </a:extLst>
          </p:cNvPr>
          <p:cNvSpPr/>
          <p:nvPr/>
        </p:nvSpPr>
        <p:spPr>
          <a:xfrm>
            <a:off x="2717928" y="183062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9;p27">
            <a:extLst>
              <a:ext uri="{FF2B5EF4-FFF2-40B4-BE49-F238E27FC236}">
                <a16:creationId xmlns:a16="http://schemas.microsoft.com/office/drawing/2014/main" id="{CF9662DD-95E7-FB04-1F5E-4A1CBE646529}"/>
              </a:ext>
            </a:extLst>
          </p:cNvPr>
          <p:cNvSpPr/>
          <p:nvPr/>
        </p:nvSpPr>
        <p:spPr>
          <a:xfrm>
            <a:off x="2717928" y="188485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10;p27">
            <a:extLst>
              <a:ext uri="{FF2B5EF4-FFF2-40B4-BE49-F238E27FC236}">
                <a16:creationId xmlns:a16="http://schemas.microsoft.com/office/drawing/2014/main" id="{FF75336F-CA94-16C3-17B4-713353B90519}"/>
              </a:ext>
            </a:extLst>
          </p:cNvPr>
          <p:cNvSpPr/>
          <p:nvPr/>
        </p:nvSpPr>
        <p:spPr>
          <a:xfrm>
            <a:off x="2717928" y="193996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11;p27">
            <a:extLst>
              <a:ext uri="{FF2B5EF4-FFF2-40B4-BE49-F238E27FC236}">
                <a16:creationId xmlns:a16="http://schemas.microsoft.com/office/drawing/2014/main" id="{A78E02B6-30CF-A74F-FA42-9777D6741689}"/>
              </a:ext>
            </a:extLst>
          </p:cNvPr>
          <p:cNvSpPr/>
          <p:nvPr/>
        </p:nvSpPr>
        <p:spPr>
          <a:xfrm>
            <a:off x="3507724" y="183062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12;p27">
            <a:extLst>
              <a:ext uri="{FF2B5EF4-FFF2-40B4-BE49-F238E27FC236}">
                <a16:creationId xmlns:a16="http://schemas.microsoft.com/office/drawing/2014/main" id="{C57B9431-37C6-F73D-2A4F-F7B55B90EAC3}"/>
              </a:ext>
            </a:extLst>
          </p:cNvPr>
          <p:cNvSpPr/>
          <p:nvPr/>
        </p:nvSpPr>
        <p:spPr>
          <a:xfrm>
            <a:off x="2808019" y="188485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13;p27">
            <a:extLst>
              <a:ext uri="{FF2B5EF4-FFF2-40B4-BE49-F238E27FC236}">
                <a16:creationId xmlns:a16="http://schemas.microsoft.com/office/drawing/2014/main" id="{A4935A1D-5C60-1DFC-7D2C-E851521C809E}"/>
              </a:ext>
            </a:extLst>
          </p:cNvPr>
          <p:cNvSpPr/>
          <p:nvPr/>
        </p:nvSpPr>
        <p:spPr>
          <a:xfrm>
            <a:off x="3171873" y="205279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14;p27">
            <a:extLst>
              <a:ext uri="{FF2B5EF4-FFF2-40B4-BE49-F238E27FC236}">
                <a16:creationId xmlns:a16="http://schemas.microsoft.com/office/drawing/2014/main" id="{443C3C06-C9BA-6894-944B-A94EDED2A800}"/>
              </a:ext>
            </a:extLst>
          </p:cNvPr>
          <p:cNvSpPr/>
          <p:nvPr/>
        </p:nvSpPr>
        <p:spPr>
          <a:xfrm>
            <a:off x="3253207" y="199681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15;p27">
            <a:extLst>
              <a:ext uri="{FF2B5EF4-FFF2-40B4-BE49-F238E27FC236}">
                <a16:creationId xmlns:a16="http://schemas.microsoft.com/office/drawing/2014/main" id="{175280D8-5B44-F1E3-1C8A-062C86B0AF37}"/>
              </a:ext>
            </a:extLst>
          </p:cNvPr>
          <p:cNvSpPr/>
          <p:nvPr/>
        </p:nvSpPr>
        <p:spPr>
          <a:xfrm>
            <a:off x="3383520" y="193996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16;p27">
            <a:extLst>
              <a:ext uri="{FF2B5EF4-FFF2-40B4-BE49-F238E27FC236}">
                <a16:creationId xmlns:a16="http://schemas.microsoft.com/office/drawing/2014/main" id="{B7416955-7C82-D27E-A0F4-E2BC5FCCF537}"/>
              </a:ext>
            </a:extLst>
          </p:cNvPr>
          <p:cNvSpPr/>
          <p:nvPr/>
        </p:nvSpPr>
        <p:spPr>
          <a:xfrm>
            <a:off x="2717928" y="157697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17;p27">
            <a:extLst>
              <a:ext uri="{FF2B5EF4-FFF2-40B4-BE49-F238E27FC236}">
                <a16:creationId xmlns:a16="http://schemas.microsoft.com/office/drawing/2014/main" id="{8ED774FC-E6F7-E4F6-9BC7-A28AB471CD97}"/>
              </a:ext>
            </a:extLst>
          </p:cNvPr>
          <p:cNvSpPr/>
          <p:nvPr/>
        </p:nvSpPr>
        <p:spPr>
          <a:xfrm>
            <a:off x="2717928" y="218572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18;p27">
            <a:extLst>
              <a:ext uri="{FF2B5EF4-FFF2-40B4-BE49-F238E27FC236}">
                <a16:creationId xmlns:a16="http://schemas.microsoft.com/office/drawing/2014/main" id="{01C37C8C-F53E-2AA5-4EB6-3447F6F292DA}"/>
              </a:ext>
            </a:extLst>
          </p:cNvPr>
          <p:cNvSpPr/>
          <p:nvPr/>
        </p:nvSpPr>
        <p:spPr>
          <a:xfrm>
            <a:off x="2717928" y="225305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19;p27">
            <a:extLst>
              <a:ext uri="{FF2B5EF4-FFF2-40B4-BE49-F238E27FC236}">
                <a16:creationId xmlns:a16="http://schemas.microsoft.com/office/drawing/2014/main" id="{176ECFB9-D127-3996-C8D5-9CFA0E64C98E}"/>
              </a:ext>
            </a:extLst>
          </p:cNvPr>
          <p:cNvSpPr/>
          <p:nvPr/>
        </p:nvSpPr>
        <p:spPr>
          <a:xfrm>
            <a:off x="2717928" y="232041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20;p27">
            <a:extLst>
              <a:ext uri="{FF2B5EF4-FFF2-40B4-BE49-F238E27FC236}">
                <a16:creationId xmlns:a16="http://schemas.microsoft.com/office/drawing/2014/main" id="{E5AEEB59-F720-EDFF-A031-72C043E116D0}"/>
              </a:ext>
            </a:extLst>
          </p:cNvPr>
          <p:cNvSpPr/>
          <p:nvPr/>
        </p:nvSpPr>
        <p:spPr>
          <a:xfrm>
            <a:off x="2717928" y="272273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21;p27">
            <a:extLst>
              <a:ext uri="{FF2B5EF4-FFF2-40B4-BE49-F238E27FC236}">
                <a16:creationId xmlns:a16="http://schemas.microsoft.com/office/drawing/2014/main" id="{B8FD3F90-4C08-249F-76E9-6B8E7ED790E5}"/>
              </a:ext>
            </a:extLst>
          </p:cNvPr>
          <p:cNvSpPr/>
          <p:nvPr/>
        </p:nvSpPr>
        <p:spPr>
          <a:xfrm>
            <a:off x="3199850" y="210787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22;p27">
            <a:extLst>
              <a:ext uri="{FF2B5EF4-FFF2-40B4-BE49-F238E27FC236}">
                <a16:creationId xmlns:a16="http://schemas.microsoft.com/office/drawing/2014/main" id="{4BB9615B-4EAA-D974-6406-21F79E61F526}"/>
              </a:ext>
            </a:extLst>
          </p:cNvPr>
          <p:cNvSpPr/>
          <p:nvPr/>
        </p:nvSpPr>
        <p:spPr>
          <a:xfrm>
            <a:off x="3408875" y="210787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23;p27">
            <a:extLst>
              <a:ext uri="{FF2B5EF4-FFF2-40B4-BE49-F238E27FC236}">
                <a16:creationId xmlns:a16="http://schemas.microsoft.com/office/drawing/2014/main" id="{3D1C6909-28FB-9922-5913-9F948FB3AED1}"/>
              </a:ext>
            </a:extLst>
          </p:cNvPr>
          <p:cNvSpPr/>
          <p:nvPr/>
        </p:nvSpPr>
        <p:spPr>
          <a:xfrm>
            <a:off x="3408875" y="218572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24;p27">
            <a:extLst>
              <a:ext uri="{FF2B5EF4-FFF2-40B4-BE49-F238E27FC236}">
                <a16:creationId xmlns:a16="http://schemas.microsoft.com/office/drawing/2014/main" id="{258C3F25-B996-BB55-4522-6D679190520A}"/>
              </a:ext>
            </a:extLst>
          </p:cNvPr>
          <p:cNvSpPr/>
          <p:nvPr/>
        </p:nvSpPr>
        <p:spPr>
          <a:xfrm>
            <a:off x="2717928"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25;p27">
            <a:extLst>
              <a:ext uri="{FF2B5EF4-FFF2-40B4-BE49-F238E27FC236}">
                <a16:creationId xmlns:a16="http://schemas.microsoft.com/office/drawing/2014/main" id="{536E4F29-ABA1-D79E-B9BE-0FF033D954DA}"/>
              </a:ext>
            </a:extLst>
          </p:cNvPr>
          <p:cNvSpPr/>
          <p:nvPr/>
        </p:nvSpPr>
        <p:spPr>
          <a:xfrm>
            <a:off x="2717928" y="287580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26;p27">
            <a:extLst>
              <a:ext uri="{FF2B5EF4-FFF2-40B4-BE49-F238E27FC236}">
                <a16:creationId xmlns:a16="http://schemas.microsoft.com/office/drawing/2014/main" id="{BE5177B8-5F07-9217-A48E-F3BF714B2BE4}"/>
              </a:ext>
            </a:extLst>
          </p:cNvPr>
          <p:cNvSpPr/>
          <p:nvPr/>
        </p:nvSpPr>
        <p:spPr>
          <a:xfrm>
            <a:off x="2819399" y="287580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27;p27">
            <a:extLst>
              <a:ext uri="{FF2B5EF4-FFF2-40B4-BE49-F238E27FC236}">
                <a16:creationId xmlns:a16="http://schemas.microsoft.com/office/drawing/2014/main" id="{7BFC1905-CA90-F79F-1FA0-70AEBAAC2F66}"/>
              </a:ext>
            </a:extLst>
          </p:cNvPr>
          <p:cNvSpPr/>
          <p:nvPr/>
        </p:nvSpPr>
        <p:spPr>
          <a:xfrm>
            <a:off x="2842131" y="282507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28;p27">
            <a:extLst>
              <a:ext uri="{FF2B5EF4-FFF2-40B4-BE49-F238E27FC236}">
                <a16:creationId xmlns:a16="http://schemas.microsoft.com/office/drawing/2014/main" id="{821A5D55-C9A9-0698-FDFA-51C1461DC89E}"/>
              </a:ext>
            </a:extLst>
          </p:cNvPr>
          <p:cNvSpPr/>
          <p:nvPr/>
        </p:nvSpPr>
        <p:spPr>
          <a:xfrm>
            <a:off x="2965444" y="282507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29;p27">
            <a:extLst>
              <a:ext uri="{FF2B5EF4-FFF2-40B4-BE49-F238E27FC236}">
                <a16:creationId xmlns:a16="http://schemas.microsoft.com/office/drawing/2014/main" id="{0F84175C-AF05-E9E9-B7E2-9C92CAA4F0DF}"/>
              </a:ext>
            </a:extLst>
          </p:cNvPr>
          <p:cNvSpPr/>
          <p:nvPr/>
        </p:nvSpPr>
        <p:spPr>
          <a:xfrm>
            <a:off x="3089647" y="282507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30;p27">
            <a:extLst>
              <a:ext uri="{FF2B5EF4-FFF2-40B4-BE49-F238E27FC236}">
                <a16:creationId xmlns:a16="http://schemas.microsoft.com/office/drawing/2014/main" id="{13CA88DC-CA8A-D2EB-C85F-D7725B686035}"/>
              </a:ext>
            </a:extLst>
          </p:cNvPr>
          <p:cNvSpPr/>
          <p:nvPr/>
        </p:nvSpPr>
        <p:spPr>
          <a:xfrm>
            <a:off x="3213851" y="282507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31;p27">
            <a:extLst>
              <a:ext uri="{FF2B5EF4-FFF2-40B4-BE49-F238E27FC236}">
                <a16:creationId xmlns:a16="http://schemas.microsoft.com/office/drawing/2014/main" id="{928B897B-4893-FD90-3694-895153FD13F6}"/>
              </a:ext>
            </a:extLst>
          </p:cNvPr>
          <p:cNvSpPr/>
          <p:nvPr/>
        </p:nvSpPr>
        <p:spPr>
          <a:xfrm>
            <a:off x="3337163"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32;p27">
            <a:extLst>
              <a:ext uri="{FF2B5EF4-FFF2-40B4-BE49-F238E27FC236}">
                <a16:creationId xmlns:a16="http://schemas.microsoft.com/office/drawing/2014/main" id="{5575C3A9-4470-1EDA-3B8D-F29259645272}"/>
              </a:ext>
            </a:extLst>
          </p:cNvPr>
          <p:cNvSpPr/>
          <p:nvPr/>
        </p:nvSpPr>
        <p:spPr>
          <a:xfrm>
            <a:off x="3461367" y="282507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33;p27">
            <a:extLst>
              <a:ext uri="{FF2B5EF4-FFF2-40B4-BE49-F238E27FC236}">
                <a16:creationId xmlns:a16="http://schemas.microsoft.com/office/drawing/2014/main" id="{6A6877FC-49B2-6D22-FCB5-2A128652A9E2}"/>
              </a:ext>
            </a:extLst>
          </p:cNvPr>
          <p:cNvSpPr/>
          <p:nvPr/>
        </p:nvSpPr>
        <p:spPr>
          <a:xfrm>
            <a:off x="3295185" y="79156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34;p27">
            <a:extLst>
              <a:ext uri="{FF2B5EF4-FFF2-40B4-BE49-F238E27FC236}">
                <a16:creationId xmlns:a16="http://schemas.microsoft.com/office/drawing/2014/main" id="{CDC2158A-B496-8137-D1DC-11B97C70F3B4}"/>
              </a:ext>
            </a:extLst>
          </p:cNvPr>
          <p:cNvSpPr/>
          <p:nvPr/>
        </p:nvSpPr>
        <p:spPr>
          <a:xfrm>
            <a:off x="3295185" y="78458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35;p27">
            <a:extLst>
              <a:ext uri="{FF2B5EF4-FFF2-40B4-BE49-F238E27FC236}">
                <a16:creationId xmlns:a16="http://schemas.microsoft.com/office/drawing/2014/main" id="{CC15551A-9314-5FC1-CDAD-2228E5BD383D}"/>
              </a:ext>
            </a:extLst>
          </p:cNvPr>
          <p:cNvSpPr/>
          <p:nvPr/>
        </p:nvSpPr>
        <p:spPr>
          <a:xfrm>
            <a:off x="3295185" y="79156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36;p27">
            <a:extLst>
              <a:ext uri="{FF2B5EF4-FFF2-40B4-BE49-F238E27FC236}">
                <a16:creationId xmlns:a16="http://schemas.microsoft.com/office/drawing/2014/main" id="{6AFF0B0A-1ACD-8DCF-CFE2-AE849DEB3F48}"/>
              </a:ext>
            </a:extLst>
          </p:cNvPr>
          <p:cNvSpPr/>
          <p:nvPr/>
        </p:nvSpPr>
        <p:spPr>
          <a:xfrm>
            <a:off x="3342407" y="94811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37;p27">
            <a:extLst>
              <a:ext uri="{FF2B5EF4-FFF2-40B4-BE49-F238E27FC236}">
                <a16:creationId xmlns:a16="http://schemas.microsoft.com/office/drawing/2014/main" id="{BB3F65EB-957C-0C54-5F98-AB0B22BDD6B3}"/>
              </a:ext>
            </a:extLst>
          </p:cNvPr>
          <p:cNvSpPr/>
          <p:nvPr/>
        </p:nvSpPr>
        <p:spPr>
          <a:xfrm>
            <a:off x="3379141" y="108108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38;p27">
            <a:extLst>
              <a:ext uri="{FF2B5EF4-FFF2-40B4-BE49-F238E27FC236}">
                <a16:creationId xmlns:a16="http://schemas.microsoft.com/office/drawing/2014/main" id="{10898D70-9E44-2239-E99F-749C196FB393}"/>
              </a:ext>
            </a:extLst>
          </p:cNvPr>
          <p:cNvSpPr/>
          <p:nvPr/>
        </p:nvSpPr>
        <p:spPr>
          <a:xfrm>
            <a:off x="3956399" y="108108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39;p27">
            <a:extLst>
              <a:ext uri="{FF2B5EF4-FFF2-40B4-BE49-F238E27FC236}">
                <a16:creationId xmlns:a16="http://schemas.microsoft.com/office/drawing/2014/main" id="{F08DECE9-16C8-C8E0-17F5-1B94C0C31EB3}"/>
              </a:ext>
            </a:extLst>
          </p:cNvPr>
          <p:cNvSpPr/>
          <p:nvPr/>
        </p:nvSpPr>
        <p:spPr>
          <a:xfrm>
            <a:off x="4029002" y="108108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40;p27">
            <a:extLst>
              <a:ext uri="{FF2B5EF4-FFF2-40B4-BE49-F238E27FC236}">
                <a16:creationId xmlns:a16="http://schemas.microsoft.com/office/drawing/2014/main" id="{0EBAF798-1570-7F22-E3A0-4EDF9BD07598}"/>
              </a:ext>
            </a:extLst>
          </p:cNvPr>
          <p:cNvSpPr/>
          <p:nvPr/>
        </p:nvSpPr>
        <p:spPr>
          <a:xfrm>
            <a:off x="3379141" y="114141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41;p27">
            <a:extLst>
              <a:ext uri="{FF2B5EF4-FFF2-40B4-BE49-F238E27FC236}">
                <a16:creationId xmlns:a16="http://schemas.microsoft.com/office/drawing/2014/main" id="{ECC5AE13-9054-3DAB-4AEA-8A2A476ECC7A}"/>
              </a:ext>
            </a:extLst>
          </p:cNvPr>
          <p:cNvSpPr/>
          <p:nvPr/>
        </p:nvSpPr>
        <p:spPr>
          <a:xfrm>
            <a:off x="3694881" y="114141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42;p27">
            <a:extLst>
              <a:ext uri="{FF2B5EF4-FFF2-40B4-BE49-F238E27FC236}">
                <a16:creationId xmlns:a16="http://schemas.microsoft.com/office/drawing/2014/main" id="{FD7D67A4-7211-3C43-0119-09C19E239B79}"/>
              </a:ext>
            </a:extLst>
          </p:cNvPr>
          <p:cNvSpPr/>
          <p:nvPr/>
        </p:nvSpPr>
        <p:spPr>
          <a:xfrm>
            <a:off x="3728128" y="117641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43;p27">
            <a:extLst>
              <a:ext uri="{FF2B5EF4-FFF2-40B4-BE49-F238E27FC236}">
                <a16:creationId xmlns:a16="http://schemas.microsoft.com/office/drawing/2014/main" id="{8B38B4AE-F9AC-FF1F-95D1-4779F031E242}"/>
              </a:ext>
            </a:extLst>
          </p:cNvPr>
          <p:cNvSpPr/>
          <p:nvPr/>
        </p:nvSpPr>
        <p:spPr>
          <a:xfrm>
            <a:off x="3695773" y="117641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44;p27">
            <a:extLst>
              <a:ext uri="{FF2B5EF4-FFF2-40B4-BE49-F238E27FC236}">
                <a16:creationId xmlns:a16="http://schemas.microsoft.com/office/drawing/2014/main" id="{DA988E57-A311-1FFA-D251-7B83BA7044BA}"/>
              </a:ext>
            </a:extLst>
          </p:cNvPr>
          <p:cNvSpPr/>
          <p:nvPr/>
        </p:nvSpPr>
        <p:spPr>
          <a:xfrm>
            <a:off x="3617926" y="117641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45;p27">
            <a:extLst>
              <a:ext uri="{FF2B5EF4-FFF2-40B4-BE49-F238E27FC236}">
                <a16:creationId xmlns:a16="http://schemas.microsoft.com/office/drawing/2014/main" id="{B55040B2-7698-F033-12C1-9BA95768EFF6}"/>
              </a:ext>
            </a:extLst>
          </p:cNvPr>
          <p:cNvSpPr/>
          <p:nvPr/>
        </p:nvSpPr>
        <p:spPr>
          <a:xfrm>
            <a:off x="3533944" y="117641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46;p27">
            <a:extLst>
              <a:ext uri="{FF2B5EF4-FFF2-40B4-BE49-F238E27FC236}">
                <a16:creationId xmlns:a16="http://schemas.microsoft.com/office/drawing/2014/main" id="{4BAFDAA6-F158-B7A4-889C-50F37F71ADE1}"/>
              </a:ext>
            </a:extLst>
          </p:cNvPr>
          <p:cNvSpPr/>
          <p:nvPr/>
        </p:nvSpPr>
        <p:spPr>
          <a:xfrm>
            <a:off x="3449988" y="117641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47;p27">
            <a:extLst>
              <a:ext uri="{FF2B5EF4-FFF2-40B4-BE49-F238E27FC236}">
                <a16:creationId xmlns:a16="http://schemas.microsoft.com/office/drawing/2014/main" id="{0D28E3EF-EF90-13CD-DB91-9259C9F962E7}"/>
              </a:ext>
            </a:extLst>
          </p:cNvPr>
          <p:cNvSpPr/>
          <p:nvPr/>
        </p:nvSpPr>
        <p:spPr>
          <a:xfrm>
            <a:off x="3449988" y="121839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48;p27">
            <a:extLst>
              <a:ext uri="{FF2B5EF4-FFF2-40B4-BE49-F238E27FC236}">
                <a16:creationId xmlns:a16="http://schemas.microsoft.com/office/drawing/2014/main" id="{C41D0E19-B1A1-5D4D-9F00-6D466120F6F1}"/>
              </a:ext>
            </a:extLst>
          </p:cNvPr>
          <p:cNvSpPr/>
          <p:nvPr/>
        </p:nvSpPr>
        <p:spPr>
          <a:xfrm>
            <a:off x="3379141" y="117641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49;p27">
            <a:extLst>
              <a:ext uri="{FF2B5EF4-FFF2-40B4-BE49-F238E27FC236}">
                <a16:creationId xmlns:a16="http://schemas.microsoft.com/office/drawing/2014/main" id="{B1C6A3EB-7788-3F4A-7CAB-ED5580D10F32}"/>
              </a:ext>
            </a:extLst>
          </p:cNvPr>
          <p:cNvSpPr/>
          <p:nvPr/>
        </p:nvSpPr>
        <p:spPr>
          <a:xfrm>
            <a:off x="3379141" y="121839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50;p27">
            <a:extLst>
              <a:ext uri="{FF2B5EF4-FFF2-40B4-BE49-F238E27FC236}">
                <a16:creationId xmlns:a16="http://schemas.microsoft.com/office/drawing/2014/main" id="{1F0E1A11-AD4B-03D6-C274-B966016655E1}"/>
              </a:ext>
            </a:extLst>
          </p:cNvPr>
          <p:cNvSpPr/>
          <p:nvPr/>
        </p:nvSpPr>
        <p:spPr>
          <a:xfrm>
            <a:off x="3379141" y="126037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51;p27">
            <a:extLst>
              <a:ext uri="{FF2B5EF4-FFF2-40B4-BE49-F238E27FC236}">
                <a16:creationId xmlns:a16="http://schemas.microsoft.com/office/drawing/2014/main" id="{E3E78057-CA4A-10A7-3BB0-29448A600C4D}"/>
              </a:ext>
            </a:extLst>
          </p:cNvPr>
          <p:cNvSpPr/>
          <p:nvPr/>
        </p:nvSpPr>
        <p:spPr>
          <a:xfrm>
            <a:off x="3985267" y="121839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52;p27">
            <a:extLst>
              <a:ext uri="{FF2B5EF4-FFF2-40B4-BE49-F238E27FC236}">
                <a16:creationId xmlns:a16="http://schemas.microsoft.com/office/drawing/2014/main" id="{44427FF2-34A4-79E8-5824-3C918B6302D1}"/>
              </a:ext>
            </a:extLst>
          </p:cNvPr>
          <p:cNvSpPr/>
          <p:nvPr/>
        </p:nvSpPr>
        <p:spPr>
          <a:xfrm>
            <a:off x="3448231" y="126037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53;p27">
            <a:extLst>
              <a:ext uri="{FF2B5EF4-FFF2-40B4-BE49-F238E27FC236}">
                <a16:creationId xmlns:a16="http://schemas.microsoft.com/office/drawing/2014/main" id="{0383938A-E9E6-A864-78E2-69D8EB3D5911}"/>
              </a:ext>
            </a:extLst>
          </p:cNvPr>
          <p:cNvSpPr/>
          <p:nvPr/>
        </p:nvSpPr>
        <p:spPr>
          <a:xfrm>
            <a:off x="3728128" y="131459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54;p27">
            <a:extLst>
              <a:ext uri="{FF2B5EF4-FFF2-40B4-BE49-F238E27FC236}">
                <a16:creationId xmlns:a16="http://schemas.microsoft.com/office/drawing/2014/main" id="{E0BE5572-C728-7A74-FA8B-3A1D13202363}"/>
              </a:ext>
            </a:extLst>
          </p:cNvPr>
          <p:cNvSpPr/>
          <p:nvPr/>
        </p:nvSpPr>
        <p:spPr>
          <a:xfrm>
            <a:off x="3889931" y="128572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55;p27">
            <a:extLst>
              <a:ext uri="{FF2B5EF4-FFF2-40B4-BE49-F238E27FC236}">
                <a16:creationId xmlns:a16="http://schemas.microsoft.com/office/drawing/2014/main" id="{EDCD2A0D-A31A-8D59-18A9-BCFFA6595C40}"/>
              </a:ext>
            </a:extLst>
          </p:cNvPr>
          <p:cNvSpPr/>
          <p:nvPr/>
        </p:nvSpPr>
        <p:spPr>
          <a:xfrm>
            <a:off x="3379141" y="102334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56;p27">
            <a:extLst>
              <a:ext uri="{FF2B5EF4-FFF2-40B4-BE49-F238E27FC236}">
                <a16:creationId xmlns:a16="http://schemas.microsoft.com/office/drawing/2014/main" id="{6193540E-F778-2D4E-312B-B4A570DCD619}"/>
              </a:ext>
            </a:extLst>
          </p:cNvPr>
          <p:cNvSpPr/>
          <p:nvPr/>
        </p:nvSpPr>
        <p:spPr>
          <a:xfrm>
            <a:off x="3379141" y="143266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57;p27">
            <a:extLst>
              <a:ext uri="{FF2B5EF4-FFF2-40B4-BE49-F238E27FC236}">
                <a16:creationId xmlns:a16="http://schemas.microsoft.com/office/drawing/2014/main" id="{78D4FABC-C402-4FA7-50A6-A2DF3C90435C}"/>
              </a:ext>
            </a:extLst>
          </p:cNvPr>
          <p:cNvSpPr/>
          <p:nvPr/>
        </p:nvSpPr>
        <p:spPr>
          <a:xfrm>
            <a:off x="3749104" y="135746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58;p27">
            <a:extLst>
              <a:ext uri="{FF2B5EF4-FFF2-40B4-BE49-F238E27FC236}">
                <a16:creationId xmlns:a16="http://schemas.microsoft.com/office/drawing/2014/main" id="{88884DE7-F0B9-B079-347A-BE05DBE8B578}"/>
              </a:ext>
            </a:extLst>
          </p:cNvPr>
          <p:cNvSpPr/>
          <p:nvPr/>
        </p:nvSpPr>
        <p:spPr>
          <a:xfrm>
            <a:off x="3910042" y="135746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59;p27">
            <a:extLst>
              <a:ext uri="{FF2B5EF4-FFF2-40B4-BE49-F238E27FC236}">
                <a16:creationId xmlns:a16="http://schemas.microsoft.com/office/drawing/2014/main" id="{2053335D-8401-DEA8-8822-813F065CDA09}"/>
              </a:ext>
            </a:extLst>
          </p:cNvPr>
          <p:cNvSpPr/>
          <p:nvPr/>
        </p:nvSpPr>
        <p:spPr>
          <a:xfrm>
            <a:off x="3910042" y="141693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60;p27">
            <a:extLst>
              <a:ext uri="{FF2B5EF4-FFF2-40B4-BE49-F238E27FC236}">
                <a16:creationId xmlns:a16="http://schemas.microsoft.com/office/drawing/2014/main" id="{273A963F-E243-FBC6-02B5-21B1DA59A676}"/>
              </a:ext>
            </a:extLst>
          </p:cNvPr>
          <p:cNvSpPr/>
          <p:nvPr/>
        </p:nvSpPr>
        <p:spPr>
          <a:xfrm>
            <a:off x="3379141" y="147377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61;p27">
            <a:extLst>
              <a:ext uri="{FF2B5EF4-FFF2-40B4-BE49-F238E27FC236}">
                <a16:creationId xmlns:a16="http://schemas.microsoft.com/office/drawing/2014/main" id="{2E633AC9-FB81-C008-60B2-368E1E033BE0}"/>
              </a:ext>
            </a:extLst>
          </p:cNvPr>
          <p:cNvSpPr/>
          <p:nvPr/>
        </p:nvSpPr>
        <p:spPr>
          <a:xfrm>
            <a:off x="3456123" y="147377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04;p31">
            <a:extLst>
              <a:ext uri="{FF2B5EF4-FFF2-40B4-BE49-F238E27FC236}">
                <a16:creationId xmlns:a16="http://schemas.microsoft.com/office/drawing/2014/main" id="{EEAEEE3A-F17D-2864-D665-67B897FE15D0}"/>
              </a:ext>
            </a:extLst>
          </p:cNvPr>
          <p:cNvGrpSpPr/>
          <p:nvPr/>
        </p:nvGrpSpPr>
        <p:grpSpPr>
          <a:xfrm>
            <a:off x="5547597" y="3633188"/>
            <a:ext cx="1600177" cy="1414164"/>
            <a:chOff x="-3137650" y="2787000"/>
            <a:chExt cx="291450" cy="257575"/>
          </a:xfrm>
        </p:grpSpPr>
        <p:sp>
          <p:nvSpPr>
            <p:cNvPr id="797" name="Google Shape;705;p31">
              <a:extLst>
                <a:ext uri="{FF2B5EF4-FFF2-40B4-BE49-F238E27FC236}">
                  <a16:creationId xmlns:a16="http://schemas.microsoft.com/office/drawing/2014/main" id="{0EEFEE4F-6514-F013-D7B7-092CE9F1B1D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06;p31">
              <a:extLst>
                <a:ext uri="{FF2B5EF4-FFF2-40B4-BE49-F238E27FC236}">
                  <a16:creationId xmlns:a16="http://schemas.microsoft.com/office/drawing/2014/main" id="{C6AB74FF-F44A-8515-0420-082702DE34F9}"/>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07;p31">
              <a:extLst>
                <a:ext uri="{FF2B5EF4-FFF2-40B4-BE49-F238E27FC236}">
                  <a16:creationId xmlns:a16="http://schemas.microsoft.com/office/drawing/2014/main" id="{9386344C-762A-1856-1918-D5A7508E080A}"/>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08;p31">
              <a:extLst>
                <a:ext uri="{FF2B5EF4-FFF2-40B4-BE49-F238E27FC236}">
                  <a16:creationId xmlns:a16="http://schemas.microsoft.com/office/drawing/2014/main" id="{34BD47EF-2CD7-D03A-F702-047A9491AAE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09;p31">
              <a:extLst>
                <a:ext uri="{FF2B5EF4-FFF2-40B4-BE49-F238E27FC236}">
                  <a16:creationId xmlns:a16="http://schemas.microsoft.com/office/drawing/2014/main" id="{612D9DC3-087A-CECB-9726-3B204D18D4D1}"/>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10;p31">
              <a:extLst>
                <a:ext uri="{FF2B5EF4-FFF2-40B4-BE49-F238E27FC236}">
                  <a16:creationId xmlns:a16="http://schemas.microsoft.com/office/drawing/2014/main" id="{E90A9ED7-CB9E-2D95-FAF9-B6E4915394A3}"/>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11;p31">
              <a:extLst>
                <a:ext uri="{FF2B5EF4-FFF2-40B4-BE49-F238E27FC236}">
                  <a16:creationId xmlns:a16="http://schemas.microsoft.com/office/drawing/2014/main" id="{5E730FAA-84A1-FEA5-3ED2-E6C84763CEB8}"/>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12;p31">
              <a:extLst>
                <a:ext uri="{FF2B5EF4-FFF2-40B4-BE49-F238E27FC236}">
                  <a16:creationId xmlns:a16="http://schemas.microsoft.com/office/drawing/2014/main" id="{99DF8EA6-384B-D8CD-EB89-46491AE944A4}"/>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89;p29">
            <a:extLst>
              <a:ext uri="{FF2B5EF4-FFF2-40B4-BE49-F238E27FC236}">
                <a16:creationId xmlns:a16="http://schemas.microsoft.com/office/drawing/2014/main" id="{E021C925-2A6F-ACA9-3462-E8629329DD77}"/>
              </a:ext>
            </a:extLst>
          </p:cNvPr>
          <p:cNvSpPr txBox="1">
            <a:spLocks/>
          </p:cNvSpPr>
          <p:nvPr/>
        </p:nvSpPr>
        <p:spPr>
          <a:xfrm>
            <a:off x="7201835" y="2738400"/>
            <a:ext cx="1708424"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tx1">
                    <a:lumMod val="50000"/>
                  </a:schemeClr>
                </a:solidFill>
              </a:rPr>
              <a:t>Q&amp;A AND DEMO</a:t>
            </a:r>
          </a:p>
        </p:txBody>
      </p:sp>
      <p:sp>
        <p:nvSpPr>
          <p:cNvPr id="3" name="Google Shape;690;p29">
            <a:extLst>
              <a:ext uri="{FF2B5EF4-FFF2-40B4-BE49-F238E27FC236}">
                <a16:creationId xmlns:a16="http://schemas.microsoft.com/office/drawing/2014/main" id="{182143A0-BB09-BB5E-D5B0-07B78128E7C3}"/>
              </a:ext>
            </a:extLst>
          </p:cNvPr>
          <p:cNvSpPr txBox="1">
            <a:spLocks/>
          </p:cNvSpPr>
          <p:nvPr/>
        </p:nvSpPr>
        <p:spPr>
          <a:xfrm>
            <a:off x="7507047" y="2311245"/>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lumMod val="50000"/>
                  </a:schemeClr>
                </a:solidFill>
              </a:rPr>
              <a:t>06</a:t>
            </a:r>
          </a:p>
        </p:txBody>
      </p:sp>
    </p:spTree>
    <p:extLst>
      <p:ext uri="{BB962C8B-B14F-4D97-AF65-F5344CB8AC3E}">
        <p14:creationId xmlns:p14="http://schemas.microsoft.com/office/powerpoint/2010/main" val="3395941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5"/>
        <p:cNvGrpSpPr/>
        <p:nvPr/>
      </p:nvGrpSpPr>
      <p:grpSpPr>
        <a:xfrm>
          <a:off x="0" y="0"/>
          <a:ext cx="0" cy="0"/>
          <a:chOff x="0" y="0"/>
          <a:chExt cx="0" cy="0"/>
        </a:xfrm>
      </p:grpSpPr>
      <p:sp>
        <p:nvSpPr>
          <p:cNvPr id="696" name="Google Shape;696;p30"/>
          <p:cNvSpPr txBox="1">
            <a:spLocks noGrp="1"/>
          </p:cNvSpPr>
          <p:nvPr>
            <p:ph type="title"/>
          </p:nvPr>
        </p:nvSpPr>
        <p:spPr>
          <a:xfrm>
            <a:off x="4572000" y="1976268"/>
            <a:ext cx="3974695" cy="29242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300" dirty="0"/>
              <a:t>This topic is selected because it offers insights into how various aspects of student life affect academic performance. </a:t>
            </a:r>
            <a:br>
              <a:rPr lang="en-US" sz="1300" dirty="0"/>
            </a:br>
            <a:br>
              <a:rPr lang="en-US" sz="1300" dirty="0"/>
            </a:br>
            <a:r>
              <a:rPr lang="en-US" sz="1300" dirty="0"/>
              <a:t>It helps in:</a:t>
            </a:r>
            <a:br>
              <a:rPr lang="en-US" sz="1300" dirty="0"/>
            </a:br>
            <a:br>
              <a:rPr lang="en-US" sz="1300" dirty="0"/>
            </a:br>
            <a:r>
              <a:rPr lang="en-US" sz="1300" dirty="0"/>
              <a:t>Developing Educational Policies: Guides policy-making to address diverse student needs.</a:t>
            </a:r>
            <a:br>
              <a:rPr lang="en-US" sz="1300" dirty="0"/>
            </a:br>
            <a:br>
              <a:rPr lang="en-US" sz="1300" dirty="0"/>
            </a:br>
            <a:br>
              <a:rPr lang="en-US" sz="1300" dirty="0"/>
            </a:br>
            <a:r>
              <a:rPr lang="en-US" sz="1300" dirty="0"/>
              <a:t>Supporting Research: Encourages a data-driven approach for educational improvement.</a:t>
            </a:r>
            <a:br>
              <a:rPr lang="en-US" sz="1300" dirty="0"/>
            </a:br>
            <a:br>
              <a:rPr lang="en-US" sz="1300" dirty="0"/>
            </a:br>
            <a:br>
              <a:rPr lang="en-US" sz="1300" dirty="0"/>
            </a:br>
            <a:r>
              <a:rPr lang="en-US" sz="1300" dirty="0"/>
              <a:t>Holistic Development: Promotes a balanced approach covering academic skills and personal development.</a:t>
            </a:r>
          </a:p>
        </p:txBody>
      </p:sp>
      <p:sp>
        <p:nvSpPr>
          <p:cNvPr id="7" name="Google Shape;633;p27">
            <a:extLst>
              <a:ext uri="{FF2B5EF4-FFF2-40B4-BE49-F238E27FC236}">
                <a16:creationId xmlns:a16="http://schemas.microsoft.com/office/drawing/2014/main" id="{D3F02092-9FED-14DF-0B54-3603A72425C7}"/>
              </a:ext>
            </a:extLst>
          </p:cNvPr>
          <p:cNvSpPr/>
          <p:nvPr/>
        </p:nvSpPr>
        <p:spPr>
          <a:xfrm>
            <a:off x="442928" y="929978"/>
            <a:ext cx="3870662" cy="2572426"/>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4;p27">
            <a:extLst>
              <a:ext uri="{FF2B5EF4-FFF2-40B4-BE49-F238E27FC236}">
                <a16:creationId xmlns:a16="http://schemas.microsoft.com/office/drawing/2014/main" id="{6CB82E99-E460-CF89-38F6-6347808DCF44}"/>
              </a:ext>
            </a:extLst>
          </p:cNvPr>
          <p:cNvSpPr/>
          <p:nvPr/>
        </p:nvSpPr>
        <p:spPr>
          <a:xfrm>
            <a:off x="442928" y="923003"/>
            <a:ext cx="3870662" cy="129123"/>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5;p27">
            <a:extLst>
              <a:ext uri="{FF2B5EF4-FFF2-40B4-BE49-F238E27FC236}">
                <a16:creationId xmlns:a16="http://schemas.microsoft.com/office/drawing/2014/main" id="{458B6005-D386-494B-FE1A-AE620C40D990}"/>
              </a:ext>
            </a:extLst>
          </p:cNvPr>
          <p:cNvSpPr/>
          <p:nvPr/>
        </p:nvSpPr>
        <p:spPr>
          <a:xfrm>
            <a:off x="442928" y="929978"/>
            <a:ext cx="3870662" cy="39588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6;p27">
            <a:extLst>
              <a:ext uri="{FF2B5EF4-FFF2-40B4-BE49-F238E27FC236}">
                <a16:creationId xmlns:a16="http://schemas.microsoft.com/office/drawing/2014/main" id="{3BC43246-8A29-9205-F283-D765D77156AC}"/>
              </a:ext>
            </a:extLst>
          </p:cNvPr>
          <p:cNvSpPr/>
          <p:nvPr/>
        </p:nvSpPr>
        <p:spPr>
          <a:xfrm>
            <a:off x="490149" y="1086537"/>
            <a:ext cx="3679179" cy="2210336"/>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7;p27">
            <a:extLst>
              <a:ext uri="{FF2B5EF4-FFF2-40B4-BE49-F238E27FC236}">
                <a16:creationId xmlns:a16="http://schemas.microsoft.com/office/drawing/2014/main" id="{F2C9A6F2-9C56-5E19-DAC4-CF8D47021EBF}"/>
              </a:ext>
            </a:extLst>
          </p:cNvPr>
          <p:cNvSpPr/>
          <p:nvPr/>
        </p:nvSpPr>
        <p:spPr>
          <a:xfrm>
            <a:off x="526884" y="1219498"/>
            <a:ext cx="2459195" cy="45719"/>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8;p27">
            <a:extLst>
              <a:ext uri="{FF2B5EF4-FFF2-40B4-BE49-F238E27FC236}">
                <a16:creationId xmlns:a16="http://schemas.microsoft.com/office/drawing/2014/main" id="{D175D36D-AC44-A1CE-505B-38FC836E8206}"/>
              </a:ext>
            </a:extLst>
          </p:cNvPr>
          <p:cNvSpPr/>
          <p:nvPr/>
        </p:nvSpPr>
        <p:spPr>
          <a:xfrm>
            <a:off x="1104141" y="1219498"/>
            <a:ext cx="237277" cy="45719"/>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9;p27">
            <a:extLst>
              <a:ext uri="{FF2B5EF4-FFF2-40B4-BE49-F238E27FC236}">
                <a16:creationId xmlns:a16="http://schemas.microsoft.com/office/drawing/2014/main" id="{4700BD46-9194-21F3-E695-CB765CC150D8}"/>
              </a:ext>
            </a:extLst>
          </p:cNvPr>
          <p:cNvSpPr/>
          <p:nvPr/>
        </p:nvSpPr>
        <p:spPr>
          <a:xfrm>
            <a:off x="1176744" y="1219498"/>
            <a:ext cx="189869" cy="45719"/>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27">
            <a:extLst>
              <a:ext uri="{FF2B5EF4-FFF2-40B4-BE49-F238E27FC236}">
                <a16:creationId xmlns:a16="http://schemas.microsoft.com/office/drawing/2014/main" id="{53BF6B83-BE0D-C5CC-6645-5BBF6E1B663C}"/>
              </a:ext>
            </a:extLst>
          </p:cNvPr>
          <p:cNvSpPr/>
          <p:nvPr/>
        </p:nvSpPr>
        <p:spPr>
          <a:xfrm>
            <a:off x="526884" y="1279830"/>
            <a:ext cx="1407557" cy="45719"/>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1;p27">
            <a:extLst>
              <a:ext uri="{FF2B5EF4-FFF2-40B4-BE49-F238E27FC236}">
                <a16:creationId xmlns:a16="http://schemas.microsoft.com/office/drawing/2014/main" id="{1CD8F6CC-0F0F-ED67-2F75-11CAACF9522E}"/>
              </a:ext>
            </a:extLst>
          </p:cNvPr>
          <p:cNvSpPr/>
          <p:nvPr/>
        </p:nvSpPr>
        <p:spPr>
          <a:xfrm>
            <a:off x="842623" y="1279830"/>
            <a:ext cx="446945" cy="45719"/>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2;p27">
            <a:extLst>
              <a:ext uri="{FF2B5EF4-FFF2-40B4-BE49-F238E27FC236}">
                <a16:creationId xmlns:a16="http://schemas.microsoft.com/office/drawing/2014/main" id="{BE33486D-1F58-879F-7481-5ABA06147CEC}"/>
              </a:ext>
            </a:extLst>
          </p:cNvPr>
          <p:cNvSpPr/>
          <p:nvPr/>
        </p:nvSpPr>
        <p:spPr>
          <a:xfrm>
            <a:off x="521896" y="3160467"/>
            <a:ext cx="296660" cy="45719"/>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3;p27">
            <a:extLst>
              <a:ext uri="{FF2B5EF4-FFF2-40B4-BE49-F238E27FC236}">
                <a16:creationId xmlns:a16="http://schemas.microsoft.com/office/drawing/2014/main" id="{73343092-63E2-910A-5A50-8305A10786B2}"/>
              </a:ext>
            </a:extLst>
          </p:cNvPr>
          <p:cNvSpPr/>
          <p:nvPr/>
        </p:nvSpPr>
        <p:spPr>
          <a:xfrm>
            <a:off x="762023" y="1356247"/>
            <a:ext cx="86992" cy="45719"/>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p27">
            <a:extLst>
              <a:ext uri="{FF2B5EF4-FFF2-40B4-BE49-F238E27FC236}">
                <a16:creationId xmlns:a16="http://schemas.microsoft.com/office/drawing/2014/main" id="{F88DE7BB-4F45-50BA-8391-B51521139F72}"/>
              </a:ext>
            </a:extLst>
          </p:cNvPr>
          <p:cNvSpPr/>
          <p:nvPr/>
        </p:nvSpPr>
        <p:spPr>
          <a:xfrm>
            <a:off x="930508" y="3169631"/>
            <a:ext cx="268923" cy="45719"/>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5;p27">
            <a:extLst>
              <a:ext uri="{FF2B5EF4-FFF2-40B4-BE49-F238E27FC236}">
                <a16:creationId xmlns:a16="http://schemas.microsoft.com/office/drawing/2014/main" id="{2D6B63CC-B44E-5A34-2678-F75BA7F20D3E}"/>
              </a:ext>
            </a:extLst>
          </p:cNvPr>
          <p:cNvSpPr/>
          <p:nvPr/>
        </p:nvSpPr>
        <p:spPr>
          <a:xfrm>
            <a:off x="930508" y="3035267"/>
            <a:ext cx="269041" cy="45719"/>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6;p27">
            <a:extLst>
              <a:ext uri="{FF2B5EF4-FFF2-40B4-BE49-F238E27FC236}">
                <a16:creationId xmlns:a16="http://schemas.microsoft.com/office/drawing/2014/main" id="{98719E15-C80C-3ED4-318E-E7C7CDA6DCE0}"/>
              </a:ext>
            </a:extLst>
          </p:cNvPr>
          <p:cNvSpPr/>
          <p:nvPr/>
        </p:nvSpPr>
        <p:spPr>
          <a:xfrm>
            <a:off x="543061" y="3035268"/>
            <a:ext cx="268923" cy="45719"/>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7;p27">
            <a:extLst>
              <a:ext uri="{FF2B5EF4-FFF2-40B4-BE49-F238E27FC236}">
                <a16:creationId xmlns:a16="http://schemas.microsoft.com/office/drawing/2014/main" id="{B8316DF2-814E-CD51-FF70-AC55638B982A}"/>
              </a:ext>
            </a:extLst>
          </p:cNvPr>
          <p:cNvSpPr/>
          <p:nvPr/>
        </p:nvSpPr>
        <p:spPr>
          <a:xfrm>
            <a:off x="540245" y="2390460"/>
            <a:ext cx="2281295" cy="45719"/>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8;p27">
            <a:extLst>
              <a:ext uri="{FF2B5EF4-FFF2-40B4-BE49-F238E27FC236}">
                <a16:creationId xmlns:a16="http://schemas.microsoft.com/office/drawing/2014/main" id="{824E96CA-755A-C99F-845A-8951DB36A2C5}"/>
              </a:ext>
            </a:extLst>
          </p:cNvPr>
          <p:cNvSpPr/>
          <p:nvPr/>
        </p:nvSpPr>
        <p:spPr>
          <a:xfrm>
            <a:off x="521896" y="1356412"/>
            <a:ext cx="134523" cy="45719"/>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9;p27">
            <a:extLst>
              <a:ext uri="{FF2B5EF4-FFF2-40B4-BE49-F238E27FC236}">
                <a16:creationId xmlns:a16="http://schemas.microsoft.com/office/drawing/2014/main" id="{6671D57A-8282-0B86-52EF-6FBCD110E109}"/>
              </a:ext>
            </a:extLst>
          </p:cNvPr>
          <p:cNvSpPr/>
          <p:nvPr/>
        </p:nvSpPr>
        <p:spPr>
          <a:xfrm>
            <a:off x="1297078" y="3183326"/>
            <a:ext cx="134523" cy="45719"/>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0;p27">
            <a:extLst>
              <a:ext uri="{FF2B5EF4-FFF2-40B4-BE49-F238E27FC236}">
                <a16:creationId xmlns:a16="http://schemas.microsoft.com/office/drawing/2014/main" id="{9FC6364A-6316-D475-76E8-D8DB5B6CC56C}"/>
              </a:ext>
            </a:extLst>
          </p:cNvPr>
          <p:cNvSpPr/>
          <p:nvPr/>
        </p:nvSpPr>
        <p:spPr>
          <a:xfrm>
            <a:off x="540245" y="1508005"/>
            <a:ext cx="134523" cy="45719"/>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1;p27">
            <a:extLst>
              <a:ext uri="{FF2B5EF4-FFF2-40B4-BE49-F238E27FC236}">
                <a16:creationId xmlns:a16="http://schemas.microsoft.com/office/drawing/2014/main" id="{1CD5CCC2-CB81-5BAB-3A7C-A13337FD6886}"/>
              </a:ext>
            </a:extLst>
          </p:cNvPr>
          <p:cNvSpPr/>
          <p:nvPr/>
        </p:nvSpPr>
        <p:spPr>
          <a:xfrm>
            <a:off x="533404" y="2753040"/>
            <a:ext cx="336126" cy="45719"/>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2;p27">
            <a:extLst>
              <a:ext uri="{FF2B5EF4-FFF2-40B4-BE49-F238E27FC236}">
                <a16:creationId xmlns:a16="http://schemas.microsoft.com/office/drawing/2014/main" id="{0279FE43-E087-C6D8-51AE-B1EDA2DD6AF5}"/>
              </a:ext>
            </a:extLst>
          </p:cNvPr>
          <p:cNvSpPr/>
          <p:nvPr/>
        </p:nvSpPr>
        <p:spPr>
          <a:xfrm>
            <a:off x="550726" y="2900903"/>
            <a:ext cx="964880" cy="45719"/>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3;p27">
            <a:extLst>
              <a:ext uri="{FF2B5EF4-FFF2-40B4-BE49-F238E27FC236}">
                <a16:creationId xmlns:a16="http://schemas.microsoft.com/office/drawing/2014/main" id="{D9C31988-F36D-3311-2655-D7C9C1AE5919}"/>
              </a:ext>
            </a:extLst>
          </p:cNvPr>
          <p:cNvSpPr/>
          <p:nvPr/>
        </p:nvSpPr>
        <p:spPr>
          <a:xfrm>
            <a:off x="534758" y="2571750"/>
            <a:ext cx="1087311" cy="45719"/>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4;p27">
            <a:extLst>
              <a:ext uri="{FF2B5EF4-FFF2-40B4-BE49-F238E27FC236}">
                <a16:creationId xmlns:a16="http://schemas.microsoft.com/office/drawing/2014/main" id="{49444113-49F2-A304-93AE-929868F1E114}"/>
              </a:ext>
            </a:extLst>
          </p:cNvPr>
          <p:cNvSpPr/>
          <p:nvPr/>
        </p:nvSpPr>
        <p:spPr>
          <a:xfrm>
            <a:off x="525734" y="1428478"/>
            <a:ext cx="355920" cy="45719"/>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5;p27">
            <a:extLst>
              <a:ext uri="{FF2B5EF4-FFF2-40B4-BE49-F238E27FC236}">
                <a16:creationId xmlns:a16="http://schemas.microsoft.com/office/drawing/2014/main" id="{768D620E-F385-7D78-DB64-5670DD1F4511}"/>
              </a:ext>
            </a:extLst>
          </p:cNvPr>
          <p:cNvSpPr/>
          <p:nvPr/>
        </p:nvSpPr>
        <p:spPr>
          <a:xfrm>
            <a:off x="548389" y="1135487"/>
            <a:ext cx="1138751" cy="45719"/>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6;p27">
            <a:extLst>
              <a:ext uri="{FF2B5EF4-FFF2-40B4-BE49-F238E27FC236}">
                <a16:creationId xmlns:a16="http://schemas.microsoft.com/office/drawing/2014/main" id="{3B0BD20E-2F79-239F-16AD-9BD30CB02B82}"/>
              </a:ext>
            </a:extLst>
          </p:cNvPr>
          <p:cNvSpPr/>
          <p:nvPr/>
        </p:nvSpPr>
        <p:spPr>
          <a:xfrm>
            <a:off x="500275" y="1813445"/>
            <a:ext cx="1838500" cy="45719"/>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7;p27">
            <a:extLst>
              <a:ext uri="{FF2B5EF4-FFF2-40B4-BE49-F238E27FC236}">
                <a16:creationId xmlns:a16="http://schemas.microsoft.com/office/drawing/2014/main" id="{6CF261FC-E9AF-FA02-4610-ACF5852FAB91}"/>
              </a:ext>
            </a:extLst>
          </p:cNvPr>
          <p:cNvSpPr/>
          <p:nvPr/>
        </p:nvSpPr>
        <p:spPr>
          <a:xfrm>
            <a:off x="532625" y="2256095"/>
            <a:ext cx="545789" cy="45719"/>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8;p27">
            <a:extLst>
              <a:ext uri="{FF2B5EF4-FFF2-40B4-BE49-F238E27FC236}">
                <a16:creationId xmlns:a16="http://schemas.microsoft.com/office/drawing/2014/main" id="{FE2287E3-5188-17BB-8826-B9CB47A47874}"/>
              </a:ext>
            </a:extLst>
          </p:cNvPr>
          <p:cNvSpPr/>
          <p:nvPr/>
        </p:nvSpPr>
        <p:spPr>
          <a:xfrm>
            <a:off x="540245" y="2094678"/>
            <a:ext cx="727603" cy="45719"/>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9;p27">
            <a:extLst>
              <a:ext uri="{FF2B5EF4-FFF2-40B4-BE49-F238E27FC236}">
                <a16:creationId xmlns:a16="http://schemas.microsoft.com/office/drawing/2014/main" id="{718D816E-93D7-9C19-8B7A-8FB12780951A}"/>
              </a:ext>
            </a:extLst>
          </p:cNvPr>
          <p:cNvSpPr/>
          <p:nvPr/>
        </p:nvSpPr>
        <p:spPr>
          <a:xfrm>
            <a:off x="521896" y="1611561"/>
            <a:ext cx="727603" cy="45719"/>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0;p27">
            <a:extLst>
              <a:ext uri="{FF2B5EF4-FFF2-40B4-BE49-F238E27FC236}">
                <a16:creationId xmlns:a16="http://schemas.microsoft.com/office/drawing/2014/main" id="{773CBC78-9752-3DEF-C666-3525AB151F62}"/>
              </a:ext>
            </a:extLst>
          </p:cNvPr>
          <p:cNvSpPr/>
          <p:nvPr/>
        </p:nvSpPr>
        <p:spPr>
          <a:xfrm>
            <a:off x="550726" y="1700207"/>
            <a:ext cx="276866" cy="45719"/>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1;p27">
            <a:extLst>
              <a:ext uri="{FF2B5EF4-FFF2-40B4-BE49-F238E27FC236}">
                <a16:creationId xmlns:a16="http://schemas.microsoft.com/office/drawing/2014/main" id="{163FE334-F35D-FA9C-B200-8E817C606FDF}"/>
              </a:ext>
            </a:extLst>
          </p:cNvPr>
          <p:cNvSpPr/>
          <p:nvPr/>
        </p:nvSpPr>
        <p:spPr>
          <a:xfrm>
            <a:off x="540245" y="1947810"/>
            <a:ext cx="1711920" cy="45719"/>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77;p29">
            <a:extLst>
              <a:ext uri="{FF2B5EF4-FFF2-40B4-BE49-F238E27FC236}">
                <a16:creationId xmlns:a16="http://schemas.microsoft.com/office/drawing/2014/main" id="{EAD5AA5F-FA16-758F-CB2C-93F6ABD88711}"/>
              </a:ext>
            </a:extLst>
          </p:cNvPr>
          <p:cNvSpPr txBox="1">
            <a:spLocks/>
          </p:cNvSpPr>
          <p:nvPr/>
        </p:nvSpPr>
        <p:spPr>
          <a:xfrm>
            <a:off x="4435840" y="295666"/>
            <a:ext cx="2055448" cy="69189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2"/>
                </a:solidFill>
                <a:latin typeface="Oswald" panose="00000500000000000000" pitchFamily="2" charset="0"/>
              </a:rPr>
              <a:t>Why I choose this topic</a:t>
            </a:r>
          </a:p>
        </p:txBody>
      </p:sp>
      <p:sp>
        <p:nvSpPr>
          <p:cNvPr id="38" name="Google Shape;678;p29">
            <a:extLst>
              <a:ext uri="{FF2B5EF4-FFF2-40B4-BE49-F238E27FC236}">
                <a16:creationId xmlns:a16="http://schemas.microsoft.com/office/drawing/2014/main" id="{87D15051-DE06-6B90-8A6C-58CBBBB86374}"/>
              </a:ext>
            </a:extLst>
          </p:cNvPr>
          <p:cNvSpPr txBox="1">
            <a:spLocks/>
          </p:cNvSpPr>
          <p:nvPr/>
        </p:nvSpPr>
        <p:spPr>
          <a:xfrm>
            <a:off x="4949440" y="220387"/>
            <a:ext cx="1098000" cy="389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a:solidFill>
                  <a:schemeClr val="accent2"/>
                </a:solidFill>
                <a:latin typeface="Oswald" panose="00000500000000000000" pitchFamily="2" charset="0"/>
              </a:rPr>
              <a:t>02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534075" y="84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674" name="Google Shape;674;p29"/>
          <p:cNvSpPr txBox="1">
            <a:spLocks noGrp="1"/>
          </p:cNvSpPr>
          <p:nvPr>
            <p:ph type="subTitle" idx="1"/>
          </p:nvPr>
        </p:nvSpPr>
        <p:spPr>
          <a:xfrm>
            <a:off x="4331509" y="1442835"/>
            <a:ext cx="1331593" cy="5645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Introduction</a:t>
            </a:r>
            <a:endParaRPr dirty="0">
              <a:solidFill>
                <a:schemeClr val="bg1"/>
              </a:solidFill>
            </a:endParaRPr>
          </a:p>
        </p:txBody>
      </p:sp>
      <p:sp>
        <p:nvSpPr>
          <p:cNvPr id="675" name="Google Shape;675;p29"/>
          <p:cNvSpPr txBox="1">
            <a:spLocks noGrp="1"/>
          </p:cNvSpPr>
          <p:nvPr>
            <p:ph type="title" idx="2"/>
          </p:nvPr>
        </p:nvSpPr>
        <p:spPr>
          <a:xfrm>
            <a:off x="4497838" y="109421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677" name="Google Shape;677;p29"/>
          <p:cNvSpPr txBox="1">
            <a:spLocks noGrp="1"/>
          </p:cNvSpPr>
          <p:nvPr>
            <p:ph type="subTitle" idx="4"/>
          </p:nvPr>
        </p:nvSpPr>
        <p:spPr>
          <a:xfrm>
            <a:off x="5693140" y="1522533"/>
            <a:ext cx="1582002" cy="6918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I choose this topic</a:t>
            </a:r>
            <a:endParaRPr dirty="0"/>
          </a:p>
        </p:txBody>
      </p:sp>
      <p:sp>
        <p:nvSpPr>
          <p:cNvPr id="678" name="Google Shape;678;p29"/>
          <p:cNvSpPr txBox="1">
            <a:spLocks noGrp="1"/>
          </p:cNvSpPr>
          <p:nvPr>
            <p:ph type="title" idx="5"/>
          </p:nvPr>
        </p:nvSpPr>
        <p:spPr>
          <a:xfrm>
            <a:off x="5949565" y="108108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80" name="Google Shape;680;p29"/>
          <p:cNvSpPr txBox="1">
            <a:spLocks noGrp="1"/>
          </p:cNvSpPr>
          <p:nvPr>
            <p:ph type="subTitle" idx="7"/>
          </p:nvPr>
        </p:nvSpPr>
        <p:spPr>
          <a:xfrm>
            <a:off x="7170882" y="1541666"/>
            <a:ext cx="1867263" cy="686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benefit of those charts</a:t>
            </a:r>
            <a:endParaRPr dirty="0"/>
          </a:p>
        </p:txBody>
      </p:sp>
      <p:sp>
        <p:nvSpPr>
          <p:cNvPr id="681" name="Google Shape;681;p29"/>
          <p:cNvSpPr txBox="1">
            <a:spLocks noGrp="1"/>
          </p:cNvSpPr>
          <p:nvPr>
            <p:ph type="title" idx="8"/>
          </p:nvPr>
        </p:nvSpPr>
        <p:spPr>
          <a:xfrm>
            <a:off x="7476655" y="109721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6" name="Google Shape;686;p29"/>
          <p:cNvSpPr txBox="1">
            <a:spLocks noGrp="1"/>
          </p:cNvSpPr>
          <p:nvPr>
            <p:ph type="subTitle" idx="16"/>
          </p:nvPr>
        </p:nvSpPr>
        <p:spPr>
          <a:xfrm>
            <a:off x="4300854" y="2792419"/>
            <a:ext cx="1771549"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dashboard</a:t>
            </a:r>
            <a:endParaRPr dirty="0"/>
          </a:p>
        </p:txBody>
      </p:sp>
      <p:sp>
        <p:nvSpPr>
          <p:cNvPr id="687" name="Google Shape;687;p29"/>
          <p:cNvSpPr txBox="1">
            <a:spLocks noGrp="1"/>
          </p:cNvSpPr>
          <p:nvPr>
            <p:ph type="title" idx="17"/>
          </p:nvPr>
        </p:nvSpPr>
        <p:spPr>
          <a:xfrm>
            <a:off x="4622982" y="238239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9" name="Google Shape;689;p29"/>
          <p:cNvSpPr txBox="1">
            <a:spLocks noGrp="1"/>
          </p:cNvSpPr>
          <p:nvPr>
            <p:ph type="subTitle" idx="19"/>
          </p:nvPr>
        </p:nvSpPr>
        <p:spPr>
          <a:xfrm>
            <a:off x="5697432" y="2752956"/>
            <a:ext cx="1708424"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690" name="Google Shape;690;p29"/>
          <p:cNvSpPr txBox="1">
            <a:spLocks noGrp="1"/>
          </p:cNvSpPr>
          <p:nvPr>
            <p:ph type="title" idx="20"/>
          </p:nvPr>
        </p:nvSpPr>
        <p:spPr>
          <a:xfrm>
            <a:off x="6002644" y="232580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 name="Google Shape;479;p27">
            <a:extLst>
              <a:ext uri="{FF2B5EF4-FFF2-40B4-BE49-F238E27FC236}">
                <a16:creationId xmlns:a16="http://schemas.microsoft.com/office/drawing/2014/main" id="{8CB44177-0150-A71D-DFC5-3E19B262DE82}"/>
              </a:ext>
            </a:extLst>
          </p:cNvPr>
          <p:cNvSpPr/>
          <p:nvPr/>
        </p:nvSpPr>
        <p:spPr>
          <a:xfrm>
            <a:off x="834866" y="269270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p27">
            <a:extLst>
              <a:ext uri="{FF2B5EF4-FFF2-40B4-BE49-F238E27FC236}">
                <a16:creationId xmlns:a16="http://schemas.microsoft.com/office/drawing/2014/main" id="{7C07511C-64A4-963E-75DD-3BAC4F381DD0}"/>
              </a:ext>
            </a:extLst>
          </p:cNvPr>
          <p:cNvSpPr/>
          <p:nvPr/>
        </p:nvSpPr>
        <p:spPr>
          <a:xfrm>
            <a:off x="1043917" y="286675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1;p27">
            <a:extLst>
              <a:ext uri="{FF2B5EF4-FFF2-40B4-BE49-F238E27FC236}">
                <a16:creationId xmlns:a16="http://schemas.microsoft.com/office/drawing/2014/main" id="{48535817-6F33-CDEB-0C26-2F31AF1EB44D}"/>
              </a:ext>
            </a:extLst>
          </p:cNvPr>
          <p:cNvSpPr/>
          <p:nvPr/>
        </p:nvSpPr>
        <p:spPr>
          <a:xfrm>
            <a:off x="1811820" y="348074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2;p27">
            <a:extLst>
              <a:ext uri="{FF2B5EF4-FFF2-40B4-BE49-F238E27FC236}">
                <a16:creationId xmlns:a16="http://schemas.microsoft.com/office/drawing/2014/main" id="{9E3CF1EE-B175-1DF7-19A2-6DCFB86CDDC7}"/>
              </a:ext>
            </a:extLst>
          </p:cNvPr>
          <p:cNvSpPr/>
          <p:nvPr/>
        </p:nvSpPr>
        <p:spPr>
          <a:xfrm>
            <a:off x="1811820" y="316938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3;p27">
            <a:extLst>
              <a:ext uri="{FF2B5EF4-FFF2-40B4-BE49-F238E27FC236}">
                <a16:creationId xmlns:a16="http://schemas.microsoft.com/office/drawing/2014/main" id="{C7953EC7-C3AA-43FB-B9BD-A282D6D9C238}"/>
              </a:ext>
            </a:extLst>
          </p:cNvPr>
          <p:cNvSpPr/>
          <p:nvPr/>
        </p:nvSpPr>
        <p:spPr>
          <a:xfrm>
            <a:off x="1811820" y="302593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4;p27">
            <a:extLst>
              <a:ext uri="{FF2B5EF4-FFF2-40B4-BE49-F238E27FC236}">
                <a16:creationId xmlns:a16="http://schemas.microsoft.com/office/drawing/2014/main" id="{889C0FD5-D2CC-1622-C034-3D77794C541D}"/>
              </a:ext>
            </a:extLst>
          </p:cNvPr>
          <p:cNvSpPr/>
          <p:nvPr/>
        </p:nvSpPr>
        <p:spPr>
          <a:xfrm>
            <a:off x="1811820" y="332507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5;p27">
            <a:extLst>
              <a:ext uri="{FF2B5EF4-FFF2-40B4-BE49-F238E27FC236}">
                <a16:creationId xmlns:a16="http://schemas.microsoft.com/office/drawing/2014/main" id="{76B0E630-3AF8-0710-9FB8-2118506FED96}"/>
              </a:ext>
            </a:extLst>
          </p:cNvPr>
          <p:cNvSpPr/>
          <p:nvPr/>
        </p:nvSpPr>
        <p:spPr>
          <a:xfrm>
            <a:off x="1295812" y="332507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6;p27">
            <a:extLst>
              <a:ext uri="{FF2B5EF4-FFF2-40B4-BE49-F238E27FC236}">
                <a16:creationId xmlns:a16="http://schemas.microsoft.com/office/drawing/2014/main" id="{3663CDFD-D351-DDD3-11EE-39D412F06ACD}"/>
              </a:ext>
            </a:extLst>
          </p:cNvPr>
          <p:cNvSpPr/>
          <p:nvPr/>
        </p:nvSpPr>
        <p:spPr>
          <a:xfrm>
            <a:off x="1811820" y="293235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7;p27">
            <a:extLst>
              <a:ext uri="{FF2B5EF4-FFF2-40B4-BE49-F238E27FC236}">
                <a16:creationId xmlns:a16="http://schemas.microsoft.com/office/drawing/2014/main" id="{17A3B7D9-94E2-BA24-01BE-D93CD1CE2631}"/>
              </a:ext>
            </a:extLst>
          </p:cNvPr>
          <p:cNvSpPr/>
          <p:nvPr/>
        </p:nvSpPr>
        <p:spPr>
          <a:xfrm>
            <a:off x="1295812" y="302593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8;p27">
            <a:extLst>
              <a:ext uri="{FF2B5EF4-FFF2-40B4-BE49-F238E27FC236}">
                <a16:creationId xmlns:a16="http://schemas.microsoft.com/office/drawing/2014/main" id="{6452D295-0689-7F85-3306-AF7CEDE29948}"/>
              </a:ext>
            </a:extLst>
          </p:cNvPr>
          <p:cNvSpPr/>
          <p:nvPr/>
        </p:nvSpPr>
        <p:spPr>
          <a:xfrm>
            <a:off x="1123495" y="316938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9;p27">
            <a:extLst>
              <a:ext uri="{FF2B5EF4-FFF2-40B4-BE49-F238E27FC236}">
                <a16:creationId xmlns:a16="http://schemas.microsoft.com/office/drawing/2014/main" id="{33658D45-FB3C-A589-785F-C0C177D3508A}"/>
              </a:ext>
            </a:extLst>
          </p:cNvPr>
          <p:cNvSpPr/>
          <p:nvPr/>
        </p:nvSpPr>
        <p:spPr>
          <a:xfrm>
            <a:off x="1295812" y="363643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0;p27">
            <a:extLst>
              <a:ext uri="{FF2B5EF4-FFF2-40B4-BE49-F238E27FC236}">
                <a16:creationId xmlns:a16="http://schemas.microsoft.com/office/drawing/2014/main" id="{7583C93E-9B83-2666-231C-251B91131B62}"/>
              </a:ext>
            </a:extLst>
          </p:cNvPr>
          <p:cNvSpPr/>
          <p:nvPr/>
        </p:nvSpPr>
        <p:spPr>
          <a:xfrm>
            <a:off x="1295812" y="348074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1;p27">
            <a:extLst>
              <a:ext uri="{FF2B5EF4-FFF2-40B4-BE49-F238E27FC236}">
                <a16:creationId xmlns:a16="http://schemas.microsoft.com/office/drawing/2014/main" id="{01B358C1-2560-68F0-5F59-AB7478E7C0C3}"/>
              </a:ext>
            </a:extLst>
          </p:cNvPr>
          <p:cNvSpPr/>
          <p:nvPr/>
        </p:nvSpPr>
        <p:spPr>
          <a:xfrm>
            <a:off x="1295812" y="293235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p27">
            <a:extLst>
              <a:ext uri="{FF2B5EF4-FFF2-40B4-BE49-F238E27FC236}">
                <a16:creationId xmlns:a16="http://schemas.microsoft.com/office/drawing/2014/main" id="{35FD4807-8CA2-3456-B9BC-41420102C38C}"/>
              </a:ext>
            </a:extLst>
          </p:cNvPr>
          <p:cNvSpPr/>
          <p:nvPr/>
        </p:nvSpPr>
        <p:spPr>
          <a:xfrm>
            <a:off x="2154671" y="293235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3;p27">
            <a:extLst>
              <a:ext uri="{FF2B5EF4-FFF2-40B4-BE49-F238E27FC236}">
                <a16:creationId xmlns:a16="http://schemas.microsoft.com/office/drawing/2014/main" id="{2AD51365-E738-C411-49E0-2408222158C8}"/>
              </a:ext>
            </a:extLst>
          </p:cNvPr>
          <p:cNvSpPr/>
          <p:nvPr/>
        </p:nvSpPr>
        <p:spPr>
          <a:xfrm>
            <a:off x="2154671" y="302593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4;p27">
            <a:extLst>
              <a:ext uri="{FF2B5EF4-FFF2-40B4-BE49-F238E27FC236}">
                <a16:creationId xmlns:a16="http://schemas.microsoft.com/office/drawing/2014/main" id="{BC8746C5-50AE-90BE-7CA3-6A61C08676DA}"/>
              </a:ext>
            </a:extLst>
          </p:cNvPr>
          <p:cNvSpPr/>
          <p:nvPr/>
        </p:nvSpPr>
        <p:spPr>
          <a:xfrm>
            <a:off x="2154671" y="316938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5;p27">
            <a:extLst>
              <a:ext uri="{FF2B5EF4-FFF2-40B4-BE49-F238E27FC236}">
                <a16:creationId xmlns:a16="http://schemas.microsoft.com/office/drawing/2014/main" id="{372B9324-9F47-9BA8-9AF0-AE6B3E12D2C9}"/>
              </a:ext>
            </a:extLst>
          </p:cNvPr>
          <p:cNvSpPr/>
          <p:nvPr/>
        </p:nvSpPr>
        <p:spPr>
          <a:xfrm>
            <a:off x="1983246"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6;p27">
            <a:extLst>
              <a:ext uri="{FF2B5EF4-FFF2-40B4-BE49-F238E27FC236}">
                <a16:creationId xmlns:a16="http://schemas.microsoft.com/office/drawing/2014/main" id="{17696070-3C8F-D64D-A330-E46E3816B194}"/>
              </a:ext>
            </a:extLst>
          </p:cNvPr>
          <p:cNvSpPr/>
          <p:nvPr/>
        </p:nvSpPr>
        <p:spPr>
          <a:xfrm>
            <a:off x="1983246" y="316938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7;p27">
            <a:extLst>
              <a:ext uri="{FF2B5EF4-FFF2-40B4-BE49-F238E27FC236}">
                <a16:creationId xmlns:a16="http://schemas.microsoft.com/office/drawing/2014/main" id="{EC372424-EE09-456A-EE06-776BCD748BE7}"/>
              </a:ext>
            </a:extLst>
          </p:cNvPr>
          <p:cNvSpPr/>
          <p:nvPr/>
        </p:nvSpPr>
        <p:spPr>
          <a:xfrm>
            <a:off x="1983246" y="332507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8;p27">
            <a:extLst>
              <a:ext uri="{FF2B5EF4-FFF2-40B4-BE49-F238E27FC236}">
                <a16:creationId xmlns:a16="http://schemas.microsoft.com/office/drawing/2014/main" id="{3134D17B-06F0-84F7-A45C-E955E1547425}"/>
              </a:ext>
            </a:extLst>
          </p:cNvPr>
          <p:cNvSpPr/>
          <p:nvPr/>
        </p:nvSpPr>
        <p:spPr>
          <a:xfrm>
            <a:off x="2154671" y="332507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9;p27">
            <a:extLst>
              <a:ext uri="{FF2B5EF4-FFF2-40B4-BE49-F238E27FC236}">
                <a16:creationId xmlns:a16="http://schemas.microsoft.com/office/drawing/2014/main" id="{EE557447-6B9D-8DB1-1B34-7FBAD3F3978F}"/>
              </a:ext>
            </a:extLst>
          </p:cNvPr>
          <p:cNvSpPr/>
          <p:nvPr/>
        </p:nvSpPr>
        <p:spPr>
          <a:xfrm>
            <a:off x="1983246"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27">
            <a:extLst>
              <a:ext uri="{FF2B5EF4-FFF2-40B4-BE49-F238E27FC236}">
                <a16:creationId xmlns:a16="http://schemas.microsoft.com/office/drawing/2014/main" id="{00910D4F-BDD0-2D09-6CD5-6F6F6ECC0F87}"/>
              </a:ext>
            </a:extLst>
          </p:cNvPr>
          <p:cNvSpPr/>
          <p:nvPr/>
        </p:nvSpPr>
        <p:spPr>
          <a:xfrm>
            <a:off x="1983246"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1;p27">
            <a:extLst>
              <a:ext uri="{FF2B5EF4-FFF2-40B4-BE49-F238E27FC236}">
                <a16:creationId xmlns:a16="http://schemas.microsoft.com/office/drawing/2014/main" id="{B9645C5A-0821-E64E-1694-71DA9F8DABE9}"/>
              </a:ext>
            </a:extLst>
          </p:cNvPr>
          <p:cNvSpPr/>
          <p:nvPr/>
        </p:nvSpPr>
        <p:spPr>
          <a:xfrm>
            <a:off x="2154671" y="348074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2;p27">
            <a:extLst>
              <a:ext uri="{FF2B5EF4-FFF2-40B4-BE49-F238E27FC236}">
                <a16:creationId xmlns:a16="http://schemas.microsoft.com/office/drawing/2014/main" id="{4A355AA3-2701-2E33-1114-35F5D1B6C145}"/>
              </a:ext>
            </a:extLst>
          </p:cNvPr>
          <p:cNvSpPr/>
          <p:nvPr/>
        </p:nvSpPr>
        <p:spPr>
          <a:xfrm>
            <a:off x="1811820" y="363643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3;p27">
            <a:extLst>
              <a:ext uri="{FF2B5EF4-FFF2-40B4-BE49-F238E27FC236}">
                <a16:creationId xmlns:a16="http://schemas.microsoft.com/office/drawing/2014/main" id="{05BC1DA5-663A-7DC4-72D3-C56A6EA30579}"/>
              </a:ext>
            </a:extLst>
          </p:cNvPr>
          <p:cNvSpPr/>
          <p:nvPr/>
        </p:nvSpPr>
        <p:spPr>
          <a:xfrm>
            <a:off x="1639529" y="348074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4;p27">
            <a:extLst>
              <a:ext uri="{FF2B5EF4-FFF2-40B4-BE49-F238E27FC236}">
                <a16:creationId xmlns:a16="http://schemas.microsoft.com/office/drawing/2014/main" id="{4D083740-052C-66C8-5073-D83C9BC88DDE}"/>
              </a:ext>
            </a:extLst>
          </p:cNvPr>
          <p:cNvSpPr/>
          <p:nvPr/>
        </p:nvSpPr>
        <p:spPr>
          <a:xfrm>
            <a:off x="1467238"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5;p27">
            <a:extLst>
              <a:ext uri="{FF2B5EF4-FFF2-40B4-BE49-F238E27FC236}">
                <a16:creationId xmlns:a16="http://schemas.microsoft.com/office/drawing/2014/main" id="{E1235FB9-E86B-C057-8600-0E4F49D47CFE}"/>
              </a:ext>
            </a:extLst>
          </p:cNvPr>
          <p:cNvSpPr/>
          <p:nvPr/>
        </p:nvSpPr>
        <p:spPr>
          <a:xfrm>
            <a:off x="1639529" y="363643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a:extLst>
              <a:ext uri="{FF2B5EF4-FFF2-40B4-BE49-F238E27FC236}">
                <a16:creationId xmlns:a16="http://schemas.microsoft.com/office/drawing/2014/main" id="{FA35CF57-1CA1-CB5A-AE95-8D10C58F738C}"/>
              </a:ext>
            </a:extLst>
          </p:cNvPr>
          <p:cNvSpPr/>
          <p:nvPr/>
        </p:nvSpPr>
        <p:spPr>
          <a:xfrm>
            <a:off x="1467238" y="363643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a:extLst>
              <a:ext uri="{FF2B5EF4-FFF2-40B4-BE49-F238E27FC236}">
                <a16:creationId xmlns:a16="http://schemas.microsoft.com/office/drawing/2014/main" id="{0CDD087E-9727-14E6-5703-7DB750A6DCC3}"/>
              </a:ext>
            </a:extLst>
          </p:cNvPr>
          <p:cNvSpPr/>
          <p:nvPr/>
        </p:nvSpPr>
        <p:spPr>
          <a:xfrm>
            <a:off x="1467238"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a:extLst>
              <a:ext uri="{FF2B5EF4-FFF2-40B4-BE49-F238E27FC236}">
                <a16:creationId xmlns:a16="http://schemas.microsoft.com/office/drawing/2014/main" id="{4C12DF86-8F2F-EDFE-85F4-4C8D840AE91D}"/>
              </a:ext>
            </a:extLst>
          </p:cNvPr>
          <p:cNvSpPr/>
          <p:nvPr/>
        </p:nvSpPr>
        <p:spPr>
          <a:xfrm>
            <a:off x="1467238"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9;p27">
            <a:extLst>
              <a:ext uri="{FF2B5EF4-FFF2-40B4-BE49-F238E27FC236}">
                <a16:creationId xmlns:a16="http://schemas.microsoft.com/office/drawing/2014/main" id="{08EE1ABF-BF12-62A8-89B7-9B4839EE99F8}"/>
              </a:ext>
            </a:extLst>
          </p:cNvPr>
          <p:cNvSpPr/>
          <p:nvPr/>
        </p:nvSpPr>
        <p:spPr>
          <a:xfrm>
            <a:off x="1467238" y="316938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27">
            <a:extLst>
              <a:ext uri="{FF2B5EF4-FFF2-40B4-BE49-F238E27FC236}">
                <a16:creationId xmlns:a16="http://schemas.microsoft.com/office/drawing/2014/main" id="{008847A3-7DBA-556D-8537-9D9DEE473042}"/>
              </a:ext>
            </a:extLst>
          </p:cNvPr>
          <p:cNvSpPr/>
          <p:nvPr/>
        </p:nvSpPr>
        <p:spPr>
          <a:xfrm>
            <a:off x="1467238" y="332507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1;p27">
            <a:extLst>
              <a:ext uri="{FF2B5EF4-FFF2-40B4-BE49-F238E27FC236}">
                <a16:creationId xmlns:a16="http://schemas.microsoft.com/office/drawing/2014/main" id="{6EAC3A64-AC39-7073-B3B9-56E7A9A99E5B}"/>
              </a:ext>
            </a:extLst>
          </p:cNvPr>
          <p:cNvSpPr/>
          <p:nvPr/>
        </p:nvSpPr>
        <p:spPr>
          <a:xfrm>
            <a:off x="1639529" y="293235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p27">
            <a:extLst>
              <a:ext uri="{FF2B5EF4-FFF2-40B4-BE49-F238E27FC236}">
                <a16:creationId xmlns:a16="http://schemas.microsoft.com/office/drawing/2014/main" id="{1E1236ED-2D09-D017-3D50-307B3F4D7FA9}"/>
              </a:ext>
            </a:extLst>
          </p:cNvPr>
          <p:cNvSpPr/>
          <p:nvPr/>
        </p:nvSpPr>
        <p:spPr>
          <a:xfrm>
            <a:off x="1639529" y="316938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3;p27">
            <a:extLst>
              <a:ext uri="{FF2B5EF4-FFF2-40B4-BE49-F238E27FC236}">
                <a16:creationId xmlns:a16="http://schemas.microsoft.com/office/drawing/2014/main" id="{9A5F1412-EA45-0AAA-AA84-55F119CD0401}"/>
              </a:ext>
            </a:extLst>
          </p:cNvPr>
          <p:cNvSpPr/>
          <p:nvPr/>
        </p:nvSpPr>
        <p:spPr>
          <a:xfrm>
            <a:off x="1639529" y="302593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4;p27">
            <a:extLst>
              <a:ext uri="{FF2B5EF4-FFF2-40B4-BE49-F238E27FC236}">
                <a16:creationId xmlns:a16="http://schemas.microsoft.com/office/drawing/2014/main" id="{C780B0F8-9590-A44A-E33E-01466ECFC733}"/>
              </a:ext>
            </a:extLst>
          </p:cNvPr>
          <p:cNvSpPr/>
          <p:nvPr/>
        </p:nvSpPr>
        <p:spPr>
          <a:xfrm>
            <a:off x="1639529" y="332507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p27">
            <a:extLst>
              <a:ext uri="{FF2B5EF4-FFF2-40B4-BE49-F238E27FC236}">
                <a16:creationId xmlns:a16="http://schemas.microsoft.com/office/drawing/2014/main" id="{42F4DB9C-4EED-C5CA-E9E2-60E383AF53CF}"/>
              </a:ext>
            </a:extLst>
          </p:cNvPr>
          <p:cNvSpPr/>
          <p:nvPr/>
        </p:nvSpPr>
        <p:spPr>
          <a:xfrm>
            <a:off x="1799575" y="385684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p27">
            <a:extLst>
              <a:ext uri="{FF2B5EF4-FFF2-40B4-BE49-F238E27FC236}">
                <a16:creationId xmlns:a16="http://schemas.microsoft.com/office/drawing/2014/main" id="{A9CE90CD-67C9-4ACB-B067-21ECB3D05552}"/>
              </a:ext>
            </a:extLst>
          </p:cNvPr>
          <p:cNvSpPr/>
          <p:nvPr/>
        </p:nvSpPr>
        <p:spPr>
          <a:xfrm>
            <a:off x="1123495" y="293235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p27">
            <a:extLst>
              <a:ext uri="{FF2B5EF4-FFF2-40B4-BE49-F238E27FC236}">
                <a16:creationId xmlns:a16="http://schemas.microsoft.com/office/drawing/2014/main" id="{8E1F3259-A9C0-7EEF-6058-F9D49235AB6C}"/>
              </a:ext>
            </a:extLst>
          </p:cNvPr>
          <p:cNvSpPr/>
          <p:nvPr/>
        </p:nvSpPr>
        <p:spPr>
          <a:xfrm>
            <a:off x="1123495"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p27">
            <a:extLst>
              <a:ext uri="{FF2B5EF4-FFF2-40B4-BE49-F238E27FC236}">
                <a16:creationId xmlns:a16="http://schemas.microsoft.com/office/drawing/2014/main" id="{FB58260F-91A8-4EF4-A637-F616E28CEC65}"/>
              </a:ext>
            </a:extLst>
          </p:cNvPr>
          <p:cNvSpPr/>
          <p:nvPr/>
        </p:nvSpPr>
        <p:spPr>
          <a:xfrm>
            <a:off x="1123495"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p27">
            <a:extLst>
              <a:ext uri="{FF2B5EF4-FFF2-40B4-BE49-F238E27FC236}">
                <a16:creationId xmlns:a16="http://schemas.microsoft.com/office/drawing/2014/main" id="{9CFD7836-5BEA-FECF-522F-5F33536E66CC}"/>
              </a:ext>
            </a:extLst>
          </p:cNvPr>
          <p:cNvSpPr/>
          <p:nvPr/>
        </p:nvSpPr>
        <p:spPr>
          <a:xfrm>
            <a:off x="1123495"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0;p27">
            <a:extLst>
              <a:ext uri="{FF2B5EF4-FFF2-40B4-BE49-F238E27FC236}">
                <a16:creationId xmlns:a16="http://schemas.microsoft.com/office/drawing/2014/main" id="{8BEA97AD-3162-F373-BA35-78E3ABEA02D7}"/>
              </a:ext>
            </a:extLst>
          </p:cNvPr>
          <p:cNvSpPr/>
          <p:nvPr/>
        </p:nvSpPr>
        <p:spPr>
          <a:xfrm>
            <a:off x="1123495" y="332507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27">
            <a:extLst>
              <a:ext uri="{FF2B5EF4-FFF2-40B4-BE49-F238E27FC236}">
                <a16:creationId xmlns:a16="http://schemas.microsoft.com/office/drawing/2014/main" id="{B969C0CD-72E1-73DD-C90C-4F4732477B65}"/>
              </a:ext>
            </a:extLst>
          </p:cNvPr>
          <p:cNvSpPr/>
          <p:nvPr/>
        </p:nvSpPr>
        <p:spPr>
          <a:xfrm>
            <a:off x="2326989"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27">
            <a:extLst>
              <a:ext uri="{FF2B5EF4-FFF2-40B4-BE49-F238E27FC236}">
                <a16:creationId xmlns:a16="http://schemas.microsoft.com/office/drawing/2014/main" id="{1BAF26AC-AC56-ECCF-B158-DBF0BEB4E477}"/>
              </a:ext>
            </a:extLst>
          </p:cNvPr>
          <p:cNvSpPr/>
          <p:nvPr/>
        </p:nvSpPr>
        <p:spPr>
          <a:xfrm>
            <a:off x="2326989" y="316938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27">
            <a:extLst>
              <a:ext uri="{FF2B5EF4-FFF2-40B4-BE49-F238E27FC236}">
                <a16:creationId xmlns:a16="http://schemas.microsoft.com/office/drawing/2014/main" id="{42772026-894C-AAA8-F47F-B4FC67B4AC78}"/>
              </a:ext>
            </a:extLst>
          </p:cNvPr>
          <p:cNvSpPr/>
          <p:nvPr/>
        </p:nvSpPr>
        <p:spPr>
          <a:xfrm>
            <a:off x="2326989" y="332507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4;p27">
            <a:extLst>
              <a:ext uri="{FF2B5EF4-FFF2-40B4-BE49-F238E27FC236}">
                <a16:creationId xmlns:a16="http://schemas.microsoft.com/office/drawing/2014/main" id="{3B3ADE55-7BE8-7222-2E44-432F5E098331}"/>
              </a:ext>
            </a:extLst>
          </p:cNvPr>
          <p:cNvSpPr/>
          <p:nvPr/>
        </p:nvSpPr>
        <p:spPr>
          <a:xfrm>
            <a:off x="2842997" y="293235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25;p27">
            <a:extLst>
              <a:ext uri="{FF2B5EF4-FFF2-40B4-BE49-F238E27FC236}">
                <a16:creationId xmlns:a16="http://schemas.microsoft.com/office/drawing/2014/main" id="{A5BA7789-74FC-C184-54E9-99DC8F750EB1}"/>
              </a:ext>
            </a:extLst>
          </p:cNvPr>
          <p:cNvSpPr/>
          <p:nvPr/>
        </p:nvSpPr>
        <p:spPr>
          <a:xfrm>
            <a:off x="2326989"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26;p27">
            <a:extLst>
              <a:ext uri="{FF2B5EF4-FFF2-40B4-BE49-F238E27FC236}">
                <a16:creationId xmlns:a16="http://schemas.microsoft.com/office/drawing/2014/main" id="{7624EBCE-9CBA-E61F-300B-A11568F5518F}"/>
              </a:ext>
            </a:extLst>
          </p:cNvPr>
          <p:cNvSpPr/>
          <p:nvPr/>
        </p:nvSpPr>
        <p:spPr>
          <a:xfrm>
            <a:off x="2326989"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27;p27">
            <a:extLst>
              <a:ext uri="{FF2B5EF4-FFF2-40B4-BE49-F238E27FC236}">
                <a16:creationId xmlns:a16="http://schemas.microsoft.com/office/drawing/2014/main" id="{58326133-2F06-4AA4-6C9C-84E3ABF43497}"/>
              </a:ext>
            </a:extLst>
          </p:cNvPr>
          <p:cNvSpPr/>
          <p:nvPr/>
        </p:nvSpPr>
        <p:spPr>
          <a:xfrm>
            <a:off x="2842997" y="363643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28;p27">
            <a:extLst>
              <a:ext uri="{FF2B5EF4-FFF2-40B4-BE49-F238E27FC236}">
                <a16:creationId xmlns:a16="http://schemas.microsoft.com/office/drawing/2014/main" id="{71E20A89-E18D-DB6F-FFCF-4C5E51706A6C}"/>
              </a:ext>
            </a:extLst>
          </p:cNvPr>
          <p:cNvSpPr/>
          <p:nvPr/>
        </p:nvSpPr>
        <p:spPr>
          <a:xfrm>
            <a:off x="2670706" y="293235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29;p27">
            <a:extLst>
              <a:ext uri="{FF2B5EF4-FFF2-40B4-BE49-F238E27FC236}">
                <a16:creationId xmlns:a16="http://schemas.microsoft.com/office/drawing/2014/main" id="{93B1DF9C-FDA6-91B6-7219-EAFD25B2BCF7}"/>
              </a:ext>
            </a:extLst>
          </p:cNvPr>
          <p:cNvSpPr/>
          <p:nvPr/>
        </p:nvSpPr>
        <p:spPr>
          <a:xfrm>
            <a:off x="2670706" y="316938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30;p27">
            <a:extLst>
              <a:ext uri="{FF2B5EF4-FFF2-40B4-BE49-F238E27FC236}">
                <a16:creationId xmlns:a16="http://schemas.microsoft.com/office/drawing/2014/main" id="{6D8B5519-891C-C822-7180-641038E5756A}"/>
              </a:ext>
            </a:extLst>
          </p:cNvPr>
          <p:cNvSpPr/>
          <p:nvPr/>
        </p:nvSpPr>
        <p:spPr>
          <a:xfrm>
            <a:off x="2670706" y="302593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31;p27">
            <a:extLst>
              <a:ext uri="{FF2B5EF4-FFF2-40B4-BE49-F238E27FC236}">
                <a16:creationId xmlns:a16="http://schemas.microsoft.com/office/drawing/2014/main" id="{BEDBD050-E7F9-E637-5AAA-4ED5938AE201}"/>
              </a:ext>
            </a:extLst>
          </p:cNvPr>
          <p:cNvSpPr/>
          <p:nvPr/>
        </p:nvSpPr>
        <p:spPr>
          <a:xfrm>
            <a:off x="2670706" y="332507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2;p27">
            <a:extLst>
              <a:ext uri="{FF2B5EF4-FFF2-40B4-BE49-F238E27FC236}">
                <a16:creationId xmlns:a16="http://schemas.microsoft.com/office/drawing/2014/main" id="{BB953AD8-C291-7A3C-3DDC-7C080C0939CD}"/>
              </a:ext>
            </a:extLst>
          </p:cNvPr>
          <p:cNvSpPr/>
          <p:nvPr/>
        </p:nvSpPr>
        <p:spPr>
          <a:xfrm>
            <a:off x="2670706" y="363643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3;p27">
            <a:extLst>
              <a:ext uri="{FF2B5EF4-FFF2-40B4-BE49-F238E27FC236}">
                <a16:creationId xmlns:a16="http://schemas.microsoft.com/office/drawing/2014/main" id="{E8371B72-9B35-1A1A-0F9A-7AC9FD746785}"/>
              </a:ext>
            </a:extLst>
          </p:cNvPr>
          <p:cNvSpPr/>
          <p:nvPr/>
        </p:nvSpPr>
        <p:spPr>
          <a:xfrm>
            <a:off x="2670706" y="348074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4;p27">
            <a:extLst>
              <a:ext uri="{FF2B5EF4-FFF2-40B4-BE49-F238E27FC236}">
                <a16:creationId xmlns:a16="http://schemas.microsoft.com/office/drawing/2014/main" id="{223495EA-4014-B6F5-6D96-33530676F093}"/>
              </a:ext>
            </a:extLst>
          </p:cNvPr>
          <p:cNvSpPr/>
          <p:nvPr/>
        </p:nvSpPr>
        <p:spPr>
          <a:xfrm>
            <a:off x="3014422"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35;p27">
            <a:extLst>
              <a:ext uri="{FF2B5EF4-FFF2-40B4-BE49-F238E27FC236}">
                <a16:creationId xmlns:a16="http://schemas.microsoft.com/office/drawing/2014/main" id="{EFB4CDB1-BE57-C900-E0EF-DEDE0A31F21A}"/>
              </a:ext>
            </a:extLst>
          </p:cNvPr>
          <p:cNvSpPr/>
          <p:nvPr/>
        </p:nvSpPr>
        <p:spPr>
          <a:xfrm>
            <a:off x="2842997" y="348074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36;p27">
            <a:extLst>
              <a:ext uri="{FF2B5EF4-FFF2-40B4-BE49-F238E27FC236}">
                <a16:creationId xmlns:a16="http://schemas.microsoft.com/office/drawing/2014/main" id="{A36AB639-E662-7CB2-6E21-B3DD7F4C42BF}"/>
              </a:ext>
            </a:extLst>
          </p:cNvPr>
          <p:cNvSpPr/>
          <p:nvPr/>
        </p:nvSpPr>
        <p:spPr>
          <a:xfrm>
            <a:off x="2499280" y="293235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37;p27">
            <a:extLst>
              <a:ext uri="{FF2B5EF4-FFF2-40B4-BE49-F238E27FC236}">
                <a16:creationId xmlns:a16="http://schemas.microsoft.com/office/drawing/2014/main" id="{1F0E59D7-D5A2-8648-ACCB-C0C32B146458}"/>
              </a:ext>
            </a:extLst>
          </p:cNvPr>
          <p:cNvSpPr/>
          <p:nvPr/>
        </p:nvSpPr>
        <p:spPr>
          <a:xfrm>
            <a:off x="2842997" y="316938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38;p27">
            <a:extLst>
              <a:ext uri="{FF2B5EF4-FFF2-40B4-BE49-F238E27FC236}">
                <a16:creationId xmlns:a16="http://schemas.microsoft.com/office/drawing/2014/main" id="{2ECC9E3F-0EA3-77FF-0964-656DD7C46F01}"/>
              </a:ext>
            </a:extLst>
          </p:cNvPr>
          <p:cNvSpPr/>
          <p:nvPr/>
        </p:nvSpPr>
        <p:spPr>
          <a:xfrm>
            <a:off x="2842997" y="302593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39;p27">
            <a:extLst>
              <a:ext uri="{FF2B5EF4-FFF2-40B4-BE49-F238E27FC236}">
                <a16:creationId xmlns:a16="http://schemas.microsoft.com/office/drawing/2014/main" id="{CACE9BD4-E608-95E7-A890-9272CB739E3A}"/>
              </a:ext>
            </a:extLst>
          </p:cNvPr>
          <p:cNvSpPr/>
          <p:nvPr/>
        </p:nvSpPr>
        <p:spPr>
          <a:xfrm>
            <a:off x="3014422"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0;p27">
            <a:extLst>
              <a:ext uri="{FF2B5EF4-FFF2-40B4-BE49-F238E27FC236}">
                <a16:creationId xmlns:a16="http://schemas.microsoft.com/office/drawing/2014/main" id="{02FC941D-FE34-35D1-5988-34678AA21EC1}"/>
              </a:ext>
            </a:extLst>
          </p:cNvPr>
          <p:cNvSpPr/>
          <p:nvPr/>
        </p:nvSpPr>
        <p:spPr>
          <a:xfrm>
            <a:off x="2842997" y="332507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1;p27">
            <a:extLst>
              <a:ext uri="{FF2B5EF4-FFF2-40B4-BE49-F238E27FC236}">
                <a16:creationId xmlns:a16="http://schemas.microsoft.com/office/drawing/2014/main" id="{F3CDE147-9BA4-599B-F04E-6AA994EF7FB2}"/>
              </a:ext>
            </a:extLst>
          </p:cNvPr>
          <p:cNvSpPr/>
          <p:nvPr/>
        </p:nvSpPr>
        <p:spPr>
          <a:xfrm>
            <a:off x="3014422"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2;p27">
            <a:extLst>
              <a:ext uri="{FF2B5EF4-FFF2-40B4-BE49-F238E27FC236}">
                <a16:creationId xmlns:a16="http://schemas.microsoft.com/office/drawing/2014/main" id="{FD7F15E7-CC8F-44C8-CE84-4DED733923A2}"/>
              </a:ext>
            </a:extLst>
          </p:cNvPr>
          <p:cNvSpPr/>
          <p:nvPr/>
        </p:nvSpPr>
        <p:spPr>
          <a:xfrm>
            <a:off x="2499280" y="332507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3;p27">
            <a:extLst>
              <a:ext uri="{FF2B5EF4-FFF2-40B4-BE49-F238E27FC236}">
                <a16:creationId xmlns:a16="http://schemas.microsoft.com/office/drawing/2014/main" id="{CE578010-A28A-D87F-9ABC-58F60138E475}"/>
              </a:ext>
            </a:extLst>
          </p:cNvPr>
          <p:cNvSpPr/>
          <p:nvPr/>
        </p:nvSpPr>
        <p:spPr>
          <a:xfrm>
            <a:off x="2499280" y="348074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4;p27">
            <a:extLst>
              <a:ext uri="{FF2B5EF4-FFF2-40B4-BE49-F238E27FC236}">
                <a16:creationId xmlns:a16="http://schemas.microsoft.com/office/drawing/2014/main" id="{E85313FC-7BEE-B1C3-E71E-B9CF0C516360}"/>
              </a:ext>
            </a:extLst>
          </p:cNvPr>
          <p:cNvSpPr/>
          <p:nvPr/>
        </p:nvSpPr>
        <p:spPr>
          <a:xfrm>
            <a:off x="2499280" y="302593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45;p27">
            <a:extLst>
              <a:ext uri="{FF2B5EF4-FFF2-40B4-BE49-F238E27FC236}">
                <a16:creationId xmlns:a16="http://schemas.microsoft.com/office/drawing/2014/main" id="{A35A33BE-74A9-B709-10DE-22C5B9A02C40}"/>
              </a:ext>
            </a:extLst>
          </p:cNvPr>
          <p:cNvSpPr/>
          <p:nvPr/>
        </p:nvSpPr>
        <p:spPr>
          <a:xfrm>
            <a:off x="2499280" y="316938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46;p27">
            <a:extLst>
              <a:ext uri="{FF2B5EF4-FFF2-40B4-BE49-F238E27FC236}">
                <a16:creationId xmlns:a16="http://schemas.microsoft.com/office/drawing/2014/main" id="{9095A325-5F22-0E0D-A953-D8D4205B4A33}"/>
              </a:ext>
            </a:extLst>
          </p:cNvPr>
          <p:cNvSpPr/>
          <p:nvPr/>
        </p:nvSpPr>
        <p:spPr>
          <a:xfrm>
            <a:off x="3170116" y="273733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47;p27">
            <a:extLst>
              <a:ext uri="{FF2B5EF4-FFF2-40B4-BE49-F238E27FC236}">
                <a16:creationId xmlns:a16="http://schemas.microsoft.com/office/drawing/2014/main" id="{B89B7CDE-0E9F-FD8A-EBEC-32583E2163C1}"/>
              </a:ext>
            </a:extLst>
          </p:cNvPr>
          <p:cNvSpPr/>
          <p:nvPr/>
        </p:nvSpPr>
        <p:spPr>
          <a:xfrm>
            <a:off x="3170116" y="273733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48;p27">
            <a:extLst>
              <a:ext uri="{FF2B5EF4-FFF2-40B4-BE49-F238E27FC236}">
                <a16:creationId xmlns:a16="http://schemas.microsoft.com/office/drawing/2014/main" id="{8DC1D320-8974-771F-DCC9-92F1549891F6}"/>
              </a:ext>
            </a:extLst>
          </p:cNvPr>
          <p:cNvSpPr/>
          <p:nvPr/>
        </p:nvSpPr>
        <p:spPr>
          <a:xfrm>
            <a:off x="3180604" y="274695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49;p27">
            <a:extLst>
              <a:ext uri="{FF2B5EF4-FFF2-40B4-BE49-F238E27FC236}">
                <a16:creationId xmlns:a16="http://schemas.microsoft.com/office/drawing/2014/main" id="{4B1A5CDB-2CC6-D6AB-0178-434FCFD19A88}"/>
              </a:ext>
            </a:extLst>
          </p:cNvPr>
          <p:cNvSpPr/>
          <p:nvPr/>
        </p:nvSpPr>
        <p:spPr>
          <a:xfrm>
            <a:off x="3180604" y="279241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0;p27">
            <a:extLst>
              <a:ext uri="{FF2B5EF4-FFF2-40B4-BE49-F238E27FC236}">
                <a16:creationId xmlns:a16="http://schemas.microsoft.com/office/drawing/2014/main" id="{D3FD1307-2785-9D73-B9A3-B36C3D8C43A2}"/>
              </a:ext>
            </a:extLst>
          </p:cNvPr>
          <p:cNvSpPr/>
          <p:nvPr/>
        </p:nvSpPr>
        <p:spPr>
          <a:xfrm>
            <a:off x="653622" y="266654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1;p27">
            <a:extLst>
              <a:ext uri="{FF2B5EF4-FFF2-40B4-BE49-F238E27FC236}">
                <a16:creationId xmlns:a16="http://schemas.microsoft.com/office/drawing/2014/main" id="{7C1E0428-B72E-BD15-39BA-87B2F09220C0}"/>
              </a:ext>
            </a:extLst>
          </p:cNvPr>
          <p:cNvSpPr/>
          <p:nvPr/>
        </p:nvSpPr>
        <p:spPr>
          <a:xfrm>
            <a:off x="771680" y="266654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2;p27">
            <a:extLst>
              <a:ext uri="{FF2B5EF4-FFF2-40B4-BE49-F238E27FC236}">
                <a16:creationId xmlns:a16="http://schemas.microsoft.com/office/drawing/2014/main" id="{BEA81107-C29C-A061-E551-4D93C5CEDCD1}"/>
              </a:ext>
            </a:extLst>
          </p:cNvPr>
          <p:cNvSpPr/>
          <p:nvPr/>
        </p:nvSpPr>
        <p:spPr>
          <a:xfrm>
            <a:off x="889707" y="266654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3;p27">
            <a:extLst>
              <a:ext uri="{FF2B5EF4-FFF2-40B4-BE49-F238E27FC236}">
                <a16:creationId xmlns:a16="http://schemas.microsoft.com/office/drawing/2014/main" id="{32EE393D-6FE2-F6F1-87E3-00B00C0EBC6B}"/>
              </a:ext>
            </a:extLst>
          </p:cNvPr>
          <p:cNvSpPr/>
          <p:nvPr/>
        </p:nvSpPr>
        <p:spPr>
          <a:xfrm>
            <a:off x="2166051" y="229214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4;p27">
            <a:extLst>
              <a:ext uri="{FF2B5EF4-FFF2-40B4-BE49-F238E27FC236}">
                <a16:creationId xmlns:a16="http://schemas.microsoft.com/office/drawing/2014/main" id="{BE5C3D04-5590-FA4A-D8DF-D86CC4ABCFF3}"/>
              </a:ext>
            </a:extLst>
          </p:cNvPr>
          <p:cNvSpPr/>
          <p:nvPr/>
        </p:nvSpPr>
        <p:spPr>
          <a:xfrm>
            <a:off x="2815020" y="229941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55;p27">
            <a:extLst>
              <a:ext uri="{FF2B5EF4-FFF2-40B4-BE49-F238E27FC236}">
                <a16:creationId xmlns:a16="http://schemas.microsoft.com/office/drawing/2014/main" id="{D41B7BC1-E777-E9E4-86FE-03343B29FAA2}"/>
              </a:ext>
            </a:extLst>
          </p:cNvPr>
          <p:cNvSpPr/>
          <p:nvPr/>
        </p:nvSpPr>
        <p:spPr>
          <a:xfrm>
            <a:off x="2942711" y="229941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56;p27">
            <a:extLst>
              <a:ext uri="{FF2B5EF4-FFF2-40B4-BE49-F238E27FC236}">
                <a16:creationId xmlns:a16="http://schemas.microsoft.com/office/drawing/2014/main" id="{9FF5AD0F-6B87-444D-FF94-2F1F71135B29}"/>
              </a:ext>
            </a:extLst>
          </p:cNvPr>
          <p:cNvSpPr/>
          <p:nvPr/>
        </p:nvSpPr>
        <p:spPr>
          <a:xfrm>
            <a:off x="2654082" y="248833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57;p27">
            <a:extLst>
              <a:ext uri="{FF2B5EF4-FFF2-40B4-BE49-F238E27FC236}">
                <a16:creationId xmlns:a16="http://schemas.microsoft.com/office/drawing/2014/main" id="{19A62B16-C6F5-F065-8189-9C234B062EFE}"/>
              </a:ext>
            </a:extLst>
          </p:cNvPr>
          <p:cNvSpPr/>
          <p:nvPr/>
        </p:nvSpPr>
        <p:spPr>
          <a:xfrm>
            <a:off x="3177982" y="255482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58;p27">
            <a:extLst>
              <a:ext uri="{FF2B5EF4-FFF2-40B4-BE49-F238E27FC236}">
                <a16:creationId xmlns:a16="http://schemas.microsoft.com/office/drawing/2014/main" id="{1797EDC0-A240-44FD-CA7F-91DE8CBD73A3}"/>
              </a:ext>
            </a:extLst>
          </p:cNvPr>
          <p:cNvSpPr/>
          <p:nvPr/>
        </p:nvSpPr>
        <p:spPr>
          <a:xfrm>
            <a:off x="3034559" y="255482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59;p27">
            <a:extLst>
              <a:ext uri="{FF2B5EF4-FFF2-40B4-BE49-F238E27FC236}">
                <a16:creationId xmlns:a16="http://schemas.microsoft.com/office/drawing/2014/main" id="{2725B217-5E9D-6762-E258-DD8ABCCD68E9}"/>
              </a:ext>
            </a:extLst>
          </p:cNvPr>
          <p:cNvSpPr/>
          <p:nvPr/>
        </p:nvSpPr>
        <p:spPr>
          <a:xfrm>
            <a:off x="2924357" y="208776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60;p27">
            <a:extLst>
              <a:ext uri="{FF2B5EF4-FFF2-40B4-BE49-F238E27FC236}">
                <a16:creationId xmlns:a16="http://schemas.microsoft.com/office/drawing/2014/main" id="{43C19E7F-5854-8CF9-8E02-074E095D107F}"/>
              </a:ext>
            </a:extLst>
          </p:cNvPr>
          <p:cNvSpPr/>
          <p:nvPr/>
        </p:nvSpPr>
        <p:spPr>
          <a:xfrm>
            <a:off x="0" y="101193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61;p27">
            <a:extLst>
              <a:ext uri="{FF2B5EF4-FFF2-40B4-BE49-F238E27FC236}">
                <a16:creationId xmlns:a16="http://schemas.microsoft.com/office/drawing/2014/main" id="{AAF5F014-A544-ADCB-4C77-5D28550EA011}"/>
              </a:ext>
            </a:extLst>
          </p:cNvPr>
          <p:cNvSpPr/>
          <p:nvPr/>
        </p:nvSpPr>
        <p:spPr>
          <a:xfrm>
            <a:off x="0" y="101193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62;p27">
            <a:extLst>
              <a:ext uri="{FF2B5EF4-FFF2-40B4-BE49-F238E27FC236}">
                <a16:creationId xmlns:a16="http://schemas.microsoft.com/office/drawing/2014/main" id="{8A991363-63F8-7779-E4FA-8DFA3E277F6D}"/>
              </a:ext>
            </a:extLst>
          </p:cNvPr>
          <p:cNvSpPr/>
          <p:nvPr/>
        </p:nvSpPr>
        <p:spPr>
          <a:xfrm>
            <a:off x="105855" y="136912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63;p27">
            <a:extLst>
              <a:ext uri="{FF2B5EF4-FFF2-40B4-BE49-F238E27FC236}">
                <a16:creationId xmlns:a16="http://schemas.microsoft.com/office/drawing/2014/main" id="{58431871-9B4A-DF74-FD60-9A9083B9B531}"/>
              </a:ext>
            </a:extLst>
          </p:cNvPr>
          <p:cNvSpPr/>
          <p:nvPr/>
        </p:nvSpPr>
        <p:spPr>
          <a:xfrm>
            <a:off x="176049" y="144240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64;p27">
            <a:extLst>
              <a:ext uri="{FF2B5EF4-FFF2-40B4-BE49-F238E27FC236}">
                <a16:creationId xmlns:a16="http://schemas.microsoft.com/office/drawing/2014/main" id="{76FB9E3D-7434-55E5-EF5D-1A486ABF7541}"/>
              </a:ext>
            </a:extLst>
          </p:cNvPr>
          <p:cNvSpPr/>
          <p:nvPr/>
        </p:nvSpPr>
        <p:spPr>
          <a:xfrm>
            <a:off x="378547" y="144240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65;p27">
            <a:extLst>
              <a:ext uri="{FF2B5EF4-FFF2-40B4-BE49-F238E27FC236}">
                <a16:creationId xmlns:a16="http://schemas.microsoft.com/office/drawing/2014/main" id="{294B70FB-322B-B99B-92C7-672B1A243D95}"/>
              </a:ext>
            </a:extLst>
          </p:cNvPr>
          <p:cNvSpPr/>
          <p:nvPr/>
        </p:nvSpPr>
        <p:spPr>
          <a:xfrm>
            <a:off x="281874" y="144240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66;p27">
            <a:extLst>
              <a:ext uri="{FF2B5EF4-FFF2-40B4-BE49-F238E27FC236}">
                <a16:creationId xmlns:a16="http://schemas.microsoft.com/office/drawing/2014/main" id="{4C949D8B-8BDF-092B-65C0-167D7B241BE7}"/>
              </a:ext>
            </a:extLst>
          </p:cNvPr>
          <p:cNvSpPr/>
          <p:nvPr/>
        </p:nvSpPr>
        <p:spPr>
          <a:xfrm>
            <a:off x="481322" y="155328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67;p27">
            <a:extLst>
              <a:ext uri="{FF2B5EF4-FFF2-40B4-BE49-F238E27FC236}">
                <a16:creationId xmlns:a16="http://schemas.microsoft.com/office/drawing/2014/main" id="{818ECEDA-5338-CA67-DB96-1143666D807F}"/>
              </a:ext>
            </a:extLst>
          </p:cNvPr>
          <p:cNvSpPr/>
          <p:nvPr/>
        </p:nvSpPr>
        <p:spPr>
          <a:xfrm>
            <a:off x="529159" y="155328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68;p27">
            <a:extLst>
              <a:ext uri="{FF2B5EF4-FFF2-40B4-BE49-F238E27FC236}">
                <a16:creationId xmlns:a16="http://schemas.microsoft.com/office/drawing/2014/main" id="{3A335FC6-19D5-1D94-2C35-E58E1BF4DD20}"/>
              </a:ext>
            </a:extLst>
          </p:cNvPr>
          <p:cNvSpPr/>
          <p:nvPr/>
        </p:nvSpPr>
        <p:spPr>
          <a:xfrm>
            <a:off x="597339" y="155328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69;p27">
            <a:extLst>
              <a:ext uri="{FF2B5EF4-FFF2-40B4-BE49-F238E27FC236}">
                <a16:creationId xmlns:a16="http://schemas.microsoft.com/office/drawing/2014/main" id="{704C9ECA-6811-41A6-CE10-1EE8801A7630}"/>
              </a:ext>
            </a:extLst>
          </p:cNvPr>
          <p:cNvSpPr/>
          <p:nvPr/>
        </p:nvSpPr>
        <p:spPr>
          <a:xfrm>
            <a:off x="204542" y="168660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70;p27">
            <a:extLst>
              <a:ext uri="{FF2B5EF4-FFF2-40B4-BE49-F238E27FC236}">
                <a16:creationId xmlns:a16="http://schemas.microsoft.com/office/drawing/2014/main" id="{DFA86CAF-653C-7B65-F710-D9AA022E0E3B}"/>
              </a:ext>
            </a:extLst>
          </p:cNvPr>
          <p:cNvSpPr/>
          <p:nvPr/>
        </p:nvSpPr>
        <p:spPr>
          <a:xfrm>
            <a:off x="2046395" y="168660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71;p27">
            <a:extLst>
              <a:ext uri="{FF2B5EF4-FFF2-40B4-BE49-F238E27FC236}">
                <a16:creationId xmlns:a16="http://schemas.microsoft.com/office/drawing/2014/main" id="{F492E321-95B2-6819-BC57-9ED2D515D612}"/>
              </a:ext>
            </a:extLst>
          </p:cNvPr>
          <p:cNvSpPr/>
          <p:nvPr/>
        </p:nvSpPr>
        <p:spPr>
          <a:xfrm>
            <a:off x="2254995" y="168660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72;p27">
            <a:extLst>
              <a:ext uri="{FF2B5EF4-FFF2-40B4-BE49-F238E27FC236}">
                <a16:creationId xmlns:a16="http://schemas.microsoft.com/office/drawing/2014/main" id="{9B430FE1-81E3-054F-7C7C-9FDE41DA93A8}"/>
              </a:ext>
            </a:extLst>
          </p:cNvPr>
          <p:cNvSpPr/>
          <p:nvPr/>
        </p:nvSpPr>
        <p:spPr>
          <a:xfrm>
            <a:off x="204542" y="182296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73;p27">
            <a:extLst>
              <a:ext uri="{FF2B5EF4-FFF2-40B4-BE49-F238E27FC236}">
                <a16:creationId xmlns:a16="http://schemas.microsoft.com/office/drawing/2014/main" id="{76099B03-B151-E098-D6AC-CA85193BF887}"/>
              </a:ext>
            </a:extLst>
          </p:cNvPr>
          <p:cNvSpPr/>
          <p:nvPr/>
        </p:nvSpPr>
        <p:spPr>
          <a:xfrm>
            <a:off x="1452110" y="182296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74;p27">
            <a:extLst>
              <a:ext uri="{FF2B5EF4-FFF2-40B4-BE49-F238E27FC236}">
                <a16:creationId xmlns:a16="http://schemas.microsoft.com/office/drawing/2014/main" id="{19038600-0743-9689-0C82-D42AC4FB0035}"/>
              </a:ext>
            </a:extLst>
          </p:cNvPr>
          <p:cNvSpPr/>
          <p:nvPr/>
        </p:nvSpPr>
        <p:spPr>
          <a:xfrm>
            <a:off x="1118345" y="190133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75;p27">
            <a:extLst>
              <a:ext uri="{FF2B5EF4-FFF2-40B4-BE49-F238E27FC236}">
                <a16:creationId xmlns:a16="http://schemas.microsoft.com/office/drawing/2014/main" id="{12298B41-482C-3BAA-E864-4B556F202D37}"/>
              </a:ext>
            </a:extLst>
          </p:cNvPr>
          <p:cNvSpPr/>
          <p:nvPr/>
        </p:nvSpPr>
        <p:spPr>
          <a:xfrm>
            <a:off x="939245" y="190133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76;p27">
            <a:extLst>
              <a:ext uri="{FF2B5EF4-FFF2-40B4-BE49-F238E27FC236}">
                <a16:creationId xmlns:a16="http://schemas.microsoft.com/office/drawing/2014/main" id="{655D65BA-9A28-A4E9-77F7-C71774184AE3}"/>
              </a:ext>
            </a:extLst>
          </p:cNvPr>
          <p:cNvSpPr/>
          <p:nvPr/>
        </p:nvSpPr>
        <p:spPr>
          <a:xfrm>
            <a:off x="747943" y="190133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77;p27">
            <a:extLst>
              <a:ext uri="{FF2B5EF4-FFF2-40B4-BE49-F238E27FC236}">
                <a16:creationId xmlns:a16="http://schemas.microsoft.com/office/drawing/2014/main" id="{BF497351-F9AD-4EEE-816F-6CA44605B8C2}"/>
              </a:ext>
            </a:extLst>
          </p:cNvPr>
          <p:cNvSpPr/>
          <p:nvPr/>
        </p:nvSpPr>
        <p:spPr>
          <a:xfrm>
            <a:off x="557647" y="190133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78;p27">
            <a:extLst>
              <a:ext uri="{FF2B5EF4-FFF2-40B4-BE49-F238E27FC236}">
                <a16:creationId xmlns:a16="http://schemas.microsoft.com/office/drawing/2014/main" id="{9B4266F0-4E24-452F-AFED-5C1CFCB610A3}"/>
              </a:ext>
            </a:extLst>
          </p:cNvPr>
          <p:cNvSpPr/>
          <p:nvPr/>
        </p:nvSpPr>
        <p:spPr>
          <a:xfrm>
            <a:off x="366345" y="190133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79;p27">
            <a:extLst>
              <a:ext uri="{FF2B5EF4-FFF2-40B4-BE49-F238E27FC236}">
                <a16:creationId xmlns:a16="http://schemas.microsoft.com/office/drawing/2014/main" id="{60124C28-A947-0BDE-320C-597EDAB8CEBD}"/>
              </a:ext>
            </a:extLst>
          </p:cNvPr>
          <p:cNvSpPr/>
          <p:nvPr/>
        </p:nvSpPr>
        <p:spPr>
          <a:xfrm>
            <a:off x="366345" y="199696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580;p27">
            <a:extLst>
              <a:ext uri="{FF2B5EF4-FFF2-40B4-BE49-F238E27FC236}">
                <a16:creationId xmlns:a16="http://schemas.microsoft.com/office/drawing/2014/main" id="{D453F75B-8EBD-3F2A-AF70-885795127A7F}"/>
              </a:ext>
            </a:extLst>
          </p:cNvPr>
          <p:cNvSpPr/>
          <p:nvPr/>
        </p:nvSpPr>
        <p:spPr>
          <a:xfrm>
            <a:off x="204542" y="190133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81;p27">
            <a:extLst>
              <a:ext uri="{FF2B5EF4-FFF2-40B4-BE49-F238E27FC236}">
                <a16:creationId xmlns:a16="http://schemas.microsoft.com/office/drawing/2014/main" id="{71967830-4E82-7EA8-72FB-6DD9164A4E73}"/>
              </a:ext>
            </a:extLst>
          </p:cNvPr>
          <p:cNvSpPr/>
          <p:nvPr/>
        </p:nvSpPr>
        <p:spPr>
          <a:xfrm>
            <a:off x="204542" y="199696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582;p27">
            <a:extLst>
              <a:ext uri="{FF2B5EF4-FFF2-40B4-BE49-F238E27FC236}">
                <a16:creationId xmlns:a16="http://schemas.microsoft.com/office/drawing/2014/main" id="{E58FA919-FE50-F2DC-54A0-5DD1D51A9F91}"/>
              </a:ext>
            </a:extLst>
          </p:cNvPr>
          <p:cNvSpPr/>
          <p:nvPr/>
        </p:nvSpPr>
        <p:spPr>
          <a:xfrm>
            <a:off x="204542" y="209263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83;p27">
            <a:extLst>
              <a:ext uri="{FF2B5EF4-FFF2-40B4-BE49-F238E27FC236}">
                <a16:creationId xmlns:a16="http://schemas.microsoft.com/office/drawing/2014/main" id="{8931700E-61D9-B3BD-240F-A189DF2D180E}"/>
              </a:ext>
            </a:extLst>
          </p:cNvPr>
          <p:cNvSpPr/>
          <p:nvPr/>
        </p:nvSpPr>
        <p:spPr>
          <a:xfrm>
            <a:off x="204542" y="218826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584;p27">
            <a:extLst>
              <a:ext uri="{FF2B5EF4-FFF2-40B4-BE49-F238E27FC236}">
                <a16:creationId xmlns:a16="http://schemas.microsoft.com/office/drawing/2014/main" id="{9168283D-4C18-5702-1AAC-1A5A3EBE4C0F}"/>
              </a:ext>
            </a:extLst>
          </p:cNvPr>
          <p:cNvSpPr/>
          <p:nvPr/>
        </p:nvSpPr>
        <p:spPr>
          <a:xfrm>
            <a:off x="2113539" y="199696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85;p27">
            <a:extLst>
              <a:ext uri="{FF2B5EF4-FFF2-40B4-BE49-F238E27FC236}">
                <a16:creationId xmlns:a16="http://schemas.microsoft.com/office/drawing/2014/main" id="{3F44430C-C800-2F06-C628-25AA7FD87F6E}"/>
              </a:ext>
            </a:extLst>
          </p:cNvPr>
          <p:cNvSpPr/>
          <p:nvPr/>
        </p:nvSpPr>
        <p:spPr>
          <a:xfrm>
            <a:off x="362288" y="209263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86;p27">
            <a:extLst>
              <a:ext uri="{FF2B5EF4-FFF2-40B4-BE49-F238E27FC236}">
                <a16:creationId xmlns:a16="http://schemas.microsoft.com/office/drawing/2014/main" id="{FAFBA684-ADDF-803B-7132-AF8D71631C50}"/>
              </a:ext>
            </a:extLst>
          </p:cNvPr>
          <p:cNvSpPr/>
          <p:nvPr/>
        </p:nvSpPr>
        <p:spPr>
          <a:xfrm>
            <a:off x="362288" y="219031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87;p27">
            <a:extLst>
              <a:ext uri="{FF2B5EF4-FFF2-40B4-BE49-F238E27FC236}">
                <a16:creationId xmlns:a16="http://schemas.microsoft.com/office/drawing/2014/main" id="{2C655312-58E9-1018-AD6B-60CF680361B1}"/>
              </a:ext>
            </a:extLst>
          </p:cNvPr>
          <p:cNvSpPr/>
          <p:nvPr/>
        </p:nvSpPr>
        <p:spPr>
          <a:xfrm>
            <a:off x="362288" y="228903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88;p27">
            <a:extLst>
              <a:ext uri="{FF2B5EF4-FFF2-40B4-BE49-F238E27FC236}">
                <a16:creationId xmlns:a16="http://schemas.microsoft.com/office/drawing/2014/main" id="{0E72EACF-2F0E-CAD4-C2AB-2903C2703441}"/>
              </a:ext>
            </a:extLst>
          </p:cNvPr>
          <p:cNvSpPr/>
          <p:nvPr/>
        </p:nvSpPr>
        <p:spPr>
          <a:xfrm>
            <a:off x="362288" y="238671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89;p27">
            <a:extLst>
              <a:ext uri="{FF2B5EF4-FFF2-40B4-BE49-F238E27FC236}">
                <a16:creationId xmlns:a16="http://schemas.microsoft.com/office/drawing/2014/main" id="{0C9E9415-41A8-3936-F160-CDFF1140189B}"/>
              </a:ext>
            </a:extLst>
          </p:cNvPr>
          <p:cNvSpPr/>
          <p:nvPr/>
        </p:nvSpPr>
        <p:spPr>
          <a:xfrm>
            <a:off x="1118345" y="238671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590;p27">
            <a:extLst>
              <a:ext uri="{FF2B5EF4-FFF2-40B4-BE49-F238E27FC236}">
                <a16:creationId xmlns:a16="http://schemas.microsoft.com/office/drawing/2014/main" id="{4D9D7850-DAC8-1225-5243-D2F43E319057}"/>
              </a:ext>
            </a:extLst>
          </p:cNvPr>
          <p:cNvSpPr/>
          <p:nvPr/>
        </p:nvSpPr>
        <p:spPr>
          <a:xfrm>
            <a:off x="1668855" y="228903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91;p27">
            <a:extLst>
              <a:ext uri="{FF2B5EF4-FFF2-40B4-BE49-F238E27FC236}">
                <a16:creationId xmlns:a16="http://schemas.microsoft.com/office/drawing/2014/main" id="{089EA7D1-44D3-AB96-BCF5-AC0C817868F1}"/>
              </a:ext>
            </a:extLst>
          </p:cNvPr>
          <p:cNvSpPr/>
          <p:nvPr/>
        </p:nvSpPr>
        <p:spPr>
          <a:xfrm>
            <a:off x="1896794" y="218826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92;p27">
            <a:extLst>
              <a:ext uri="{FF2B5EF4-FFF2-40B4-BE49-F238E27FC236}">
                <a16:creationId xmlns:a16="http://schemas.microsoft.com/office/drawing/2014/main" id="{B9040759-FB30-E173-E80D-B614DDC7931A}"/>
              </a:ext>
            </a:extLst>
          </p:cNvPr>
          <p:cNvSpPr/>
          <p:nvPr/>
        </p:nvSpPr>
        <p:spPr>
          <a:xfrm>
            <a:off x="2609482" y="127523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93;p27">
            <a:extLst>
              <a:ext uri="{FF2B5EF4-FFF2-40B4-BE49-F238E27FC236}">
                <a16:creationId xmlns:a16="http://schemas.microsoft.com/office/drawing/2014/main" id="{F91BA511-3BB2-CB40-3102-F11CBD69602D}"/>
              </a:ext>
            </a:extLst>
          </p:cNvPr>
          <p:cNvSpPr/>
          <p:nvPr/>
        </p:nvSpPr>
        <p:spPr>
          <a:xfrm>
            <a:off x="2609482" y="127523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94;p27">
            <a:extLst>
              <a:ext uri="{FF2B5EF4-FFF2-40B4-BE49-F238E27FC236}">
                <a16:creationId xmlns:a16="http://schemas.microsoft.com/office/drawing/2014/main" id="{4C10D2F6-737C-C1E7-D42B-DBBB695C0869}"/>
              </a:ext>
            </a:extLst>
          </p:cNvPr>
          <p:cNvSpPr/>
          <p:nvPr/>
        </p:nvSpPr>
        <p:spPr>
          <a:xfrm>
            <a:off x="2669840" y="147991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95;p27">
            <a:extLst>
              <a:ext uri="{FF2B5EF4-FFF2-40B4-BE49-F238E27FC236}">
                <a16:creationId xmlns:a16="http://schemas.microsoft.com/office/drawing/2014/main" id="{2A0CABEE-E900-20E0-4CDA-077E4E680EBE}"/>
              </a:ext>
            </a:extLst>
          </p:cNvPr>
          <p:cNvSpPr/>
          <p:nvPr/>
        </p:nvSpPr>
        <p:spPr>
          <a:xfrm>
            <a:off x="2912978" y="132770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96;p27">
            <a:extLst>
              <a:ext uri="{FF2B5EF4-FFF2-40B4-BE49-F238E27FC236}">
                <a16:creationId xmlns:a16="http://schemas.microsoft.com/office/drawing/2014/main" id="{A576FF6B-E24A-FEAC-686F-7DBD0ECDC772}"/>
              </a:ext>
            </a:extLst>
          </p:cNvPr>
          <p:cNvSpPr/>
          <p:nvPr/>
        </p:nvSpPr>
        <p:spPr>
          <a:xfrm>
            <a:off x="2717928" y="165306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97;p27">
            <a:extLst>
              <a:ext uri="{FF2B5EF4-FFF2-40B4-BE49-F238E27FC236}">
                <a16:creationId xmlns:a16="http://schemas.microsoft.com/office/drawing/2014/main" id="{7D82BC9C-9E17-52E3-F59B-5F41157BF969}"/>
              </a:ext>
            </a:extLst>
          </p:cNvPr>
          <p:cNvSpPr/>
          <p:nvPr/>
        </p:nvSpPr>
        <p:spPr>
          <a:xfrm>
            <a:off x="3469233" y="165306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98;p27">
            <a:extLst>
              <a:ext uri="{FF2B5EF4-FFF2-40B4-BE49-F238E27FC236}">
                <a16:creationId xmlns:a16="http://schemas.microsoft.com/office/drawing/2014/main" id="{77FF823E-DF84-A3B7-7CFE-0F59C4B26087}"/>
              </a:ext>
            </a:extLst>
          </p:cNvPr>
          <p:cNvSpPr/>
          <p:nvPr/>
        </p:nvSpPr>
        <p:spPr>
          <a:xfrm>
            <a:off x="3563703" y="165306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99;p27">
            <a:extLst>
              <a:ext uri="{FF2B5EF4-FFF2-40B4-BE49-F238E27FC236}">
                <a16:creationId xmlns:a16="http://schemas.microsoft.com/office/drawing/2014/main" id="{04F30041-DAB9-840D-DDA6-FAA0715CAA23}"/>
              </a:ext>
            </a:extLst>
          </p:cNvPr>
          <p:cNvSpPr/>
          <p:nvPr/>
        </p:nvSpPr>
        <p:spPr>
          <a:xfrm>
            <a:off x="2717928" y="173091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600;p27">
            <a:extLst>
              <a:ext uri="{FF2B5EF4-FFF2-40B4-BE49-F238E27FC236}">
                <a16:creationId xmlns:a16="http://schemas.microsoft.com/office/drawing/2014/main" id="{4B020B39-5B02-7BB7-299A-FB5ED8B4DD93}"/>
              </a:ext>
            </a:extLst>
          </p:cNvPr>
          <p:cNvSpPr/>
          <p:nvPr/>
        </p:nvSpPr>
        <p:spPr>
          <a:xfrm>
            <a:off x="3129869" y="173091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601;p27">
            <a:extLst>
              <a:ext uri="{FF2B5EF4-FFF2-40B4-BE49-F238E27FC236}">
                <a16:creationId xmlns:a16="http://schemas.microsoft.com/office/drawing/2014/main" id="{5E885406-7106-6F95-769E-48D201D0D18B}"/>
              </a:ext>
            </a:extLst>
          </p:cNvPr>
          <p:cNvSpPr/>
          <p:nvPr/>
        </p:nvSpPr>
        <p:spPr>
          <a:xfrm>
            <a:off x="3171873" y="177551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02;p27">
            <a:extLst>
              <a:ext uri="{FF2B5EF4-FFF2-40B4-BE49-F238E27FC236}">
                <a16:creationId xmlns:a16="http://schemas.microsoft.com/office/drawing/2014/main" id="{7942DA89-D3B1-633E-813E-081279F4618B}"/>
              </a:ext>
            </a:extLst>
          </p:cNvPr>
          <p:cNvSpPr/>
          <p:nvPr/>
        </p:nvSpPr>
        <p:spPr>
          <a:xfrm>
            <a:off x="3129869" y="177551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03;p27">
            <a:extLst>
              <a:ext uri="{FF2B5EF4-FFF2-40B4-BE49-F238E27FC236}">
                <a16:creationId xmlns:a16="http://schemas.microsoft.com/office/drawing/2014/main" id="{74DEFEF7-87EC-02FA-E3A1-980C11015C1E}"/>
              </a:ext>
            </a:extLst>
          </p:cNvPr>
          <p:cNvSpPr/>
          <p:nvPr/>
        </p:nvSpPr>
        <p:spPr>
          <a:xfrm>
            <a:off x="3029289" y="177551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4;p27">
            <a:extLst>
              <a:ext uri="{FF2B5EF4-FFF2-40B4-BE49-F238E27FC236}">
                <a16:creationId xmlns:a16="http://schemas.microsoft.com/office/drawing/2014/main" id="{3BF47E96-7572-E705-771A-5C7E3DA5E5C5}"/>
              </a:ext>
            </a:extLst>
          </p:cNvPr>
          <p:cNvSpPr/>
          <p:nvPr/>
        </p:nvSpPr>
        <p:spPr>
          <a:xfrm>
            <a:off x="2919978" y="177551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5;p27">
            <a:extLst>
              <a:ext uri="{FF2B5EF4-FFF2-40B4-BE49-F238E27FC236}">
                <a16:creationId xmlns:a16="http://schemas.microsoft.com/office/drawing/2014/main" id="{A9809E6B-C7B8-EE51-5408-4893FC26385D}"/>
              </a:ext>
            </a:extLst>
          </p:cNvPr>
          <p:cNvSpPr/>
          <p:nvPr/>
        </p:nvSpPr>
        <p:spPr>
          <a:xfrm>
            <a:off x="2810641" y="177551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6;p27">
            <a:extLst>
              <a:ext uri="{FF2B5EF4-FFF2-40B4-BE49-F238E27FC236}">
                <a16:creationId xmlns:a16="http://schemas.microsoft.com/office/drawing/2014/main" id="{27D79C75-6885-2DBD-FCF7-61E5A49F9DD3}"/>
              </a:ext>
            </a:extLst>
          </p:cNvPr>
          <p:cNvSpPr/>
          <p:nvPr/>
        </p:nvSpPr>
        <p:spPr>
          <a:xfrm>
            <a:off x="2810641" y="183062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7;p27">
            <a:extLst>
              <a:ext uri="{FF2B5EF4-FFF2-40B4-BE49-F238E27FC236}">
                <a16:creationId xmlns:a16="http://schemas.microsoft.com/office/drawing/2014/main" id="{E60B49A3-A852-8188-FE75-95308BCB5F7D}"/>
              </a:ext>
            </a:extLst>
          </p:cNvPr>
          <p:cNvSpPr/>
          <p:nvPr/>
        </p:nvSpPr>
        <p:spPr>
          <a:xfrm>
            <a:off x="2717928" y="177551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8;p27">
            <a:extLst>
              <a:ext uri="{FF2B5EF4-FFF2-40B4-BE49-F238E27FC236}">
                <a16:creationId xmlns:a16="http://schemas.microsoft.com/office/drawing/2014/main" id="{28C182BB-DE2C-F759-D824-4A068690C7E9}"/>
              </a:ext>
            </a:extLst>
          </p:cNvPr>
          <p:cNvSpPr/>
          <p:nvPr/>
        </p:nvSpPr>
        <p:spPr>
          <a:xfrm>
            <a:off x="2717928" y="183062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9;p27">
            <a:extLst>
              <a:ext uri="{FF2B5EF4-FFF2-40B4-BE49-F238E27FC236}">
                <a16:creationId xmlns:a16="http://schemas.microsoft.com/office/drawing/2014/main" id="{CF9662DD-95E7-FB04-1F5E-4A1CBE646529}"/>
              </a:ext>
            </a:extLst>
          </p:cNvPr>
          <p:cNvSpPr/>
          <p:nvPr/>
        </p:nvSpPr>
        <p:spPr>
          <a:xfrm>
            <a:off x="2717928" y="188485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10;p27">
            <a:extLst>
              <a:ext uri="{FF2B5EF4-FFF2-40B4-BE49-F238E27FC236}">
                <a16:creationId xmlns:a16="http://schemas.microsoft.com/office/drawing/2014/main" id="{FF75336F-CA94-16C3-17B4-713353B90519}"/>
              </a:ext>
            </a:extLst>
          </p:cNvPr>
          <p:cNvSpPr/>
          <p:nvPr/>
        </p:nvSpPr>
        <p:spPr>
          <a:xfrm>
            <a:off x="2717928" y="193996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11;p27">
            <a:extLst>
              <a:ext uri="{FF2B5EF4-FFF2-40B4-BE49-F238E27FC236}">
                <a16:creationId xmlns:a16="http://schemas.microsoft.com/office/drawing/2014/main" id="{A78E02B6-30CF-A74F-FA42-9777D6741689}"/>
              </a:ext>
            </a:extLst>
          </p:cNvPr>
          <p:cNvSpPr/>
          <p:nvPr/>
        </p:nvSpPr>
        <p:spPr>
          <a:xfrm>
            <a:off x="3507724" y="183062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12;p27">
            <a:extLst>
              <a:ext uri="{FF2B5EF4-FFF2-40B4-BE49-F238E27FC236}">
                <a16:creationId xmlns:a16="http://schemas.microsoft.com/office/drawing/2014/main" id="{C57B9431-37C6-F73D-2A4F-F7B55B90EAC3}"/>
              </a:ext>
            </a:extLst>
          </p:cNvPr>
          <p:cNvSpPr/>
          <p:nvPr/>
        </p:nvSpPr>
        <p:spPr>
          <a:xfrm>
            <a:off x="2808019" y="188485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13;p27">
            <a:extLst>
              <a:ext uri="{FF2B5EF4-FFF2-40B4-BE49-F238E27FC236}">
                <a16:creationId xmlns:a16="http://schemas.microsoft.com/office/drawing/2014/main" id="{A4935A1D-5C60-1DFC-7D2C-E851521C809E}"/>
              </a:ext>
            </a:extLst>
          </p:cNvPr>
          <p:cNvSpPr/>
          <p:nvPr/>
        </p:nvSpPr>
        <p:spPr>
          <a:xfrm>
            <a:off x="3171873" y="205279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14;p27">
            <a:extLst>
              <a:ext uri="{FF2B5EF4-FFF2-40B4-BE49-F238E27FC236}">
                <a16:creationId xmlns:a16="http://schemas.microsoft.com/office/drawing/2014/main" id="{443C3C06-C9BA-6894-944B-A94EDED2A800}"/>
              </a:ext>
            </a:extLst>
          </p:cNvPr>
          <p:cNvSpPr/>
          <p:nvPr/>
        </p:nvSpPr>
        <p:spPr>
          <a:xfrm>
            <a:off x="3253207" y="199681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15;p27">
            <a:extLst>
              <a:ext uri="{FF2B5EF4-FFF2-40B4-BE49-F238E27FC236}">
                <a16:creationId xmlns:a16="http://schemas.microsoft.com/office/drawing/2014/main" id="{175280D8-5B44-F1E3-1C8A-062C86B0AF37}"/>
              </a:ext>
            </a:extLst>
          </p:cNvPr>
          <p:cNvSpPr/>
          <p:nvPr/>
        </p:nvSpPr>
        <p:spPr>
          <a:xfrm>
            <a:off x="3383520" y="193996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16;p27">
            <a:extLst>
              <a:ext uri="{FF2B5EF4-FFF2-40B4-BE49-F238E27FC236}">
                <a16:creationId xmlns:a16="http://schemas.microsoft.com/office/drawing/2014/main" id="{B7416955-7C82-D27E-A0F4-E2BC5FCCF537}"/>
              </a:ext>
            </a:extLst>
          </p:cNvPr>
          <p:cNvSpPr/>
          <p:nvPr/>
        </p:nvSpPr>
        <p:spPr>
          <a:xfrm>
            <a:off x="2717928" y="157697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17;p27">
            <a:extLst>
              <a:ext uri="{FF2B5EF4-FFF2-40B4-BE49-F238E27FC236}">
                <a16:creationId xmlns:a16="http://schemas.microsoft.com/office/drawing/2014/main" id="{8ED774FC-E6F7-E4F6-9BC7-A28AB471CD97}"/>
              </a:ext>
            </a:extLst>
          </p:cNvPr>
          <p:cNvSpPr/>
          <p:nvPr/>
        </p:nvSpPr>
        <p:spPr>
          <a:xfrm>
            <a:off x="2717928" y="218572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18;p27">
            <a:extLst>
              <a:ext uri="{FF2B5EF4-FFF2-40B4-BE49-F238E27FC236}">
                <a16:creationId xmlns:a16="http://schemas.microsoft.com/office/drawing/2014/main" id="{01C37C8C-F53E-2AA5-4EB6-3447F6F292DA}"/>
              </a:ext>
            </a:extLst>
          </p:cNvPr>
          <p:cNvSpPr/>
          <p:nvPr/>
        </p:nvSpPr>
        <p:spPr>
          <a:xfrm>
            <a:off x="2717928" y="225305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19;p27">
            <a:extLst>
              <a:ext uri="{FF2B5EF4-FFF2-40B4-BE49-F238E27FC236}">
                <a16:creationId xmlns:a16="http://schemas.microsoft.com/office/drawing/2014/main" id="{176ECFB9-D127-3996-C8D5-9CFA0E64C98E}"/>
              </a:ext>
            </a:extLst>
          </p:cNvPr>
          <p:cNvSpPr/>
          <p:nvPr/>
        </p:nvSpPr>
        <p:spPr>
          <a:xfrm>
            <a:off x="2717928" y="232041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20;p27">
            <a:extLst>
              <a:ext uri="{FF2B5EF4-FFF2-40B4-BE49-F238E27FC236}">
                <a16:creationId xmlns:a16="http://schemas.microsoft.com/office/drawing/2014/main" id="{E5AEEB59-F720-EDFF-A031-72C043E116D0}"/>
              </a:ext>
            </a:extLst>
          </p:cNvPr>
          <p:cNvSpPr/>
          <p:nvPr/>
        </p:nvSpPr>
        <p:spPr>
          <a:xfrm>
            <a:off x="2717928" y="272273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21;p27">
            <a:extLst>
              <a:ext uri="{FF2B5EF4-FFF2-40B4-BE49-F238E27FC236}">
                <a16:creationId xmlns:a16="http://schemas.microsoft.com/office/drawing/2014/main" id="{B8FD3F90-4C08-249F-76E9-6B8E7ED790E5}"/>
              </a:ext>
            </a:extLst>
          </p:cNvPr>
          <p:cNvSpPr/>
          <p:nvPr/>
        </p:nvSpPr>
        <p:spPr>
          <a:xfrm>
            <a:off x="3199850" y="210787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22;p27">
            <a:extLst>
              <a:ext uri="{FF2B5EF4-FFF2-40B4-BE49-F238E27FC236}">
                <a16:creationId xmlns:a16="http://schemas.microsoft.com/office/drawing/2014/main" id="{4BB9615B-4EAA-D974-6406-21F79E61F526}"/>
              </a:ext>
            </a:extLst>
          </p:cNvPr>
          <p:cNvSpPr/>
          <p:nvPr/>
        </p:nvSpPr>
        <p:spPr>
          <a:xfrm>
            <a:off x="3408875" y="210787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23;p27">
            <a:extLst>
              <a:ext uri="{FF2B5EF4-FFF2-40B4-BE49-F238E27FC236}">
                <a16:creationId xmlns:a16="http://schemas.microsoft.com/office/drawing/2014/main" id="{3D1C6909-28FB-9922-5913-9F948FB3AED1}"/>
              </a:ext>
            </a:extLst>
          </p:cNvPr>
          <p:cNvSpPr/>
          <p:nvPr/>
        </p:nvSpPr>
        <p:spPr>
          <a:xfrm>
            <a:off x="3408875" y="218572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24;p27">
            <a:extLst>
              <a:ext uri="{FF2B5EF4-FFF2-40B4-BE49-F238E27FC236}">
                <a16:creationId xmlns:a16="http://schemas.microsoft.com/office/drawing/2014/main" id="{258C3F25-B996-BB55-4522-6D679190520A}"/>
              </a:ext>
            </a:extLst>
          </p:cNvPr>
          <p:cNvSpPr/>
          <p:nvPr/>
        </p:nvSpPr>
        <p:spPr>
          <a:xfrm>
            <a:off x="2717928"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25;p27">
            <a:extLst>
              <a:ext uri="{FF2B5EF4-FFF2-40B4-BE49-F238E27FC236}">
                <a16:creationId xmlns:a16="http://schemas.microsoft.com/office/drawing/2014/main" id="{536E4F29-ABA1-D79E-B9BE-0FF033D954DA}"/>
              </a:ext>
            </a:extLst>
          </p:cNvPr>
          <p:cNvSpPr/>
          <p:nvPr/>
        </p:nvSpPr>
        <p:spPr>
          <a:xfrm>
            <a:off x="2717928" y="287580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26;p27">
            <a:extLst>
              <a:ext uri="{FF2B5EF4-FFF2-40B4-BE49-F238E27FC236}">
                <a16:creationId xmlns:a16="http://schemas.microsoft.com/office/drawing/2014/main" id="{BE5177B8-5F07-9217-A48E-F3BF714B2BE4}"/>
              </a:ext>
            </a:extLst>
          </p:cNvPr>
          <p:cNvSpPr/>
          <p:nvPr/>
        </p:nvSpPr>
        <p:spPr>
          <a:xfrm>
            <a:off x="2819399" y="287580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27;p27">
            <a:extLst>
              <a:ext uri="{FF2B5EF4-FFF2-40B4-BE49-F238E27FC236}">
                <a16:creationId xmlns:a16="http://schemas.microsoft.com/office/drawing/2014/main" id="{7BFC1905-CA90-F79F-1FA0-70AEBAAC2F66}"/>
              </a:ext>
            </a:extLst>
          </p:cNvPr>
          <p:cNvSpPr/>
          <p:nvPr/>
        </p:nvSpPr>
        <p:spPr>
          <a:xfrm>
            <a:off x="2842131" y="282507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28;p27">
            <a:extLst>
              <a:ext uri="{FF2B5EF4-FFF2-40B4-BE49-F238E27FC236}">
                <a16:creationId xmlns:a16="http://schemas.microsoft.com/office/drawing/2014/main" id="{821A5D55-C9A9-0698-FDFA-51C1461DC89E}"/>
              </a:ext>
            </a:extLst>
          </p:cNvPr>
          <p:cNvSpPr/>
          <p:nvPr/>
        </p:nvSpPr>
        <p:spPr>
          <a:xfrm>
            <a:off x="2965444" y="282507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29;p27">
            <a:extLst>
              <a:ext uri="{FF2B5EF4-FFF2-40B4-BE49-F238E27FC236}">
                <a16:creationId xmlns:a16="http://schemas.microsoft.com/office/drawing/2014/main" id="{0F84175C-AF05-E9E9-B7E2-9C92CAA4F0DF}"/>
              </a:ext>
            </a:extLst>
          </p:cNvPr>
          <p:cNvSpPr/>
          <p:nvPr/>
        </p:nvSpPr>
        <p:spPr>
          <a:xfrm>
            <a:off x="3089647" y="282507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30;p27">
            <a:extLst>
              <a:ext uri="{FF2B5EF4-FFF2-40B4-BE49-F238E27FC236}">
                <a16:creationId xmlns:a16="http://schemas.microsoft.com/office/drawing/2014/main" id="{13CA88DC-CA8A-D2EB-C85F-D7725B686035}"/>
              </a:ext>
            </a:extLst>
          </p:cNvPr>
          <p:cNvSpPr/>
          <p:nvPr/>
        </p:nvSpPr>
        <p:spPr>
          <a:xfrm>
            <a:off x="3213851" y="282507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31;p27">
            <a:extLst>
              <a:ext uri="{FF2B5EF4-FFF2-40B4-BE49-F238E27FC236}">
                <a16:creationId xmlns:a16="http://schemas.microsoft.com/office/drawing/2014/main" id="{928B897B-4893-FD90-3694-895153FD13F6}"/>
              </a:ext>
            </a:extLst>
          </p:cNvPr>
          <p:cNvSpPr/>
          <p:nvPr/>
        </p:nvSpPr>
        <p:spPr>
          <a:xfrm>
            <a:off x="3337163"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32;p27">
            <a:extLst>
              <a:ext uri="{FF2B5EF4-FFF2-40B4-BE49-F238E27FC236}">
                <a16:creationId xmlns:a16="http://schemas.microsoft.com/office/drawing/2014/main" id="{5575C3A9-4470-1EDA-3B8D-F29259645272}"/>
              </a:ext>
            </a:extLst>
          </p:cNvPr>
          <p:cNvSpPr/>
          <p:nvPr/>
        </p:nvSpPr>
        <p:spPr>
          <a:xfrm>
            <a:off x="3461367" y="282507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33;p27">
            <a:extLst>
              <a:ext uri="{FF2B5EF4-FFF2-40B4-BE49-F238E27FC236}">
                <a16:creationId xmlns:a16="http://schemas.microsoft.com/office/drawing/2014/main" id="{6A6877FC-49B2-6D22-FCB5-2A128652A9E2}"/>
              </a:ext>
            </a:extLst>
          </p:cNvPr>
          <p:cNvSpPr/>
          <p:nvPr/>
        </p:nvSpPr>
        <p:spPr>
          <a:xfrm>
            <a:off x="3295185" y="79156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34;p27">
            <a:extLst>
              <a:ext uri="{FF2B5EF4-FFF2-40B4-BE49-F238E27FC236}">
                <a16:creationId xmlns:a16="http://schemas.microsoft.com/office/drawing/2014/main" id="{CDC2158A-B496-8137-D1DC-11B97C70F3B4}"/>
              </a:ext>
            </a:extLst>
          </p:cNvPr>
          <p:cNvSpPr/>
          <p:nvPr/>
        </p:nvSpPr>
        <p:spPr>
          <a:xfrm>
            <a:off x="3295185" y="78458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35;p27">
            <a:extLst>
              <a:ext uri="{FF2B5EF4-FFF2-40B4-BE49-F238E27FC236}">
                <a16:creationId xmlns:a16="http://schemas.microsoft.com/office/drawing/2014/main" id="{CC15551A-9314-5FC1-CDAD-2228E5BD383D}"/>
              </a:ext>
            </a:extLst>
          </p:cNvPr>
          <p:cNvSpPr/>
          <p:nvPr/>
        </p:nvSpPr>
        <p:spPr>
          <a:xfrm>
            <a:off x="3295185" y="79156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36;p27">
            <a:extLst>
              <a:ext uri="{FF2B5EF4-FFF2-40B4-BE49-F238E27FC236}">
                <a16:creationId xmlns:a16="http://schemas.microsoft.com/office/drawing/2014/main" id="{6AFF0B0A-1ACD-8DCF-CFE2-AE849DEB3F48}"/>
              </a:ext>
            </a:extLst>
          </p:cNvPr>
          <p:cNvSpPr/>
          <p:nvPr/>
        </p:nvSpPr>
        <p:spPr>
          <a:xfrm>
            <a:off x="3342407" y="94811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37;p27">
            <a:extLst>
              <a:ext uri="{FF2B5EF4-FFF2-40B4-BE49-F238E27FC236}">
                <a16:creationId xmlns:a16="http://schemas.microsoft.com/office/drawing/2014/main" id="{BB3F65EB-957C-0C54-5F98-AB0B22BDD6B3}"/>
              </a:ext>
            </a:extLst>
          </p:cNvPr>
          <p:cNvSpPr/>
          <p:nvPr/>
        </p:nvSpPr>
        <p:spPr>
          <a:xfrm>
            <a:off x="3379141" y="108108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38;p27">
            <a:extLst>
              <a:ext uri="{FF2B5EF4-FFF2-40B4-BE49-F238E27FC236}">
                <a16:creationId xmlns:a16="http://schemas.microsoft.com/office/drawing/2014/main" id="{10898D70-9E44-2239-E99F-749C196FB393}"/>
              </a:ext>
            </a:extLst>
          </p:cNvPr>
          <p:cNvSpPr/>
          <p:nvPr/>
        </p:nvSpPr>
        <p:spPr>
          <a:xfrm>
            <a:off x="3956399" y="108108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39;p27">
            <a:extLst>
              <a:ext uri="{FF2B5EF4-FFF2-40B4-BE49-F238E27FC236}">
                <a16:creationId xmlns:a16="http://schemas.microsoft.com/office/drawing/2014/main" id="{F08DECE9-16C8-C8E0-17F5-1B94C0C31EB3}"/>
              </a:ext>
            </a:extLst>
          </p:cNvPr>
          <p:cNvSpPr/>
          <p:nvPr/>
        </p:nvSpPr>
        <p:spPr>
          <a:xfrm>
            <a:off x="4029002" y="108108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40;p27">
            <a:extLst>
              <a:ext uri="{FF2B5EF4-FFF2-40B4-BE49-F238E27FC236}">
                <a16:creationId xmlns:a16="http://schemas.microsoft.com/office/drawing/2014/main" id="{0EBAF798-1570-7F22-E3A0-4EDF9BD07598}"/>
              </a:ext>
            </a:extLst>
          </p:cNvPr>
          <p:cNvSpPr/>
          <p:nvPr/>
        </p:nvSpPr>
        <p:spPr>
          <a:xfrm>
            <a:off x="3379141" y="114141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41;p27">
            <a:extLst>
              <a:ext uri="{FF2B5EF4-FFF2-40B4-BE49-F238E27FC236}">
                <a16:creationId xmlns:a16="http://schemas.microsoft.com/office/drawing/2014/main" id="{ECC5AE13-9054-3DAB-4AEA-8A2A476ECC7A}"/>
              </a:ext>
            </a:extLst>
          </p:cNvPr>
          <p:cNvSpPr/>
          <p:nvPr/>
        </p:nvSpPr>
        <p:spPr>
          <a:xfrm>
            <a:off x="3694881" y="114141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42;p27">
            <a:extLst>
              <a:ext uri="{FF2B5EF4-FFF2-40B4-BE49-F238E27FC236}">
                <a16:creationId xmlns:a16="http://schemas.microsoft.com/office/drawing/2014/main" id="{FD7D67A4-7211-3C43-0119-09C19E239B79}"/>
              </a:ext>
            </a:extLst>
          </p:cNvPr>
          <p:cNvSpPr/>
          <p:nvPr/>
        </p:nvSpPr>
        <p:spPr>
          <a:xfrm>
            <a:off x="3728128" y="117641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43;p27">
            <a:extLst>
              <a:ext uri="{FF2B5EF4-FFF2-40B4-BE49-F238E27FC236}">
                <a16:creationId xmlns:a16="http://schemas.microsoft.com/office/drawing/2014/main" id="{8B38B4AE-F9AC-FF1F-95D1-4779F031E242}"/>
              </a:ext>
            </a:extLst>
          </p:cNvPr>
          <p:cNvSpPr/>
          <p:nvPr/>
        </p:nvSpPr>
        <p:spPr>
          <a:xfrm>
            <a:off x="3695773" y="117641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44;p27">
            <a:extLst>
              <a:ext uri="{FF2B5EF4-FFF2-40B4-BE49-F238E27FC236}">
                <a16:creationId xmlns:a16="http://schemas.microsoft.com/office/drawing/2014/main" id="{DA988E57-A311-1FFA-D251-7B83BA7044BA}"/>
              </a:ext>
            </a:extLst>
          </p:cNvPr>
          <p:cNvSpPr/>
          <p:nvPr/>
        </p:nvSpPr>
        <p:spPr>
          <a:xfrm>
            <a:off x="3617926" y="117641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45;p27">
            <a:extLst>
              <a:ext uri="{FF2B5EF4-FFF2-40B4-BE49-F238E27FC236}">
                <a16:creationId xmlns:a16="http://schemas.microsoft.com/office/drawing/2014/main" id="{B55040B2-7698-F033-12C1-9BA95768EFF6}"/>
              </a:ext>
            </a:extLst>
          </p:cNvPr>
          <p:cNvSpPr/>
          <p:nvPr/>
        </p:nvSpPr>
        <p:spPr>
          <a:xfrm>
            <a:off x="3533944" y="117641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46;p27">
            <a:extLst>
              <a:ext uri="{FF2B5EF4-FFF2-40B4-BE49-F238E27FC236}">
                <a16:creationId xmlns:a16="http://schemas.microsoft.com/office/drawing/2014/main" id="{4BAFDAA6-F158-B7A4-889C-50F37F71ADE1}"/>
              </a:ext>
            </a:extLst>
          </p:cNvPr>
          <p:cNvSpPr/>
          <p:nvPr/>
        </p:nvSpPr>
        <p:spPr>
          <a:xfrm>
            <a:off x="3449988" y="117641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47;p27">
            <a:extLst>
              <a:ext uri="{FF2B5EF4-FFF2-40B4-BE49-F238E27FC236}">
                <a16:creationId xmlns:a16="http://schemas.microsoft.com/office/drawing/2014/main" id="{0D28E3EF-EF90-13CD-DB91-9259C9F962E7}"/>
              </a:ext>
            </a:extLst>
          </p:cNvPr>
          <p:cNvSpPr/>
          <p:nvPr/>
        </p:nvSpPr>
        <p:spPr>
          <a:xfrm>
            <a:off x="3449988" y="121839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48;p27">
            <a:extLst>
              <a:ext uri="{FF2B5EF4-FFF2-40B4-BE49-F238E27FC236}">
                <a16:creationId xmlns:a16="http://schemas.microsoft.com/office/drawing/2014/main" id="{C41D0E19-B1A1-5D4D-9F00-6D466120F6F1}"/>
              </a:ext>
            </a:extLst>
          </p:cNvPr>
          <p:cNvSpPr/>
          <p:nvPr/>
        </p:nvSpPr>
        <p:spPr>
          <a:xfrm>
            <a:off x="3379141" y="117641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49;p27">
            <a:extLst>
              <a:ext uri="{FF2B5EF4-FFF2-40B4-BE49-F238E27FC236}">
                <a16:creationId xmlns:a16="http://schemas.microsoft.com/office/drawing/2014/main" id="{B1C6A3EB-7788-3F4A-7CAB-ED5580D10F32}"/>
              </a:ext>
            </a:extLst>
          </p:cNvPr>
          <p:cNvSpPr/>
          <p:nvPr/>
        </p:nvSpPr>
        <p:spPr>
          <a:xfrm>
            <a:off x="3379141" y="121839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50;p27">
            <a:extLst>
              <a:ext uri="{FF2B5EF4-FFF2-40B4-BE49-F238E27FC236}">
                <a16:creationId xmlns:a16="http://schemas.microsoft.com/office/drawing/2014/main" id="{1F0E1A11-AD4B-03D6-C274-B966016655E1}"/>
              </a:ext>
            </a:extLst>
          </p:cNvPr>
          <p:cNvSpPr/>
          <p:nvPr/>
        </p:nvSpPr>
        <p:spPr>
          <a:xfrm>
            <a:off x="3379141" y="126037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51;p27">
            <a:extLst>
              <a:ext uri="{FF2B5EF4-FFF2-40B4-BE49-F238E27FC236}">
                <a16:creationId xmlns:a16="http://schemas.microsoft.com/office/drawing/2014/main" id="{E3E78057-CA4A-10A7-3BB0-29448A600C4D}"/>
              </a:ext>
            </a:extLst>
          </p:cNvPr>
          <p:cNvSpPr/>
          <p:nvPr/>
        </p:nvSpPr>
        <p:spPr>
          <a:xfrm>
            <a:off x="3985267" y="121839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52;p27">
            <a:extLst>
              <a:ext uri="{FF2B5EF4-FFF2-40B4-BE49-F238E27FC236}">
                <a16:creationId xmlns:a16="http://schemas.microsoft.com/office/drawing/2014/main" id="{44427FF2-34A4-79E8-5824-3C918B6302D1}"/>
              </a:ext>
            </a:extLst>
          </p:cNvPr>
          <p:cNvSpPr/>
          <p:nvPr/>
        </p:nvSpPr>
        <p:spPr>
          <a:xfrm>
            <a:off x="3448231" y="126037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53;p27">
            <a:extLst>
              <a:ext uri="{FF2B5EF4-FFF2-40B4-BE49-F238E27FC236}">
                <a16:creationId xmlns:a16="http://schemas.microsoft.com/office/drawing/2014/main" id="{0383938A-E9E6-A864-78E2-69D8EB3D5911}"/>
              </a:ext>
            </a:extLst>
          </p:cNvPr>
          <p:cNvSpPr/>
          <p:nvPr/>
        </p:nvSpPr>
        <p:spPr>
          <a:xfrm>
            <a:off x="3728128" y="131459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54;p27">
            <a:extLst>
              <a:ext uri="{FF2B5EF4-FFF2-40B4-BE49-F238E27FC236}">
                <a16:creationId xmlns:a16="http://schemas.microsoft.com/office/drawing/2014/main" id="{E0BE5572-C728-7A74-FA8B-3A1D13202363}"/>
              </a:ext>
            </a:extLst>
          </p:cNvPr>
          <p:cNvSpPr/>
          <p:nvPr/>
        </p:nvSpPr>
        <p:spPr>
          <a:xfrm>
            <a:off x="3889931" y="128572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55;p27">
            <a:extLst>
              <a:ext uri="{FF2B5EF4-FFF2-40B4-BE49-F238E27FC236}">
                <a16:creationId xmlns:a16="http://schemas.microsoft.com/office/drawing/2014/main" id="{EDCD2A0D-A31A-8D59-18A9-BCFFA6595C40}"/>
              </a:ext>
            </a:extLst>
          </p:cNvPr>
          <p:cNvSpPr/>
          <p:nvPr/>
        </p:nvSpPr>
        <p:spPr>
          <a:xfrm>
            <a:off x="3379141" y="102334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56;p27">
            <a:extLst>
              <a:ext uri="{FF2B5EF4-FFF2-40B4-BE49-F238E27FC236}">
                <a16:creationId xmlns:a16="http://schemas.microsoft.com/office/drawing/2014/main" id="{6193540E-F778-2D4E-312B-B4A570DCD619}"/>
              </a:ext>
            </a:extLst>
          </p:cNvPr>
          <p:cNvSpPr/>
          <p:nvPr/>
        </p:nvSpPr>
        <p:spPr>
          <a:xfrm>
            <a:off x="3379141" y="143266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57;p27">
            <a:extLst>
              <a:ext uri="{FF2B5EF4-FFF2-40B4-BE49-F238E27FC236}">
                <a16:creationId xmlns:a16="http://schemas.microsoft.com/office/drawing/2014/main" id="{78D4FABC-C402-4FA7-50A6-A2DF3C90435C}"/>
              </a:ext>
            </a:extLst>
          </p:cNvPr>
          <p:cNvSpPr/>
          <p:nvPr/>
        </p:nvSpPr>
        <p:spPr>
          <a:xfrm>
            <a:off x="3749104" y="135746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58;p27">
            <a:extLst>
              <a:ext uri="{FF2B5EF4-FFF2-40B4-BE49-F238E27FC236}">
                <a16:creationId xmlns:a16="http://schemas.microsoft.com/office/drawing/2014/main" id="{88884DE7-F0B9-B079-347A-BE05DBE8B578}"/>
              </a:ext>
            </a:extLst>
          </p:cNvPr>
          <p:cNvSpPr/>
          <p:nvPr/>
        </p:nvSpPr>
        <p:spPr>
          <a:xfrm>
            <a:off x="3910042" y="135746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59;p27">
            <a:extLst>
              <a:ext uri="{FF2B5EF4-FFF2-40B4-BE49-F238E27FC236}">
                <a16:creationId xmlns:a16="http://schemas.microsoft.com/office/drawing/2014/main" id="{2053335D-8401-DEA8-8822-813F065CDA09}"/>
              </a:ext>
            </a:extLst>
          </p:cNvPr>
          <p:cNvSpPr/>
          <p:nvPr/>
        </p:nvSpPr>
        <p:spPr>
          <a:xfrm>
            <a:off x="3910042" y="141693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60;p27">
            <a:extLst>
              <a:ext uri="{FF2B5EF4-FFF2-40B4-BE49-F238E27FC236}">
                <a16:creationId xmlns:a16="http://schemas.microsoft.com/office/drawing/2014/main" id="{273A963F-E243-FBC6-02B5-21B1DA59A676}"/>
              </a:ext>
            </a:extLst>
          </p:cNvPr>
          <p:cNvSpPr/>
          <p:nvPr/>
        </p:nvSpPr>
        <p:spPr>
          <a:xfrm>
            <a:off x="3379141" y="147377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61;p27">
            <a:extLst>
              <a:ext uri="{FF2B5EF4-FFF2-40B4-BE49-F238E27FC236}">
                <a16:creationId xmlns:a16="http://schemas.microsoft.com/office/drawing/2014/main" id="{2E633AC9-FB81-C008-60B2-368E1E033BE0}"/>
              </a:ext>
            </a:extLst>
          </p:cNvPr>
          <p:cNvSpPr/>
          <p:nvPr/>
        </p:nvSpPr>
        <p:spPr>
          <a:xfrm>
            <a:off x="3456123" y="147377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04;p31">
            <a:extLst>
              <a:ext uri="{FF2B5EF4-FFF2-40B4-BE49-F238E27FC236}">
                <a16:creationId xmlns:a16="http://schemas.microsoft.com/office/drawing/2014/main" id="{EEAEEE3A-F17D-2864-D665-67B897FE15D0}"/>
              </a:ext>
            </a:extLst>
          </p:cNvPr>
          <p:cNvGrpSpPr/>
          <p:nvPr/>
        </p:nvGrpSpPr>
        <p:grpSpPr>
          <a:xfrm>
            <a:off x="5547597" y="3633188"/>
            <a:ext cx="1600177" cy="1414164"/>
            <a:chOff x="-3137650" y="2787000"/>
            <a:chExt cx="291450" cy="257575"/>
          </a:xfrm>
        </p:grpSpPr>
        <p:sp>
          <p:nvSpPr>
            <p:cNvPr id="797" name="Google Shape;705;p31">
              <a:extLst>
                <a:ext uri="{FF2B5EF4-FFF2-40B4-BE49-F238E27FC236}">
                  <a16:creationId xmlns:a16="http://schemas.microsoft.com/office/drawing/2014/main" id="{0EEFEE4F-6514-F013-D7B7-092CE9F1B1D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06;p31">
              <a:extLst>
                <a:ext uri="{FF2B5EF4-FFF2-40B4-BE49-F238E27FC236}">
                  <a16:creationId xmlns:a16="http://schemas.microsoft.com/office/drawing/2014/main" id="{C6AB74FF-F44A-8515-0420-082702DE34F9}"/>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07;p31">
              <a:extLst>
                <a:ext uri="{FF2B5EF4-FFF2-40B4-BE49-F238E27FC236}">
                  <a16:creationId xmlns:a16="http://schemas.microsoft.com/office/drawing/2014/main" id="{9386344C-762A-1856-1918-D5A7508E080A}"/>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08;p31">
              <a:extLst>
                <a:ext uri="{FF2B5EF4-FFF2-40B4-BE49-F238E27FC236}">
                  <a16:creationId xmlns:a16="http://schemas.microsoft.com/office/drawing/2014/main" id="{34BD47EF-2CD7-D03A-F702-047A9491AAE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09;p31">
              <a:extLst>
                <a:ext uri="{FF2B5EF4-FFF2-40B4-BE49-F238E27FC236}">
                  <a16:creationId xmlns:a16="http://schemas.microsoft.com/office/drawing/2014/main" id="{612D9DC3-087A-CECB-9726-3B204D18D4D1}"/>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10;p31">
              <a:extLst>
                <a:ext uri="{FF2B5EF4-FFF2-40B4-BE49-F238E27FC236}">
                  <a16:creationId xmlns:a16="http://schemas.microsoft.com/office/drawing/2014/main" id="{E90A9ED7-CB9E-2D95-FAF9-B6E4915394A3}"/>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11;p31">
              <a:extLst>
                <a:ext uri="{FF2B5EF4-FFF2-40B4-BE49-F238E27FC236}">
                  <a16:creationId xmlns:a16="http://schemas.microsoft.com/office/drawing/2014/main" id="{5E730FAA-84A1-FEA5-3ED2-E6C84763CEB8}"/>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12;p31">
              <a:extLst>
                <a:ext uri="{FF2B5EF4-FFF2-40B4-BE49-F238E27FC236}">
                  <a16:creationId xmlns:a16="http://schemas.microsoft.com/office/drawing/2014/main" id="{99DF8EA6-384B-D8CD-EB89-46491AE944A4}"/>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89;p29">
            <a:extLst>
              <a:ext uri="{FF2B5EF4-FFF2-40B4-BE49-F238E27FC236}">
                <a16:creationId xmlns:a16="http://schemas.microsoft.com/office/drawing/2014/main" id="{E021C925-2A6F-ACA9-3462-E8629329DD77}"/>
              </a:ext>
            </a:extLst>
          </p:cNvPr>
          <p:cNvSpPr txBox="1">
            <a:spLocks/>
          </p:cNvSpPr>
          <p:nvPr/>
        </p:nvSpPr>
        <p:spPr>
          <a:xfrm>
            <a:off x="7201835" y="2738400"/>
            <a:ext cx="1708424"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tx1">
                    <a:lumMod val="50000"/>
                  </a:schemeClr>
                </a:solidFill>
              </a:rPr>
              <a:t>Q&amp;A AND DEMO</a:t>
            </a:r>
          </a:p>
        </p:txBody>
      </p:sp>
      <p:sp>
        <p:nvSpPr>
          <p:cNvPr id="3" name="Google Shape;690;p29">
            <a:extLst>
              <a:ext uri="{FF2B5EF4-FFF2-40B4-BE49-F238E27FC236}">
                <a16:creationId xmlns:a16="http://schemas.microsoft.com/office/drawing/2014/main" id="{182143A0-BB09-BB5E-D5B0-07B78128E7C3}"/>
              </a:ext>
            </a:extLst>
          </p:cNvPr>
          <p:cNvSpPr txBox="1">
            <a:spLocks/>
          </p:cNvSpPr>
          <p:nvPr/>
        </p:nvSpPr>
        <p:spPr>
          <a:xfrm>
            <a:off x="7507047" y="2311245"/>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lumMod val="50000"/>
                  </a:schemeClr>
                </a:solidFill>
              </a:rPr>
              <a:t>06</a:t>
            </a:r>
          </a:p>
        </p:txBody>
      </p:sp>
    </p:spTree>
    <p:extLst>
      <p:ext uri="{BB962C8B-B14F-4D97-AF65-F5344CB8AC3E}">
        <p14:creationId xmlns:p14="http://schemas.microsoft.com/office/powerpoint/2010/main" val="4149938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79"/>
        <p:cNvGrpSpPr/>
        <p:nvPr/>
      </p:nvGrpSpPr>
      <p:grpSpPr>
        <a:xfrm>
          <a:off x="0" y="0"/>
          <a:ext cx="0" cy="0"/>
          <a:chOff x="0" y="0"/>
          <a:chExt cx="0" cy="0"/>
        </a:xfrm>
      </p:grpSpPr>
      <p:sp>
        <p:nvSpPr>
          <p:cNvPr id="34" name="Google Shape;560;p27">
            <a:extLst>
              <a:ext uri="{FF2B5EF4-FFF2-40B4-BE49-F238E27FC236}">
                <a16:creationId xmlns:a16="http://schemas.microsoft.com/office/drawing/2014/main" id="{4877E561-AD85-ECA3-4CE1-2B219A90252E}"/>
              </a:ext>
            </a:extLst>
          </p:cNvPr>
          <p:cNvSpPr/>
          <p:nvPr/>
        </p:nvSpPr>
        <p:spPr>
          <a:xfrm>
            <a:off x="5924321" y="72068"/>
            <a:ext cx="3113824" cy="2707447"/>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txBox="1">
            <a:spLocks noGrp="1"/>
          </p:cNvSpPr>
          <p:nvPr>
            <p:ph type="subTitle" idx="1"/>
          </p:nvPr>
        </p:nvSpPr>
        <p:spPr>
          <a:xfrm>
            <a:off x="2715499" y="1526392"/>
            <a:ext cx="931590" cy="60243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Benefits</a:t>
            </a:r>
          </a:p>
          <a:p>
            <a:pPr marL="0" lvl="0" indent="0" algn="r" rtl="0">
              <a:spcBef>
                <a:spcPts val="0"/>
              </a:spcBef>
              <a:spcAft>
                <a:spcPts val="0"/>
              </a:spcAft>
              <a:buNone/>
            </a:pPr>
            <a:endParaRPr lang="en-US" dirty="0"/>
          </a:p>
        </p:txBody>
      </p:sp>
      <p:sp>
        <p:nvSpPr>
          <p:cNvPr id="783" name="Google Shape;783;p34"/>
          <p:cNvSpPr txBox="1">
            <a:spLocks noGrp="1"/>
          </p:cNvSpPr>
          <p:nvPr>
            <p:ph type="subTitle" idx="3"/>
          </p:nvPr>
        </p:nvSpPr>
        <p:spPr>
          <a:xfrm>
            <a:off x="562252" y="1890768"/>
            <a:ext cx="23169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Enhanced Learning Plans:</a:t>
            </a:r>
            <a:endParaRPr dirty="0"/>
          </a:p>
        </p:txBody>
      </p:sp>
      <p:sp>
        <p:nvSpPr>
          <p:cNvPr id="784" name="Google Shape;784;p34"/>
          <p:cNvSpPr txBox="1">
            <a:spLocks noGrp="1"/>
          </p:cNvSpPr>
          <p:nvPr>
            <p:ph type="subTitle" idx="4"/>
          </p:nvPr>
        </p:nvSpPr>
        <p:spPr>
          <a:xfrm>
            <a:off x="562252" y="2329853"/>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t>Tailors learning to balance academic needs and personal growth.</a:t>
            </a:r>
          </a:p>
        </p:txBody>
      </p:sp>
      <p:sp>
        <p:nvSpPr>
          <p:cNvPr id="785" name="Google Shape;785;p34"/>
          <p:cNvSpPr txBox="1">
            <a:spLocks noGrp="1"/>
          </p:cNvSpPr>
          <p:nvPr>
            <p:ph type="subTitle" idx="5"/>
          </p:nvPr>
        </p:nvSpPr>
        <p:spPr>
          <a:xfrm>
            <a:off x="3566012" y="2830093"/>
            <a:ext cx="23169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Effective Support:</a:t>
            </a:r>
          </a:p>
        </p:txBody>
      </p:sp>
      <p:sp>
        <p:nvSpPr>
          <p:cNvPr id="786" name="Google Shape;786;p34"/>
          <p:cNvSpPr txBox="1">
            <a:spLocks noGrp="1"/>
          </p:cNvSpPr>
          <p:nvPr>
            <p:ph type="subTitle" idx="6"/>
          </p:nvPr>
        </p:nvSpPr>
        <p:spPr>
          <a:xfrm>
            <a:off x="3508316" y="3331138"/>
            <a:ext cx="2831479" cy="11610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Identifying how absences affect grades helps develop support systems to improve attendance.</a:t>
            </a:r>
          </a:p>
        </p:txBody>
      </p:sp>
      <p:sp>
        <p:nvSpPr>
          <p:cNvPr id="787" name="Google Shape;787;p34"/>
          <p:cNvSpPr txBox="1">
            <a:spLocks noGrp="1"/>
          </p:cNvSpPr>
          <p:nvPr>
            <p:ph type="subTitle" idx="7"/>
          </p:nvPr>
        </p:nvSpPr>
        <p:spPr>
          <a:xfrm>
            <a:off x="562252" y="3378455"/>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Higher Engagement: </a:t>
            </a:r>
          </a:p>
        </p:txBody>
      </p:sp>
      <p:sp>
        <p:nvSpPr>
          <p:cNvPr id="788" name="Google Shape;788;p34"/>
          <p:cNvSpPr txBox="1">
            <a:spLocks noGrp="1"/>
          </p:cNvSpPr>
          <p:nvPr>
            <p:ph type="subTitle" idx="8"/>
          </p:nvPr>
        </p:nvSpPr>
        <p:spPr>
          <a:xfrm>
            <a:off x="562252" y="3921065"/>
            <a:ext cx="2316900" cy="629100"/>
          </a:xfrm>
          <a:prstGeom prst="rect">
            <a:avLst/>
          </a:prstGeom>
        </p:spPr>
        <p:txBody>
          <a:bodyPr spcFirstLastPara="1" wrap="square" lIns="91425" tIns="91425" rIns="91425" bIns="91425" anchor="t" anchorCtr="0">
            <a:noAutofit/>
          </a:bodyPr>
          <a:lstStyle/>
          <a:p>
            <a:pPr marL="89999" lvl="0" indent="-89999" algn="r" rtl="0">
              <a:spcBef>
                <a:spcPts val="0"/>
              </a:spcBef>
              <a:spcAft>
                <a:spcPts val="0"/>
              </a:spcAft>
              <a:buNone/>
            </a:pPr>
            <a:r>
              <a:rPr lang="en-US" dirty="0"/>
              <a:t>More engaging school programs can boost student participation.</a:t>
            </a:r>
          </a:p>
        </p:txBody>
      </p:sp>
      <p:grpSp>
        <p:nvGrpSpPr>
          <p:cNvPr id="793" name="Google Shape;793;p34"/>
          <p:cNvGrpSpPr/>
          <p:nvPr/>
        </p:nvGrpSpPr>
        <p:grpSpPr>
          <a:xfrm>
            <a:off x="3165690" y="1929336"/>
            <a:ext cx="95400" cy="3116250"/>
            <a:chOff x="4524300" y="1013625"/>
            <a:chExt cx="95400" cy="3116250"/>
          </a:xfrm>
        </p:grpSpPr>
        <p:sp>
          <p:nvSpPr>
            <p:cNvPr id="794" name="Google Shape;794;p3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53;p27">
            <a:extLst>
              <a:ext uri="{FF2B5EF4-FFF2-40B4-BE49-F238E27FC236}">
                <a16:creationId xmlns:a16="http://schemas.microsoft.com/office/drawing/2014/main" id="{ABCBA1BC-4D7C-5E0F-3D6B-DBDD19E88EB6}"/>
              </a:ext>
            </a:extLst>
          </p:cNvPr>
          <p:cNvSpPr/>
          <p:nvPr/>
        </p:nvSpPr>
        <p:spPr>
          <a:xfrm>
            <a:off x="8458241" y="1615864"/>
            <a:ext cx="45719" cy="83424"/>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61;p27">
            <a:extLst>
              <a:ext uri="{FF2B5EF4-FFF2-40B4-BE49-F238E27FC236}">
                <a16:creationId xmlns:a16="http://schemas.microsoft.com/office/drawing/2014/main" id="{3490CBEF-C016-A16B-0728-AB4162CB66BC}"/>
              </a:ext>
            </a:extLst>
          </p:cNvPr>
          <p:cNvSpPr/>
          <p:nvPr/>
        </p:nvSpPr>
        <p:spPr>
          <a:xfrm>
            <a:off x="5924321" y="78438"/>
            <a:ext cx="3113824" cy="436753"/>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62;p27">
            <a:extLst>
              <a:ext uri="{FF2B5EF4-FFF2-40B4-BE49-F238E27FC236}">
                <a16:creationId xmlns:a16="http://schemas.microsoft.com/office/drawing/2014/main" id="{A37670D3-DC8A-7FE2-6F1D-36CB2CD50D99}"/>
              </a:ext>
            </a:extLst>
          </p:cNvPr>
          <p:cNvSpPr/>
          <p:nvPr/>
        </p:nvSpPr>
        <p:spPr>
          <a:xfrm>
            <a:off x="5995402" y="401085"/>
            <a:ext cx="2933262" cy="2170665"/>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563;p27">
            <a:extLst>
              <a:ext uri="{FF2B5EF4-FFF2-40B4-BE49-F238E27FC236}">
                <a16:creationId xmlns:a16="http://schemas.microsoft.com/office/drawing/2014/main" id="{FE217D3F-F271-3CAF-9C95-2C9DACA00F89}"/>
              </a:ext>
            </a:extLst>
          </p:cNvPr>
          <p:cNvSpPr/>
          <p:nvPr/>
        </p:nvSpPr>
        <p:spPr>
          <a:xfrm>
            <a:off x="6503302" y="766121"/>
            <a:ext cx="67649" cy="184388"/>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4;p27">
            <a:extLst>
              <a:ext uri="{FF2B5EF4-FFF2-40B4-BE49-F238E27FC236}">
                <a16:creationId xmlns:a16="http://schemas.microsoft.com/office/drawing/2014/main" id="{5FDC80BA-7619-A5B8-309D-08E09A374AAE}"/>
              </a:ext>
            </a:extLst>
          </p:cNvPr>
          <p:cNvSpPr/>
          <p:nvPr/>
        </p:nvSpPr>
        <p:spPr>
          <a:xfrm>
            <a:off x="6705607" y="766121"/>
            <a:ext cx="68879" cy="184388"/>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65;p27">
            <a:extLst>
              <a:ext uri="{FF2B5EF4-FFF2-40B4-BE49-F238E27FC236}">
                <a16:creationId xmlns:a16="http://schemas.microsoft.com/office/drawing/2014/main" id="{0855681F-D7F2-2947-B112-D7A4131A028C}"/>
              </a:ext>
            </a:extLst>
          </p:cNvPr>
          <p:cNvSpPr/>
          <p:nvPr/>
        </p:nvSpPr>
        <p:spPr>
          <a:xfrm>
            <a:off x="6611214" y="766120"/>
            <a:ext cx="54365" cy="200583"/>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66;p27">
            <a:extLst>
              <a:ext uri="{FF2B5EF4-FFF2-40B4-BE49-F238E27FC236}">
                <a16:creationId xmlns:a16="http://schemas.microsoft.com/office/drawing/2014/main" id="{F58626EF-EB73-2E60-CB42-269929262CDB}"/>
              </a:ext>
            </a:extLst>
          </p:cNvPr>
          <p:cNvSpPr/>
          <p:nvPr/>
        </p:nvSpPr>
        <p:spPr>
          <a:xfrm>
            <a:off x="6806099" y="877010"/>
            <a:ext cx="45719" cy="51831"/>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67;p27">
            <a:extLst>
              <a:ext uri="{FF2B5EF4-FFF2-40B4-BE49-F238E27FC236}">
                <a16:creationId xmlns:a16="http://schemas.microsoft.com/office/drawing/2014/main" id="{A9698B8A-46BF-8703-6924-B09DFA6FCDAC}"/>
              </a:ext>
            </a:extLst>
          </p:cNvPr>
          <p:cNvSpPr/>
          <p:nvPr/>
        </p:nvSpPr>
        <p:spPr>
          <a:xfrm>
            <a:off x="6853905" y="877010"/>
            <a:ext cx="45719" cy="51831"/>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8;p27">
            <a:extLst>
              <a:ext uri="{FF2B5EF4-FFF2-40B4-BE49-F238E27FC236}">
                <a16:creationId xmlns:a16="http://schemas.microsoft.com/office/drawing/2014/main" id="{D0730D1D-B907-F0F8-375C-3FB44B1E8590}"/>
              </a:ext>
            </a:extLst>
          </p:cNvPr>
          <p:cNvSpPr/>
          <p:nvPr/>
        </p:nvSpPr>
        <p:spPr>
          <a:xfrm>
            <a:off x="6922085" y="877010"/>
            <a:ext cx="45719" cy="51831"/>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69;p27">
            <a:extLst>
              <a:ext uri="{FF2B5EF4-FFF2-40B4-BE49-F238E27FC236}">
                <a16:creationId xmlns:a16="http://schemas.microsoft.com/office/drawing/2014/main" id="{938CB66F-3B07-4832-27C8-34912D34FF9C}"/>
              </a:ext>
            </a:extLst>
          </p:cNvPr>
          <p:cNvSpPr/>
          <p:nvPr/>
        </p:nvSpPr>
        <p:spPr>
          <a:xfrm>
            <a:off x="6218565" y="1010321"/>
            <a:ext cx="2061018" cy="4571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0;p27">
            <a:extLst>
              <a:ext uri="{FF2B5EF4-FFF2-40B4-BE49-F238E27FC236}">
                <a16:creationId xmlns:a16="http://schemas.microsoft.com/office/drawing/2014/main" id="{4D95D2A5-BB17-46AD-1BD2-680B8F2A1B8A}"/>
              </a:ext>
            </a:extLst>
          </p:cNvPr>
          <p:cNvSpPr/>
          <p:nvPr/>
        </p:nvSpPr>
        <p:spPr>
          <a:xfrm>
            <a:off x="8359230" y="1010321"/>
            <a:ext cx="159403" cy="4571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1;p27">
            <a:extLst>
              <a:ext uri="{FF2B5EF4-FFF2-40B4-BE49-F238E27FC236}">
                <a16:creationId xmlns:a16="http://schemas.microsoft.com/office/drawing/2014/main" id="{7EFADB40-17D4-7AC0-9F94-4BFC2F547A38}"/>
              </a:ext>
            </a:extLst>
          </p:cNvPr>
          <p:cNvSpPr/>
          <p:nvPr/>
        </p:nvSpPr>
        <p:spPr>
          <a:xfrm>
            <a:off x="8561000" y="1010321"/>
            <a:ext cx="202874" cy="4571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2;p27">
            <a:extLst>
              <a:ext uri="{FF2B5EF4-FFF2-40B4-BE49-F238E27FC236}">
                <a16:creationId xmlns:a16="http://schemas.microsoft.com/office/drawing/2014/main" id="{845A64A6-0153-2ACC-333A-63ADE1C169FF}"/>
              </a:ext>
            </a:extLst>
          </p:cNvPr>
          <p:cNvSpPr/>
          <p:nvPr/>
        </p:nvSpPr>
        <p:spPr>
          <a:xfrm>
            <a:off x="6339795" y="1146682"/>
            <a:ext cx="1289521" cy="4571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3;p27">
            <a:extLst>
              <a:ext uri="{FF2B5EF4-FFF2-40B4-BE49-F238E27FC236}">
                <a16:creationId xmlns:a16="http://schemas.microsoft.com/office/drawing/2014/main" id="{FEF79670-9284-4579-8CB3-57147BC8A5FD}"/>
              </a:ext>
            </a:extLst>
          </p:cNvPr>
          <p:cNvSpPr/>
          <p:nvPr/>
        </p:nvSpPr>
        <p:spPr>
          <a:xfrm>
            <a:off x="7753559" y="1146682"/>
            <a:ext cx="231865" cy="4571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9;p27">
            <a:extLst>
              <a:ext uri="{FF2B5EF4-FFF2-40B4-BE49-F238E27FC236}">
                <a16:creationId xmlns:a16="http://schemas.microsoft.com/office/drawing/2014/main" id="{9FA0B713-9D93-A853-749C-F161F5E71623}"/>
              </a:ext>
            </a:extLst>
          </p:cNvPr>
          <p:cNvSpPr/>
          <p:nvPr/>
        </p:nvSpPr>
        <p:spPr>
          <a:xfrm>
            <a:off x="6397067" y="1320688"/>
            <a:ext cx="1954749" cy="4571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4;p27">
            <a:extLst>
              <a:ext uri="{FF2B5EF4-FFF2-40B4-BE49-F238E27FC236}">
                <a16:creationId xmlns:a16="http://schemas.microsoft.com/office/drawing/2014/main" id="{9981402F-0A6B-5823-99BD-0AE29E11D1E8}"/>
              </a:ext>
            </a:extLst>
          </p:cNvPr>
          <p:cNvSpPr/>
          <p:nvPr/>
        </p:nvSpPr>
        <p:spPr>
          <a:xfrm>
            <a:off x="8409107" y="1320688"/>
            <a:ext cx="269291" cy="4571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p27">
            <a:extLst>
              <a:ext uri="{FF2B5EF4-FFF2-40B4-BE49-F238E27FC236}">
                <a16:creationId xmlns:a16="http://schemas.microsoft.com/office/drawing/2014/main" id="{29C95695-8BED-625E-8569-D8C91747CAF3}"/>
              </a:ext>
            </a:extLst>
          </p:cNvPr>
          <p:cNvSpPr/>
          <p:nvPr/>
        </p:nvSpPr>
        <p:spPr>
          <a:xfrm>
            <a:off x="6488179" y="1676428"/>
            <a:ext cx="540935" cy="4571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86;p27">
            <a:extLst>
              <a:ext uri="{FF2B5EF4-FFF2-40B4-BE49-F238E27FC236}">
                <a16:creationId xmlns:a16="http://schemas.microsoft.com/office/drawing/2014/main" id="{9D41CF5B-A9E2-C4E1-D329-667A12D680C9}"/>
              </a:ext>
            </a:extLst>
          </p:cNvPr>
          <p:cNvSpPr/>
          <p:nvPr/>
        </p:nvSpPr>
        <p:spPr>
          <a:xfrm>
            <a:off x="6622766" y="1480673"/>
            <a:ext cx="540935" cy="4571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87;p27">
            <a:extLst>
              <a:ext uri="{FF2B5EF4-FFF2-40B4-BE49-F238E27FC236}">
                <a16:creationId xmlns:a16="http://schemas.microsoft.com/office/drawing/2014/main" id="{47200837-5637-B3FB-E70A-85E0738C7212}"/>
              </a:ext>
            </a:extLst>
          </p:cNvPr>
          <p:cNvSpPr/>
          <p:nvPr/>
        </p:nvSpPr>
        <p:spPr>
          <a:xfrm>
            <a:off x="6615880" y="1401381"/>
            <a:ext cx="540935" cy="4571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88;p27">
            <a:extLst>
              <a:ext uri="{FF2B5EF4-FFF2-40B4-BE49-F238E27FC236}">
                <a16:creationId xmlns:a16="http://schemas.microsoft.com/office/drawing/2014/main" id="{45C8150D-A268-7370-449A-D4093C581AC1}"/>
              </a:ext>
            </a:extLst>
          </p:cNvPr>
          <p:cNvSpPr/>
          <p:nvPr/>
        </p:nvSpPr>
        <p:spPr>
          <a:xfrm>
            <a:off x="6504018" y="1759484"/>
            <a:ext cx="540935" cy="4571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89;p27">
            <a:extLst>
              <a:ext uri="{FF2B5EF4-FFF2-40B4-BE49-F238E27FC236}">
                <a16:creationId xmlns:a16="http://schemas.microsoft.com/office/drawing/2014/main" id="{5ECE3712-BA42-0627-42A4-52330021DE3E}"/>
              </a:ext>
            </a:extLst>
          </p:cNvPr>
          <p:cNvSpPr/>
          <p:nvPr/>
        </p:nvSpPr>
        <p:spPr>
          <a:xfrm>
            <a:off x="7283196" y="1710431"/>
            <a:ext cx="1101162" cy="4571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0;p27">
            <a:extLst>
              <a:ext uri="{FF2B5EF4-FFF2-40B4-BE49-F238E27FC236}">
                <a16:creationId xmlns:a16="http://schemas.microsoft.com/office/drawing/2014/main" id="{DCCC0AE9-0C22-3336-EE24-9610AA408FEF}"/>
              </a:ext>
            </a:extLst>
          </p:cNvPr>
          <p:cNvSpPr/>
          <p:nvPr/>
        </p:nvSpPr>
        <p:spPr>
          <a:xfrm>
            <a:off x="7936344" y="1612751"/>
            <a:ext cx="447986" cy="4571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1;p27">
            <a:extLst>
              <a:ext uri="{FF2B5EF4-FFF2-40B4-BE49-F238E27FC236}">
                <a16:creationId xmlns:a16="http://schemas.microsoft.com/office/drawing/2014/main" id="{64DD56CB-5F78-4AFA-124D-D711CA3BF0B1}"/>
              </a:ext>
            </a:extLst>
          </p:cNvPr>
          <p:cNvSpPr/>
          <p:nvPr/>
        </p:nvSpPr>
        <p:spPr>
          <a:xfrm>
            <a:off x="8206781" y="1511990"/>
            <a:ext cx="177536" cy="4571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0;p29">
            <a:extLst>
              <a:ext uri="{FF2B5EF4-FFF2-40B4-BE49-F238E27FC236}">
                <a16:creationId xmlns:a16="http://schemas.microsoft.com/office/drawing/2014/main" id="{F5D76670-FC91-1D1A-0267-97632EDB1ED2}"/>
              </a:ext>
            </a:extLst>
          </p:cNvPr>
          <p:cNvSpPr txBox="1">
            <a:spLocks/>
          </p:cNvSpPr>
          <p:nvPr/>
        </p:nvSpPr>
        <p:spPr>
          <a:xfrm>
            <a:off x="2164457" y="549887"/>
            <a:ext cx="1867263" cy="6863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Oswald"/>
              <a:buNone/>
              <a:defRPr sz="1800" b="0" i="0" u="none" strike="noStrike" cap="none">
                <a:solidFill>
                  <a:schemeClr val="accent5"/>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ctr"/>
            <a:r>
              <a:rPr lang="en-US" dirty="0">
                <a:solidFill>
                  <a:schemeClr val="accent6"/>
                </a:solidFill>
              </a:rPr>
              <a:t>benefit of those charts</a:t>
            </a:r>
          </a:p>
        </p:txBody>
      </p:sp>
      <p:sp>
        <p:nvSpPr>
          <p:cNvPr id="42" name="Google Shape;681;p29">
            <a:extLst>
              <a:ext uri="{FF2B5EF4-FFF2-40B4-BE49-F238E27FC236}">
                <a16:creationId xmlns:a16="http://schemas.microsoft.com/office/drawing/2014/main" id="{98DAB067-D1A7-D22F-BCC7-9646612B52B6}"/>
              </a:ext>
            </a:extLst>
          </p:cNvPr>
          <p:cNvSpPr txBox="1">
            <a:spLocks/>
          </p:cNvSpPr>
          <p:nvPr/>
        </p:nvSpPr>
        <p:spPr>
          <a:xfrm>
            <a:off x="2549089" y="153639"/>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ctr"/>
            <a:r>
              <a:rPr lang="en" sz="3200" dirty="0">
                <a:solidFill>
                  <a:schemeClr val="accent6"/>
                </a:solidFill>
                <a:latin typeface="Oswald" panose="00000500000000000000" pitchFamily="2" charset="0"/>
              </a:rPr>
              <a:t>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534075" y="84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674" name="Google Shape;674;p29"/>
          <p:cNvSpPr txBox="1">
            <a:spLocks noGrp="1"/>
          </p:cNvSpPr>
          <p:nvPr>
            <p:ph type="subTitle" idx="1"/>
          </p:nvPr>
        </p:nvSpPr>
        <p:spPr>
          <a:xfrm>
            <a:off x="4331509" y="1442835"/>
            <a:ext cx="1331593" cy="5645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Introduction</a:t>
            </a:r>
            <a:endParaRPr dirty="0">
              <a:solidFill>
                <a:schemeClr val="bg1"/>
              </a:solidFill>
            </a:endParaRPr>
          </a:p>
        </p:txBody>
      </p:sp>
      <p:sp>
        <p:nvSpPr>
          <p:cNvPr id="675" name="Google Shape;675;p29"/>
          <p:cNvSpPr txBox="1">
            <a:spLocks noGrp="1"/>
          </p:cNvSpPr>
          <p:nvPr>
            <p:ph type="title" idx="2"/>
          </p:nvPr>
        </p:nvSpPr>
        <p:spPr>
          <a:xfrm>
            <a:off x="4497838" y="109421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677" name="Google Shape;677;p29"/>
          <p:cNvSpPr txBox="1">
            <a:spLocks noGrp="1"/>
          </p:cNvSpPr>
          <p:nvPr>
            <p:ph type="subTitle" idx="4"/>
          </p:nvPr>
        </p:nvSpPr>
        <p:spPr>
          <a:xfrm>
            <a:off x="5693140" y="1522533"/>
            <a:ext cx="1582002" cy="6918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I choose this topic</a:t>
            </a:r>
            <a:endParaRPr dirty="0"/>
          </a:p>
        </p:txBody>
      </p:sp>
      <p:sp>
        <p:nvSpPr>
          <p:cNvPr id="678" name="Google Shape;678;p29"/>
          <p:cNvSpPr txBox="1">
            <a:spLocks noGrp="1"/>
          </p:cNvSpPr>
          <p:nvPr>
            <p:ph type="title" idx="5"/>
          </p:nvPr>
        </p:nvSpPr>
        <p:spPr>
          <a:xfrm>
            <a:off x="5949565" y="108108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80" name="Google Shape;680;p29"/>
          <p:cNvSpPr txBox="1">
            <a:spLocks noGrp="1"/>
          </p:cNvSpPr>
          <p:nvPr>
            <p:ph type="subTitle" idx="7"/>
          </p:nvPr>
        </p:nvSpPr>
        <p:spPr>
          <a:xfrm>
            <a:off x="7170882" y="1541666"/>
            <a:ext cx="1867263" cy="686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benefit of those charts</a:t>
            </a:r>
            <a:endParaRPr dirty="0"/>
          </a:p>
        </p:txBody>
      </p:sp>
      <p:sp>
        <p:nvSpPr>
          <p:cNvPr id="681" name="Google Shape;681;p29"/>
          <p:cNvSpPr txBox="1">
            <a:spLocks noGrp="1"/>
          </p:cNvSpPr>
          <p:nvPr>
            <p:ph type="title" idx="8"/>
          </p:nvPr>
        </p:nvSpPr>
        <p:spPr>
          <a:xfrm>
            <a:off x="7476655" y="109721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6" name="Google Shape;686;p29"/>
          <p:cNvSpPr txBox="1">
            <a:spLocks noGrp="1"/>
          </p:cNvSpPr>
          <p:nvPr>
            <p:ph type="subTitle" idx="16"/>
          </p:nvPr>
        </p:nvSpPr>
        <p:spPr>
          <a:xfrm>
            <a:off x="4300854" y="2792419"/>
            <a:ext cx="1771549"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dashboard</a:t>
            </a:r>
            <a:endParaRPr dirty="0"/>
          </a:p>
        </p:txBody>
      </p:sp>
      <p:sp>
        <p:nvSpPr>
          <p:cNvPr id="687" name="Google Shape;687;p29"/>
          <p:cNvSpPr txBox="1">
            <a:spLocks noGrp="1"/>
          </p:cNvSpPr>
          <p:nvPr>
            <p:ph type="title" idx="17"/>
          </p:nvPr>
        </p:nvSpPr>
        <p:spPr>
          <a:xfrm>
            <a:off x="4622982" y="238239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9" name="Google Shape;689;p29"/>
          <p:cNvSpPr txBox="1">
            <a:spLocks noGrp="1"/>
          </p:cNvSpPr>
          <p:nvPr>
            <p:ph type="subTitle" idx="19"/>
          </p:nvPr>
        </p:nvSpPr>
        <p:spPr>
          <a:xfrm>
            <a:off x="5697432" y="2752956"/>
            <a:ext cx="1708424"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690" name="Google Shape;690;p29"/>
          <p:cNvSpPr txBox="1">
            <a:spLocks noGrp="1"/>
          </p:cNvSpPr>
          <p:nvPr>
            <p:ph type="title" idx="20"/>
          </p:nvPr>
        </p:nvSpPr>
        <p:spPr>
          <a:xfrm>
            <a:off x="6002644" y="232580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 name="Google Shape;479;p27">
            <a:extLst>
              <a:ext uri="{FF2B5EF4-FFF2-40B4-BE49-F238E27FC236}">
                <a16:creationId xmlns:a16="http://schemas.microsoft.com/office/drawing/2014/main" id="{8CB44177-0150-A71D-DFC5-3E19B262DE82}"/>
              </a:ext>
            </a:extLst>
          </p:cNvPr>
          <p:cNvSpPr/>
          <p:nvPr/>
        </p:nvSpPr>
        <p:spPr>
          <a:xfrm>
            <a:off x="834866" y="269270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p27">
            <a:extLst>
              <a:ext uri="{FF2B5EF4-FFF2-40B4-BE49-F238E27FC236}">
                <a16:creationId xmlns:a16="http://schemas.microsoft.com/office/drawing/2014/main" id="{7C07511C-64A4-963E-75DD-3BAC4F381DD0}"/>
              </a:ext>
            </a:extLst>
          </p:cNvPr>
          <p:cNvSpPr/>
          <p:nvPr/>
        </p:nvSpPr>
        <p:spPr>
          <a:xfrm>
            <a:off x="1043917" y="286675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1;p27">
            <a:extLst>
              <a:ext uri="{FF2B5EF4-FFF2-40B4-BE49-F238E27FC236}">
                <a16:creationId xmlns:a16="http://schemas.microsoft.com/office/drawing/2014/main" id="{48535817-6F33-CDEB-0C26-2F31AF1EB44D}"/>
              </a:ext>
            </a:extLst>
          </p:cNvPr>
          <p:cNvSpPr/>
          <p:nvPr/>
        </p:nvSpPr>
        <p:spPr>
          <a:xfrm>
            <a:off x="1811820" y="348074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2;p27">
            <a:extLst>
              <a:ext uri="{FF2B5EF4-FFF2-40B4-BE49-F238E27FC236}">
                <a16:creationId xmlns:a16="http://schemas.microsoft.com/office/drawing/2014/main" id="{9E3CF1EE-B175-1DF7-19A2-6DCFB86CDDC7}"/>
              </a:ext>
            </a:extLst>
          </p:cNvPr>
          <p:cNvSpPr/>
          <p:nvPr/>
        </p:nvSpPr>
        <p:spPr>
          <a:xfrm>
            <a:off x="1811820" y="316938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3;p27">
            <a:extLst>
              <a:ext uri="{FF2B5EF4-FFF2-40B4-BE49-F238E27FC236}">
                <a16:creationId xmlns:a16="http://schemas.microsoft.com/office/drawing/2014/main" id="{C7953EC7-C3AA-43FB-B9BD-A282D6D9C238}"/>
              </a:ext>
            </a:extLst>
          </p:cNvPr>
          <p:cNvSpPr/>
          <p:nvPr/>
        </p:nvSpPr>
        <p:spPr>
          <a:xfrm>
            <a:off x="1811820" y="302593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4;p27">
            <a:extLst>
              <a:ext uri="{FF2B5EF4-FFF2-40B4-BE49-F238E27FC236}">
                <a16:creationId xmlns:a16="http://schemas.microsoft.com/office/drawing/2014/main" id="{889C0FD5-D2CC-1622-C034-3D77794C541D}"/>
              </a:ext>
            </a:extLst>
          </p:cNvPr>
          <p:cNvSpPr/>
          <p:nvPr/>
        </p:nvSpPr>
        <p:spPr>
          <a:xfrm>
            <a:off x="1811820" y="332507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5;p27">
            <a:extLst>
              <a:ext uri="{FF2B5EF4-FFF2-40B4-BE49-F238E27FC236}">
                <a16:creationId xmlns:a16="http://schemas.microsoft.com/office/drawing/2014/main" id="{76B0E630-3AF8-0710-9FB8-2118506FED96}"/>
              </a:ext>
            </a:extLst>
          </p:cNvPr>
          <p:cNvSpPr/>
          <p:nvPr/>
        </p:nvSpPr>
        <p:spPr>
          <a:xfrm>
            <a:off x="1295812" y="332507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6;p27">
            <a:extLst>
              <a:ext uri="{FF2B5EF4-FFF2-40B4-BE49-F238E27FC236}">
                <a16:creationId xmlns:a16="http://schemas.microsoft.com/office/drawing/2014/main" id="{3663CDFD-D351-DDD3-11EE-39D412F06ACD}"/>
              </a:ext>
            </a:extLst>
          </p:cNvPr>
          <p:cNvSpPr/>
          <p:nvPr/>
        </p:nvSpPr>
        <p:spPr>
          <a:xfrm>
            <a:off x="1811820" y="293235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7;p27">
            <a:extLst>
              <a:ext uri="{FF2B5EF4-FFF2-40B4-BE49-F238E27FC236}">
                <a16:creationId xmlns:a16="http://schemas.microsoft.com/office/drawing/2014/main" id="{17A3B7D9-94E2-BA24-01BE-D93CD1CE2631}"/>
              </a:ext>
            </a:extLst>
          </p:cNvPr>
          <p:cNvSpPr/>
          <p:nvPr/>
        </p:nvSpPr>
        <p:spPr>
          <a:xfrm>
            <a:off x="1295812" y="302593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8;p27">
            <a:extLst>
              <a:ext uri="{FF2B5EF4-FFF2-40B4-BE49-F238E27FC236}">
                <a16:creationId xmlns:a16="http://schemas.microsoft.com/office/drawing/2014/main" id="{6452D295-0689-7F85-3306-AF7CEDE29948}"/>
              </a:ext>
            </a:extLst>
          </p:cNvPr>
          <p:cNvSpPr/>
          <p:nvPr/>
        </p:nvSpPr>
        <p:spPr>
          <a:xfrm>
            <a:off x="1123495" y="316938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9;p27">
            <a:extLst>
              <a:ext uri="{FF2B5EF4-FFF2-40B4-BE49-F238E27FC236}">
                <a16:creationId xmlns:a16="http://schemas.microsoft.com/office/drawing/2014/main" id="{33658D45-FB3C-A589-785F-C0C177D3508A}"/>
              </a:ext>
            </a:extLst>
          </p:cNvPr>
          <p:cNvSpPr/>
          <p:nvPr/>
        </p:nvSpPr>
        <p:spPr>
          <a:xfrm>
            <a:off x="1295812" y="363643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0;p27">
            <a:extLst>
              <a:ext uri="{FF2B5EF4-FFF2-40B4-BE49-F238E27FC236}">
                <a16:creationId xmlns:a16="http://schemas.microsoft.com/office/drawing/2014/main" id="{7583C93E-9B83-2666-231C-251B91131B62}"/>
              </a:ext>
            </a:extLst>
          </p:cNvPr>
          <p:cNvSpPr/>
          <p:nvPr/>
        </p:nvSpPr>
        <p:spPr>
          <a:xfrm>
            <a:off x="1295812" y="348074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1;p27">
            <a:extLst>
              <a:ext uri="{FF2B5EF4-FFF2-40B4-BE49-F238E27FC236}">
                <a16:creationId xmlns:a16="http://schemas.microsoft.com/office/drawing/2014/main" id="{01B358C1-2560-68F0-5F59-AB7478E7C0C3}"/>
              </a:ext>
            </a:extLst>
          </p:cNvPr>
          <p:cNvSpPr/>
          <p:nvPr/>
        </p:nvSpPr>
        <p:spPr>
          <a:xfrm>
            <a:off x="1295812" y="293235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p27">
            <a:extLst>
              <a:ext uri="{FF2B5EF4-FFF2-40B4-BE49-F238E27FC236}">
                <a16:creationId xmlns:a16="http://schemas.microsoft.com/office/drawing/2014/main" id="{35FD4807-8CA2-3456-B9BC-41420102C38C}"/>
              </a:ext>
            </a:extLst>
          </p:cNvPr>
          <p:cNvSpPr/>
          <p:nvPr/>
        </p:nvSpPr>
        <p:spPr>
          <a:xfrm>
            <a:off x="2154671" y="293235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3;p27">
            <a:extLst>
              <a:ext uri="{FF2B5EF4-FFF2-40B4-BE49-F238E27FC236}">
                <a16:creationId xmlns:a16="http://schemas.microsoft.com/office/drawing/2014/main" id="{2AD51365-E738-C411-49E0-2408222158C8}"/>
              </a:ext>
            </a:extLst>
          </p:cNvPr>
          <p:cNvSpPr/>
          <p:nvPr/>
        </p:nvSpPr>
        <p:spPr>
          <a:xfrm>
            <a:off x="2154671" y="302593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4;p27">
            <a:extLst>
              <a:ext uri="{FF2B5EF4-FFF2-40B4-BE49-F238E27FC236}">
                <a16:creationId xmlns:a16="http://schemas.microsoft.com/office/drawing/2014/main" id="{BC8746C5-50AE-90BE-7CA3-6A61C08676DA}"/>
              </a:ext>
            </a:extLst>
          </p:cNvPr>
          <p:cNvSpPr/>
          <p:nvPr/>
        </p:nvSpPr>
        <p:spPr>
          <a:xfrm>
            <a:off x="2154671" y="316938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5;p27">
            <a:extLst>
              <a:ext uri="{FF2B5EF4-FFF2-40B4-BE49-F238E27FC236}">
                <a16:creationId xmlns:a16="http://schemas.microsoft.com/office/drawing/2014/main" id="{372B9324-9F47-9BA8-9AF0-AE6B3E12D2C9}"/>
              </a:ext>
            </a:extLst>
          </p:cNvPr>
          <p:cNvSpPr/>
          <p:nvPr/>
        </p:nvSpPr>
        <p:spPr>
          <a:xfrm>
            <a:off x="1983246"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6;p27">
            <a:extLst>
              <a:ext uri="{FF2B5EF4-FFF2-40B4-BE49-F238E27FC236}">
                <a16:creationId xmlns:a16="http://schemas.microsoft.com/office/drawing/2014/main" id="{17696070-3C8F-D64D-A330-E46E3816B194}"/>
              </a:ext>
            </a:extLst>
          </p:cNvPr>
          <p:cNvSpPr/>
          <p:nvPr/>
        </p:nvSpPr>
        <p:spPr>
          <a:xfrm>
            <a:off x="1983246" y="316938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7;p27">
            <a:extLst>
              <a:ext uri="{FF2B5EF4-FFF2-40B4-BE49-F238E27FC236}">
                <a16:creationId xmlns:a16="http://schemas.microsoft.com/office/drawing/2014/main" id="{EC372424-EE09-456A-EE06-776BCD748BE7}"/>
              </a:ext>
            </a:extLst>
          </p:cNvPr>
          <p:cNvSpPr/>
          <p:nvPr/>
        </p:nvSpPr>
        <p:spPr>
          <a:xfrm>
            <a:off x="1983246" y="332507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8;p27">
            <a:extLst>
              <a:ext uri="{FF2B5EF4-FFF2-40B4-BE49-F238E27FC236}">
                <a16:creationId xmlns:a16="http://schemas.microsoft.com/office/drawing/2014/main" id="{3134D17B-06F0-84F7-A45C-E955E1547425}"/>
              </a:ext>
            </a:extLst>
          </p:cNvPr>
          <p:cNvSpPr/>
          <p:nvPr/>
        </p:nvSpPr>
        <p:spPr>
          <a:xfrm>
            <a:off x="2154671" y="332507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9;p27">
            <a:extLst>
              <a:ext uri="{FF2B5EF4-FFF2-40B4-BE49-F238E27FC236}">
                <a16:creationId xmlns:a16="http://schemas.microsoft.com/office/drawing/2014/main" id="{EE557447-6B9D-8DB1-1B34-7FBAD3F3978F}"/>
              </a:ext>
            </a:extLst>
          </p:cNvPr>
          <p:cNvSpPr/>
          <p:nvPr/>
        </p:nvSpPr>
        <p:spPr>
          <a:xfrm>
            <a:off x="1983246"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27">
            <a:extLst>
              <a:ext uri="{FF2B5EF4-FFF2-40B4-BE49-F238E27FC236}">
                <a16:creationId xmlns:a16="http://schemas.microsoft.com/office/drawing/2014/main" id="{00910D4F-BDD0-2D09-6CD5-6F6F6ECC0F87}"/>
              </a:ext>
            </a:extLst>
          </p:cNvPr>
          <p:cNvSpPr/>
          <p:nvPr/>
        </p:nvSpPr>
        <p:spPr>
          <a:xfrm>
            <a:off x="1983246"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1;p27">
            <a:extLst>
              <a:ext uri="{FF2B5EF4-FFF2-40B4-BE49-F238E27FC236}">
                <a16:creationId xmlns:a16="http://schemas.microsoft.com/office/drawing/2014/main" id="{B9645C5A-0821-E64E-1694-71DA9F8DABE9}"/>
              </a:ext>
            </a:extLst>
          </p:cNvPr>
          <p:cNvSpPr/>
          <p:nvPr/>
        </p:nvSpPr>
        <p:spPr>
          <a:xfrm>
            <a:off x="2154671" y="348074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2;p27">
            <a:extLst>
              <a:ext uri="{FF2B5EF4-FFF2-40B4-BE49-F238E27FC236}">
                <a16:creationId xmlns:a16="http://schemas.microsoft.com/office/drawing/2014/main" id="{4A355AA3-2701-2E33-1114-35F5D1B6C145}"/>
              </a:ext>
            </a:extLst>
          </p:cNvPr>
          <p:cNvSpPr/>
          <p:nvPr/>
        </p:nvSpPr>
        <p:spPr>
          <a:xfrm>
            <a:off x="1811820" y="363643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3;p27">
            <a:extLst>
              <a:ext uri="{FF2B5EF4-FFF2-40B4-BE49-F238E27FC236}">
                <a16:creationId xmlns:a16="http://schemas.microsoft.com/office/drawing/2014/main" id="{05BC1DA5-663A-7DC4-72D3-C56A6EA30579}"/>
              </a:ext>
            </a:extLst>
          </p:cNvPr>
          <p:cNvSpPr/>
          <p:nvPr/>
        </p:nvSpPr>
        <p:spPr>
          <a:xfrm>
            <a:off x="1639529" y="348074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4;p27">
            <a:extLst>
              <a:ext uri="{FF2B5EF4-FFF2-40B4-BE49-F238E27FC236}">
                <a16:creationId xmlns:a16="http://schemas.microsoft.com/office/drawing/2014/main" id="{4D083740-052C-66C8-5073-D83C9BC88DDE}"/>
              </a:ext>
            </a:extLst>
          </p:cNvPr>
          <p:cNvSpPr/>
          <p:nvPr/>
        </p:nvSpPr>
        <p:spPr>
          <a:xfrm>
            <a:off x="1467238"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5;p27">
            <a:extLst>
              <a:ext uri="{FF2B5EF4-FFF2-40B4-BE49-F238E27FC236}">
                <a16:creationId xmlns:a16="http://schemas.microsoft.com/office/drawing/2014/main" id="{E1235FB9-E86B-C057-8600-0E4F49D47CFE}"/>
              </a:ext>
            </a:extLst>
          </p:cNvPr>
          <p:cNvSpPr/>
          <p:nvPr/>
        </p:nvSpPr>
        <p:spPr>
          <a:xfrm>
            <a:off x="1639529" y="363643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a:extLst>
              <a:ext uri="{FF2B5EF4-FFF2-40B4-BE49-F238E27FC236}">
                <a16:creationId xmlns:a16="http://schemas.microsoft.com/office/drawing/2014/main" id="{FA35CF57-1CA1-CB5A-AE95-8D10C58F738C}"/>
              </a:ext>
            </a:extLst>
          </p:cNvPr>
          <p:cNvSpPr/>
          <p:nvPr/>
        </p:nvSpPr>
        <p:spPr>
          <a:xfrm>
            <a:off x="1467238" y="363643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a:extLst>
              <a:ext uri="{FF2B5EF4-FFF2-40B4-BE49-F238E27FC236}">
                <a16:creationId xmlns:a16="http://schemas.microsoft.com/office/drawing/2014/main" id="{0CDD087E-9727-14E6-5703-7DB750A6DCC3}"/>
              </a:ext>
            </a:extLst>
          </p:cNvPr>
          <p:cNvSpPr/>
          <p:nvPr/>
        </p:nvSpPr>
        <p:spPr>
          <a:xfrm>
            <a:off x="1467238"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a:extLst>
              <a:ext uri="{FF2B5EF4-FFF2-40B4-BE49-F238E27FC236}">
                <a16:creationId xmlns:a16="http://schemas.microsoft.com/office/drawing/2014/main" id="{4C12DF86-8F2F-EDFE-85F4-4C8D840AE91D}"/>
              </a:ext>
            </a:extLst>
          </p:cNvPr>
          <p:cNvSpPr/>
          <p:nvPr/>
        </p:nvSpPr>
        <p:spPr>
          <a:xfrm>
            <a:off x="1467238"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9;p27">
            <a:extLst>
              <a:ext uri="{FF2B5EF4-FFF2-40B4-BE49-F238E27FC236}">
                <a16:creationId xmlns:a16="http://schemas.microsoft.com/office/drawing/2014/main" id="{08EE1ABF-BF12-62A8-89B7-9B4839EE99F8}"/>
              </a:ext>
            </a:extLst>
          </p:cNvPr>
          <p:cNvSpPr/>
          <p:nvPr/>
        </p:nvSpPr>
        <p:spPr>
          <a:xfrm>
            <a:off x="1467238" y="316938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27">
            <a:extLst>
              <a:ext uri="{FF2B5EF4-FFF2-40B4-BE49-F238E27FC236}">
                <a16:creationId xmlns:a16="http://schemas.microsoft.com/office/drawing/2014/main" id="{008847A3-7DBA-556D-8537-9D9DEE473042}"/>
              </a:ext>
            </a:extLst>
          </p:cNvPr>
          <p:cNvSpPr/>
          <p:nvPr/>
        </p:nvSpPr>
        <p:spPr>
          <a:xfrm>
            <a:off x="1467238" y="332507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1;p27">
            <a:extLst>
              <a:ext uri="{FF2B5EF4-FFF2-40B4-BE49-F238E27FC236}">
                <a16:creationId xmlns:a16="http://schemas.microsoft.com/office/drawing/2014/main" id="{6EAC3A64-AC39-7073-B3B9-56E7A9A99E5B}"/>
              </a:ext>
            </a:extLst>
          </p:cNvPr>
          <p:cNvSpPr/>
          <p:nvPr/>
        </p:nvSpPr>
        <p:spPr>
          <a:xfrm>
            <a:off x="1639529" y="293235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p27">
            <a:extLst>
              <a:ext uri="{FF2B5EF4-FFF2-40B4-BE49-F238E27FC236}">
                <a16:creationId xmlns:a16="http://schemas.microsoft.com/office/drawing/2014/main" id="{1E1236ED-2D09-D017-3D50-307B3F4D7FA9}"/>
              </a:ext>
            </a:extLst>
          </p:cNvPr>
          <p:cNvSpPr/>
          <p:nvPr/>
        </p:nvSpPr>
        <p:spPr>
          <a:xfrm>
            <a:off x="1639529" y="316938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3;p27">
            <a:extLst>
              <a:ext uri="{FF2B5EF4-FFF2-40B4-BE49-F238E27FC236}">
                <a16:creationId xmlns:a16="http://schemas.microsoft.com/office/drawing/2014/main" id="{9A5F1412-EA45-0AAA-AA84-55F119CD0401}"/>
              </a:ext>
            </a:extLst>
          </p:cNvPr>
          <p:cNvSpPr/>
          <p:nvPr/>
        </p:nvSpPr>
        <p:spPr>
          <a:xfrm>
            <a:off x="1639529" y="302593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4;p27">
            <a:extLst>
              <a:ext uri="{FF2B5EF4-FFF2-40B4-BE49-F238E27FC236}">
                <a16:creationId xmlns:a16="http://schemas.microsoft.com/office/drawing/2014/main" id="{C780B0F8-9590-A44A-E33E-01466ECFC733}"/>
              </a:ext>
            </a:extLst>
          </p:cNvPr>
          <p:cNvSpPr/>
          <p:nvPr/>
        </p:nvSpPr>
        <p:spPr>
          <a:xfrm>
            <a:off x="1639529" y="332507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p27">
            <a:extLst>
              <a:ext uri="{FF2B5EF4-FFF2-40B4-BE49-F238E27FC236}">
                <a16:creationId xmlns:a16="http://schemas.microsoft.com/office/drawing/2014/main" id="{42F4DB9C-4EED-C5CA-E9E2-60E383AF53CF}"/>
              </a:ext>
            </a:extLst>
          </p:cNvPr>
          <p:cNvSpPr/>
          <p:nvPr/>
        </p:nvSpPr>
        <p:spPr>
          <a:xfrm>
            <a:off x="1799575" y="385684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p27">
            <a:extLst>
              <a:ext uri="{FF2B5EF4-FFF2-40B4-BE49-F238E27FC236}">
                <a16:creationId xmlns:a16="http://schemas.microsoft.com/office/drawing/2014/main" id="{A9CE90CD-67C9-4ACB-B067-21ECB3D05552}"/>
              </a:ext>
            </a:extLst>
          </p:cNvPr>
          <p:cNvSpPr/>
          <p:nvPr/>
        </p:nvSpPr>
        <p:spPr>
          <a:xfrm>
            <a:off x="1123495" y="293235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p27">
            <a:extLst>
              <a:ext uri="{FF2B5EF4-FFF2-40B4-BE49-F238E27FC236}">
                <a16:creationId xmlns:a16="http://schemas.microsoft.com/office/drawing/2014/main" id="{8E1F3259-A9C0-7EEF-6058-F9D49235AB6C}"/>
              </a:ext>
            </a:extLst>
          </p:cNvPr>
          <p:cNvSpPr/>
          <p:nvPr/>
        </p:nvSpPr>
        <p:spPr>
          <a:xfrm>
            <a:off x="1123495" y="302593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p27">
            <a:extLst>
              <a:ext uri="{FF2B5EF4-FFF2-40B4-BE49-F238E27FC236}">
                <a16:creationId xmlns:a16="http://schemas.microsoft.com/office/drawing/2014/main" id="{FB58260F-91A8-4EF4-A637-F616E28CEC65}"/>
              </a:ext>
            </a:extLst>
          </p:cNvPr>
          <p:cNvSpPr/>
          <p:nvPr/>
        </p:nvSpPr>
        <p:spPr>
          <a:xfrm>
            <a:off x="1123495"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p27">
            <a:extLst>
              <a:ext uri="{FF2B5EF4-FFF2-40B4-BE49-F238E27FC236}">
                <a16:creationId xmlns:a16="http://schemas.microsoft.com/office/drawing/2014/main" id="{9CFD7836-5BEA-FECF-522F-5F33536E66CC}"/>
              </a:ext>
            </a:extLst>
          </p:cNvPr>
          <p:cNvSpPr/>
          <p:nvPr/>
        </p:nvSpPr>
        <p:spPr>
          <a:xfrm>
            <a:off x="1123495"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0;p27">
            <a:extLst>
              <a:ext uri="{FF2B5EF4-FFF2-40B4-BE49-F238E27FC236}">
                <a16:creationId xmlns:a16="http://schemas.microsoft.com/office/drawing/2014/main" id="{8BEA97AD-3162-F373-BA35-78E3ABEA02D7}"/>
              </a:ext>
            </a:extLst>
          </p:cNvPr>
          <p:cNvSpPr/>
          <p:nvPr/>
        </p:nvSpPr>
        <p:spPr>
          <a:xfrm>
            <a:off x="1123495" y="332507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27">
            <a:extLst>
              <a:ext uri="{FF2B5EF4-FFF2-40B4-BE49-F238E27FC236}">
                <a16:creationId xmlns:a16="http://schemas.microsoft.com/office/drawing/2014/main" id="{B969C0CD-72E1-73DD-C90C-4F4732477B65}"/>
              </a:ext>
            </a:extLst>
          </p:cNvPr>
          <p:cNvSpPr/>
          <p:nvPr/>
        </p:nvSpPr>
        <p:spPr>
          <a:xfrm>
            <a:off x="2326989" y="348074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27">
            <a:extLst>
              <a:ext uri="{FF2B5EF4-FFF2-40B4-BE49-F238E27FC236}">
                <a16:creationId xmlns:a16="http://schemas.microsoft.com/office/drawing/2014/main" id="{1BAF26AC-AC56-ECCF-B158-DBF0BEB4E477}"/>
              </a:ext>
            </a:extLst>
          </p:cNvPr>
          <p:cNvSpPr/>
          <p:nvPr/>
        </p:nvSpPr>
        <p:spPr>
          <a:xfrm>
            <a:off x="2326989" y="316938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27">
            <a:extLst>
              <a:ext uri="{FF2B5EF4-FFF2-40B4-BE49-F238E27FC236}">
                <a16:creationId xmlns:a16="http://schemas.microsoft.com/office/drawing/2014/main" id="{42772026-894C-AAA8-F47F-B4FC67B4AC78}"/>
              </a:ext>
            </a:extLst>
          </p:cNvPr>
          <p:cNvSpPr/>
          <p:nvPr/>
        </p:nvSpPr>
        <p:spPr>
          <a:xfrm>
            <a:off x="2326989" y="332507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4;p27">
            <a:extLst>
              <a:ext uri="{FF2B5EF4-FFF2-40B4-BE49-F238E27FC236}">
                <a16:creationId xmlns:a16="http://schemas.microsoft.com/office/drawing/2014/main" id="{3B3ADE55-7BE8-7222-2E44-432F5E098331}"/>
              </a:ext>
            </a:extLst>
          </p:cNvPr>
          <p:cNvSpPr/>
          <p:nvPr/>
        </p:nvSpPr>
        <p:spPr>
          <a:xfrm>
            <a:off x="2842997" y="293235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25;p27">
            <a:extLst>
              <a:ext uri="{FF2B5EF4-FFF2-40B4-BE49-F238E27FC236}">
                <a16:creationId xmlns:a16="http://schemas.microsoft.com/office/drawing/2014/main" id="{A5BA7789-74FC-C184-54E9-99DC8F750EB1}"/>
              </a:ext>
            </a:extLst>
          </p:cNvPr>
          <p:cNvSpPr/>
          <p:nvPr/>
        </p:nvSpPr>
        <p:spPr>
          <a:xfrm>
            <a:off x="2326989" y="302593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26;p27">
            <a:extLst>
              <a:ext uri="{FF2B5EF4-FFF2-40B4-BE49-F238E27FC236}">
                <a16:creationId xmlns:a16="http://schemas.microsoft.com/office/drawing/2014/main" id="{7624EBCE-9CBA-E61F-300B-A11568F5518F}"/>
              </a:ext>
            </a:extLst>
          </p:cNvPr>
          <p:cNvSpPr/>
          <p:nvPr/>
        </p:nvSpPr>
        <p:spPr>
          <a:xfrm>
            <a:off x="2326989" y="293235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27;p27">
            <a:extLst>
              <a:ext uri="{FF2B5EF4-FFF2-40B4-BE49-F238E27FC236}">
                <a16:creationId xmlns:a16="http://schemas.microsoft.com/office/drawing/2014/main" id="{58326133-2F06-4AA4-6C9C-84E3ABF43497}"/>
              </a:ext>
            </a:extLst>
          </p:cNvPr>
          <p:cNvSpPr/>
          <p:nvPr/>
        </p:nvSpPr>
        <p:spPr>
          <a:xfrm>
            <a:off x="2842997" y="363643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28;p27">
            <a:extLst>
              <a:ext uri="{FF2B5EF4-FFF2-40B4-BE49-F238E27FC236}">
                <a16:creationId xmlns:a16="http://schemas.microsoft.com/office/drawing/2014/main" id="{71E20A89-E18D-DB6F-FFCF-4C5E51706A6C}"/>
              </a:ext>
            </a:extLst>
          </p:cNvPr>
          <p:cNvSpPr/>
          <p:nvPr/>
        </p:nvSpPr>
        <p:spPr>
          <a:xfrm>
            <a:off x="2670706" y="293235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29;p27">
            <a:extLst>
              <a:ext uri="{FF2B5EF4-FFF2-40B4-BE49-F238E27FC236}">
                <a16:creationId xmlns:a16="http://schemas.microsoft.com/office/drawing/2014/main" id="{93B1DF9C-FDA6-91B6-7219-EAFD25B2BCF7}"/>
              </a:ext>
            </a:extLst>
          </p:cNvPr>
          <p:cNvSpPr/>
          <p:nvPr/>
        </p:nvSpPr>
        <p:spPr>
          <a:xfrm>
            <a:off x="2670706" y="316938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30;p27">
            <a:extLst>
              <a:ext uri="{FF2B5EF4-FFF2-40B4-BE49-F238E27FC236}">
                <a16:creationId xmlns:a16="http://schemas.microsoft.com/office/drawing/2014/main" id="{6D8B5519-891C-C822-7180-641038E5756A}"/>
              </a:ext>
            </a:extLst>
          </p:cNvPr>
          <p:cNvSpPr/>
          <p:nvPr/>
        </p:nvSpPr>
        <p:spPr>
          <a:xfrm>
            <a:off x="2670706" y="302593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31;p27">
            <a:extLst>
              <a:ext uri="{FF2B5EF4-FFF2-40B4-BE49-F238E27FC236}">
                <a16:creationId xmlns:a16="http://schemas.microsoft.com/office/drawing/2014/main" id="{BEDBD050-E7F9-E637-5AAA-4ED5938AE201}"/>
              </a:ext>
            </a:extLst>
          </p:cNvPr>
          <p:cNvSpPr/>
          <p:nvPr/>
        </p:nvSpPr>
        <p:spPr>
          <a:xfrm>
            <a:off x="2670706" y="332507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2;p27">
            <a:extLst>
              <a:ext uri="{FF2B5EF4-FFF2-40B4-BE49-F238E27FC236}">
                <a16:creationId xmlns:a16="http://schemas.microsoft.com/office/drawing/2014/main" id="{BB953AD8-C291-7A3C-3DDC-7C080C0939CD}"/>
              </a:ext>
            </a:extLst>
          </p:cNvPr>
          <p:cNvSpPr/>
          <p:nvPr/>
        </p:nvSpPr>
        <p:spPr>
          <a:xfrm>
            <a:off x="2670706" y="363643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3;p27">
            <a:extLst>
              <a:ext uri="{FF2B5EF4-FFF2-40B4-BE49-F238E27FC236}">
                <a16:creationId xmlns:a16="http://schemas.microsoft.com/office/drawing/2014/main" id="{E8371B72-9B35-1A1A-0F9A-7AC9FD746785}"/>
              </a:ext>
            </a:extLst>
          </p:cNvPr>
          <p:cNvSpPr/>
          <p:nvPr/>
        </p:nvSpPr>
        <p:spPr>
          <a:xfrm>
            <a:off x="2670706" y="348074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4;p27">
            <a:extLst>
              <a:ext uri="{FF2B5EF4-FFF2-40B4-BE49-F238E27FC236}">
                <a16:creationId xmlns:a16="http://schemas.microsoft.com/office/drawing/2014/main" id="{223495EA-4014-B6F5-6D96-33530676F093}"/>
              </a:ext>
            </a:extLst>
          </p:cNvPr>
          <p:cNvSpPr/>
          <p:nvPr/>
        </p:nvSpPr>
        <p:spPr>
          <a:xfrm>
            <a:off x="3014422" y="293235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35;p27">
            <a:extLst>
              <a:ext uri="{FF2B5EF4-FFF2-40B4-BE49-F238E27FC236}">
                <a16:creationId xmlns:a16="http://schemas.microsoft.com/office/drawing/2014/main" id="{EFB4CDB1-BE57-C900-E0EF-DEDE0A31F21A}"/>
              </a:ext>
            </a:extLst>
          </p:cNvPr>
          <p:cNvSpPr/>
          <p:nvPr/>
        </p:nvSpPr>
        <p:spPr>
          <a:xfrm>
            <a:off x="2842997" y="348074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36;p27">
            <a:extLst>
              <a:ext uri="{FF2B5EF4-FFF2-40B4-BE49-F238E27FC236}">
                <a16:creationId xmlns:a16="http://schemas.microsoft.com/office/drawing/2014/main" id="{A36AB639-E662-7CB2-6E21-B3DD7F4C42BF}"/>
              </a:ext>
            </a:extLst>
          </p:cNvPr>
          <p:cNvSpPr/>
          <p:nvPr/>
        </p:nvSpPr>
        <p:spPr>
          <a:xfrm>
            <a:off x="2499280" y="293235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37;p27">
            <a:extLst>
              <a:ext uri="{FF2B5EF4-FFF2-40B4-BE49-F238E27FC236}">
                <a16:creationId xmlns:a16="http://schemas.microsoft.com/office/drawing/2014/main" id="{1F0E59D7-D5A2-8648-ACCB-C0C32B146458}"/>
              </a:ext>
            </a:extLst>
          </p:cNvPr>
          <p:cNvSpPr/>
          <p:nvPr/>
        </p:nvSpPr>
        <p:spPr>
          <a:xfrm>
            <a:off x="2842997" y="316938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38;p27">
            <a:extLst>
              <a:ext uri="{FF2B5EF4-FFF2-40B4-BE49-F238E27FC236}">
                <a16:creationId xmlns:a16="http://schemas.microsoft.com/office/drawing/2014/main" id="{2ECC9E3F-0EA3-77FF-0964-656DD7C46F01}"/>
              </a:ext>
            </a:extLst>
          </p:cNvPr>
          <p:cNvSpPr/>
          <p:nvPr/>
        </p:nvSpPr>
        <p:spPr>
          <a:xfrm>
            <a:off x="2842997" y="302593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39;p27">
            <a:extLst>
              <a:ext uri="{FF2B5EF4-FFF2-40B4-BE49-F238E27FC236}">
                <a16:creationId xmlns:a16="http://schemas.microsoft.com/office/drawing/2014/main" id="{CACE9BD4-E608-95E7-A890-9272CB739E3A}"/>
              </a:ext>
            </a:extLst>
          </p:cNvPr>
          <p:cNvSpPr/>
          <p:nvPr/>
        </p:nvSpPr>
        <p:spPr>
          <a:xfrm>
            <a:off x="3014422" y="348074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0;p27">
            <a:extLst>
              <a:ext uri="{FF2B5EF4-FFF2-40B4-BE49-F238E27FC236}">
                <a16:creationId xmlns:a16="http://schemas.microsoft.com/office/drawing/2014/main" id="{02FC941D-FE34-35D1-5988-34678AA21EC1}"/>
              </a:ext>
            </a:extLst>
          </p:cNvPr>
          <p:cNvSpPr/>
          <p:nvPr/>
        </p:nvSpPr>
        <p:spPr>
          <a:xfrm>
            <a:off x="2842997" y="332507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1;p27">
            <a:extLst>
              <a:ext uri="{FF2B5EF4-FFF2-40B4-BE49-F238E27FC236}">
                <a16:creationId xmlns:a16="http://schemas.microsoft.com/office/drawing/2014/main" id="{F3CDE147-9BA4-599B-F04E-6AA994EF7FB2}"/>
              </a:ext>
            </a:extLst>
          </p:cNvPr>
          <p:cNvSpPr/>
          <p:nvPr/>
        </p:nvSpPr>
        <p:spPr>
          <a:xfrm>
            <a:off x="3014422" y="363643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2;p27">
            <a:extLst>
              <a:ext uri="{FF2B5EF4-FFF2-40B4-BE49-F238E27FC236}">
                <a16:creationId xmlns:a16="http://schemas.microsoft.com/office/drawing/2014/main" id="{FD7F15E7-CC8F-44C8-CE84-4DED733923A2}"/>
              </a:ext>
            </a:extLst>
          </p:cNvPr>
          <p:cNvSpPr/>
          <p:nvPr/>
        </p:nvSpPr>
        <p:spPr>
          <a:xfrm>
            <a:off x="2499280" y="332507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3;p27">
            <a:extLst>
              <a:ext uri="{FF2B5EF4-FFF2-40B4-BE49-F238E27FC236}">
                <a16:creationId xmlns:a16="http://schemas.microsoft.com/office/drawing/2014/main" id="{CE578010-A28A-D87F-9ABC-58F60138E475}"/>
              </a:ext>
            </a:extLst>
          </p:cNvPr>
          <p:cNvSpPr/>
          <p:nvPr/>
        </p:nvSpPr>
        <p:spPr>
          <a:xfrm>
            <a:off x="2499280" y="348074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4;p27">
            <a:extLst>
              <a:ext uri="{FF2B5EF4-FFF2-40B4-BE49-F238E27FC236}">
                <a16:creationId xmlns:a16="http://schemas.microsoft.com/office/drawing/2014/main" id="{E85313FC-7BEE-B1C3-E71E-B9CF0C516360}"/>
              </a:ext>
            </a:extLst>
          </p:cNvPr>
          <p:cNvSpPr/>
          <p:nvPr/>
        </p:nvSpPr>
        <p:spPr>
          <a:xfrm>
            <a:off x="2499280" y="302593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45;p27">
            <a:extLst>
              <a:ext uri="{FF2B5EF4-FFF2-40B4-BE49-F238E27FC236}">
                <a16:creationId xmlns:a16="http://schemas.microsoft.com/office/drawing/2014/main" id="{A35A33BE-74A9-B709-10DE-22C5B9A02C40}"/>
              </a:ext>
            </a:extLst>
          </p:cNvPr>
          <p:cNvSpPr/>
          <p:nvPr/>
        </p:nvSpPr>
        <p:spPr>
          <a:xfrm>
            <a:off x="2499280" y="316938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46;p27">
            <a:extLst>
              <a:ext uri="{FF2B5EF4-FFF2-40B4-BE49-F238E27FC236}">
                <a16:creationId xmlns:a16="http://schemas.microsoft.com/office/drawing/2014/main" id="{9095A325-5F22-0E0D-A953-D8D4205B4A33}"/>
              </a:ext>
            </a:extLst>
          </p:cNvPr>
          <p:cNvSpPr/>
          <p:nvPr/>
        </p:nvSpPr>
        <p:spPr>
          <a:xfrm>
            <a:off x="3170116" y="273733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47;p27">
            <a:extLst>
              <a:ext uri="{FF2B5EF4-FFF2-40B4-BE49-F238E27FC236}">
                <a16:creationId xmlns:a16="http://schemas.microsoft.com/office/drawing/2014/main" id="{B89B7CDE-0E9F-FD8A-EBEC-32583E2163C1}"/>
              </a:ext>
            </a:extLst>
          </p:cNvPr>
          <p:cNvSpPr/>
          <p:nvPr/>
        </p:nvSpPr>
        <p:spPr>
          <a:xfrm>
            <a:off x="3170116" y="273733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48;p27">
            <a:extLst>
              <a:ext uri="{FF2B5EF4-FFF2-40B4-BE49-F238E27FC236}">
                <a16:creationId xmlns:a16="http://schemas.microsoft.com/office/drawing/2014/main" id="{8DC1D320-8974-771F-DCC9-92F1549891F6}"/>
              </a:ext>
            </a:extLst>
          </p:cNvPr>
          <p:cNvSpPr/>
          <p:nvPr/>
        </p:nvSpPr>
        <p:spPr>
          <a:xfrm>
            <a:off x="3180604" y="274695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49;p27">
            <a:extLst>
              <a:ext uri="{FF2B5EF4-FFF2-40B4-BE49-F238E27FC236}">
                <a16:creationId xmlns:a16="http://schemas.microsoft.com/office/drawing/2014/main" id="{4B1A5CDB-2CC6-D6AB-0178-434FCFD19A88}"/>
              </a:ext>
            </a:extLst>
          </p:cNvPr>
          <p:cNvSpPr/>
          <p:nvPr/>
        </p:nvSpPr>
        <p:spPr>
          <a:xfrm>
            <a:off x="3180604" y="279241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0;p27">
            <a:extLst>
              <a:ext uri="{FF2B5EF4-FFF2-40B4-BE49-F238E27FC236}">
                <a16:creationId xmlns:a16="http://schemas.microsoft.com/office/drawing/2014/main" id="{D3FD1307-2785-9D73-B9A3-B36C3D8C43A2}"/>
              </a:ext>
            </a:extLst>
          </p:cNvPr>
          <p:cNvSpPr/>
          <p:nvPr/>
        </p:nvSpPr>
        <p:spPr>
          <a:xfrm>
            <a:off x="653622" y="266654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1;p27">
            <a:extLst>
              <a:ext uri="{FF2B5EF4-FFF2-40B4-BE49-F238E27FC236}">
                <a16:creationId xmlns:a16="http://schemas.microsoft.com/office/drawing/2014/main" id="{7C1E0428-B72E-BD15-39BA-87B2F09220C0}"/>
              </a:ext>
            </a:extLst>
          </p:cNvPr>
          <p:cNvSpPr/>
          <p:nvPr/>
        </p:nvSpPr>
        <p:spPr>
          <a:xfrm>
            <a:off x="771680" y="266654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2;p27">
            <a:extLst>
              <a:ext uri="{FF2B5EF4-FFF2-40B4-BE49-F238E27FC236}">
                <a16:creationId xmlns:a16="http://schemas.microsoft.com/office/drawing/2014/main" id="{BEA81107-C29C-A061-E551-4D93C5CEDCD1}"/>
              </a:ext>
            </a:extLst>
          </p:cNvPr>
          <p:cNvSpPr/>
          <p:nvPr/>
        </p:nvSpPr>
        <p:spPr>
          <a:xfrm>
            <a:off x="889707" y="266654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3;p27">
            <a:extLst>
              <a:ext uri="{FF2B5EF4-FFF2-40B4-BE49-F238E27FC236}">
                <a16:creationId xmlns:a16="http://schemas.microsoft.com/office/drawing/2014/main" id="{32EE393D-6FE2-F6F1-87E3-00B00C0EBC6B}"/>
              </a:ext>
            </a:extLst>
          </p:cNvPr>
          <p:cNvSpPr/>
          <p:nvPr/>
        </p:nvSpPr>
        <p:spPr>
          <a:xfrm>
            <a:off x="2166051" y="229214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4;p27">
            <a:extLst>
              <a:ext uri="{FF2B5EF4-FFF2-40B4-BE49-F238E27FC236}">
                <a16:creationId xmlns:a16="http://schemas.microsoft.com/office/drawing/2014/main" id="{BE5C3D04-5590-FA4A-D8DF-D86CC4ABCFF3}"/>
              </a:ext>
            </a:extLst>
          </p:cNvPr>
          <p:cNvSpPr/>
          <p:nvPr/>
        </p:nvSpPr>
        <p:spPr>
          <a:xfrm>
            <a:off x="2815020" y="229941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55;p27">
            <a:extLst>
              <a:ext uri="{FF2B5EF4-FFF2-40B4-BE49-F238E27FC236}">
                <a16:creationId xmlns:a16="http://schemas.microsoft.com/office/drawing/2014/main" id="{D41B7BC1-E777-E9E4-86FE-03343B29FAA2}"/>
              </a:ext>
            </a:extLst>
          </p:cNvPr>
          <p:cNvSpPr/>
          <p:nvPr/>
        </p:nvSpPr>
        <p:spPr>
          <a:xfrm>
            <a:off x="2942711" y="229941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56;p27">
            <a:extLst>
              <a:ext uri="{FF2B5EF4-FFF2-40B4-BE49-F238E27FC236}">
                <a16:creationId xmlns:a16="http://schemas.microsoft.com/office/drawing/2014/main" id="{9FF5AD0F-6B87-444D-FF94-2F1F71135B29}"/>
              </a:ext>
            </a:extLst>
          </p:cNvPr>
          <p:cNvSpPr/>
          <p:nvPr/>
        </p:nvSpPr>
        <p:spPr>
          <a:xfrm>
            <a:off x="2654082" y="248833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57;p27">
            <a:extLst>
              <a:ext uri="{FF2B5EF4-FFF2-40B4-BE49-F238E27FC236}">
                <a16:creationId xmlns:a16="http://schemas.microsoft.com/office/drawing/2014/main" id="{19A62B16-C6F5-F065-8189-9C234B062EFE}"/>
              </a:ext>
            </a:extLst>
          </p:cNvPr>
          <p:cNvSpPr/>
          <p:nvPr/>
        </p:nvSpPr>
        <p:spPr>
          <a:xfrm>
            <a:off x="3177982" y="255482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58;p27">
            <a:extLst>
              <a:ext uri="{FF2B5EF4-FFF2-40B4-BE49-F238E27FC236}">
                <a16:creationId xmlns:a16="http://schemas.microsoft.com/office/drawing/2014/main" id="{1797EDC0-A240-44FD-CA7F-91DE8CBD73A3}"/>
              </a:ext>
            </a:extLst>
          </p:cNvPr>
          <p:cNvSpPr/>
          <p:nvPr/>
        </p:nvSpPr>
        <p:spPr>
          <a:xfrm>
            <a:off x="3034559" y="255482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59;p27">
            <a:extLst>
              <a:ext uri="{FF2B5EF4-FFF2-40B4-BE49-F238E27FC236}">
                <a16:creationId xmlns:a16="http://schemas.microsoft.com/office/drawing/2014/main" id="{2725B217-5E9D-6762-E258-DD8ABCCD68E9}"/>
              </a:ext>
            </a:extLst>
          </p:cNvPr>
          <p:cNvSpPr/>
          <p:nvPr/>
        </p:nvSpPr>
        <p:spPr>
          <a:xfrm>
            <a:off x="2924357" y="208776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60;p27">
            <a:extLst>
              <a:ext uri="{FF2B5EF4-FFF2-40B4-BE49-F238E27FC236}">
                <a16:creationId xmlns:a16="http://schemas.microsoft.com/office/drawing/2014/main" id="{43C19E7F-5854-8CF9-8E02-074E095D107F}"/>
              </a:ext>
            </a:extLst>
          </p:cNvPr>
          <p:cNvSpPr/>
          <p:nvPr/>
        </p:nvSpPr>
        <p:spPr>
          <a:xfrm>
            <a:off x="0" y="101193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61;p27">
            <a:extLst>
              <a:ext uri="{FF2B5EF4-FFF2-40B4-BE49-F238E27FC236}">
                <a16:creationId xmlns:a16="http://schemas.microsoft.com/office/drawing/2014/main" id="{AAF5F014-A544-ADCB-4C77-5D28550EA011}"/>
              </a:ext>
            </a:extLst>
          </p:cNvPr>
          <p:cNvSpPr/>
          <p:nvPr/>
        </p:nvSpPr>
        <p:spPr>
          <a:xfrm>
            <a:off x="0" y="101193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62;p27">
            <a:extLst>
              <a:ext uri="{FF2B5EF4-FFF2-40B4-BE49-F238E27FC236}">
                <a16:creationId xmlns:a16="http://schemas.microsoft.com/office/drawing/2014/main" id="{8A991363-63F8-7779-E4FA-8DFA3E277F6D}"/>
              </a:ext>
            </a:extLst>
          </p:cNvPr>
          <p:cNvSpPr/>
          <p:nvPr/>
        </p:nvSpPr>
        <p:spPr>
          <a:xfrm>
            <a:off x="105855" y="136912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63;p27">
            <a:extLst>
              <a:ext uri="{FF2B5EF4-FFF2-40B4-BE49-F238E27FC236}">
                <a16:creationId xmlns:a16="http://schemas.microsoft.com/office/drawing/2014/main" id="{58431871-9B4A-DF74-FD60-9A9083B9B531}"/>
              </a:ext>
            </a:extLst>
          </p:cNvPr>
          <p:cNvSpPr/>
          <p:nvPr/>
        </p:nvSpPr>
        <p:spPr>
          <a:xfrm>
            <a:off x="176049" y="144240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64;p27">
            <a:extLst>
              <a:ext uri="{FF2B5EF4-FFF2-40B4-BE49-F238E27FC236}">
                <a16:creationId xmlns:a16="http://schemas.microsoft.com/office/drawing/2014/main" id="{76FB9E3D-7434-55E5-EF5D-1A486ABF7541}"/>
              </a:ext>
            </a:extLst>
          </p:cNvPr>
          <p:cNvSpPr/>
          <p:nvPr/>
        </p:nvSpPr>
        <p:spPr>
          <a:xfrm>
            <a:off x="378547" y="144240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65;p27">
            <a:extLst>
              <a:ext uri="{FF2B5EF4-FFF2-40B4-BE49-F238E27FC236}">
                <a16:creationId xmlns:a16="http://schemas.microsoft.com/office/drawing/2014/main" id="{294B70FB-322B-B99B-92C7-672B1A243D95}"/>
              </a:ext>
            </a:extLst>
          </p:cNvPr>
          <p:cNvSpPr/>
          <p:nvPr/>
        </p:nvSpPr>
        <p:spPr>
          <a:xfrm>
            <a:off x="281874" y="144240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66;p27">
            <a:extLst>
              <a:ext uri="{FF2B5EF4-FFF2-40B4-BE49-F238E27FC236}">
                <a16:creationId xmlns:a16="http://schemas.microsoft.com/office/drawing/2014/main" id="{4C949D8B-8BDF-092B-65C0-167D7B241BE7}"/>
              </a:ext>
            </a:extLst>
          </p:cNvPr>
          <p:cNvSpPr/>
          <p:nvPr/>
        </p:nvSpPr>
        <p:spPr>
          <a:xfrm>
            <a:off x="481322" y="155328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67;p27">
            <a:extLst>
              <a:ext uri="{FF2B5EF4-FFF2-40B4-BE49-F238E27FC236}">
                <a16:creationId xmlns:a16="http://schemas.microsoft.com/office/drawing/2014/main" id="{818ECEDA-5338-CA67-DB96-1143666D807F}"/>
              </a:ext>
            </a:extLst>
          </p:cNvPr>
          <p:cNvSpPr/>
          <p:nvPr/>
        </p:nvSpPr>
        <p:spPr>
          <a:xfrm>
            <a:off x="529159" y="155328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68;p27">
            <a:extLst>
              <a:ext uri="{FF2B5EF4-FFF2-40B4-BE49-F238E27FC236}">
                <a16:creationId xmlns:a16="http://schemas.microsoft.com/office/drawing/2014/main" id="{3A335FC6-19D5-1D94-2C35-E58E1BF4DD20}"/>
              </a:ext>
            </a:extLst>
          </p:cNvPr>
          <p:cNvSpPr/>
          <p:nvPr/>
        </p:nvSpPr>
        <p:spPr>
          <a:xfrm>
            <a:off x="597339" y="155328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69;p27">
            <a:extLst>
              <a:ext uri="{FF2B5EF4-FFF2-40B4-BE49-F238E27FC236}">
                <a16:creationId xmlns:a16="http://schemas.microsoft.com/office/drawing/2014/main" id="{704C9ECA-6811-41A6-CE10-1EE8801A7630}"/>
              </a:ext>
            </a:extLst>
          </p:cNvPr>
          <p:cNvSpPr/>
          <p:nvPr/>
        </p:nvSpPr>
        <p:spPr>
          <a:xfrm>
            <a:off x="204542" y="168660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70;p27">
            <a:extLst>
              <a:ext uri="{FF2B5EF4-FFF2-40B4-BE49-F238E27FC236}">
                <a16:creationId xmlns:a16="http://schemas.microsoft.com/office/drawing/2014/main" id="{DFA86CAF-653C-7B65-F710-D9AA022E0E3B}"/>
              </a:ext>
            </a:extLst>
          </p:cNvPr>
          <p:cNvSpPr/>
          <p:nvPr/>
        </p:nvSpPr>
        <p:spPr>
          <a:xfrm>
            <a:off x="2046395" y="168660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71;p27">
            <a:extLst>
              <a:ext uri="{FF2B5EF4-FFF2-40B4-BE49-F238E27FC236}">
                <a16:creationId xmlns:a16="http://schemas.microsoft.com/office/drawing/2014/main" id="{F492E321-95B2-6819-BC57-9ED2D515D612}"/>
              </a:ext>
            </a:extLst>
          </p:cNvPr>
          <p:cNvSpPr/>
          <p:nvPr/>
        </p:nvSpPr>
        <p:spPr>
          <a:xfrm>
            <a:off x="2254995" y="168660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72;p27">
            <a:extLst>
              <a:ext uri="{FF2B5EF4-FFF2-40B4-BE49-F238E27FC236}">
                <a16:creationId xmlns:a16="http://schemas.microsoft.com/office/drawing/2014/main" id="{9B430FE1-81E3-054F-7C7C-9FDE41DA93A8}"/>
              </a:ext>
            </a:extLst>
          </p:cNvPr>
          <p:cNvSpPr/>
          <p:nvPr/>
        </p:nvSpPr>
        <p:spPr>
          <a:xfrm>
            <a:off x="204542" y="182296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73;p27">
            <a:extLst>
              <a:ext uri="{FF2B5EF4-FFF2-40B4-BE49-F238E27FC236}">
                <a16:creationId xmlns:a16="http://schemas.microsoft.com/office/drawing/2014/main" id="{76099B03-B151-E098-D6AC-CA85193BF887}"/>
              </a:ext>
            </a:extLst>
          </p:cNvPr>
          <p:cNvSpPr/>
          <p:nvPr/>
        </p:nvSpPr>
        <p:spPr>
          <a:xfrm>
            <a:off x="1452110" y="182296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74;p27">
            <a:extLst>
              <a:ext uri="{FF2B5EF4-FFF2-40B4-BE49-F238E27FC236}">
                <a16:creationId xmlns:a16="http://schemas.microsoft.com/office/drawing/2014/main" id="{19038600-0743-9689-0C82-D42AC4FB0035}"/>
              </a:ext>
            </a:extLst>
          </p:cNvPr>
          <p:cNvSpPr/>
          <p:nvPr/>
        </p:nvSpPr>
        <p:spPr>
          <a:xfrm>
            <a:off x="1118345" y="190133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75;p27">
            <a:extLst>
              <a:ext uri="{FF2B5EF4-FFF2-40B4-BE49-F238E27FC236}">
                <a16:creationId xmlns:a16="http://schemas.microsoft.com/office/drawing/2014/main" id="{12298B41-482C-3BAA-E864-4B556F202D37}"/>
              </a:ext>
            </a:extLst>
          </p:cNvPr>
          <p:cNvSpPr/>
          <p:nvPr/>
        </p:nvSpPr>
        <p:spPr>
          <a:xfrm>
            <a:off x="939245" y="190133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76;p27">
            <a:extLst>
              <a:ext uri="{FF2B5EF4-FFF2-40B4-BE49-F238E27FC236}">
                <a16:creationId xmlns:a16="http://schemas.microsoft.com/office/drawing/2014/main" id="{655D65BA-9A28-A4E9-77F7-C71774184AE3}"/>
              </a:ext>
            </a:extLst>
          </p:cNvPr>
          <p:cNvSpPr/>
          <p:nvPr/>
        </p:nvSpPr>
        <p:spPr>
          <a:xfrm>
            <a:off x="747943" y="190133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77;p27">
            <a:extLst>
              <a:ext uri="{FF2B5EF4-FFF2-40B4-BE49-F238E27FC236}">
                <a16:creationId xmlns:a16="http://schemas.microsoft.com/office/drawing/2014/main" id="{BF497351-F9AD-4EEE-816F-6CA44605B8C2}"/>
              </a:ext>
            </a:extLst>
          </p:cNvPr>
          <p:cNvSpPr/>
          <p:nvPr/>
        </p:nvSpPr>
        <p:spPr>
          <a:xfrm>
            <a:off x="557647" y="190133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78;p27">
            <a:extLst>
              <a:ext uri="{FF2B5EF4-FFF2-40B4-BE49-F238E27FC236}">
                <a16:creationId xmlns:a16="http://schemas.microsoft.com/office/drawing/2014/main" id="{9B4266F0-4E24-452F-AFED-5C1CFCB610A3}"/>
              </a:ext>
            </a:extLst>
          </p:cNvPr>
          <p:cNvSpPr/>
          <p:nvPr/>
        </p:nvSpPr>
        <p:spPr>
          <a:xfrm>
            <a:off x="366345" y="190133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79;p27">
            <a:extLst>
              <a:ext uri="{FF2B5EF4-FFF2-40B4-BE49-F238E27FC236}">
                <a16:creationId xmlns:a16="http://schemas.microsoft.com/office/drawing/2014/main" id="{60124C28-A947-0BDE-320C-597EDAB8CEBD}"/>
              </a:ext>
            </a:extLst>
          </p:cNvPr>
          <p:cNvSpPr/>
          <p:nvPr/>
        </p:nvSpPr>
        <p:spPr>
          <a:xfrm>
            <a:off x="366345" y="199696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580;p27">
            <a:extLst>
              <a:ext uri="{FF2B5EF4-FFF2-40B4-BE49-F238E27FC236}">
                <a16:creationId xmlns:a16="http://schemas.microsoft.com/office/drawing/2014/main" id="{D453F75B-8EBD-3F2A-AF70-885795127A7F}"/>
              </a:ext>
            </a:extLst>
          </p:cNvPr>
          <p:cNvSpPr/>
          <p:nvPr/>
        </p:nvSpPr>
        <p:spPr>
          <a:xfrm>
            <a:off x="204542" y="190133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81;p27">
            <a:extLst>
              <a:ext uri="{FF2B5EF4-FFF2-40B4-BE49-F238E27FC236}">
                <a16:creationId xmlns:a16="http://schemas.microsoft.com/office/drawing/2014/main" id="{71967830-4E82-7EA8-72FB-6DD9164A4E73}"/>
              </a:ext>
            </a:extLst>
          </p:cNvPr>
          <p:cNvSpPr/>
          <p:nvPr/>
        </p:nvSpPr>
        <p:spPr>
          <a:xfrm>
            <a:off x="204542" y="199696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582;p27">
            <a:extLst>
              <a:ext uri="{FF2B5EF4-FFF2-40B4-BE49-F238E27FC236}">
                <a16:creationId xmlns:a16="http://schemas.microsoft.com/office/drawing/2014/main" id="{E58FA919-FE50-F2DC-54A0-5DD1D51A9F91}"/>
              </a:ext>
            </a:extLst>
          </p:cNvPr>
          <p:cNvSpPr/>
          <p:nvPr/>
        </p:nvSpPr>
        <p:spPr>
          <a:xfrm>
            <a:off x="204542" y="209263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83;p27">
            <a:extLst>
              <a:ext uri="{FF2B5EF4-FFF2-40B4-BE49-F238E27FC236}">
                <a16:creationId xmlns:a16="http://schemas.microsoft.com/office/drawing/2014/main" id="{8931700E-61D9-B3BD-240F-A189DF2D180E}"/>
              </a:ext>
            </a:extLst>
          </p:cNvPr>
          <p:cNvSpPr/>
          <p:nvPr/>
        </p:nvSpPr>
        <p:spPr>
          <a:xfrm>
            <a:off x="204542" y="218826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584;p27">
            <a:extLst>
              <a:ext uri="{FF2B5EF4-FFF2-40B4-BE49-F238E27FC236}">
                <a16:creationId xmlns:a16="http://schemas.microsoft.com/office/drawing/2014/main" id="{9168283D-4C18-5702-1AAC-1A5A3EBE4C0F}"/>
              </a:ext>
            </a:extLst>
          </p:cNvPr>
          <p:cNvSpPr/>
          <p:nvPr/>
        </p:nvSpPr>
        <p:spPr>
          <a:xfrm>
            <a:off x="2113539" y="199696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85;p27">
            <a:extLst>
              <a:ext uri="{FF2B5EF4-FFF2-40B4-BE49-F238E27FC236}">
                <a16:creationId xmlns:a16="http://schemas.microsoft.com/office/drawing/2014/main" id="{3F44430C-C800-2F06-C628-25AA7FD87F6E}"/>
              </a:ext>
            </a:extLst>
          </p:cNvPr>
          <p:cNvSpPr/>
          <p:nvPr/>
        </p:nvSpPr>
        <p:spPr>
          <a:xfrm>
            <a:off x="362288" y="209263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86;p27">
            <a:extLst>
              <a:ext uri="{FF2B5EF4-FFF2-40B4-BE49-F238E27FC236}">
                <a16:creationId xmlns:a16="http://schemas.microsoft.com/office/drawing/2014/main" id="{FAFBA684-ADDF-803B-7132-AF8D71631C50}"/>
              </a:ext>
            </a:extLst>
          </p:cNvPr>
          <p:cNvSpPr/>
          <p:nvPr/>
        </p:nvSpPr>
        <p:spPr>
          <a:xfrm>
            <a:off x="362288" y="219031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87;p27">
            <a:extLst>
              <a:ext uri="{FF2B5EF4-FFF2-40B4-BE49-F238E27FC236}">
                <a16:creationId xmlns:a16="http://schemas.microsoft.com/office/drawing/2014/main" id="{2C655312-58E9-1018-AD6B-60CF680361B1}"/>
              </a:ext>
            </a:extLst>
          </p:cNvPr>
          <p:cNvSpPr/>
          <p:nvPr/>
        </p:nvSpPr>
        <p:spPr>
          <a:xfrm>
            <a:off x="362288" y="228903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88;p27">
            <a:extLst>
              <a:ext uri="{FF2B5EF4-FFF2-40B4-BE49-F238E27FC236}">
                <a16:creationId xmlns:a16="http://schemas.microsoft.com/office/drawing/2014/main" id="{0E72EACF-2F0E-CAD4-C2AB-2903C2703441}"/>
              </a:ext>
            </a:extLst>
          </p:cNvPr>
          <p:cNvSpPr/>
          <p:nvPr/>
        </p:nvSpPr>
        <p:spPr>
          <a:xfrm>
            <a:off x="362288" y="238671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89;p27">
            <a:extLst>
              <a:ext uri="{FF2B5EF4-FFF2-40B4-BE49-F238E27FC236}">
                <a16:creationId xmlns:a16="http://schemas.microsoft.com/office/drawing/2014/main" id="{0C9E9415-41A8-3936-F160-CDFF1140189B}"/>
              </a:ext>
            </a:extLst>
          </p:cNvPr>
          <p:cNvSpPr/>
          <p:nvPr/>
        </p:nvSpPr>
        <p:spPr>
          <a:xfrm>
            <a:off x="1118345" y="238671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590;p27">
            <a:extLst>
              <a:ext uri="{FF2B5EF4-FFF2-40B4-BE49-F238E27FC236}">
                <a16:creationId xmlns:a16="http://schemas.microsoft.com/office/drawing/2014/main" id="{4D9D7850-DAC8-1225-5243-D2F43E319057}"/>
              </a:ext>
            </a:extLst>
          </p:cNvPr>
          <p:cNvSpPr/>
          <p:nvPr/>
        </p:nvSpPr>
        <p:spPr>
          <a:xfrm>
            <a:off x="1668855" y="228903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91;p27">
            <a:extLst>
              <a:ext uri="{FF2B5EF4-FFF2-40B4-BE49-F238E27FC236}">
                <a16:creationId xmlns:a16="http://schemas.microsoft.com/office/drawing/2014/main" id="{089EA7D1-44D3-AB96-BCF5-AC0C817868F1}"/>
              </a:ext>
            </a:extLst>
          </p:cNvPr>
          <p:cNvSpPr/>
          <p:nvPr/>
        </p:nvSpPr>
        <p:spPr>
          <a:xfrm>
            <a:off x="1896794" y="218826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92;p27">
            <a:extLst>
              <a:ext uri="{FF2B5EF4-FFF2-40B4-BE49-F238E27FC236}">
                <a16:creationId xmlns:a16="http://schemas.microsoft.com/office/drawing/2014/main" id="{B9040759-FB30-E173-E80D-B614DDC7931A}"/>
              </a:ext>
            </a:extLst>
          </p:cNvPr>
          <p:cNvSpPr/>
          <p:nvPr/>
        </p:nvSpPr>
        <p:spPr>
          <a:xfrm>
            <a:off x="2609482" y="127523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93;p27">
            <a:extLst>
              <a:ext uri="{FF2B5EF4-FFF2-40B4-BE49-F238E27FC236}">
                <a16:creationId xmlns:a16="http://schemas.microsoft.com/office/drawing/2014/main" id="{F91BA511-3BB2-CB40-3102-F11CBD69602D}"/>
              </a:ext>
            </a:extLst>
          </p:cNvPr>
          <p:cNvSpPr/>
          <p:nvPr/>
        </p:nvSpPr>
        <p:spPr>
          <a:xfrm>
            <a:off x="2609482" y="127523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94;p27">
            <a:extLst>
              <a:ext uri="{FF2B5EF4-FFF2-40B4-BE49-F238E27FC236}">
                <a16:creationId xmlns:a16="http://schemas.microsoft.com/office/drawing/2014/main" id="{4C10D2F6-737C-C1E7-D42B-DBBB695C0869}"/>
              </a:ext>
            </a:extLst>
          </p:cNvPr>
          <p:cNvSpPr/>
          <p:nvPr/>
        </p:nvSpPr>
        <p:spPr>
          <a:xfrm>
            <a:off x="2669840" y="147991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95;p27">
            <a:extLst>
              <a:ext uri="{FF2B5EF4-FFF2-40B4-BE49-F238E27FC236}">
                <a16:creationId xmlns:a16="http://schemas.microsoft.com/office/drawing/2014/main" id="{2A0CABEE-E900-20E0-4CDA-077E4E680EBE}"/>
              </a:ext>
            </a:extLst>
          </p:cNvPr>
          <p:cNvSpPr/>
          <p:nvPr/>
        </p:nvSpPr>
        <p:spPr>
          <a:xfrm>
            <a:off x="2912978" y="132770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96;p27">
            <a:extLst>
              <a:ext uri="{FF2B5EF4-FFF2-40B4-BE49-F238E27FC236}">
                <a16:creationId xmlns:a16="http://schemas.microsoft.com/office/drawing/2014/main" id="{A576FF6B-E24A-FEAC-686F-7DBD0ECDC772}"/>
              </a:ext>
            </a:extLst>
          </p:cNvPr>
          <p:cNvSpPr/>
          <p:nvPr/>
        </p:nvSpPr>
        <p:spPr>
          <a:xfrm>
            <a:off x="2717928" y="165306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97;p27">
            <a:extLst>
              <a:ext uri="{FF2B5EF4-FFF2-40B4-BE49-F238E27FC236}">
                <a16:creationId xmlns:a16="http://schemas.microsoft.com/office/drawing/2014/main" id="{7D82BC9C-9E17-52E3-F59B-5F41157BF969}"/>
              </a:ext>
            </a:extLst>
          </p:cNvPr>
          <p:cNvSpPr/>
          <p:nvPr/>
        </p:nvSpPr>
        <p:spPr>
          <a:xfrm>
            <a:off x="3469233" y="165306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98;p27">
            <a:extLst>
              <a:ext uri="{FF2B5EF4-FFF2-40B4-BE49-F238E27FC236}">
                <a16:creationId xmlns:a16="http://schemas.microsoft.com/office/drawing/2014/main" id="{77FF823E-DF84-A3B7-7CFE-0F59C4B26087}"/>
              </a:ext>
            </a:extLst>
          </p:cNvPr>
          <p:cNvSpPr/>
          <p:nvPr/>
        </p:nvSpPr>
        <p:spPr>
          <a:xfrm>
            <a:off x="3563703" y="165306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99;p27">
            <a:extLst>
              <a:ext uri="{FF2B5EF4-FFF2-40B4-BE49-F238E27FC236}">
                <a16:creationId xmlns:a16="http://schemas.microsoft.com/office/drawing/2014/main" id="{04F30041-DAB9-840D-DDA6-FAA0715CAA23}"/>
              </a:ext>
            </a:extLst>
          </p:cNvPr>
          <p:cNvSpPr/>
          <p:nvPr/>
        </p:nvSpPr>
        <p:spPr>
          <a:xfrm>
            <a:off x="2717928" y="173091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600;p27">
            <a:extLst>
              <a:ext uri="{FF2B5EF4-FFF2-40B4-BE49-F238E27FC236}">
                <a16:creationId xmlns:a16="http://schemas.microsoft.com/office/drawing/2014/main" id="{4B020B39-5B02-7BB7-299A-FB5ED8B4DD93}"/>
              </a:ext>
            </a:extLst>
          </p:cNvPr>
          <p:cNvSpPr/>
          <p:nvPr/>
        </p:nvSpPr>
        <p:spPr>
          <a:xfrm>
            <a:off x="3129869" y="173091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601;p27">
            <a:extLst>
              <a:ext uri="{FF2B5EF4-FFF2-40B4-BE49-F238E27FC236}">
                <a16:creationId xmlns:a16="http://schemas.microsoft.com/office/drawing/2014/main" id="{5E885406-7106-6F95-769E-48D201D0D18B}"/>
              </a:ext>
            </a:extLst>
          </p:cNvPr>
          <p:cNvSpPr/>
          <p:nvPr/>
        </p:nvSpPr>
        <p:spPr>
          <a:xfrm>
            <a:off x="3171873" y="177551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02;p27">
            <a:extLst>
              <a:ext uri="{FF2B5EF4-FFF2-40B4-BE49-F238E27FC236}">
                <a16:creationId xmlns:a16="http://schemas.microsoft.com/office/drawing/2014/main" id="{7942DA89-D3B1-633E-813E-081279F4618B}"/>
              </a:ext>
            </a:extLst>
          </p:cNvPr>
          <p:cNvSpPr/>
          <p:nvPr/>
        </p:nvSpPr>
        <p:spPr>
          <a:xfrm>
            <a:off x="3129869" y="177551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03;p27">
            <a:extLst>
              <a:ext uri="{FF2B5EF4-FFF2-40B4-BE49-F238E27FC236}">
                <a16:creationId xmlns:a16="http://schemas.microsoft.com/office/drawing/2014/main" id="{74DEFEF7-87EC-02FA-E3A1-980C11015C1E}"/>
              </a:ext>
            </a:extLst>
          </p:cNvPr>
          <p:cNvSpPr/>
          <p:nvPr/>
        </p:nvSpPr>
        <p:spPr>
          <a:xfrm>
            <a:off x="3029289" y="177551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4;p27">
            <a:extLst>
              <a:ext uri="{FF2B5EF4-FFF2-40B4-BE49-F238E27FC236}">
                <a16:creationId xmlns:a16="http://schemas.microsoft.com/office/drawing/2014/main" id="{3BF47E96-7572-E705-771A-5C7E3DA5E5C5}"/>
              </a:ext>
            </a:extLst>
          </p:cNvPr>
          <p:cNvSpPr/>
          <p:nvPr/>
        </p:nvSpPr>
        <p:spPr>
          <a:xfrm>
            <a:off x="2919978" y="177551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5;p27">
            <a:extLst>
              <a:ext uri="{FF2B5EF4-FFF2-40B4-BE49-F238E27FC236}">
                <a16:creationId xmlns:a16="http://schemas.microsoft.com/office/drawing/2014/main" id="{A9809E6B-C7B8-EE51-5408-4893FC26385D}"/>
              </a:ext>
            </a:extLst>
          </p:cNvPr>
          <p:cNvSpPr/>
          <p:nvPr/>
        </p:nvSpPr>
        <p:spPr>
          <a:xfrm>
            <a:off x="2810641" y="177551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6;p27">
            <a:extLst>
              <a:ext uri="{FF2B5EF4-FFF2-40B4-BE49-F238E27FC236}">
                <a16:creationId xmlns:a16="http://schemas.microsoft.com/office/drawing/2014/main" id="{27D79C75-6885-2DBD-FCF7-61E5A49F9DD3}"/>
              </a:ext>
            </a:extLst>
          </p:cNvPr>
          <p:cNvSpPr/>
          <p:nvPr/>
        </p:nvSpPr>
        <p:spPr>
          <a:xfrm>
            <a:off x="2810641" y="183062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7;p27">
            <a:extLst>
              <a:ext uri="{FF2B5EF4-FFF2-40B4-BE49-F238E27FC236}">
                <a16:creationId xmlns:a16="http://schemas.microsoft.com/office/drawing/2014/main" id="{E60B49A3-A852-8188-FE75-95308BCB5F7D}"/>
              </a:ext>
            </a:extLst>
          </p:cNvPr>
          <p:cNvSpPr/>
          <p:nvPr/>
        </p:nvSpPr>
        <p:spPr>
          <a:xfrm>
            <a:off x="2717928" y="177551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8;p27">
            <a:extLst>
              <a:ext uri="{FF2B5EF4-FFF2-40B4-BE49-F238E27FC236}">
                <a16:creationId xmlns:a16="http://schemas.microsoft.com/office/drawing/2014/main" id="{28C182BB-DE2C-F759-D824-4A068690C7E9}"/>
              </a:ext>
            </a:extLst>
          </p:cNvPr>
          <p:cNvSpPr/>
          <p:nvPr/>
        </p:nvSpPr>
        <p:spPr>
          <a:xfrm>
            <a:off x="2717928" y="183062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9;p27">
            <a:extLst>
              <a:ext uri="{FF2B5EF4-FFF2-40B4-BE49-F238E27FC236}">
                <a16:creationId xmlns:a16="http://schemas.microsoft.com/office/drawing/2014/main" id="{CF9662DD-95E7-FB04-1F5E-4A1CBE646529}"/>
              </a:ext>
            </a:extLst>
          </p:cNvPr>
          <p:cNvSpPr/>
          <p:nvPr/>
        </p:nvSpPr>
        <p:spPr>
          <a:xfrm>
            <a:off x="2717928" y="188485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10;p27">
            <a:extLst>
              <a:ext uri="{FF2B5EF4-FFF2-40B4-BE49-F238E27FC236}">
                <a16:creationId xmlns:a16="http://schemas.microsoft.com/office/drawing/2014/main" id="{FF75336F-CA94-16C3-17B4-713353B90519}"/>
              </a:ext>
            </a:extLst>
          </p:cNvPr>
          <p:cNvSpPr/>
          <p:nvPr/>
        </p:nvSpPr>
        <p:spPr>
          <a:xfrm>
            <a:off x="2717928" y="193996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11;p27">
            <a:extLst>
              <a:ext uri="{FF2B5EF4-FFF2-40B4-BE49-F238E27FC236}">
                <a16:creationId xmlns:a16="http://schemas.microsoft.com/office/drawing/2014/main" id="{A78E02B6-30CF-A74F-FA42-9777D6741689}"/>
              </a:ext>
            </a:extLst>
          </p:cNvPr>
          <p:cNvSpPr/>
          <p:nvPr/>
        </p:nvSpPr>
        <p:spPr>
          <a:xfrm>
            <a:off x="3507724" y="183062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12;p27">
            <a:extLst>
              <a:ext uri="{FF2B5EF4-FFF2-40B4-BE49-F238E27FC236}">
                <a16:creationId xmlns:a16="http://schemas.microsoft.com/office/drawing/2014/main" id="{C57B9431-37C6-F73D-2A4F-F7B55B90EAC3}"/>
              </a:ext>
            </a:extLst>
          </p:cNvPr>
          <p:cNvSpPr/>
          <p:nvPr/>
        </p:nvSpPr>
        <p:spPr>
          <a:xfrm>
            <a:off x="2808019" y="188485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13;p27">
            <a:extLst>
              <a:ext uri="{FF2B5EF4-FFF2-40B4-BE49-F238E27FC236}">
                <a16:creationId xmlns:a16="http://schemas.microsoft.com/office/drawing/2014/main" id="{A4935A1D-5C60-1DFC-7D2C-E851521C809E}"/>
              </a:ext>
            </a:extLst>
          </p:cNvPr>
          <p:cNvSpPr/>
          <p:nvPr/>
        </p:nvSpPr>
        <p:spPr>
          <a:xfrm>
            <a:off x="3171873" y="205279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14;p27">
            <a:extLst>
              <a:ext uri="{FF2B5EF4-FFF2-40B4-BE49-F238E27FC236}">
                <a16:creationId xmlns:a16="http://schemas.microsoft.com/office/drawing/2014/main" id="{443C3C06-C9BA-6894-944B-A94EDED2A800}"/>
              </a:ext>
            </a:extLst>
          </p:cNvPr>
          <p:cNvSpPr/>
          <p:nvPr/>
        </p:nvSpPr>
        <p:spPr>
          <a:xfrm>
            <a:off x="3253207" y="199681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15;p27">
            <a:extLst>
              <a:ext uri="{FF2B5EF4-FFF2-40B4-BE49-F238E27FC236}">
                <a16:creationId xmlns:a16="http://schemas.microsoft.com/office/drawing/2014/main" id="{175280D8-5B44-F1E3-1C8A-062C86B0AF37}"/>
              </a:ext>
            </a:extLst>
          </p:cNvPr>
          <p:cNvSpPr/>
          <p:nvPr/>
        </p:nvSpPr>
        <p:spPr>
          <a:xfrm>
            <a:off x="3383520" y="193996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16;p27">
            <a:extLst>
              <a:ext uri="{FF2B5EF4-FFF2-40B4-BE49-F238E27FC236}">
                <a16:creationId xmlns:a16="http://schemas.microsoft.com/office/drawing/2014/main" id="{B7416955-7C82-D27E-A0F4-E2BC5FCCF537}"/>
              </a:ext>
            </a:extLst>
          </p:cNvPr>
          <p:cNvSpPr/>
          <p:nvPr/>
        </p:nvSpPr>
        <p:spPr>
          <a:xfrm>
            <a:off x="2717928" y="157697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17;p27">
            <a:extLst>
              <a:ext uri="{FF2B5EF4-FFF2-40B4-BE49-F238E27FC236}">
                <a16:creationId xmlns:a16="http://schemas.microsoft.com/office/drawing/2014/main" id="{8ED774FC-E6F7-E4F6-9BC7-A28AB471CD97}"/>
              </a:ext>
            </a:extLst>
          </p:cNvPr>
          <p:cNvSpPr/>
          <p:nvPr/>
        </p:nvSpPr>
        <p:spPr>
          <a:xfrm>
            <a:off x="2717928" y="218572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18;p27">
            <a:extLst>
              <a:ext uri="{FF2B5EF4-FFF2-40B4-BE49-F238E27FC236}">
                <a16:creationId xmlns:a16="http://schemas.microsoft.com/office/drawing/2014/main" id="{01C37C8C-F53E-2AA5-4EB6-3447F6F292DA}"/>
              </a:ext>
            </a:extLst>
          </p:cNvPr>
          <p:cNvSpPr/>
          <p:nvPr/>
        </p:nvSpPr>
        <p:spPr>
          <a:xfrm>
            <a:off x="2717928" y="225305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19;p27">
            <a:extLst>
              <a:ext uri="{FF2B5EF4-FFF2-40B4-BE49-F238E27FC236}">
                <a16:creationId xmlns:a16="http://schemas.microsoft.com/office/drawing/2014/main" id="{176ECFB9-D127-3996-C8D5-9CFA0E64C98E}"/>
              </a:ext>
            </a:extLst>
          </p:cNvPr>
          <p:cNvSpPr/>
          <p:nvPr/>
        </p:nvSpPr>
        <p:spPr>
          <a:xfrm>
            <a:off x="2717928" y="232041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20;p27">
            <a:extLst>
              <a:ext uri="{FF2B5EF4-FFF2-40B4-BE49-F238E27FC236}">
                <a16:creationId xmlns:a16="http://schemas.microsoft.com/office/drawing/2014/main" id="{E5AEEB59-F720-EDFF-A031-72C043E116D0}"/>
              </a:ext>
            </a:extLst>
          </p:cNvPr>
          <p:cNvSpPr/>
          <p:nvPr/>
        </p:nvSpPr>
        <p:spPr>
          <a:xfrm>
            <a:off x="2717928" y="272273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21;p27">
            <a:extLst>
              <a:ext uri="{FF2B5EF4-FFF2-40B4-BE49-F238E27FC236}">
                <a16:creationId xmlns:a16="http://schemas.microsoft.com/office/drawing/2014/main" id="{B8FD3F90-4C08-249F-76E9-6B8E7ED790E5}"/>
              </a:ext>
            </a:extLst>
          </p:cNvPr>
          <p:cNvSpPr/>
          <p:nvPr/>
        </p:nvSpPr>
        <p:spPr>
          <a:xfrm>
            <a:off x="3199850" y="210787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22;p27">
            <a:extLst>
              <a:ext uri="{FF2B5EF4-FFF2-40B4-BE49-F238E27FC236}">
                <a16:creationId xmlns:a16="http://schemas.microsoft.com/office/drawing/2014/main" id="{4BB9615B-4EAA-D974-6406-21F79E61F526}"/>
              </a:ext>
            </a:extLst>
          </p:cNvPr>
          <p:cNvSpPr/>
          <p:nvPr/>
        </p:nvSpPr>
        <p:spPr>
          <a:xfrm>
            <a:off x="3408875" y="210787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23;p27">
            <a:extLst>
              <a:ext uri="{FF2B5EF4-FFF2-40B4-BE49-F238E27FC236}">
                <a16:creationId xmlns:a16="http://schemas.microsoft.com/office/drawing/2014/main" id="{3D1C6909-28FB-9922-5913-9F948FB3AED1}"/>
              </a:ext>
            </a:extLst>
          </p:cNvPr>
          <p:cNvSpPr/>
          <p:nvPr/>
        </p:nvSpPr>
        <p:spPr>
          <a:xfrm>
            <a:off x="3408875" y="218572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24;p27">
            <a:extLst>
              <a:ext uri="{FF2B5EF4-FFF2-40B4-BE49-F238E27FC236}">
                <a16:creationId xmlns:a16="http://schemas.microsoft.com/office/drawing/2014/main" id="{258C3F25-B996-BB55-4522-6D679190520A}"/>
              </a:ext>
            </a:extLst>
          </p:cNvPr>
          <p:cNvSpPr/>
          <p:nvPr/>
        </p:nvSpPr>
        <p:spPr>
          <a:xfrm>
            <a:off x="2717928"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25;p27">
            <a:extLst>
              <a:ext uri="{FF2B5EF4-FFF2-40B4-BE49-F238E27FC236}">
                <a16:creationId xmlns:a16="http://schemas.microsoft.com/office/drawing/2014/main" id="{536E4F29-ABA1-D79E-B9BE-0FF033D954DA}"/>
              </a:ext>
            </a:extLst>
          </p:cNvPr>
          <p:cNvSpPr/>
          <p:nvPr/>
        </p:nvSpPr>
        <p:spPr>
          <a:xfrm>
            <a:off x="2717928" y="287580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26;p27">
            <a:extLst>
              <a:ext uri="{FF2B5EF4-FFF2-40B4-BE49-F238E27FC236}">
                <a16:creationId xmlns:a16="http://schemas.microsoft.com/office/drawing/2014/main" id="{BE5177B8-5F07-9217-A48E-F3BF714B2BE4}"/>
              </a:ext>
            </a:extLst>
          </p:cNvPr>
          <p:cNvSpPr/>
          <p:nvPr/>
        </p:nvSpPr>
        <p:spPr>
          <a:xfrm>
            <a:off x="2819399" y="287580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27;p27">
            <a:extLst>
              <a:ext uri="{FF2B5EF4-FFF2-40B4-BE49-F238E27FC236}">
                <a16:creationId xmlns:a16="http://schemas.microsoft.com/office/drawing/2014/main" id="{7BFC1905-CA90-F79F-1FA0-70AEBAAC2F66}"/>
              </a:ext>
            </a:extLst>
          </p:cNvPr>
          <p:cNvSpPr/>
          <p:nvPr/>
        </p:nvSpPr>
        <p:spPr>
          <a:xfrm>
            <a:off x="2842131" y="282507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28;p27">
            <a:extLst>
              <a:ext uri="{FF2B5EF4-FFF2-40B4-BE49-F238E27FC236}">
                <a16:creationId xmlns:a16="http://schemas.microsoft.com/office/drawing/2014/main" id="{821A5D55-C9A9-0698-FDFA-51C1461DC89E}"/>
              </a:ext>
            </a:extLst>
          </p:cNvPr>
          <p:cNvSpPr/>
          <p:nvPr/>
        </p:nvSpPr>
        <p:spPr>
          <a:xfrm>
            <a:off x="2965444" y="282507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29;p27">
            <a:extLst>
              <a:ext uri="{FF2B5EF4-FFF2-40B4-BE49-F238E27FC236}">
                <a16:creationId xmlns:a16="http://schemas.microsoft.com/office/drawing/2014/main" id="{0F84175C-AF05-E9E9-B7E2-9C92CAA4F0DF}"/>
              </a:ext>
            </a:extLst>
          </p:cNvPr>
          <p:cNvSpPr/>
          <p:nvPr/>
        </p:nvSpPr>
        <p:spPr>
          <a:xfrm>
            <a:off x="3089647" y="282507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30;p27">
            <a:extLst>
              <a:ext uri="{FF2B5EF4-FFF2-40B4-BE49-F238E27FC236}">
                <a16:creationId xmlns:a16="http://schemas.microsoft.com/office/drawing/2014/main" id="{13CA88DC-CA8A-D2EB-C85F-D7725B686035}"/>
              </a:ext>
            </a:extLst>
          </p:cNvPr>
          <p:cNvSpPr/>
          <p:nvPr/>
        </p:nvSpPr>
        <p:spPr>
          <a:xfrm>
            <a:off x="3213851" y="282507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31;p27">
            <a:extLst>
              <a:ext uri="{FF2B5EF4-FFF2-40B4-BE49-F238E27FC236}">
                <a16:creationId xmlns:a16="http://schemas.microsoft.com/office/drawing/2014/main" id="{928B897B-4893-FD90-3694-895153FD13F6}"/>
              </a:ext>
            </a:extLst>
          </p:cNvPr>
          <p:cNvSpPr/>
          <p:nvPr/>
        </p:nvSpPr>
        <p:spPr>
          <a:xfrm>
            <a:off x="3337163" y="282507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32;p27">
            <a:extLst>
              <a:ext uri="{FF2B5EF4-FFF2-40B4-BE49-F238E27FC236}">
                <a16:creationId xmlns:a16="http://schemas.microsoft.com/office/drawing/2014/main" id="{5575C3A9-4470-1EDA-3B8D-F29259645272}"/>
              </a:ext>
            </a:extLst>
          </p:cNvPr>
          <p:cNvSpPr/>
          <p:nvPr/>
        </p:nvSpPr>
        <p:spPr>
          <a:xfrm>
            <a:off x="3461367" y="282507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33;p27">
            <a:extLst>
              <a:ext uri="{FF2B5EF4-FFF2-40B4-BE49-F238E27FC236}">
                <a16:creationId xmlns:a16="http://schemas.microsoft.com/office/drawing/2014/main" id="{6A6877FC-49B2-6D22-FCB5-2A128652A9E2}"/>
              </a:ext>
            </a:extLst>
          </p:cNvPr>
          <p:cNvSpPr/>
          <p:nvPr/>
        </p:nvSpPr>
        <p:spPr>
          <a:xfrm>
            <a:off x="3295185" y="79156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34;p27">
            <a:extLst>
              <a:ext uri="{FF2B5EF4-FFF2-40B4-BE49-F238E27FC236}">
                <a16:creationId xmlns:a16="http://schemas.microsoft.com/office/drawing/2014/main" id="{CDC2158A-B496-8137-D1DC-11B97C70F3B4}"/>
              </a:ext>
            </a:extLst>
          </p:cNvPr>
          <p:cNvSpPr/>
          <p:nvPr/>
        </p:nvSpPr>
        <p:spPr>
          <a:xfrm>
            <a:off x="3295185" y="78458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35;p27">
            <a:extLst>
              <a:ext uri="{FF2B5EF4-FFF2-40B4-BE49-F238E27FC236}">
                <a16:creationId xmlns:a16="http://schemas.microsoft.com/office/drawing/2014/main" id="{CC15551A-9314-5FC1-CDAD-2228E5BD383D}"/>
              </a:ext>
            </a:extLst>
          </p:cNvPr>
          <p:cNvSpPr/>
          <p:nvPr/>
        </p:nvSpPr>
        <p:spPr>
          <a:xfrm>
            <a:off x="3295185" y="79156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36;p27">
            <a:extLst>
              <a:ext uri="{FF2B5EF4-FFF2-40B4-BE49-F238E27FC236}">
                <a16:creationId xmlns:a16="http://schemas.microsoft.com/office/drawing/2014/main" id="{6AFF0B0A-1ACD-8DCF-CFE2-AE849DEB3F48}"/>
              </a:ext>
            </a:extLst>
          </p:cNvPr>
          <p:cNvSpPr/>
          <p:nvPr/>
        </p:nvSpPr>
        <p:spPr>
          <a:xfrm>
            <a:off x="3342407" y="94811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37;p27">
            <a:extLst>
              <a:ext uri="{FF2B5EF4-FFF2-40B4-BE49-F238E27FC236}">
                <a16:creationId xmlns:a16="http://schemas.microsoft.com/office/drawing/2014/main" id="{BB3F65EB-957C-0C54-5F98-AB0B22BDD6B3}"/>
              </a:ext>
            </a:extLst>
          </p:cNvPr>
          <p:cNvSpPr/>
          <p:nvPr/>
        </p:nvSpPr>
        <p:spPr>
          <a:xfrm>
            <a:off x="3379141" y="108108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38;p27">
            <a:extLst>
              <a:ext uri="{FF2B5EF4-FFF2-40B4-BE49-F238E27FC236}">
                <a16:creationId xmlns:a16="http://schemas.microsoft.com/office/drawing/2014/main" id="{10898D70-9E44-2239-E99F-749C196FB393}"/>
              </a:ext>
            </a:extLst>
          </p:cNvPr>
          <p:cNvSpPr/>
          <p:nvPr/>
        </p:nvSpPr>
        <p:spPr>
          <a:xfrm>
            <a:off x="3956399" y="108108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39;p27">
            <a:extLst>
              <a:ext uri="{FF2B5EF4-FFF2-40B4-BE49-F238E27FC236}">
                <a16:creationId xmlns:a16="http://schemas.microsoft.com/office/drawing/2014/main" id="{F08DECE9-16C8-C8E0-17F5-1B94C0C31EB3}"/>
              </a:ext>
            </a:extLst>
          </p:cNvPr>
          <p:cNvSpPr/>
          <p:nvPr/>
        </p:nvSpPr>
        <p:spPr>
          <a:xfrm>
            <a:off x="4029002" y="108108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40;p27">
            <a:extLst>
              <a:ext uri="{FF2B5EF4-FFF2-40B4-BE49-F238E27FC236}">
                <a16:creationId xmlns:a16="http://schemas.microsoft.com/office/drawing/2014/main" id="{0EBAF798-1570-7F22-E3A0-4EDF9BD07598}"/>
              </a:ext>
            </a:extLst>
          </p:cNvPr>
          <p:cNvSpPr/>
          <p:nvPr/>
        </p:nvSpPr>
        <p:spPr>
          <a:xfrm>
            <a:off x="3379141" y="114141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41;p27">
            <a:extLst>
              <a:ext uri="{FF2B5EF4-FFF2-40B4-BE49-F238E27FC236}">
                <a16:creationId xmlns:a16="http://schemas.microsoft.com/office/drawing/2014/main" id="{ECC5AE13-9054-3DAB-4AEA-8A2A476ECC7A}"/>
              </a:ext>
            </a:extLst>
          </p:cNvPr>
          <p:cNvSpPr/>
          <p:nvPr/>
        </p:nvSpPr>
        <p:spPr>
          <a:xfrm>
            <a:off x="3694881" y="114141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42;p27">
            <a:extLst>
              <a:ext uri="{FF2B5EF4-FFF2-40B4-BE49-F238E27FC236}">
                <a16:creationId xmlns:a16="http://schemas.microsoft.com/office/drawing/2014/main" id="{FD7D67A4-7211-3C43-0119-09C19E239B79}"/>
              </a:ext>
            </a:extLst>
          </p:cNvPr>
          <p:cNvSpPr/>
          <p:nvPr/>
        </p:nvSpPr>
        <p:spPr>
          <a:xfrm>
            <a:off x="3728128" y="117641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43;p27">
            <a:extLst>
              <a:ext uri="{FF2B5EF4-FFF2-40B4-BE49-F238E27FC236}">
                <a16:creationId xmlns:a16="http://schemas.microsoft.com/office/drawing/2014/main" id="{8B38B4AE-F9AC-FF1F-95D1-4779F031E242}"/>
              </a:ext>
            </a:extLst>
          </p:cNvPr>
          <p:cNvSpPr/>
          <p:nvPr/>
        </p:nvSpPr>
        <p:spPr>
          <a:xfrm>
            <a:off x="3695773" y="117641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44;p27">
            <a:extLst>
              <a:ext uri="{FF2B5EF4-FFF2-40B4-BE49-F238E27FC236}">
                <a16:creationId xmlns:a16="http://schemas.microsoft.com/office/drawing/2014/main" id="{DA988E57-A311-1FFA-D251-7B83BA7044BA}"/>
              </a:ext>
            </a:extLst>
          </p:cNvPr>
          <p:cNvSpPr/>
          <p:nvPr/>
        </p:nvSpPr>
        <p:spPr>
          <a:xfrm>
            <a:off x="3617926" y="117641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45;p27">
            <a:extLst>
              <a:ext uri="{FF2B5EF4-FFF2-40B4-BE49-F238E27FC236}">
                <a16:creationId xmlns:a16="http://schemas.microsoft.com/office/drawing/2014/main" id="{B55040B2-7698-F033-12C1-9BA95768EFF6}"/>
              </a:ext>
            </a:extLst>
          </p:cNvPr>
          <p:cNvSpPr/>
          <p:nvPr/>
        </p:nvSpPr>
        <p:spPr>
          <a:xfrm>
            <a:off x="3533944" y="117641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46;p27">
            <a:extLst>
              <a:ext uri="{FF2B5EF4-FFF2-40B4-BE49-F238E27FC236}">
                <a16:creationId xmlns:a16="http://schemas.microsoft.com/office/drawing/2014/main" id="{4BAFDAA6-F158-B7A4-889C-50F37F71ADE1}"/>
              </a:ext>
            </a:extLst>
          </p:cNvPr>
          <p:cNvSpPr/>
          <p:nvPr/>
        </p:nvSpPr>
        <p:spPr>
          <a:xfrm>
            <a:off x="3449988" y="117641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47;p27">
            <a:extLst>
              <a:ext uri="{FF2B5EF4-FFF2-40B4-BE49-F238E27FC236}">
                <a16:creationId xmlns:a16="http://schemas.microsoft.com/office/drawing/2014/main" id="{0D28E3EF-EF90-13CD-DB91-9259C9F962E7}"/>
              </a:ext>
            </a:extLst>
          </p:cNvPr>
          <p:cNvSpPr/>
          <p:nvPr/>
        </p:nvSpPr>
        <p:spPr>
          <a:xfrm>
            <a:off x="3449988" y="121839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48;p27">
            <a:extLst>
              <a:ext uri="{FF2B5EF4-FFF2-40B4-BE49-F238E27FC236}">
                <a16:creationId xmlns:a16="http://schemas.microsoft.com/office/drawing/2014/main" id="{C41D0E19-B1A1-5D4D-9F00-6D466120F6F1}"/>
              </a:ext>
            </a:extLst>
          </p:cNvPr>
          <p:cNvSpPr/>
          <p:nvPr/>
        </p:nvSpPr>
        <p:spPr>
          <a:xfrm>
            <a:off x="3379141" y="117641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49;p27">
            <a:extLst>
              <a:ext uri="{FF2B5EF4-FFF2-40B4-BE49-F238E27FC236}">
                <a16:creationId xmlns:a16="http://schemas.microsoft.com/office/drawing/2014/main" id="{B1C6A3EB-7788-3F4A-7CAB-ED5580D10F32}"/>
              </a:ext>
            </a:extLst>
          </p:cNvPr>
          <p:cNvSpPr/>
          <p:nvPr/>
        </p:nvSpPr>
        <p:spPr>
          <a:xfrm>
            <a:off x="3379141" y="121839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50;p27">
            <a:extLst>
              <a:ext uri="{FF2B5EF4-FFF2-40B4-BE49-F238E27FC236}">
                <a16:creationId xmlns:a16="http://schemas.microsoft.com/office/drawing/2014/main" id="{1F0E1A11-AD4B-03D6-C274-B966016655E1}"/>
              </a:ext>
            </a:extLst>
          </p:cNvPr>
          <p:cNvSpPr/>
          <p:nvPr/>
        </p:nvSpPr>
        <p:spPr>
          <a:xfrm>
            <a:off x="3379141" y="126037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51;p27">
            <a:extLst>
              <a:ext uri="{FF2B5EF4-FFF2-40B4-BE49-F238E27FC236}">
                <a16:creationId xmlns:a16="http://schemas.microsoft.com/office/drawing/2014/main" id="{E3E78057-CA4A-10A7-3BB0-29448A600C4D}"/>
              </a:ext>
            </a:extLst>
          </p:cNvPr>
          <p:cNvSpPr/>
          <p:nvPr/>
        </p:nvSpPr>
        <p:spPr>
          <a:xfrm>
            <a:off x="3985267" y="121839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52;p27">
            <a:extLst>
              <a:ext uri="{FF2B5EF4-FFF2-40B4-BE49-F238E27FC236}">
                <a16:creationId xmlns:a16="http://schemas.microsoft.com/office/drawing/2014/main" id="{44427FF2-34A4-79E8-5824-3C918B6302D1}"/>
              </a:ext>
            </a:extLst>
          </p:cNvPr>
          <p:cNvSpPr/>
          <p:nvPr/>
        </p:nvSpPr>
        <p:spPr>
          <a:xfrm>
            <a:off x="3448231" y="126037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53;p27">
            <a:extLst>
              <a:ext uri="{FF2B5EF4-FFF2-40B4-BE49-F238E27FC236}">
                <a16:creationId xmlns:a16="http://schemas.microsoft.com/office/drawing/2014/main" id="{0383938A-E9E6-A864-78E2-69D8EB3D5911}"/>
              </a:ext>
            </a:extLst>
          </p:cNvPr>
          <p:cNvSpPr/>
          <p:nvPr/>
        </p:nvSpPr>
        <p:spPr>
          <a:xfrm>
            <a:off x="3728128" y="131459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54;p27">
            <a:extLst>
              <a:ext uri="{FF2B5EF4-FFF2-40B4-BE49-F238E27FC236}">
                <a16:creationId xmlns:a16="http://schemas.microsoft.com/office/drawing/2014/main" id="{E0BE5572-C728-7A74-FA8B-3A1D13202363}"/>
              </a:ext>
            </a:extLst>
          </p:cNvPr>
          <p:cNvSpPr/>
          <p:nvPr/>
        </p:nvSpPr>
        <p:spPr>
          <a:xfrm>
            <a:off x="3889931" y="128572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55;p27">
            <a:extLst>
              <a:ext uri="{FF2B5EF4-FFF2-40B4-BE49-F238E27FC236}">
                <a16:creationId xmlns:a16="http://schemas.microsoft.com/office/drawing/2014/main" id="{EDCD2A0D-A31A-8D59-18A9-BCFFA6595C40}"/>
              </a:ext>
            </a:extLst>
          </p:cNvPr>
          <p:cNvSpPr/>
          <p:nvPr/>
        </p:nvSpPr>
        <p:spPr>
          <a:xfrm>
            <a:off x="3379141" y="102334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56;p27">
            <a:extLst>
              <a:ext uri="{FF2B5EF4-FFF2-40B4-BE49-F238E27FC236}">
                <a16:creationId xmlns:a16="http://schemas.microsoft.com/office/drawing/2014/main" id="{6193540E-F778-2D4E-312B-B4A570DCD619}"/>
              </a:ext>
            </a:extLst>
          </p:cNvPr>
          <p:cNvSpPr/>
          <p:nvPr/>
        </p:nvSpPr>
        <p:spPr>
          <a:xfrm>
            <a:off x="3379141" y="143266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57;p27">
            <a:extLst>
              <a:ext uri="{FF2B5EF4-FFF2-40B4-BE49-F238E27FC236}">
                <a16:creationId xmlns:a16="http://schemas.microsoft.com/office/drawing/2014/main" id="{78D4FABC-C402-4FA7-50A6-A2DF3C90435C}"/>
              </a:ext>
            </a:extLst>
          </p:cNvPr>
          <p:cNvSpPr/>
          <p:nvPr/>
        </p:nvSpPr>
        <p:spPr>
          <a:xfrm>
            <a:off x="3749104" y="135746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58;p27">
            <a:extLst>
              <a:ext uri="{FF2B5EF4-FFF2-40B4-BE49-F238E27FC236}">
                <a16:creationId xmlns:a16="http://schemas.microsoft.com/office/drawing/2014/main" id="{88884DE7-F0B9-B079-347A-BE05DBE8B578}"/>
              </a:ext>
            </a:extLst>
          </p:cNvPr>
          <p:cNvSpPr/>
          <p:nvPr/>
        </p:nvSpPr>
        <p:spPr>
          <a:xfrm>
            <a:off x="3910042" y="135746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59;p27">
            <a:extLst>
              <a:ext uri="{FF2B5EF4-FFF2-40B4-BE49-F238E27FC236}">
                <a16:creationId xmlns:a16="http://schemas.microsoft.com/office/drawing/2014/main" id="{2053335D-8401-DEA8-8822-813F065CDA09}"/>
              </a:ext>
            </a:extLst>
          </p:cNvPr>
          <p:cNvSpPr/>
          <p:nvPr/>
        </p:nvSpPr>
        <p:spPr>
          <a:xfrm>
            <a:off x="3910042" y="141693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60;p27">
            <a:extLst>
              <a:ext uri="{FF2B5EF4-FFF2-40B4-BE49-F238E27FC236}">
                <a16:creationId xmlns:a16="http://schemas.microsoft.com/office/drawing/2014/main" id="{273A963F-E243-FBC6-02B5-21B1DA59A676}"/>
              </a:ext>
            </a:extLst>
          </p:cNvPr>
          <p:cNvSpPr/>
          <p:nvPr/>
        </p:nvSpPr>
        <p:spPr>
          <a:xfrm>
            <a:off x="3379141" y="147377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61;p27">
            <a:extLst>
              <a:ext uri="{FF2B5EF4-FFF2-40B4-BE49-F238E27FC236}">
                <a16:creationId xmlns:a16="http://schemas.microsoft.com/office/drawing/2014/main" id="{2E633AC9-FB81-C008-60B2-368E1E033BE0}"/>
              </a:ext>
            </a:extLst>
          </p:cNvPr>
          <p:cNvSpPr/>
          <p:nvPr/>
        </p:nvSpPr>
        <p:spPr>
          <a:xfrm>
            <a:off x="3456123" y="147377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04;p31">
            <a:extLst>
              <a:ext uri="{FF2B5EF4-FFF2-40B4-BE49-F238E27FC236}">
                <a16:creationId xmlns:a16="http://schemas.microsoft.com/office/drawing/2014/main" id="{EEAEEE3A-F17D-2864-D665-67B897FE15D0}"/>
              </a:ext>
            </a:extLst>
          </p:cNvPr>
          <p:cNvGrpSpPr/>
          <p:nvPr/>
        </p:nvGrpSpPr>
        <p:grpSpPr>
          <a:xfrm>
            <a:off x="5547597" y="3633188"/>
            <a:ext cx="1600177" cy="1414164"/>
            <a:chOff x="-3137650" y="2787000"/>
            <a:chExt cx="291450" cy="257575"/>
          </a:xfrm>
        </p:grpSpPr>
        <p:sp>
          <p:nvSpPr>
            <p:cNvPr id="797" name="Google Shape;705;p31">
              <a:extLst>
                <a:ext uri="{FF2B5EF4-FFF2-40B4-BE49-F238E27FC236}">
                  <a16:creationId xmlns:a16="http://schemas.microsoft.com/office/drawing/2014/main" id="{0EEFEE4F-6514-F013-D7B7-092CE9F1B1D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06;p31">
              <a:extLst>
                <a:ext uri="{FF2B5EF4-FFF2-40B4-BE49-F238E27FC236}">
                  <a16:creationId xmlns:a16="http://schemas.microsoft.com/office/drawing/2014/main" id="{C6AB74FF-F44A-8515-0420-082702DE34F9}"/>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07;p31">
              <a:extLst>
                <a:ext uri="{FF2B5EF4-FFF2-40B4-BE49-F238E27FC236}">
                  <a16:creationId xmlns:a16="http://schemas.microsoft.com/office/drawing/2014/main" id="{9386344C-762A-1856-1918-D5A7508E080A}"/>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08;p31">
              <a:extLst>
                <a:ext uri="{FF2B5EF4-FFF2-40B4-BE49-F238E27FC236}">
                  <a16:creationId xmlns:a16="http://schemas.microsoft.com/office/drawing/2014/main" id="{34BD47EF-2CD7-D03A-F702-047A9491AAE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09;p31">
              <a:extLst>
                <a:ext uri="{FF2B5EF4-FFF2-40B4-BE49-F238E27FC236}">
                  <a16:creationId xmlns:a16="http://schemas.microsoft.com/office/drawing/2014/main" id="{612D9DC3-087A-CECB-9726-3B204D18D4D1}"/>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10;p31">
              <a:extLst>
                <a:ext uri="{FF2B5EF4-FFF2-40B4-BE49-F238E27FC236}">
                  <a16:creationId xmlns:a16="http://schemas.microsoft.com/office/drawing/2014/main" id="{E90A9ED7-CB9E-2D95-FAF9-B6E4915394A3}"/>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11;p31">
              <a:extLst>
                <a:ext uri="{FF2B5EF4-FFF2-40B4-BE49-F238E27FC236}">
                  <a16:creationId xmlns:a16="http://schemas.microsoft.com/office/drawing/2014/main" id="{5E730FAA-84A1-FEA5-3ED2-E6C84763CEB8}"/>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12;p31">
              <a:extLst>
                <a:ext uri="{FF2B5EF4-FFF2-40B4-BE49-F238E27FC236}">
                  <a16:creationId xmlns:a16="http://schemas.microsoft.com/office/drawing/2014/main" id="{99DF8EA6-384B-D8CD-EB89-46491AE944A4}"/>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89;p29">
            <a:extLst>
              <a:ext uri="{FF2B5EF4-FFF2-40B4-BE49-F238E27FC236}">
                <a16:creationId xmlns:a16="http://schemas.microsoft.com/office/drawing/2014/main" id="{E021C925-2A6F-ACA9-3462-E8629329DD77}"/>
              </a:ext>
            </a:extLst>
          </p:cNvPr>
          <p:cNvSpPr txBox="1">
            <a:spLocks/>
          </p:cNvSpPr>
          <p:nvPr/>
        </p:nvSpPr>
        <p:spPr>
          <a:xfrm>
            <a:off x="7201835" y="2738400"/>
            <a:ext cx="1708424"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tx1">
                    <a:lumMod val="50000"/>
                  </a:schemeClr>
                </a:solidFill>
              </a:rPr>
              <a:t>Q&amp;A AND DEMO</a:t>
            </a:r>
          </a:p>
        </p:txBody>
      </p:sp>
      <p:sp>
        <p:nvSpPr>
          <p:cNvPr id="3" name="Google Shape;690;p29">
            <a:extLst>
              <a:ext uri="{FF2B5EF4-FFF2-40B4-BE49-F238E27FC236}">
                <a16:creationId xmlns:a16="http://schemas.microsoft.com/office/drawing/2014/main" id="{182143A0-BB09-BB5E-D5B0-07B78128E7C3}"/>
              </a:ext>
            </a:extLst>
          </p:cNvPr>
          <p:cNvSpPr txBox="1">
            <a:spLocks/>
          </p:cNvSpPr>
          <p:nvPr/>
        </p:nvSpPr>
        <p:spPr>
          <a:xfrm>
            <a:off x="7507047" y="2311245"/>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lumMod val="50000"/>
                  </a:schemeClr>
                </a:solidFill>
              </a:rPr>
              <a:t>06</a:t>
            </a:r>
          </a:p>
        </p:txBody>
      </p:sp>
    </p:spTree>
    <p:extLst>
      <p:ext uri="{BB962C8B-B14F-4D97-AF65-F5344CB8AC3E}">
        <p14:creationId xmlns:p14="http://schemas.microsoft.com/office/powerpoint/2010/main" val="381369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801039" y="438558"/>
            <a:ext cx="5000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avg.chem</a:t>
            </a:r>
            <a:r>
              <a:rPr lang="en-US" dirty="0"/>
              <a:t> score compare to how many hour they spend to self study</a:t>
            </a:r>
            <a:endParaRPr dirty="0"/>
          </a:p>
        </p:txBody>
      </p:sp>
      <p:sp>
        <p:nvSpPr>
          <p:cNvPr id="852" name="Google Shape;852;p36"/>
          <p:cNvSpPr txBox="1"/>
          <p:nvPr/>
        </p:nvSpPr>
        <p:spPr>
          <a:xfrm>
            <a:off x="6198621" y="1276907"/>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US" sz="1000" dirty="0">
                <a:solidFill>
                  <a:schemeClr val="dk1"/>
                </a:solidFill>
                <a:latin typeface="Roboto"/>
                <a:ea typeface="Roboto"/>
                <a:cs typeface="Roboto"/>
                <a:sym typeface="Roboto"/>
              </a:rPr>
              <a:t>Highest Scores:</a:t>
            </a:r>
          </a:p>
          <a:p>
            <a:pPr marL="0" lvl="0" indent="0" algn="l" rtl="0">
              <a:lnSpc>
                <a:spcPct val="100000"/>
              </a:lnSpc>
              <a:spcBef>
                <a:spcPts val="0"/>
              </a:spcBef>
              <a:spcAft>
                <a:spcPts val="0"/>
              </a:spcAft>
              <a:buClr>
                <a:srgbClr val="000000"/>
              </a:buClr>
              <a:buSzPts val="1100"/>
              <a:buFont typeface="Arial"/>
              <a:buNone/>
            </a:pPr>
            <a:endParaRPr lang="en-US" sz="1000" dirty="0">
              <a:solidFill>
                <a:schemeClr val="dk1"/>
              </a:solidFill>
              <a:latin typeface="Roboto"/>
              <a:ea typeface="Roboto"/>
              <a:cs typeface="Roboto"/>
              <a:sym typeface="Roboto"/>
            </a:endParaRPr>
          </a:p>
          <a:p>
            <a:pPr marL="0" lvl="0" indent="0" algn="l" rtl="0">
              <a:lnSpc>
                <a:spcPct val="100000"/>
              </a:lnSpc>
              <a:spcBef>
                <a:spcPts val="0"/>
              </a:spcBef>
              <a:spcAft>
                <a:spcPts val="0"/>
              </a:spcAft>
              <a:buClr>
                <a:srgbClr val="000000"/>
              </a:buClr>
              <a:buSzPts val="1100"/>
              <a:buFont typeface="Arial"/>
              <a:buNone/>
            </a:pPr>
            <a:r>
              <a:rPr lang="en-US" sz="1000" dirty="0">
                <a:solidFill>
                  <a:schemeClr val="dk1"/>
                </a:solidFill>
                <a:latin typeface="Roboto"/>
                <a:ea typeface="Roboto"/>
                <a:cs typeface="Roboto"/>
                <a:sym typeface="Roboto"/>
              </a:rPr>
              <a:t>The highest scores are recorded when self-study hours are around 45-50 hours. This point on the graph indicates a peak level of performance correlating with the maximum self-study hours depicted.</a:t>
            </a:r>
          </a:p>
        </p:txBody>
      </p:sp>
      <p:sp>
        <p:nvSpPr>
          <p:cNvPr id="853" name="Google Shape;853;p36"/>
          <p:cNvSpPr txBox="1"/>
          <p:nvPr/>
        </p:nvSpPr>
        <p:spPr>
          <a:xfrm>
            <a:off x="6198621" y="2807485"/>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dk1"/>
                </a:solidFill>
                <a:latin typeface="Roboto"/>
                <a:ea typeface="Roboto"/>
                <a:cs typeface="Roboto"/>
                <a:sym typeface="Roboto"/>
              </a:rPr>
              <a:t>Stability in Higher Hours:</a:t>
            </a:r>
          </a:p>
          <a:p>
            <a:pPr marL="0" lvl="0" indent="0" algn="l" rtl="0">
              <a:lnSpc>
                <a:spcPct val="100000"/>
              </a:lnSpc>
              <a:spcBef>
                <a:spcPts val="0"/>
              </a:spcBef>
              <a:spcAft>
                <a:spcPts val="0"/>
              </a:spcAft>
              <a:buNone/>
            </a:pPr>
            <a:endParaRPr lang="en-US" sz="1000" dirty="0">
              <a:solidFill>
                <a:schemeClr val="dk1"/>
              </a:solidFill>
              <a:latin typeface="Roboto"/>
              <a:ea typeface="Roboto"/>
              <a:cs typeface="Roboto"/>
              <a:sym typeface="Roboto"/>
            </a:endParaRPr>
          </a:p>
          <a:p>
            <a:pPr marL="0" lvl="0" indent="0" algn="l" rtl="0">
              <a:lnSpc>
                <a:spcPct val="100000"/>
              </a:lnSpc>
              <a:spcBef>
                <a:spcPts val="0"/>
              </a:spcBef>
              <a:spcAft>
                <a:spcPts val="0"/>
              </a:spcAft>
              <a:buNone/>
            </a:pPr>
            <a:r>
              <a:rPr lang="en-US" sz="1000" dirty="0">
                <a:solidFill>
                  <a:schemeClr val="dk1"/>
                </a:solidFill>
                <a:latin typeface="Roboto"/>
                <a:ea typeface="Roboto"/>
                <a:cs typeface="Roboto"/>
                <a:sym typeface="Roboto"/>
              </a:rPr>
              <a:t>Beyond approximately 30 hours of self-study, the average scores seem more stable and maintain higher values. The trend line becomes less erratic and mostly stays above 80.</a:t>
            </a:r>
            <a:endParaRPr sz="1000" dirty="0">
              <a:solidFill>
                <a:schemeClr val="dk1"/>
              </a:solidFill>
              <a:latin typeface="Roboto"/>
              <a:ea typeface="Roboto"/>
              <a:cs typeface="Roboto"/>
              <a:sym typeface="Roboto"/>
            </a:endParaRPr>
          </a:p>
        </p:txBody>
      </p:sp>
      <p:sp>
        <p:nvSpPr>
          <p:cNvPr id="854" name="Google Shape;854;p36"/>
          <p:cNvSpPr txBox="1"/>
          <p:nvPr/>
        </p:nvSpPr>
        <p:spPr>
          <a:xfrm>
            <a:off x="6232831" y="410016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000" dirty="0">
                <a:solidFill>
                  <a:schemeClr val="dk1"/>
                </a:solidFill>
                <a:latin typeface="Roboto"/>
                <a:ea typeface="Roboto"/>
                <a:cs typeface="Roboto"/>
                <a:sym typeface="Roboto"/>
              </a:rPr>
              <a:t>In summary, the graph illustrates a general trend that more self-study hours can lead to better average test scores in chemistry</a:t>
            </a:r>
          </a:p>
        </p:txBody>
      </p:sp>
      <p:sp>
        <p:nvSpPr>
          <p:cNvPr id="855" name="Google Shape;855;p36"/>
          <p:cNvSpPr/>
          <p:nvPr/>
        </p:nvSpPr>
        <p:spPr>
          <a:xfrm>
            <a:off x="5802014" y="3299293"/>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856" name="Google Shape;856;p36"/>
          <p:cNvSpPr/>
          <p:nvPr/>
        </p:nvSpPr>
        <p:spPr>
          <a:xfrm>
            <a:off x="5802014" y="4383818"/>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5746559" y="1920618"/>
            <a:ext cx="274200" cy="27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0" name="Google Shape;524;p27">
            <a:extLst>
              <a:ext uri="{FF2B5EF4-FFF2-40B4-BE49-F238E27FC236}">
                <a16:creationId xmlns:a16="http://schemas.microsoft.com/office/drawing/2014/main" id="{2AA4087E-A355-DA9E-DBAE-7EBCE768F3A8}"/>
              </a:ext>
            </a:extLst>
          </p:cNvPr>
          <p:cNvSpPr/>
          <p:nvPr/>
        </p:nvSpPr>
        <p:spPr>
          <a:xfrm>
            <a:off x="390829" y="3389926"/>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528;p27">
            <a:extLst>
              <a:ext uri="{FF2B5EF4-FFF2-40B4-BE49-F238E27FC236}">
                <a16:creationId xmlns:a16="http://schemas.microsoft.com/office/drawing/2014/main" id="{23F1CD8D-D7F4-ED1B-A6A9-C0170DC5376B}"/>
              </a:ext>
            </a:extLst>
          </p:cNvPr>
          <p:cNvSpPr/>
          <p:nvPr/>
        </p:nvSpPr>
        <p:spPr>
          <a:xfrm>
            <a:off x="218538" y="3389926"/>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534;p27">
            <a:extLst>
              <a:ext uri="{FF2B5EF4-FFF2-40B4-BE49-F238E27FC236}">
                <a16:creationId xmlns:a16="http://schemas.microsoft.com/office/drawing/2014/main" id="{F5FCBCC1-3645-F44B-F915-1C97990B810B}"/>
              </a:ext>
            </a:extLst>
          </p:cNvPr>
          <p:cNvSpPr/>
          <p:nvPr/>
        </p:nvSpPr>
        <p:spPr>
          <a:xfrm>
            <a:off x="562254" y="3389926"/>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546;p27">
            <a:extLst>
              <a:ext uri="{FF2B5EF4-FFF2-40B4-BE49-F238E27FC236}">
                <a16:creationId xmlns:a16="http://schemas.microsoft.com/office/drawing/2014/main" id="{BA7242C3-29ED-C6C1-E4D6-6437F253B168}"/>
              </a:ext>
            </a:extLst>
          </p:cNvPr>
          <p:cNvSpPr/>
          <p:nvPr/>
        </p:nvSpPr>
        <p:spPr>
          <a:xfrm>
            <a:off x="717948" y="3194902"/>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547;p27">
            <a:extLst>
              <a:ext uri="{FF2B5EF4-FFF2-40B4-BE49-F238E27FC236}">
                <a16:creationId xmlns:a16="http://schemas.microsoft.com/office/drawing/2014/main" id="{B7429338-E3F4-1379-5BB6-225E5C28B159}"/>
              </a:ext>
            </a:extLst>
          </p:cNvPr>
          <p:cNvSpPr/>
          <p:nvPr/>
        </p:nvSpPr>
        <p:spPr>
          <a:xfrm>
            <a:off x="717948" y="3194902"/>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548;p27">
            <a:extLst>
              <a:ext uri="{FF2B5EF4-FFF2-40B4-BE49-F238E27FC236}">
                <a16:creationId xmlns:a16="http://schemas.microsoft.com/office/drawing/2014/main" id="{E122833F-F212-E7E5-9E56-F51EDCC11F2C}"/>
              </a:ext>
            </a:extLst>
          </p:cNvPr>
          <p:cNvSpPr/>
          <p:nvPr/>
        </p:nvSpPr>
        <p:spPr>
          <a:xfrm>
            <a:off x="728436" y="3204525"/>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549;p27">
            <a:extLst>
              <a:ext uri="{FF2B5EF4-FFF2-40B4-BE49-F238E27FC236}">
                <a16:creationId xmlns:a16="http://schemas.microsoft.com/office/drawing/2014/main" id="{0C21B5B3-8593-912F-1405-61649A071FDE}"/>
              </a:ext>
            </a:extLst>
          </p:cNvPr>
          <p:cNvSpPr/>
          <p:nvPr/>
        </p:nvSpPr>
        <p:spPr>
          <a:xfrm>
            <a:off x="728436" y="3249990"/>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554;p27">
            <a:extLst>
              <a:ext uri="{FF2B5EF4-FFF2-40B4-BE49-F238E27FC236}">
                <a16:creationId xmlns:a16="http://schemas.microsoft.com/office/drawing/2014/main" id="{E49CF5A5-2203-268D-B4F4-262A408DA64F}"/>
              </a:ext>
            </a:extLst>
          </p:cNvPr>
          <p:cNvSpPr/>
          <p:nvPr/>
        </p:nvSpPr>
        <p:spPr>
          <a:xfrm>
            <a:off x="362852" y="2756986"/>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555;p27">
            <a:extLst>
              <a:ext uri="{FF2B5EF4-FFF2-40B4-BE49-F238E27FC236}">
                <a16:creationId xmlns:a16="http://schemas.microsoft.com/office/drawing/2014/main" id="{67B584B4-6F50-AF9F-9020-B42995272A7D}"/>
              </a:ext>
            </a:extLst>
          </p:cNvPr>
          <p:cNvSpPr/>
          <p:nvPr/>
        </p:nvSpPr>
        <p:spPr>
          <a:xfrm>
            <a:off x="490543" y="2756986"/>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556;p27">
            <a:extLst>
              <a:ext uri="{FF2B5EF4-FFF2-40B4-BE49-F238E27FC236}">
                <a16:creationId xmlns:a16="http://schemas.microsoft.com/office/drawing/2014/main" id="{C8B53CD6-43B3-3B86-4459-081716D46E2B}"/>
              </a:ext>
            </a:extLst>
          </p:cNvPr>
          <p:cNvSpPr/>
          <p:nvPr/>
        </p:nvSpPr>
        <p:spPr>
          <a:xfrm>
            <a:off x="201914" y="2945901"/>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557;p27">
            <a:extLst>
              <a:ext uri="{FF2B5EF4-FFF2-40B4-BE49-F238E27FC236}">
                <a16:creationId xmlns:a16="http://schemas.microsoft.com/office/drawing/2014/main" id="{D5D1103E-B530-4287-5442-23E48779B018}"/>
              </a:ext>
            </a:extLst>
          </p:cNvPr>
          <p:cNvSpPr/>
          <p:nvPr/>
        </p:nvSpPr>
        <p:spPr>
          <a:xfrm>
            <a:off x="725814" y="3012395"/>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558;p27">
            <a:extLst>
              <a:ext uri="{FF2B5EF4-FFF2-40B4-BE49-F238E27FC236}">
                <a16:creationId xmlns:a16="http://schemas.microsoft.com/office/drawing/2014/main" id="{B0CD483F-0ADB-4C93-A826-1A1D54661ABD}"/>
              </a:ext>
            </a:extLst>
          </p:cNvPr>
          <p:cNvSpPr/>
          <p:nvPr/>
        </p:nvSpPr>
        <p:spPr>
          <a:xfrm>
            <a:off x="582391" y="3012395"/>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559;p27">
            <a:extLst>
              <a:ext uri="{FF2B5EF4-FFF2-40B4-BE49-F238E27FC236}">
                <a16:creationId xmlns:a16="http://schemas.microsoft.com/office/drawing/2014/main" id="{7DBEE6F5-E4CE-1CCF-F0EB-FE40D87BF50D}"/>
              </a:ext>
            </a:extLst>
          </p:cNvPr>
          <p:cNvSpPr/>
          <p:nvPr/>
        </p:nvSpPr>
        <p:spPr>
          <a:xfrm>
            <a:off x="472189" y="2545339"/>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594;p27">
            <a:extLst>
              <a:ext uri="{FF2B5EF4-FFF2-40B4-BE49-F238E27FC236}">
                <a16:creationId xmlns:a16="http://schemas.microsoft.com/office/drawing/2014/main" id="{84C3B96F-4CBB-90CE-5D6E-8EDF4158C6CD}"/>
              </a:ext>
            </a:extLst>
          </p:cNvPr>
          <p:cNvSpPr/>
          <p:nvPr/>
        </p:nvSpPr>
        <p:spPr>
          <a:xfrm>
            <a:off x="217672" y="1937483"/>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595;p27">
            <a:extLst>
              <a:ext uri="{FF2B5EF4-FFF2-40B4-BE49-F238E27FC236}">
                <a16:creationId xmlns:a16="http://schemas.microsoft.com/office/drawing/2014/main" id="{9341FC92-1E95-3169-B9F2-ED3FE58108A4}"/>
              </a:ext>
            </a:extLst>
          </p:cNvPr>
          <p:cNvSpPr/>
          <p:nvPr/>
        </p:nvSpPr>
        <p:spPr>
          <a:xfrm>
            <a:off x="460810" y="1785276"/>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596;p27">
            <a:extLst>
              <a:ext uri="{FF2B5EF4-FFF2-40B4-BE49-F238E27FC236}">
                <a16:creationId xmlns:a16="http://schemas.microsoft.com/office/drawing/2014/main" id="{A83E6D52-2992-6B68-98CA-1BF2827F3817}"/>
              </a:ext>
            </a:extLst>
          </p:cNvPr>
          <p:cNvSpPr/>
          <p:nvPr/>
        </p:nvSpPr>
        <p:spPr>
          <a:xfrm>
            <a:off x="265760" y="2110639"/>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597;p27">
            <a:extLst>
              <a:ext uri="{FF2B5EF4-FFF2-40B4-BE49-F238E27FC236}">
                <a16:creationId xmlns:a16="http://schemas.microsoft.com/office/drawing/2014/main" id="{82CF44E1-1342-CB75-3B96-2524E141235C}"/>
              </a:ext>
            </a:extLst>
          </p:cNvPr>
          <p:cNvSpPr/>
          <p:nvPr/>
        </p:nvSpPr>
        <p:spPr>
          <a:xfrm>
            <a:off x="1017065" y="2110639"/>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598;p27">
            <a:extLst>
              <a:ext uri="{FF2B5EF4-FFF2-40B4-BE49-F238E27FC236}">
                <a16:creationId xmlns:a16="http://schemas.microsoft.com/office/drawing/2014/main" id="{A485195A-72A1-168B-E04A-283667187568}"/>
              </a:ext>
            </a:extLst>
          </p:cNvPr>
          <p:cNvSpPr/>
          <p:nvPr/>
        </p:nvSpPr>
        <p:spPr>
          <a:xfrm>
            <a:off x="1111535" y="2110639"/>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599;p27">
            <a:extLst>
              <a:ext uri="{FF2B5EF4-FFF2-40B4-BE49-F238E27FC236}">
                <a16:creationId xmlns:a16="http://schemas.microsoft.com/office/drawing/2014/main" id="{C9A79F39-2BCE-FEA6-E2EC-988822EDB769}"/>
              </a:ext>
            </a:extLst>
          </p:cNvPr>
          <p:cNvSpPr/>
          <p:nvPr/>
        </p:nvSpPr>
        <p:spPr>
          <a:xfrm>
            <a:off x="265760" y="2188486"/>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600;p27">
            <a:extLst>
              <a:ext uri="{FF2B5EF4-FFF2-40B4-BE49-F238E27FC236}">
                <a16:creationId xmlns:a16="http://schemas.microsoft.com/office/drawing/2014/main" id="{4D50FC74-B267-5276-8CD2-8245EBDE61DB}"/>
              </a:ext>
            </a:extLst>
          </p:cNvPr>
          <p:cNvSpPr/>
          <p:nvPr/>
        </p:nvSpPr>
        <p:spPr>
          <a:xfrm>
            <a:off x="677701" y="2188486"/>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601;p27">
            <a:extLst>
              <a:ext uri="{FF2B5EF4-FFF2-40B4-BE49-F238E27FC236}">
                <a16:creationId xmlns:a16="http://schemas.microsoft.com/office/drawing/2014/main" id="{BDD71598-7089-9705-D3B1-CBE9681C40A1}"/>
              </a:ext>
            </a:extLst>
          </p:cNvPr>
          <p:cNvSpPr/>
          <p:nvPr/>
        </p:nvSpPr>
        <p:spPr>
          <a:xfrm>
            <a:off x="719705" y="2233086"/>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602;p27">
            <a:extLst>
              <a:ext uri="{FF2B5EF4-FFF2-40B4-BE49-F238E27FC236}">
                <a16:creationId xmlns:a16="http://schemas.microsoft.com/office/drawing/2014/main" id="{9F842C13-5787-5D4D-F3F0-492AFF73065E}"/>
              </a:ext>
            </a:extLst>
          </p:cNvPr>
          <p:cNvSpPr/>
          <p:nvPr/>
        </p:nvSpPr>
        <p:spPr>
          <a:xfrm>
            <a:off x="677701" y="2233086"/>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603;p27">
            <a:extLst>
              <a:ext uri="{FF2B5EF4-FFF2-40B4-BE49-F238E27FC236}">
                <a16:creationId xmlns:a16="http://schemas.microsoft.com/office/drawing/2014/main" id="{ECE53E38-364D-1AEA-E31B-2F16DAE041DD}"/>
              </a:ext>
            </a:extLst>
          </p:cNvPr>
          <p:cNvSpPr/>
          <p:nvPr/>
        </p:nvSpPr>
        <p:spPr>
          <a:xfrm>
            <a:off x="577121" y="2233086"/>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604;p27">
            <a:extLst>
              <a:ext uri="{FF2B5EF4-FFF2-40B4-BE49-F238E27FC236}">
                <a16:creationId xmlns:a16="http://schemas.microsoft.com/office/drawing/2014/main" id="{DCF82C09-F515-26D8-F72C-3C3C8530DFBE}"/>
              </a:ext>
            </a:extLst>
          </p:cNvPr>
          <p:cNvSpPr/>
          <p:nvPr/>
        </p:nvSpPr>
        <p:spPr>
          <a:xfrm>
            <a:off x="467810" y="2233086"/>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605;p27">
            <a:extLst>
              <a:ext uri="{FF2B5EF4-FFF2-40B4-BE49-F238E27FC236}">
                <a16:creationId xmlns:a16="http://schemas.microsoft.com/office/drawing/2014/main" id="{3F7BA252-D41C-0F01-9700-C044CBB93BEC}"/>
              </a:ext>
            </a:extLst>
          </p:cNvPr>
          <p:cNvSpPr/>
          <p:nvPr/>
        </p:nvSpPr>
        <p:spPr>
          <a:xfrm>
            <a:off x="358473" y="2233086"/>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606;p27">
            <a:extLst>
              <a:ext uri="{FF2B5EF4-FFF2-40B4-BE49-F238E27FC236}">
                <a16:creationId xmlns:a16="http://schemas.microsoft.com/office/drawing/2014/main" id="{2DAC7D48-8406-56C0-B76A-223A81A6DB66}"/>
              </a:ext>
            </a:extLst>
          </p:cNvPr>
          <p:cNvSpPr/>
          <p:nvPr/>
        </p:nvSpPr>
        <p:spPr>
          <a:xfrm>
            <a:off x="358473" y="2288200"/>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607;p27">
            <a:extLst>
              <a:ext uri="{FF2B5EF4-FFF2-40B4-BE49-F238E27FC236}">
                <a16:creationId xmlns:a16="http://schemas.microsoft.com/office/drawing/2014/main" id="{F57CADEF-1560-D571-5B29-F2033709C3DB}"/>
              </a:ext>
            </a:extLst>
          </p:cNvPr>
          <p:cNvSpPr/>
          <p:nvPr/>
        </p:nvSpPr>
        <p:spPr>
          <a:xfrm>
            <a:off x="265760" y="2233086"/>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608;p27">
            <a:extLst>
              <a:ext uri="{FF2B5EF4-FFF2-40B4-BE49-F238E27FC236}">
                <a16:creationId xmlns:a16="http://schemas.microsoft.com/office/drawing/2014/main" id="{8089D13A-4BC3-ED61-3944-6ED86FF013D8}"/>
              </a:ext>
            </a:extLst>
          </p:cNvPr>
          <p:cNvSpPr/>
          <p:nvPr/>
        </p:nvSpPr>
        <p:spPr>
          <a:xfrm>
            <a:off x="265760" y="2288200"/>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609;p27">
            <a:extLst>
              <a:ext uri="{FF2B5EF4-FFF2-40B4-BE49-F238E27FC236}">
                <a16:creationId xmlns:a16="http://schemas.microsoft.com/office/drawing/2014/main" id="{70B20252-24AA-1348-5501-6435EE0891C3}"/>
              </a:ext>
            </a:extLst>
          </p:cNvPr>
          <p:cNvSpPr/>
          <p:nvPr/>
        </p:nvSpPr>
        <p:spPr>
          <a:xfrm>
            <a:off x="265760" y="2342423"/>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610;p27">
            <a:extLst>
              <a:ext uri="{FF2B5EF4-FFF2-40B4-BE49-F238E27FC236}">
                <a16:creationId xmlns:a16="http://schemas.microsoft.com/office/drawing/2014/main" id="{5679D864-59FC-5701-44AA-0409FD7D40FC}"/>
              </a:ext>
            </a:extLst>
          </p:cNvPr>
          <p:cNvSpPr/>
          <p:nvPr/>
        </p:nvSpPr>
        <p:spPr>
          <a:xfrm>
            <a:off x="265760" y="2397538"/>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611;p27">
            <a:extLst>
              <a:ext uri="{FF2B5EF4-FFF2-40B4-BE49-F238E27FC236}">
                <a16:creationId xmlns:a16="http://schemas.microsoft.com/office/drawing/2014/main" id="{C295EAA1-ECDD-07EE-1425-98D83FAF3EC4}"/>
              </a:ext>
            </a:extLst>
          </p:cNvPr>
          <p:cNvSpPr/>
          <p:nvPr/>
        </p:nvSpPr>
        <p:spPr>
          <a:xfrm>
            <a:off x="1055556" y="2288200"/>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612;p27">
            <a:extLst>
              <a:ext uri="{FF2B5EF4-FFF2-40B4-BE49-F238E27FC236}">
                <a16:creationId xmlns:a16="http://schemas.microsoft.com/office/drawing/2014/main" id="{FBCE31A3-0EC5-5917-B0EB-97BA1E64900C}"/>
              </a:ext>
            </a:extLst>
          </p:cNvPr>
          <p:cNvSpPr/>
          <p:nvPr/>
        </p:nvSpPr>
        <p:spPr>
          <a:xfrm>
            <a:off x="355851" y="2342423"/>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613;p27">
            <a:extLst>
              <a:ext uri="{FF2B5EF4-FFF2-40B4-BE49-F238E27FC236}">
                <a16:creationId xmlns:a16="http://schemas.microsoft.com/office/drawing/2014/main" id="{2A67D4CA-D9A4-7B5E-3BFC-C895C7760C5D}"/>
              </a:ext>
            </a:extLst>
          </p:cNvPr>
          <p:cNvSpPr/>
          <p:nvPr/>
        </p:nvSpPr>
        <p:spPr>
          <a:xfrm>
            <a:off x="719705" y="2510362"/>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614;p27">
            <a:extLst>
              <a:ext uri="{FF2B5EF4-FFF2-40B4-BE49-F238E27FC236}">
                <a16:creationId xmlns:a16="http://schemas.microsoft.com/office/drawing/2014/main" id="{3641A94F-E5F3-4F50-F266-4AB8A901A14D}"/>
              </a:ext>
            </a:extLst>
          </p:cNvPr>
          <p:cNvSpPr/>
          <p:nvPr/>
        </p:nvSpPr>
        <p:spPr>
          <a:xfrm>
            <a:off x="801039" y="2454382"/>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615;p27">
            <a:extLst>
              <a:ext uri="{FF2B5EF4-FFF2-40B4-BE49-F238E27FC236}">
                <a16:creationId xmlns:a16="http://schemas.microsoft.com/office/drawing/2014/main" id="{3E74727A-401A-4F8F-755F-FA5EF50723A9}"/>
              </a:ext>
            </a:extLst>
          </p:cNvPr>
          <p:cNvSpPr/>
          <p:nvPr/>
        </p:nvSpPr>
        <p:spPr>
          <a:xfrm>
            <a:off x="931352" y="2397538"/>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616;p27">
            <a:extLst>
              <a:ext uri="{FF2B5EF4-FFF2-40B4-BE49-F238E27FC236}">
                <a16:creationId xmlns:a16="http://schemas.microsoft.com/office/drawing/2014/main" id="{A4B6A7DF-962C-A876-B3E0-F1E85E33A2BD}"/>
              </a:ext>
            </a:extLst>
          </p:cNvPr>
          <p:cNvSpPr/>
          <p:nvPr/>
        </p:nvSpPr>
        <p:spPr>
          <a:xfrm>
            <a:off x="265760" y="2034549"/>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617;p27">
            <a:extLst>
              <a:ext uri="{FF2B5EF4-FFF2-40B4-BE49-F238E27FC236}">
                <a16:creationId xmlns:a16="http://schemas.microsoft.com/office/drawing/2014/main" id="{426D7041-28EF-C253-1430-B3D312A80A09}"/>
              </a:ext>
            </a:extLst>
          </p:cNvPr>
          <p:cNvSpPr/>
          <p:nvPr/>
        </p:nvSpPr>
        <p:spPr>
          <a:xfrm>
            <a:off x="265760" y="2643297"/>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618;p27">
            <a:extLst>
              <a:ext uri="{FF2B5EF4-FFF2-40B4-BE49-F238E27FC236}">
                <a16:creationId xmlns:a16="http://schemas.microsoft.com/office/drawing/2014/main" id="{29F0380A-DDC3-ACD2-8B15-C481FD92E675}"/>
              </a:ext>
            </a:extLst>
          </p:cNvPr>
          <p:cNvSpPr/>
          <p:nvPr/>
        </p:nvSpPr>
        <p:spPr>
          <a:xfrm>
            <a:off x="265760" y="2710630"/>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619;p27">
            <a:extLst>
              <a:ext uri="{FF2B5EF4-FFF2-40B4-BE49-F238E27FC236}">
                <a16:creationId xmlns:a16="http://schemas.microsoft.com/office/drawing/2014/main" id="{157F8F19-3221-F9E2-B364-6AC8A5AFFBA4}"/>
              </a:ext>
            </a:extLst>
          </p:cNvPr>
          <p:cNvSpPr/>
          <p:nvPr/>
        </p:nvSpPr>
        <p:spPr>
          <a:xfrm>
            <a:off x="265760" y="2777989"/>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620;p27">
            <a:extLst>
              <a:ext uri="{FF2B5EF4-FFF2-40B4-BE49-F238E27FC236}">
                <a16:creationId xmlns:a16="http://schemas.microsoft.com/office/drawing/2014/main" id="{52C55C81-22C6-C83D-BED3-E4CEC984D6CE}"/>
              </a:ext>
            </a:extLst>
          </p:cNvPr>
          <p:cNvSpPr/>
          <p:nvPr/>
        </p:nvSpPr>
        <p:spPr>
          <a:xfrm>
            <a:off x="265760" y="3180307"/>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621;p27">
            <a:extLst>
              <a:ext uri="{FF2B5EF4-FFF2-40B4-BE49-F238E27FC236}">
                <a16:creationId xmlns:a16="http://schemas.microsoft.com/office/drawing/2014/main" id="{4F8ADAB8-ECA2-BB9A-3975-3DC0093A7CFC}"/>
              </a:ext>
            </a:extLst>
          </p:cNvPr>
          <p:cNvSpPr/>
          <p:nvPr/>
        </p:nvSpPr>
        <p:spPr>
          <a:xfrm>
            <a:off x="747682" y="2565450"/>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622;p27">
            <a:extLst>
              <a:ext uri="{FF2B5EF4-FFF2-40B4-BE49-F238E27FC236}">
                <a16:creationId xmlns:a16="http://schemas.microsoft.com/office/drawing/2014/main" id="{AE505111-1A77-D814-F016-D5C8D8BC5DF1}"/>
              </a:ext>
            </a:extLst>
          </p:cNvPr>
          <p:cNvSpPr/>
          <p:nvPr/>
        </p:nvSpPr>
        <p:spPr>
          <a:xfrm>
            <a:off x="956707" y="2565450"/>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623;p27">
            <a:extLst>
              <a:ext uri="{FF2B5EF4-FFF2-40B4-BE49-F238E27FC236}">
                <a16:creationId xmlns:a16="http://schemas.microsoft.com/office/drawing/2014/main" id="{3DDA89BA-3429-F6AC-BB97-65C4CD0C7C44}"/>
              </a:ext>
            </a:extLst>
          </p:cNvPr>
          <p:cNvSpPr/>
          <p:nvPr/>
        </p:nvSpPr>
        <p:spPr>
          <a:xfrm>
            <a:off x="956707" y="2643297"/>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624;p27">
            <a:extLst>
              <a:ext uri="{FF2B5EF4-FFF2-40B4-BE49-F238E27FC236}">
                <a16:creationId xmlns:a16="http://schemas.microsoft.com/office/drawing/2014/main" id="{624F22C5-AC8A-0D6F-7059-A4D92C214185}"/>
              </a:ext>
            </a:extLst>
          </p:cNvPr>
          <p:cNvSpPr/>
          <p:nvPr/>
        </p:nvSpPr>
        <p:spPr>
          <a:xfrm>
            <a:off x="265760" y="3282643"/>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625;p27">
            <a:extLst>
              <a:ext uri="{FF2B5EF4-FFF2-40B4-BE49-F238E27FC236}">
                <a16:creationId xmlns:a16="http://schemas.microsoft.com/office/drawing/2014/main" id="{71896A6D-7F96-1DC2-0B9A-785F5C876F45}"/>
              </a:ext>
            </a:extLst>
          </p:cNvPr>
          <p:cNvSpPr/>
          <p:nvPr/>
        </p:nvSpPr>
        <p:spPr>
          <a:xfrm>
            <a:off x="265760" y="3333379"/>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626;p27">
            <a:extLst>
              <a:ext uri="{FF2B5EF4-FFF2-40B4-BE49-F238E27FC236}">
                <a16:creationId xmlns:a16="http://schemas.microsoft.com/office/drawing/2014/main" id="{FE344C01-1CBE-0E80-8988-D9B678102EFF}"/>
              </a:ext>
            </a:extLst>
          </p:cNvPr>
          <p:cNvSpPr/>
          <p:nvPr/>
        </p:nvSpPr>
        <p:spPr>
          <a:xfrm>
            <a:off x="367231" y="3333379"/>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627;p27">
            <a:extLst>
              <a:ext uri="{FF2B5EF4-FFF2-40B4-BE49-F238E27FC236}">
                <a16:creationId xmlns:a16="http://schemas.microsoft.com/office/drawing/2014/main" id="{3896BEF9-489A-CE72-B917-89622E825550}"/>
              </a:ext>
            </a:extLst>
          </p:cNvPr>
          <p:cNvSpPr/>
          <p:nvPr/>
        </p:nvSpPr>
        <p:spPr>
          <a:xfrm>
            <a:off x="389963" y="3282643"/>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628;p27">
            <a:extLst>
              <a:ext uri="{FF2B5EF4-FFF2-40B4-BE49-F238E27FC236}">
                <a16:creationId xmlns:a16="http://schemas.microsoft.com/office/drawing/2014/main" id="{903B0BB5-F8E0-09C9-B8DF-905233ECE40D}"/>
              </a:ext>
            </a:extLst>
          </p:cNvPr>
          <p:cNvSpPr/>
          <p:nvPr/>
        </p:nvSpPr>
        <p:spPr>
          <a:xfrm>
            <a:off x="513276" y="3282643"/>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629;p27">
            <a:extLst>
              <a:ext uri="{FF2B5EF4-FFF2-40B4-BE49-F238E27FC236}">
                <a16:creationId xmlns:a16="http://schemas.microsoft.com/office/drawing/2014/main" id="{0723F310-07ED-FA2E-734B-21C71AEEDD0B}"/>
              </a:ext>
            </a:extLst>
          </p:cNvPr>
          <p:cNvSpPr/>
          <p:nvPr/>
        </p:nvSpPr>
        <p:spPr>
          <a:xfrm>
            <a:off x="637479" y="3282643"/>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630;p27">
            <a:extLst>
              <a:ext uri="{FF2B5EF4-FFF2-40B4-BE49-F238E27FC236}">
                <a16:creationId xmlns:a16="http://schemas.microsoft.com/office/drawing/2014/main" id="{F7004EB1-10D3-FF16-DF7E-A43752BD2EA1}"/>
              </a:ext>
            </a:extLst>
          </p:cNvPr>
          <p:cNvSpPr/>
          <p:nvPr/>
        </p:nvSpPr>
        <p:spPr>
          <a:xfrm>
            <a:off x="761683" y="3282643"/>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631;p27">
            <a:extLst>
              <a:ext uri="{FF2B5EF4-FFF2-40B4-BE49-F238E27FC236}">
                <a16:creationId xmlns:a16="http://schemas.microsoft.com/office/drawing/2014/main" id="{8042CCCE-05B3-E03D-1DA0-FFC573C40578}"/>
              </a:ext>
            </a:extLst>
          </p:cNvPr>
          <p:cNvSpPr/>
          <p:nvPr/>
        </p:nvSpPr>
        <p:spPr>
          <a:xfrm>
            <a:off x="884995" y="3282643"/>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632;p27">
            <a:extLst>
              <a:ext uri="{FF2B5EF4-FFF2-40B4-BE49-F238E27FC236}">
                <a16:creationId xmlns:a16="http://schemas.microsoft.com/office/drawing/2014/main" id="{F8FAA8B4-767D-E788-7C08-FC9C2497035E}"/>
              </a:ext>
            </a:extLst>
          </p:cNvPr>
          <p:cNvSpPr/>
          <p:nvPr/>
        </p:nvSpPr>
        <p:spPr>
          <a:xfrm>
            <a:off x="1009199" y="3282643"/>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660;p27">
            <a:extLst>
              <a:ext uri="{FF2B5EF4-FFF2-40B4-BE49-F238E27FC236}">
                <a16:creationId xmlns:a16="http://schemas.microsoft.com/office/drawing/2014/main" id="{6EC6BA95-290F-1DD1-550F-9B3ADB77E1C9}"/>
              </a:ext>
            </a:extLst>
          </p:cNvPr>
          <p:cNvSpPr/>
          <p:nvPr/>
        </p:nvSpPr>
        <p:spPr>
          <a:xfrm>
            <a:off x="926973" y="1931347"/>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a:extLst>
              <a:ext uri="{FF2B5EF4-FFF2-40B4-BE49-F238E27FC236}">
                <a16:creationId xmlns:a16="http://schemas.microsoft.com/office/drawing/2014/main" id="{D3E5C8BB-DFAF-A5D5-AB9C-E910A24FC523}"/>
              </a:ext>
            </a:extLst>
          </p:cNvPr>
          <p:cNvPicPr>
            <a:picLocks noChangeAspect="1"/>
          </p:cNvPicPr>
          <p:nvPr/>
        </p:nvPicPr>
        <p:blipFill>
          <a:blip r:embed="rId3"/>
          <a:stretch>
            <a:fillRect/>
          </a:stretch>
        </p:blipFill>
        <p:spPr>
          <a:xfrm>
            <a:off x="1451826" y="1527635"/>
            <a:ext cx="3946457" cy="2959843"/>
          </a:xfrm>
          <a:prstGeom prst="rect">
            <a:avLst/>
          </a:prstGeom>
        </p:spPr>
      </p:pic>
      <p:pic>
        <p:nvPicPr>
          <p:cNvPr id="19" name="Picture 18">
            <a:extLst>
              <a:ext uri="{FF2B5EF4-FFF2-40B4-BE49-F238E27FC236}">
                <a16:creationId xmlns:a16="http://schemas.microsoft.com/office/drawing/2014/main" id="{80EBE34E-98B7-59C1-C812-1F166A938EC8}"/>
              </a:ext>
            </a:extLst>
          </p:cNvPr>
          <p:cNvPicPr>
            <a:picLocks noChangeAspect="1"/>
          </p:cNvPicPr>
          <p:nvPr/>
        </p:nvPicPr>
        <p:blipFill>
          <a:blip r:embed="rId4"/>
          <a:stretch>
            <a:fillRect/>
          </a:stretch>
        </p:blipFill>
        <p:spPr>
          <a:xfrm>
            <a:off x="5939114" y="96530"/>
            <a:ext cx="1767993" cy="101202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967</Words>
  <Application>Microsoft Office PowerPoint</Application>
  <PresentationFormat>On-screen Show (16:9)</PresentationFormat>
  <Paragraphs>140</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Raleway</vt:lpstr>
      <vt:lpstr>Oswald</vt:lpstr>
      <vt:lpstr>Roboto</vt:lpstr>
      <vt:lpstr>Arial</vt:lpstr>
      <vt:lpstr>Software Development Bussines Plan by Slidesgo</vt:lpstr>
      <vt:lpstr>CSA-01 </vt:lpstr>
      <vt:lpstr>Table of content</vt:lpstr>
      <vt:lpstr>INTRODUCTION</vt:lpstr>
      <vt:lpstr>Table of content</vt:lpstr>
      <vt:lpstr>This topic is selected because it offers insights into how various aspects of student life affect academic performance.   It helps in:  Developing Educational Policies: Guides policy-making to address diverse student needs.   Supporting Research: Encourages a data-driven approach for educational improvement.   Holistic Development: Promotes a balanced approach covering academic skills and personal development.</vt:lpstr>
      <vt:lpstr>Table of content</vt:lpstr>
      <vt:lpstr>PowerPoint Presentation</vt:lpstr>
      <vt:lpstr>Table of content</vt:lpstr>
      <vt:lpstr>avg.chem score compare to how many hour they spend to self study</vt:lpstr>
      <vt:lpstr>PowerPoint Presentation</vt:lpstr>
      <vt:lpstr>PowerPoint Presentation</vt:lpstr>
      <vt:lpstr>Average Math Score with Absence Days</vt:lpstr>
      <vt:lpstr>Table of content</vt:lpstr>
      <vt:lpstr>PowerPoint Presentation</vt:lpstr>
      <vt:lpstr>Table of content</vt:lpstr>
      <vt:lpstr>Q&amp;A AND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CSB-02</dc:title>
  <dc:creator>huy anh</dc:creator>
  <cp:lastModifiedBy>huy anh</cp:lastModifiedBy>
  <cp:revision>4</cp:revision>
  <dcterms:modified xsi:type="dcterms:W3CDTF">2024-05-12T08:54:29Z</dcterms:modified>
</cp:coreProperties>
</file>