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11"/>
  </p:notesMasterIdLst>
  <p:sldIdLst>
    <p:sldId id="256" r:id="rId2"/>
    <p:sldId id="258" r:id="rId3"/>
    <p:sldId id="257" r:id="rId4"/>
    <p:sldId id="265" r:id="rId5"/>
    <p:sldId id="261" r:id="rId6"/>
    <p:sldId id="263" r:id="rId7"/>
    <p:sldId id="260" r:id="rId8"/>
    <p:sldId id="273" r:id="rId9"/>
    <p:sldId id="277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86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52" y="72"/>
      </p:cViewPr>
      <p:guideLst>
        <p:guide orient="horz" pos="38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12c1e80e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12c1e80e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a073618e60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a073618e60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466800" y="5813575"/>
            <a:ext cx="77973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9484350" y="581357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484350" y="4750100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51500" y="470775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91200" y="46542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257700" y="465425"/>
            <a:ext cx="731400" cy="731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" name="Google Shape;17;p2"/>
          <p:cNvCxnSpPr/>
          <p:nvPr/>
        </p:nvCxnSpPr>
        <p:spPr>
          <a:xfrm rot="10800000">
            <a:off x="10057500" y="1242425"/>
            <a:ext cx="0" cy="3110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2"/>
          <p:cNvSpPr/>
          <p:nvPr/>
        </p:nvSpPr>
        <p:spPr>
          <a:xfrm>
            <a:off x="1543000" y="5661175"/>
            <a:ext cx="77973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056525" y="5668100"/>
            <a:ext cx="6775200" cy="717900"/>
          </a:xfrm>
          <a:prstGeom prst="rect">
            <a:avLst/>
          </a:prstGeom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545150" y="1535116"/>
            <a:ext cx="7609800" cy="38598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730400" y="1345301"/>
            <a:ext cx="7609800" cy="3859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title"/>
          </p:nvPr>
        </p:nvSpPr>
        <p:spPr>
          <a:xfrm>
            <a:off x="2056525" y="1739802"/>
            <a:ext cx="6775200" cy="2876400"/>
          </a:xfrm>
          <a:prstGeom prst="rect">
            <a:avLst/>
          </a:prstGeom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560550" y="566117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9560550" y="4597700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" name="Google Shape;25;p2"/>
          <p:cNvCxnSpPr/>
          <p:nvPr/>
        </p:nvCxnSpPr>
        <p:spPr>
          <a:xfrm>
            <a:off x="10774800" y="5106200"/>
            <a:ext cx="13419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6;p2"/>
          <p:cNvCxnSpPr/>
          <p:nvPr/>
        </p:nvCxnSpPr>
        <p:spPr>
          <a:xfrm>
            <a:off x="75300" y="5106200"/>
            <a:ext cx="13419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2"/>
          <p:cNvCxnSpPr/>
          <p:nvPr/>
        </p:nvCxnSpPr>
        <p:spPr>
          <a:xfrm>
            <a:off x="4392225" y="670025"/>
            <a:ext cx="51684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2"/>
          <p:cNvSpPr/>
          <p:nvPr/>
        </p:nvSpPr>
        <p:spPr>
          <a:xfrm>
            <a:off x="227700" y="318375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367400" y="31302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3333900" y="313025"/>
            <a:ext cx="731400" cy="731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>
            <a:off x="9662375" y="343650"/>
            <a:ext cx="737725" cy="887475"/>
            <a:chOff x="4038950" y="1664675"/>
            <a:chExt cx="737725" cy="887475"/>
          </a:xfrm>
        </p:grpSpPr>
        <p:sp>
          <p:nvSpPr>
            <p:cNvPr id="33" name="Google Shape;33;p2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6072700" y="2988275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6072725" y="1583975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ldrich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" name="Google Shape;43;p4"/>
          <p:cNvCxnSpPr/>
          <p:nvPr/>
        </p:nvCxnSpPr>
        <p:spPr>
          <a:xfrm rot="10800000">
            <a:off x="683750" y="1321375"/>
            <a:ext cx="0" cy="48159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44;p4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4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Google Shape;48;p4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4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4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/>
          <p:nvPr/>
        </p:nvSpPr>
        <p:spPr>
          <a:xfrm>
            <a:off x="540900" y="366575"/>
            <a:ext cx="111102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367575" y="1486249"/>
            <a:ext cx="11110200" cy="42849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540911" y="1286551"/>
            <a:ext cx="11110200" cy="42849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1"/>
          </p:nvPr>
        </p:nvSpPr>
        <p:spPr>
          <a:xfrm>
            <a:off x="710250" y="4118123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cxnSp>
        <p:nvCxnSpPr>
          <p:cNvPr id="63" name="Google Shape;63;p5"/>
          <p:cNvCxnSpPr/>
          <p:nvPr/>
        </p:nvCxnSpPr>
        <p:spPr>
          <a:xfrm rot="10800000">
            <a:off x="3011250" y="6375425"/>
            <a:ext cx="828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5"/>
          <p:cNvSpPr txBox="1">
            <a:spLocks noGrp="1"/>
          </p:cNvSpPr>
          <p:nvPr>
            <p:ph type="title"/>
          </p:nvPr>
        </p:nvSpPr>
        <p:spPr>
          <a:xfrm>
            <a:off x="769500" y="370875"/>
            <a:ext cx="10639500" cy="73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body" idx="2"/>
          </p:nvPr>
        </p:nvSpPr>
        <p:spPr>
          <a:xfrm>
            <a:off x="710250" y="2175436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body" idx="3"/>
          </p:nvPr>
        </p:nvSpPr>
        <p:spPr>
          <a:xfrm>
            <a:off x="4513203" y="2175436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4"/>
          </p:nvPr>
        </p:nvSpPr>
        <p:spPr>
          <a:xfrm>
            <a:off x="4513203" y="4118123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title" idx="5"/>
          </p:nvPr>
        </p:nvSpPr>
        <p:spPr>
          <a:xfrm>
            <a:off x="710250" y="1513200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title" idx="6"/>
          </p:nvPr>
        </p:nvSpPr>
        <p:spPr>
          <a:xfrm>
            <a:off x="4513203" y="1513200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title" idx="7"/>
          </p:nvPr>
        </p:nvSpPr>
        <p:spPr>
          <a:xfrm>
            <a:off x="710250" y="3455887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title" idx="8"/>
          </p:nvPr>
        </p:nvSpPr>
        <p:spPr>
          <a:xfrm>
            <a:off x="4513203" y="3455887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body" idx="9"/>
          </p:nvPr>
        </p:nvSpPr>
        <p:spPr>
          <a:xfrm>
            <a:off x="8316156" y="2175436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body" idx="13"/>
          </p:nvPr>
        </p:nvSpPr>
        <p:spPr>
          <a:xfrm>
            <a:off x="8316156" y="4118123"/>
            <a:ext cx="3165600" cy="1259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title" idx="14"/>
          </p:nvPr>
        </p:nvSpPr>
        <p:spPr>
          <a:xfrm>
            <a:off x="8316156" y="1513200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title" idx="15"/>
          </p:nvPr>
        </p:nvSpPr>
        <p:spPr>
          <a:xfrm>
            <a:off x="8316156" y="3455887"/>
            <a:ext cx="316560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ldrich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bril Fatface"/>
              <a:buNone/>
              <a:defRPr sz="2600">
                <a:solidFill>
                  <a:schemeClr val="lt2"/>
                </a:solidFill>
                <a:highlight>
                  <a:schemeClr val="accent3"/>
                </a:highlight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1987645" y="6162582"/>
            <a:ext cx="56640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409" y="6159429"/>
            <a:ext cx="103890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366218" y="6159429"/>
            <a:ext cx="417000" cy="432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2031087" y="6072767"/>
            <a:ext cx="566400" cy="432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/>
          <p:nvPr/>
        </p:nvSpPr>
        <p:spPr>
          <a:xfrm>
            <a:off x="908850" y="6069614"/>
            <a:ext cx="1038900" cy="432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409659" y="6069614"/>
            <a:ext cx="417000" cy="432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>
            <a:spLocks noGrp="1"/>
          </p:cNvSpPr>
          <p:nvPr>
            <p:ph type="title"/>
          </p:nvPr>
        </p:nvSpPr>
        <p:spPr>
          <a:xfrm>
            <a:off x="4897138" y="1700638"/>
            <a:ext cx="63234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1"/>
          </p:nvPr>
        </p:nvSpPr>
        <p:spPr>
          <a:xfrm>
            <a:off x="4897138" y="4089088"/>
            <a:ext cx="63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" name="Google Shape;87;p6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88" name="Google Shape;88;p6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1" name="Google Shape;91;p6"/>
          <p:cNvCxnSpPr/>
          <p:nvPr/>
        </p:nvCxnSpPr>
        <p:spPr>
          <a:xfrm rot="10800000">
            <a:off x="683750" y="1321375"/>
            <a:ext cx="0" cy="48159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6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" name="Google Shape;95;p6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6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2" name="Google Shape;102;p6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" name="Google Shape;103;p6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241675" y="666675"/>
            <a:ext cx="11332800" cy="58932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94685" y="392025"/>
            <a:ext cx="11332800" cy="5893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subTitle" idx="1"/>
          </p:nvPr>
        </p:nvSpPr>
        <p:spPr>
          <a:xfrm>
            <a:off x="873360" y="1737575"/>
            <a:ext cx="4961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subTitle" idx="2"/>
          </p:nvPr>
        </p:nvSpPr>
        <p:spPr>
          <a:xfrm>
            <a:off x="6464155" y="1737575"/>
            <a:ext cx="4960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873350" y="7601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3"/>
          </p:nvPr>
        </p:nvSpPr>
        <p:spPr>
          <a:xfrm>
            <a:off x="873350" y="26746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7"/>
          <p:cNvSpPr txBox="1">
            <a:spLocks noGrp="1"/>
          </p:cNvSpPr>
          <p:nvPr>
            <p:ph type="body" idx="4"/>
          </p:nvPr>
        </p:nvSpPr>
        <p:spPr>
          <a:xfrm>
            <a:off x="6464146" y="26628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10732250" y="566525"/>
            <a:ext cx="737725" cy="887475"/>
            <a:chOff x="4038950" y="1664675"/>
            <a:chExt cx="737725" cy="887475"/>
          </a:xfrm>
        </p:grpSpPr>
        <p:sp>
          <p:nvSpPr>
            <p:cNvPr id="116" name="Google Shape;116;p7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>
            <a:spLocks noGrp="1"/>
          </p:cNvSpPr>
          <p:nvPr>
            <p:ph type="subTitle" idx="1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2100"/>
              <a:buNone/>
              <a:defRPr sz="2100" b="1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121" name="Google Shape;121;p8"/>
          <p:cNvSpPr txBox="1">
            <a:spLocks noGrp="1"/>
          </p:cNvSpPr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2" name="Google Shape;122;p8"/>
          <p:cNvSpPr txBox="1">
            <a:spLocks noGrp="1"/>
          </p:cNvSpPr>
          <p:nvPr>
            <p:ph type="body" idx="2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8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125" name="Google Shape;125;p8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8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" name="Google Shape;131;p8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8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" name="Google Shape;138;p8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8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subTitle" idx="1"/>
          </p:nvPr>
        </p:nvSpPr>
        <p:spPr>
          <a:xfrm>
            <a:off x="1217558" y="2071460"/>
            <a:ext cx="9755100" cy="501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182" name="Google Shape;182;p11"/>
          <p:cNvSpPr txBox="1">
            <a:spLocks noGrp="1"/>
          </p:cNvSpPr>
          <p:nvPr>
            <p:ph type="subTitle" idx="2"/>
          </p:nvPr>
        </p:nvSpPr>
        <p:spPr>
          <a:xfrm>
            <a:off x="1217558" y="3397185"/>
            <a:ext cx="9755100" cy="501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183" name="Google Shape;183;p11"/>
          <p:cNvSpPr txBox="1">
            <a:spLocks noGrp="1"/>
          </p:cNvSpPr>
          <p:nvPr>
            <p:ph type="subTitle" idx="3"/>
          </p:nvPr>
        </p:nvSpPr>
        <p:spPr>
          <a:xfrm>
            <a:off x="1217558" y="4722911"/>
            <a:ext cx="9755100" cy="501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lt2"/>
              </a:buClr>
              <a:buSzPts val="1800"/>
              <a:buNone/>
              <a:defRPr sz="1800" b="1">
                <a:solidFill>
                  <a:schemeClr val="lt2"/>
                </a:solidFill>
                <a:highlight>
                  <a:schemeClr val="accent3"/>
                </a:highlight>
              </a:defRPr>
            </a:lvl9pPr>
          </a:lstStyle>
          <a:p>
            <a:endParaRPr/>
          </a:p>
        </p:txBody>
      </p:sp>
      <p:sp>
        <p:nvSpPr>
          <p:cNvPr id="184" name="Google Shape;184;p11"/>
          <p:cNvSpPr txBox="1">
            <a:spLocks noGrp="1"/>
          </p:cNvSpPr>
          <p:nvPr>
            <p:ph type="title"/>
          </p:nvPr>
        </p:nvSpPr>
        <p:spPr>
          <a:xfrm>
            <a:off x="1217550" y="1132562"/>
            <a:ext cx="9755100" cy="6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85" name="Google Shape;185;p11"/>
          <p:cNvSpPr txBox="1">
            <a:spLocks noGrp="1"/>
          </p:cNvSpPr>
          <p:nvPr>
            <p:ph type="body" idx="4"/>
          </p:nvPr>
        </p:nvSpPr>
        <p:spPr>
          <a:xfrm>
            <a:off x="1217550" y="2433230"/>
            <a:ext cx="9755100" cy="76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6" name="Google Shape;186;p11"/>
          <p:cNvSpPr txBox="1">
            <a:spLocks noGrp="1"/>
          </p:cNvSpPr>
          <p:nvPr>
            <p:ph type="body" idx="5"/>
          </p:nvPr>
        </p:nvSpPr>
        <p:spPr>
          <a:xfrm>
            <a:off x="1217550" y="3749512"/>
            <a:ext cx="9755100" cy="76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body" idx="6"/>
          </p:nvPr>
        </p:nvSpPr>
        <p:spPr>
          <a:xfrm>
            <a:off x="1217550" y="5064309"/>
            <a:ext cx="9756900" cy="76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88" name="Google Shape;188;p1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11"/>
          <p:cNvSpPr/>
          <p:nvPr/>
        </p:nvSpPr>
        <p:spPr>
          <a:xfrm>
            <a:off x="303900" y="411727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1"/>
          <p:cNvSpPr/>
          <p:nvPr/>
        </p:nvSpPr>
        <p:spPr>
          <a:xfrm>
            <a:off x="1079131" y="407965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1"/>
          <p:cNvSpPr/>
          <p:nvPr/>
        </p:nvSpPr>
        <p:spPr>
          <a:xfrm>
            <a:off x="2416758" y="407965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2" name="Google Shape;192;p11"/>
          <p:cNvCxnSpPr/>
          <p:nvPr/>
        </p:nvCxnSpPr>
        <p:spPr>
          <a:xfrm>
            <a:off x="3160913" y="601238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11"/>
          <p:cNvSpPr/>
          <p:nvPr/>
        </p:nvSpPr>
        <p:spPr>
          <a:xfrm>
            <a:off x="355732" y="304562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"/>
          <p:cNvSpPr/>
          <p:nvPr/>
        </p:nvSpPr>
        <p:spPr>
          <a:xfrm>
            <a:off x="1130963" y="30080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1"/>
          <p:cNvSpPr/>
          <p:nvPr/>
        </p:nvSpPr>
        <p:spPr>
          <a:xfrm>
            <a:off x="2468589" y="300800"/>
            <a:ext cx="497400" cy="5154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"/>
          <p:cNvSpPr/>
          <p:nvPr/>
        </p:nvSpPr>
        <p:spPr>
          <a:xfrm>
            <a:off x="11127815" y="6032232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"/>
          <p:cNvSpPr/>
          <p:nvPr/>
        </p:nvSpPr>
        <p:spPr>
          <a:xfrm>
            <a:off x="9788916" y="6028470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1"/>
          <p:cNvSpPr/>
          <p:nvPr/>
        </p:nvSpPr>
        <p:spPr>
          <a:xfrm>
            <a:off x="9193674" y="6028470"/>
            <a:ext cx="497400" cy="515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9" name="Google Shape;199;p11"/>
          <p:cNvCxnSpPr/>
          <p:nvPr/>
        </p:nvCxnSpPr>
        <p:spPr>
          <a:xfrm rot="10800000">
            <a:off x="4604537" y="6221743"/>
            <a:ext cx="43941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11"/>
          <p:cNvSpPr/>
          <p:nvPr/>
        </p:nvSpPr>
        <p:spPr>
          <a:xfrm>
            <a:off x="11179647" y="5925067"/>
            <a:ext cx="675900" cy="515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9840748" y="5921305"/>
            <a:ext cx="1239600" cy="515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"/>
          <p:cNvSpPr/>
          <p:nvPr/>
        </p:nvSpPr>
        <p:spPr>
          <a:xfrm>
            <a:off x="9245506" y="5921305"/>
            <a:ext cx="497400" cy="515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11"/>
          <p:cNvGrpSpPr/>
          <p:nvPr/>
        </p:nvGrpSpPr>
        <p:grpSpPr>
          <a:xfrm>
            <a:off x="11287175" y="149950"/>
            <a:ext cx="737725" cy="887475"/>
            <a:chOff x="4038950" y="1664675"/>
            <a:chExt cx="737725" cy="887475"/>
          </a:xfrm>
        </p:grpSpPr>
        <p:sp>
          <p:nvSpPr>
            <p:cNvPr id="204" name="Google Shape;204;p11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07" name="Google Shape;207;p11"/>
          <p:cNvCxnSpPr/>
          <p:nvPr/>
        </p:nvCxnSpPr>
        <p:spPr>
          <a:xfrm rot="10800000">
            <a:off x="683750" y="1321375"/>
            <a:ext cx="0" cy="48159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Map">
  <p:cSld name="CUSTOM_1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>
            <a:spLocks noGrp="1"/>
          </p:cNvSpPr>
          <p:nvPr>
            <p:ph type="subTitle" idx="1"/>
          </p:nvPr>
        </p:nvSpPr>
        <p:spPr>
          <a:xfrm>
            <a:off x="8378500" y="1882375"/>
            <a:ext cx="3397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06" name="Google Shape;306;p16"/>
          <p:cNvSpPr txBox="1">
            <a:spLocks noGrp="1"/>
          </p:cNvSpPr>
          <p:nvPr>
            <p:ph type="subTitle" idx="2"/>
          </p:nvPr>
        </p:nvSpPr>
        <p:spPr>
          <a:xfrm>
            <a:off x="8378500" y="4102757"/>
            <a:ext cx="3397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07" name="Google Shape;307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08" name="Google Shape;308;p16"/>
          <p:cNvSpPr txBox="1">
            <a:spLocks noGrp="1"/>
          </p:cNvSpPr>
          <p:nvPr>
            <p:ph type="body" idx="3"/>
          </p:nvPr>
        </p:nvSpPr>
        <p:spPr>
          <a:xfrm>
            <a:off x="8378500" y="2318375"/>
            <a:ext cx="3397800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09" name="Google Shape;309;p16"/>
          <p:cNvSpPr txBox="1">
            <a:spLocks noGrp="1"/>
          </p:cNvSpPr>
          <p:nvPr>
            <p:ph type="body" idx="4"/>
          </p:nvPr>
        </p:nvSpPr>
        <p:spPr>
          <a:xfrm>
            <a:off x="8378500" y="4506700"/>
            <a:ext cx="3397800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10" name="Google Shape;310;p1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11" name="Google Shape;311;p16"/>
          <p:cNvCxnSpPr/>
          <p:nvPr/>
        </p:nvCxnSpPr>
        <p:spPr>
          <a:xfrm rot="10800000">
            <a:off x="3011250" y="6375425"/>
            <a:ext cx="82875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2" name="Google Shape;312;p16"/>
          <p:cNvSpPr/>
          <p:nvPr/>
        </p:nvSpPr>
        <p:spPr>
          <a:xfrm>
            <a:off x="1987645" y="6162582"/>
            <a:ext cx="56640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6"/>
          <p:cNvSpPr/>
          <p:nvPr/>
        </p:nvSpPr>
        <p:spPr>
          <a:xfrm>
            <a:off x="865409" y="6159429"/>
            <a:ext cx="1038900" cy="432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6"/>
          <p:cNvSpPr/>
          <p:nvPr/>
        </p:nvSpPr>
        <p:spPr>
          <a:xfrm>
            <a:off x="366218" y="6159429"/>
            <a:ext cx="417000" cy="432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6"/>
          <p:cNvSpPr/>
          <p:nvPr/>
        </p:nvSpPr>
        <p:spPr>
          <a:xfrm>
            <a:off x="2031087" y="6072767"/>
            <a:ext cx="566400" cy="432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6"/>
          <p:cNvSpPr/>
          <p:nvPr/>
        </p:nvSpPr>
        <p:spPr>
          <a:xfrm>
            <a:off x="908850" y="6069614"/>
            <a:ext cx="1038900" cy="432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6"/>
          <p:cNvSpPr/>
          <p:nvPr/>
        </p:nvSpPr>
        <p:spPr>
          <a:xfrm>
            <a:off x="409659" y="6069614"/>
            <a:ext cx="417000" cy="432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0"/>
          <p:cNvSpPr/>
          <p:nvPr/>
        </p:nvSpPr>
        <p:spPr>
          <a:xfrm>
            <a:off x="532500" y="470775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0"/>
          <p:cNvSpPr/>
          <p:nvPr/>
        </p:nvSpPr>
        <p:spPr>
          <a:xfrm>
            <a:off x="1672200" y="46542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0"/>
          <p:cNvSpPr/>
          <p:nvPr/>
        </p:nvSpPr>
        <p:spPr>
          <a:xfrm>
            <a:off x="3638700" y="465425"/>
            <a:ext cx="731400" cy="7314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5" name="Google Shape;395;p20"/>
          <p:cNvCxnSpPr/>
          <p:nvPr/>
        </p:nvCxnSpPr>
        <p:spPr>
          <a:xfrm>
            <a:off x="4882825" y="670025"/>
            <a:ext cx="52839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6" name="Google Shape;396;p20"/>
          <p:cNvSpPr/>
          <p:nvPr/>
        </p:nvSpPr>
        <p:spPr>
          <a:xfrm>
            <a:off x="608700" y="318375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0"/>
          <p:cNvSpPr/>
          <p:nvPr/>
        </p:nvSpPr>
        <p:spPr>
          <a:xfrm>
            <a:off x="1748400" y="31302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0"/>
          <p:cNvSpPr/>
          <p:nvPr/>
        </p:nvSpPr>
        <p:spPr>
          <a:xfrm>
            <a:off x="3714900" y="313025"/>
            <a:ext cx="731400" cy="731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0"/>
          <p:cNvSpPr/>
          <p:nvPr/>
        </p:nvSpPr>
        <p:spPr>
          <a:xfrm>
            <a:off x="10017750" y="581357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0"/>
          <p:cNvSpPr/>
          <p:nvPr/>
        </p:nvSpPr>
        <p:spPr>
          <a:xfrm>
            <a:off x="10017750" y="4750100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0"/>
          <p:cNvSpPr/>
          <p:nvPr/>
        </p:nvSpPr>
        <p:spPr>
          <a:xfrm>
            <a:off x="10093950" y="5661175"/>
            <a:ext cx="1820700" cy="731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0"/>
          <p:cNvSpPr/>
          <p:nvPr/>
        </p:nvSpPr>
        <p:spPr>
          <a:xfrm>
            <a:off x="10093950" y="4597700"/>
            <a:ext cx="993900" cy="731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3" name="Google Shape;403;p20"/>
          <p:cNvCxnSpPr/>
          <p:nvPr/>
        </p:nvCxnSpPr>
        <p:spPr>
          <a:xfrm rot="10800000">
            <a:off x="10590900" y="1242425"/>
            <a:ext cx="0" cy="3110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20"/>
          <p:cNvCxnSpPr/>
          <p:nvPr/>
        </p:nvCxnSpPr>
        <p:spPr>
          <a:xfrm>
            <a:off x="11308200" y="5106200"/>
            <a:ext cx="7353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20"/>
          <p:cNvCxnSpPr/>
          <p:nvPr/>
        </p:nvCxnSpPr>
        <p:spPr>
          <a:xfrm rot="10800000">
            <a:off x="548375" y="6179275"/>
            <a:ext cx="9046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6" name="Google Shape;406;p20"/>
          <p:cNvGrpSpPr/>
          <p:nvPr/>
        </p:nvGrpSpPr>
        <p:grpSpPr>
          <a:xfrm>
            <a:off x="10195775" y="343650"/>
            <a:ext cx="737725" cy="887475"/>
            <a:chOff x="4038950" y="1664675"/>
            <a:chExt cx="737725" cy="887475"/>
          </a:xfrm>
        </p:grpSpPr>
        <p:sp>
          <p:nvSpPr>
            <p:cNvPr id="407" name="Google Shape;407;p20"/>
            <p:cNvSpPr/>
            <p:nvPr/>
          </p:nvSpPr>
          <p:spPr>
            <a:xfrm>
              <a:off x="4038950" y="22551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4233150" y="1664675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4506675" y="2089550"/>
              <a:ext cx="270000" cy="297000"/>
            </a:xfrm>
            <a:custGeom>
              <a:avLst/>
              <a:gdLst/>
              <a:ahLst/>
              <a:cxnLst/>
              <a:rect l="l" t="t" r="r" b="b"/>
              <a:pathLst>
                <a:path w="2160000" h="2160000" extrusionOk="0">
                  <a:moveTo>
                    <a:pt x="1095825" y="0"/>
                  </a:moveTo>
                  <a:lnTo>
                    <a:pt x="1108157" y="0"/>
                  </a:lnTo>
                  <a:lnTo>
                    <a:pt x="1113289" y="101634"/>
                  </a:lnTo>
                  <a:cubicBezTo>
                    <a:pt x="1164909" y="609924"/>
                    <a:pt x="1568999" y="1014015"/>
                    <a:pt x="2077289" y="1065634"/>
                  </a:cubicBezTo>
                  <a:lnTo>
                    <a:pt x="2160000" y="1069811"/>
                  </a:lnTo>
                  <a:lnTo>
                    <a:pt x="2160000" y="1089613"/>
                  </a:lnTo>
                  <a:lnTo>
                    <a:pt x="2143732" y="1088791"/>
                  </a:lnTo>
                  <a:cubicBezTo>
                    <a:pt x="1584543" y="1088791"/>
                    <a:pt x="1124615" y="1513770"/>
                    <a:pt x="1069308" y="2058367"/>
                  </a:cubicBezTo>
                  <a:lnTo>
                    <a:pt x="1064176" y="2160000"/>
                  </a:lnTo>
                  <a:lnTo>
                    <a:pt x="1051844" y="2160000"/>
                  </a:lnTo>
                  <a:lnTo>
                    <a:pt x="1046712" y="2058367"/>
                  </a:lnTo>
                  <a:cubicBezTo>
                    <a:pt x="995093" y="1550077"/>
                    <a:pt x="591002" y="1145987"/>
                    <a:pt x="82712" y="1094367"/>
                  </a:cubicBezTo>
                  <a:lnTo>
                    <a:pt x="0" y="1090190"/>
                  </a:lnTo>
                  <a:lnTo>
                    <a:pt x="0" y="1070389"/>
                  </a:lnTo>
                  <a:lnTo>
                    <a:pt x="16269" y="1071210"/>
                  </a:lnTo>
                  <a:cubicBezTo>
                    <a:pt x="575458" y="1071210"/>
                    <a:pt x="1035386" y="646231"/>
                    <a:pt x="1090693" y="1016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0" name="Google Shape;410;p20"/>
          <p:cNvSpPr txBox="1">
            <a:spLocks noGrp="1"/>
          </p:cNvSpPr>
          <p:nvPr>
            <p:ph type="subTitle" idx="1"/>
          </p:nvPr>
        </p:nvSpPr>
        <p:spPr>
          <a:xfrm>
            <a:off x="608700" y="3389100"/>
            <a:ext cx="7311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title"/>
          </p:nvPr>
        </p:nvSpPr>
        <p:spPr>
          <a:xfrm>
            <a:off x="608700" y="2456250"/>
            <a:ext cx="7311900" cy="763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608766" y="4253900"/>
            <a:ext cx="7311900" cy="134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Mono SemiBold"/>
              <a:buNone/>
              <a:defRPr sz="4000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■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■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 Mono"/>
              <a:buChar char="■"/>
              <a:defRPr sz="19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79435" y="6867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62" r:id="rId8"/>
    <p:sldLayoutId id="214748366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3"/>
          <p:cNvSpPr/>
          <p:nvPr/>
        </p:nvSpPr>
        <p:spPr>
          <a:xfrm rot="5400000">
            <a:off x="9856500" y="2406700"/>
            <a:ext cx="2511600" cy="731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3"/>
          <p:cNvSpPr/>
          <p:nvPr/>
        </p:nvSpPr>
        <p:spPr>
          <a:xfrm rot="5400000">
            <a:off x="9989850" y="2330500"/>
            <a:ext cx="2511600" cy="731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2056525" y="1739802"/>
            <a:ext cx="6775200" cy="287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DỮ LIỆU VỀ</a:t>
            </a:r>
            <a:br>
              <a:rPr lang="en" dirty="0" smtClean="0"/>
            </a:br>
            <a:r>
              <a:rPr lang="en" dirty="0" smtClean="0">
                <a:solidFill>
                  <a:schemeClr val="lt2"/>
                </a:solidFill>
                <a:highlight>
                  <a:schemeClr val="dk1"/>
                </a:highlight>
              </a:rPr>
              <a:t>STUDENTS SCORE</a:t>
            </a:r>
            <a:endParaRPr dirty="0">
              <a:solidFill>
                <a:schemeClr val="lt2"/>
              </a:solidFill>
              <a:highlight>
                <a:schemeClr val="dk1"/>
              </a:highlight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subTitle" idx="1"/>
          </p:nvPr>
        </p:nvSpPr>
        <p:spPr>
          <a:xfrm>
            <a:off x="2056525" y="5668100"/>
            <a:ext cx="67752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/>
              <a:t>Dương</a:t>
            </a:r>
            <a:r>
              <a:rPr lang="en-US" sz="2400" dirty="0" smtClean="0"/>
              <a:t> Nam </a:t>
            </a:r>
            <a:r>
              <a:rPr lang="en-US" sz="2400" dirty="0" err="1" smtClean="0"/>
              <a:t>Anh</a:t>
            </a:r>
            <a:endParaRPr sz="2400" dirty="0"/>
          </a:p>
        </p:txBody>
      </p:sp>
      <p:sp>
        <p:nvSpPr>
          <p:cNvPr id="460" name="Google Shape;460;p23"/>
          <p:cNvSpPr txBox="1"/>
          <p:nvPr/>
        </p:nvSpPr>
        <p:spPr>
          <a:xfrm>
            <a:off x="11073384" y="1594450"/>
            <a:ext cx="322800" cy="22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WELCOME</a:t>
            </a:r>
            <a:endParaRPr sz="1900" b="1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1" name="Google Shape;461;p2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5"/>
          <p:cNvSpPr txBox="1">
            <a:spLocks noGrp="1"/>
          </p:cNvSpPr>
          <p:nvPr>
            <p:ph type="title"/>
          </p:nvPr>
        </p:nvSpPr>
        <p:spPr>
          <a:xfrm>
            <a:off x="769500" y="370875"/>
            <a:ext cx="10639500" cy="731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NỘI DUNG</a:t>
            </a:r>
            <a:endParaRPr dirty="0"/>
          </a:p>
        </p:txBody>
      </p:sp>
      <p:sp>
        <p:nvSpPr>
          <p:cNvPr id="486" name="Google Shape;486;p25"/>
          <p:cNvSpPr txBox="1">
            <a:spLocks noGrp="1"/>
          </p:cNvSpPr>
          <p:nvPr>
            <p:ph type="title" idx="5"/>
          </p:nvPr>
        </p:nvSpPr>
        <p:spPr>
          <a:xfrm>
            <a:off x="1014429" y="2281538"/>
            <a:ext cx="431895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01   Giới thiệu</a:t>
            </a:r>
            <a:endParaRPr sz="3200" dirty="0"/>
          </a:p>
        </p:txBody>
      </p:sp>
      <p:sp>
        <p:nvSpPr>
          <p:cNvPr id="487" name="Google Shape;487;p25"/>
          <p:cNvSpPr txBox="1">
            <a:spLocks noGrp="1"/>
          </p:cNvSpPr>
          <p:nvPr>
            <p:ph type="title" idx="6"/>
          </p:nvPr>
        </p:nvSpPr>
        <p:spPr>
          <a:xfrm>
            <a:off x="4694918" y="2256783"/>
            <a:ext cx="431895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02   Quá trình</a:t>
            </a:r>
            <a:endParaRPr sz="3200" dirty="0"/>
          </a:p>
        </p:txBody>
      </p:sp>
      <p:sp>
        <p:nvSpPr>
          <p:cNvPr id="488" name="Google Shape;488;p25"/>
          <p:cNvSpPr txBox="1">
            <a:spLocks noGrp="1"/>
          </p:cNvSpPr>
          <p:nvPr>
            <p:ph type="title" idx="7"/>
          </p:nvPr>
        </p:nvSpPr>
        <p:spPr>
          <a:xfrm>
            <a:off x="1014429" y="3681858"/>
            <a:ext cx="431895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04   Nhận xét</a:t>
            </a:r>
            <a:endParaRPr sz="3200" dirty="0"/>
          </a:p>
        </p:txBody>
      </p:sp>
      <p:sp>
        <p:nvSpPr>
          <p:cNvPr id="489" name="Google Shape;489;p25"/>
          <p:cNvSpPr txBox="1">
            <a:spLocks noGrp="1"/>
          </p:cNvSpPr>
          <p:nvPr>
            <p:ph type="title" idx="8"/>
          </p:nvPr>
        </p:nvSpPr>
        <p:spPr>
          <a:xfrm>
            <a:off x="4694918" y="3681858"/>
            <a:ext cx="431895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05   Demo</a:t>
            </a:r>
            <a:endParaRPr sz="3200" dirty="0"/>
          </a:p>
        </p:txBody>
      </p:sp>
      <p:sp>
        <p:nvSpPr>
          <p:cNvPr id="492" name="Google Shape;492;p25"/>
          <p:cNvSpPr txBox="1">
            <a:spLocks noGrp="1"/>
          </p:cNvSpPr>
          <p:nvPr>
            <p:ph type="title" idx="14"/>
          </p:nvPr>
        </p:nvSpPr>
        <p:spPr>
          <a:xfrm>
            <a:off x="8375406" y="2255741"/>
            <a:ext cx="431895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03   Dashboard  </a:t>
            </a:r>
            <a:endParaRPr sz="3200" dirty="0"/>
          </a:p>
        </p:txBody>
      </p:sp>
      <p:sp>
        <p:nvSpPr>
          <p:cNvPr id="493" name="Google Shape;493;p25"/>
          <p:cNvSpPr txBox="1">
            <a:spLocks noGrp="1"/>
          </p:cNvSpPr>
          <p:nvPr>
            <p:ph type="title" idx="15"/>
          </p:nvPr>
        </p:nvSpPr>
        <p:spPr>
          <a:xfrm>
            <a:off x="8375406" y="3679784"/>
            <a:ext cx="4318950" cy="662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06   QnA</a:t>
            </a:r>
            <a:endParaRPr sz="3200" dirty="0"/>
          </a:p>
        </p:txBody>
      </p:sp>
      <p:sp>
        <p:nvSpPr>
          <p:cNvPr id="494" name="Google Shape;494;p2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014398" y="3371801"/>
            <a:ext cx="5322600" cy="2235900"/>
          </a:xfrm>
        </p:spPr>
        <p:txBody>
          <a:bodyPr/>
          <a:lstStyle/>
          <a:p>
            <a:pPr marL="107950" indent="0">
              <a:lnSpc>
                <a:spcPct val="150000"/>
              </a:lnSpc>
              <a:buNone/>
            </a:pPr>
            <a:r>
              <a:rPr lang="en-US" sz="2400" dirty="0" err="1" smtClean="0"/>
              <a:t>Lớp</a:t>
            </a:r>
            <a:r>
              <a:rPr lang="en-US" sz="2400" dirty="0" smtClean="0"/>
              <a:t>: CSA02</a:t>
            </a:r>
          </a:p>
          <a:p>
            <a:pPr marL="107950" indent="0">
              <a:lnSpc>
                <a:spcPct val="150000"/>
              </a:lnSpc>
              <a:buNone/>
            </a:pPr>
            <a:r>
              <a:rPr lang="en-US" sz="2400" dirty="0" err="1" smtClean="0"/>
              <a:t>Sở</a:t>
            </a:r>
            <a:r>
              <a:rPr lang="en-US" sz="2400" dirty="0" smtClean="0"/>
              <a:t> </a:t>
            </a:r>
            <a:r>
              <a:rPr lang="en-US" sz="2400" dirty="0" err="1" smtClean="0"/>
              <a:t>thích</a:t>
            </a:r>
            <a:r>
              <a:rPr lang="en-US" sz="2400" dirty="0" smtClean="0"/>
              <a:t>: </a:t>
            </a:r>
            <a:r>
              <a:rPr lang="en-US" sz="2400" dirty="0" err="1" smtClean="0"/>
              <a:t>lập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, </a:t>
            </a:r>
            <a:r>
              <a:rPr lang="en-US" sz="2400" dirty="0" err="1" smtClean="0"/>
              <a:t>đọc</a:t>
            </a:r>
            <a:r>
              <a:rPr lang="en-US" sz="2400" dirty="0" smtClean="0"/>
              <a:t> </a:t>
            </a:r>
            <a:r>
              <a:rPr lang="en-US" sz="2400" dirty="0" err="1" smtClean="0"/>
              <a:t>sách</a:t>
            </a:r>
            <a:r>
              <a:rPr lang="en-US" sz="2400" dirty="0" smtClean="0"/>
              <a:t>, </a:t>
            </a:r>
          </a:p>
        </p:txBody>
      </p:sp>
      <p:sp>
        <p:nvSpPr>
          <p:cNvPr id="19" name="Google Shape;502;p26"/>
          <p:cNvSpPr/>
          <p:nvPr/>
        </p:nvSpPr>
        <p:spPr>
          <a:xfrm>
            <a:off x="1656298" y="1745177"/>
            <a:ext cx="1747790" cy="1769935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03;p26"/>
          <p:cNvSpPr/>
          <p:nvPr/>
        </p:nvSpPr>
        <p:spPr>
          <a:xfrm>
            <a:off x="1778441" y="1604104"/>
            <a:ext cx="1747790" cy="176993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04;p26"/>
          <p:cNvSpPr/>
          <p:nvPr/>
        </p:nvSpPr>
        <p:spPr>
          <a:xfrm>
            <a:off x="2036103" y="1996119"/>
            <a:ext cx="1232466" cy="96563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Roboto Mono"/>
              </a:rPr>
              <a:t>01</a:t>
            </a:r>
          </a:p>
        </p:txBody>
      </p:sp>
      <p:sp>
        <p:nvSpPr>
          <p:cNvPr id="8" name="Rectangle 7"/>
          <p:cNvSpPr/>
          <p:nvPr/>
        </p:nvSpPr>
        <p:spPr>
          <a:xfrm>
            <a:off x="4014398" y="1740400"/>
            <a:ext cx="63752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4800" dirty="0" smtClean="0">
                <a:latin typeface="Roboto Mono" panose="020B0604020202020204" charset="0"/>
                <a:ea typeface="Roboto Mono" panose="020B0604020202020204" charset="0"/>
              </a:rPr>
              <a:t>Xin chào, tôi là </a:t>
            </a:r>
            <a:r>
              <a:rPr lang="en" sz="4800" dirty="0" smtClean="0">
                <a:solidFill>
                  <a:schemeClr val="lt2"/>
                </a:solidFill>
                <a:highlight>
                  <a:schemeClr val="accent3"/>
                </a:highlight>
                <a:latin typeface="Roboto Mono" panose="020B0604020202020204" charset="0"/>
                <a:ea typeface="Roboto Mono" panose="020B0604020202020204" charset="0"/>
              </a:rPr>
              <a:t>DƯƠNG NAM ANH</a:t>
            </a:r>
            <a:endParaRPr lang="en-US" sz="4800" dirty="0">
              <a:latin typeface="Roboto Mono" panose="020B0604020202020204" charset="0"/>
              <a:ea typeface="Roboto Mono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2"/>
          <p:cNvSpPr txBox="1">
            <a:spLocks noGrp="1"/>
          </p:cNvSpPr>
          <p:nvPr>
            <p:ph type="title"/>
          </p:nvPr>
        </p:nvSpPr>
        <p:spPr>
          <a:xfrm>
            <a:off x="2882045" y="1282241"/>
            <a:ext cx="6323400" cy="103305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Quá trình</a:t>
            </a:r>
            <a:endParaRPr dirty="0"/>
          </a:p>
        </p:txBody>
      </p:sp>
      <p:sp>
        <p:nvSpPr>
          <p:cNvPr id="570" name="Google Shape;570;p3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71" name="Google Shape;571;p32"/>
          <p:cNvSpPr/>
          <p:nvPr/>
        </p:nvSpPr>
        <p:spPr>
          <a:xfrm>
            <a:off x="1177524" y="1203440"/>
            <a:ext cx="1449569" cy="1467935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2"/>
          <p:cNvSpPr/>
          <p:nvPr/>
        </p:nvSpPr>
        <p:spPr>
          <a:xfrm>
            <a:off x="1299667" y="1062367"/>
            <a:ext cx="1449569" cy="146793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2"/>
          <p:cNvSpPr/>
          <p:nvPr/>
        </p:nvSpPr>
        <p:spPr>
          <a:xfrm>
            <a:off x="1460303" y="1399528"/>
            <a:ext cx="1166790" cy="80087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dk1"/>
                </a:solidFill>
                <a:latin typeface="Roboto Mono"/>
              </a:rPr>
              <a:t>02</a:t>
            </a:r>
          </a:p>
        </p:txBody>
      </p:sp>
      <p:cxnSp>
        <p:nvCxnSpPr>
          <p:cNvPr id="72" name="Google Shape;956;p41"/>
          <p:cNvCxnSpPr>
            <a:stCxn id="75" idx="3"/>
            <a:endCxn id="78" idx="1"/>
          </p:cNvCxnSpPr>
          <p:nvPr/>
        </p:nvCxnSpPr>
        <p:spPr>
          <a:xfrm flipH="1" flipV="1">
            <a:off x="3267661" y="2727040"/>
            <a:ext cx="6717250" cy="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3" name="Google Shape;957;p41"/>
          <p:cNvSpPr/>
          <p:nvPr/>
        </p:nvSpPr>
        <p:spPr>
          <a:xfrm>
            <a:off x="3267661" y="2493690"/>
            <a:ext cx="1997700" cy="46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958;p41"/>
          <p:cNvSpPr/>
          <p:nvPr/>
        </p:nvSpPr>
        <p:spPr>
          <a:xfrm>
            <a:off x="5627436" y="2493690"/>
            <a:ext cx="1997700" cy="46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2000" b="1" dirty="0" smtClean="0">
                <a:solidFill>
                  <a:schemeClr val="bg2">
                    <a:lumMod val="75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Lập trình</a:t>
            </a:r>
            <a:endParaRPr sz="2000" b="1" dirty="0">
              <a:solidFill>
                <a:schemeClr val="bg2">
                  <a:lumMod val="75000"/>
                </a:schemeClr>
              </a:solidFill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75" name="Google Shape;959;p41"/>
          <p:cNvSpPr/>
          <p:nvPr/>
        </p:nvSpPr>
        <p:spPr>
          <a:xfrm>
            <a:off x="7987211" y="2493690"/>
            <a:ext cx="1997700" cy="46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962;p41"/>
          <p:cNvSpPr txBox="1">
            <a:spLocks/>
          </p:cNvSpPr>
          <p:nvPr/>
        </p:nvSpPr>
        <p:spPr>
          <a:xfrm>
            <a:off x="3267661" y="2563090"/>
            <a:ext cx="19977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■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■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●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Mono"/>
              <a:buChar char="○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Roboto Mono"/>
              <a:buChar char="■"/>
              <a:defRPr sz="19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 algn="ctr">
              <a:lnSpc>
                <a:spcPct val="100000"/>
              </a:lnSpc>
              <a:buFont typeface="Roboto Mono"/>
              <a:buNone/>
            </a:pPr>
            <a:r>
              <a:rPr lang="en" sz="2000" b="1" dirty="0" smtClean="0">
                <a:solidFill>
                  <a:schemeClr val="bg2">
                    <a:lumMod val="75000"/>
                  </a:schemeClr>
                </a:solidFill>
              </a:rPr>
              <a:t>Lên ý tưởng</a:t>
            </a:r>
            <a:endParaRPr lang="en" sz="2000" b="1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79" name="Google Shape;963;p41"/>
          <p:cNvGrpSpPr/>
          <p:nvPr/>
        </p:nvGrpSpPr>
        <p:grpSpPr>
          <a:xfrm>
            <a:off x="3262384" y="3236741"/>
            <a:ext cx="1997735" cy="1725930"/>
            <a:chOff x="1426375" y="2044125"/>
            <a:chExt cx="1590300" cy="1562700"/>
          </a:xfrm>
        </p:grpSpPr>
        <p:sp>
          <p:nvSpPr>
            <p:cNvPr id="80" name="Google Shape;964;p41"/>
            <p:cNvSpPr/>
            <p:nvPr/>
          </p:nvSpPr>
          <p:spPr>
            <a:xfrm>
              <a:off x="1426375" y="2120325"/>
              <a:ext cx="1514100" cy="14865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65;p41"/>
            <p:cNvSpPr/>
            <p:nvPr/>
          </p:nvSpPr>
          <p:spPr>
            <a:xfrm>
              <a:off x="1502575" y="2044125"/>
              <a:ext cx="1514100" cy="1486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966;p41"/>
          <p:cNvGrpSpPr/>
          <p:nvPr/>
        </p:nvGrpSpPr>
        <p:grpSpPr>
          <a:xfrm>
            <a:off x="5605787" y="3236740"/>
            <a:ext cx="1997735" cy="1725931"/>
            <a:chOff x="1426375" y="2044125"/>
            <a:chExt cx="1590300" cy="1562700"/>
          </a:xfrm>
        </p:grpSpPr>
        <p:sp>
          <p:nvSpPr>
            <p:cNvPr id="83" name="Google Shape;967;p41"/>
            <p:cNvSpPr/>
            <p:nvPr/>
          </p:nvSpPr>
          <p:spPr>
            <a:xfrm>
              <a:off x="1426375" y="2120325"/>
              <a:ext cx="1514100" cy="14865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68;p41"/>
            <p:cNvSpPr/>
            <p:nvPr/>
          </p:nvSpPr>
          <p:spPr>
            <a:xfrm>
              <a:off x="1502575" y="2044125"/>
              <a:ext cx="1514100" cy="1486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969;p41"/>
          <p:cNvGrpSpPr/>
          <p:nvPr/>
        </p:nvGrpSpPr>
        <p:grpSpPr>
          <a:xfrm>
            <a:off x="7949190" y="3236740"/>
            <a:ext cx="1997735" cy="1725931"/>
            <a:chOff x="1426375" y="2044125"/>
            <a:chExt cx="1590300" cy="1562700"/>
          </a:xfrm>
        </p:grpSpPr>
        <p:sp>
          <p:nvSpPr>
            <p:cNvPr id="86" name="Google Shape;970;p41"/>
            <p:cNvSpPr/>
            <p:nvPr/>
          </p:nvSpPr>
          <p:spPr>
            <a:xfrm>
              <a:off x="1426375" y="2120325"/>
              <a:ext cx="1514100" cy="14865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71;p41"/>
            <p:cNvSpPr/>
            <p:nvPr/>
          </p:nvSpPr>
          <p:spPr>
            <a:xfrm>
              <a:off x="1502575" y="2044125"/>
              <a:ext cx="1514100" cy="14865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79;p41"/>
          <p:cNvSpPr txBox="1">
            <a:spLocks noGrp="1"/>
          </p:cNvSpPr>
          <p:nvPr>
            <p:ph type="body" idx="4294967295"/>
          </p:nvPr>
        </p:nvSpPr>
        <p:spPr>
          <a:xfrm>
            <a:off x="5723158" y="3236740"/>
            <a:ext cx="1880364" cy="172593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 err="1" smtClean="0"/>
              <a:t>Viết</a:t>
            </a:r>
            <a:r>
              <a:rPr lang="en-US" dirty="0" smtClean="0"/>
              <a:t> code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95" name="Google Shape;980;p41"/>
          <p:cNvSpPr txBox="1">
            <a:spLocks/>
          </p:cNvSpPr>
          <p:nvPr/>
        </p:nvSpPr>
        <p:spPr>
          <a:xfrm>
            <a:off x="5627436" y="2563090"/>
            <a:ext cx="1997700" cy="32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/>
          </a:p>
        </p:txBody>
      </p:sp>
      <p:sp>
        <p:nvSpPr>
          <p:cNvPr id="96" name="Google Shape;981;p41"/>
          <p:cNvSpPr txBox="1">
            <a:spLocks noGrp="1"/>
          </p:cNvSpPr>
          <p:nvPr>
            <p:ph type="body" idx="4294967295"/>
          </p:nvPr>
        </p:nvSpPr>
        <p:spPr>
          <a:xfrm>
            <a:off x="8066561" y="3236740"/>
            <a:ext cx="1880364" cy="172593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 smtClean="0"/>
              <a:t>Thay đổi màu sắc, cách trình bày</a:t>
            </a:r>
            <a:endParaRPr dirty="0"/>
          </a:p>
        </p:txBody>
      </p:sp>
      <p:sp>
        <p:nvSpPr>
          <p:cNvPr id="97" name="Google Shape;982;p41"/>
          <p:cNvSpPr txBox="1">
            <a:spLocks/>
          </p:cNvSpPr>
          <p:nvPr/>
        </p:nvSpPr>
        <p:spPr>
          <a:xfrm>
            <a:off x="7987212" y="2577411"/>
            <a:ext cx="1997700" cy="32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000" b="1" dirty="0" smtClean="0">
                <a:solidFill>
                  <a:schemeClr val="bg2">
                    <a:lumMod val="75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Chỉnh sửa</a:t>
            </a:r>
            <a:endParaRPr lang="en" sz="2000" b="1" dirty="0">
              <a:solidFill>
                <a:schemeClr val="bg2">
                  <a:lumMod val="75000"/>
                </a:schemeClr>
              </a:solidFill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101" name="Google Shape;986;p41"/>
          <p:cNvSpPr txBox="1">
            <a:spLocks noGrp="1"/>
          </p:cNvSpPr>
          <p:nvPr>
            <p:ph type="body" idx="4294967295"/>
          </p:nvPr>
        </p:nvSpPr>
        <p:spPr>
          <a:xfrm>
            <a:off x="3358106" y="3236740"/>
            <a:ext cx="1880364" cy="172593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 smtClean="0"/>
              <a:t>Rút ra những “chủ đề” từ bảng cho sẵn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  <p:sp>
        <p:nvSpPr>
          <p:cNvPr id="19" name="Google Shape;503;p26"/>
          <p:cNvSpPr/>
          <p:nvPr/>
        </p:nvSpPr>
        <p:spPr>
          <a:xfrm>
            <a:off x="620941" y="343639"/>
            <a:ext cx="591132" cy="59862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04;p26"/>
          <p:cNvSpPr/>
          <p:nvPr/>
        </p:nvSpPr>
        <p:spPr>
          <a:xfrm>
            <a:off x="696718" y="484578"/>
            <a:ext cx="461655" cy="31674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 smtClean="0">
                <a:ln>
                  <a:noFill/>
                </a:ln>
                <a:solidFill>
                  <a:schemeClr val="dk1"/>
                </a:solidFill>
                <a:latin typeface="Roboto Mono"/>
              </a:rPr>
              <a:t>0</a:t>
            </a:r>
            <a:r>
              <a:rPr lang="en-US" b="1" dirty="0" smtClean="0">
                <a:solidFill>
                  <a:schemeClr val="dk1"/>
                </a:solidFill>
                <a:latin typeface="Roboto Mono"/>
              </a:rPr>
              <a:t>3</a:t>
            </a:r>
            <a:endParaRPr b="1" i="0" dirty="0">
              <a:ln>
                <a:noFill/>
              </a:ln>
              <a:solidFill>
                <a:schemeClr val="dk1"/>
              </a:solidFill>
              <a:latin typeface="Roboto Mono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40370" y="281321"/>
            <a:ext cx="3569430" cy="763500"/>
          </a:xfrm>
        </p:spPr>
        <p:txBody>
          <a:bodyPr/>
          <a:lstStyle/>
          <a:p>
            <a:r>
              <a:rPr lang="en-US" sz="3600" dirty="0" smtClean="0"/>
              <a:t>DASHBOARD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21" y="484578"/>
            <a:ext cx="4132794" cy="28324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" t="7621" r="9202" b="7322"/>
          <a:stretch/>
        </p:blipFill>
        <p:spPr>
          <a:xfrm>
            <a:off x="5783176" y="3457089"/>
            <a:ext cx="4681655" cy="26770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3" t="7861" r="15374" b="11039"/>
          <a:stretch/>
        </p:blipFill>
        <p:spPr>
          <a:xfrm>
            <a:off x="1734371" y="1860939"/>
            <a:ext cx="2975429" cy="33803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503;p26"/>
          <p:cNvSpPr/>
          <p:nvPr/>
        </p:nvSpPr>
        <p:spPr>
          <a:xfrm>
            <a:off x="544285" y="3292343"/>
            <a:ext cx="11393715" cy="1540914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03;p26"/>
          <p:cNvSpPr/>
          <p:nvPr/>
        </p:nvSpPr>
        <p:spPr>
          <a:xfrm>
            <a:off x="544285" y="2167263"/>
            <a:ext cx="11393715" cy="74412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503;p26"/>
          <p:cNvSpPr/>
          <p:nvPr/>
        </p:nvSpPr>
        <p:spPr>
          <a:xfrm>
            <a:off x="544285" y="1108442"/>
            <a:ext cx="11393715" cy="74412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sp>
        <p:nvSpPr>
          <p:cNvPr id="26" name="Google Shape;502;p26"/>
          <p:cNvSpPr/>
          <p:nvPr/>
        </p:nvSpPr>
        <p:spPr>
          <a:xfrm>
            <a:off x="822096" y="5315283"/>
            <a:ext cx="839625" cy="850263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503;p26"/>
          <p:cNvSpPr/>
          <p:nvPr/>
        </p:nvSpPr>
        <p:spPr>
          <a:xfrm>
            <a:off x="944239" y="5174210"/>
            <a:ext cx="839625" cy="850263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504;p26"/>
          <p:cNvSpPr/>
          <p:nvPr/>
        </p:nvSpPr>
        <p:spPr>
          <a:xfrm>
            <a:off x="1073716" y="5388268"/>
            <a:ext cx="588006" cy="46388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 smtClean="0">
                <a:ln>
                  <a:noFill/>
                </a:ln>
                <a:solidFill>
                  <a:schemeClr val="dk1"/>
                </a:solidFill>
                <a:latin typeface="Roboto Mono"/>
              </a:rPr>
              <a:t>0</a:t>
            </a:r>
            <a:r>
              <a:rPr lang="en-US" b="1" dirty="0">
                <a:solidFill>
                  <a:schemeClr val="dk1"/>
                </a:solidFill>
                <a:latin typeface="Roboto Mono"/>
              </a:rPr>
              <a:t>4</a:t>
            </a:r>
            <a:endParaRPr b="1" i="0" dirty="0">
              <a:ln>
                <a:noFill/>
              </a:ln>
              <a:solidFill>
                <a:schemeClr val="dk1"/>
              </a:solidFill>
              <a:latin typeface="Roboto Mono"/>
            </a:endParaRPr>
          </a:p>
        </p:txBody>
      </p:sp>
      <p:sp>
        <p:nvSpPr>
          <p:cNvPr id="29" name="Title 5"/>
          <p:cNvSpPr>
            <a:spLocks noGrp="1"/>
          </p:cNvSpPr>
          <p:nvPr>
            <p:ph type="title"/>
          </p:nvPr>
        </p:nvSpPr>
        <p:spPr>
          <a:xfrm>
            <a:off x="1874434" y="5145294"/>
            <a:ext cx="3569430" cy="763500"/>
          </a:xfrm>
        </p:spPr>
        <p:txBody>
          <a:bodyPr/>
          <a:lstStyle/>
          <a:p>
            <a:r>
              <a:rPr lang="en-US" sz="4800" dirty="0" smtClean="0">
                <a:latin typeface="Roboto Mono" panose="020B0604020202020204" charset="0"/>
                <a:ea typeface="Roboto Mono" panose="020B0604020202020204" charset="0"/>
              </a:rPr>
              <a:t>NHẬN XÉT</a:t>
            </a:r>
            <a:endParaRPr lang="en-US" sz="4800" dirty="0"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2133" y="1288145"/>
            <a:ext cx="121830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Biểu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đồ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tròn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: </a:t>
            </a:r>
            <a:r>
              <a:rPr lang="en-US" sz="1900" dirty="0" err="1">
                <a:latin typeface="Roboto Mono" panose="020B0604020202020204" charset="0"/>
                <a:ea typeface="Roboto Mono" panose="020B0604020202020204" charset="0"/>
              </a:rPr>
              <a:t>Đ</a:t>
            </a:r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iểm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toán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b="1" i="1" dirty="0" err="1" smtClean="0">
                <a:latin typeface="Roboto Mono" panose="020B0604020202020204" charset="0"/>
                <a:ea typeface="Roboto Mono" panose="020B0604020202020204" charset="0"/>
              </a:rPr>
              <a:t>đa</a:t>
            </a:r>
            <a:r>
              <a:rPr lang="en-US" sz="1900" b="1" i="1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b="1" i="1" dirty="0" err="1" smtClean="0">
                <a:latin typeface="Roboto Mono" panose="020B0604020202020204" charset="0"/>
                <a:ea typeface="Roboto Mono" panose="020B0604020202020204" charset="0"/>
              </a:rPr>
              <a:t>số</a:t>
            </a:r>
            <a:r>
              <a:rPr lang="en-US" sz="1900" b="1" i="1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b="1" i="1" dirty="0" err="1" smtClean="0">
                <a:latin typeface="Roboto Mono" panose="020B0604020202020204" charset="0"/>
                <a:ea typeface="Roboto Mono" panose="020B0604020202020204" charset="0"/>
              </a:rPr>
              <a:t>thuộc</a:t>
            </a:r>
            <a:r>
              <a:rPr lang="en-US" sz="1900" b="1" i="1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b="1" i="1" dirty="0" err="1" smtClean="0">
                <a:latin typeface="Roboto Mono" panose="020B0604020202020204" charset="0"/>
                <a:ea typeface="Roboto Mono" panose="020B0604020202020204" charset="0"/>
              </a:rPr>
              <a:t>loại</a:t>
            </a:r>
            <a:r>
              <a:rPr lang="en-US" sz="1900" b="1" i="1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b="1" i="1" dirty="0" err="1" smtClean="0">
                <a:latin typeface="Roboto Mono" panose="020B0604020202020204" charset="0"/>
                <a:ea typeface="Roboto Mono" panose="020B0604020202020204" charset="0"/>
              </a:rPr>
              <a:t>giỏi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(80-99%), </a:t>
            </a:r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có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số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ít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đạt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xuất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xắc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2133" y="2336544"/>
            <a:ext cx="1218301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Biểu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đồ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cột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: </a:t>
            </a:r>
            <a:r>
              <a:rPr lang="en-US" sz="1900" dirty="0" err="1">
                <a:latin typeface="Roboto Mono" panose="020B0604020202020204" charset="0"/>
                <a:ea typeface="Roboto Mono" panose="020B0604020202020204" charset="0"/>
              </a:rPr>
              <a:t>Đ</a:t>
            </a:r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iểm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trung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bình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 4 </a:t>
            </a:r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môn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chính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b="1" i="1" dirty="0" err="1" smtClean="0">
                <a:solidFill>
                  <a:schemeClr val="bg2">
                    <a:lumMod val="75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tăng</a:t>
            </a:r>
            <a:r>
              <a:rPr lang="en-US" sz="1900" b="1" i="1" dirty="0" smtClean="0">
                <a:solidFill>
                  <a:schemeClr val="bg2">
                    <a:lumMod val="75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b="1" i="1" dirty="0" err="1" smtClean="0">
                <a:solidFill>
                  <a:schemeClr val="bg2">
                    <a:lumMod val="75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theo</a:t>
            </a:r>
            <a:r>
              <a:rPr lang="en-US" sz="1900" b="1" i="1" dirty="0" smtClean="0">
                <a:solidFill>
                  <a:schemeClr val="bg2">
                    <a:lumMod val="75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b="1" i="1" dirty="0" err="1" smtClean="0">
                <a:solidFill>
                  <a:schemeClr val="bg2">
                    <a:lumMod val="75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lượng</a:t>
            </a:r>
            <a:r>
              <a:rPr lang="en-US" sz="1900" b="1" i="1" dirty="0" smtClean="0">
                <a:solidFill>
                  <a:schemeClr val="bg2">
                    <a:lumMod val="75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b="1" i="1" dirty="0" err="1" smtClean="0">
                <a:solidFill>
                  <a:schemeClr val="bg2">
                    <a:lumMod val="75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thời</a:t>
            </a:r>
            <a:r>
              <a:rPr lang="en-US" sz="1900" b="1" i="1" dirty="0" smtClean="0">
                <a:solidFill>
                  <a:schemeClr val="bg2">
                    <a:lumMod val="75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b="1" i="1" dirty="0" err="1" smtClean="0">
                <a:solidFill>
                  <a:schemeClr val="bg2">
                    <a:lumMod val="75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gian</a:t>
            </a:r>
            <a:r>
              <a:rPr lang="en-US" sz="1900" b="1" i="1" dirty="0" smtClean="0">
                <a:solidFill>
                  <a:schemeClr val="bg2">
                    <a:lumMod val="75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b="1" i="1" dirty="0" err="1" smtClean="0">
                <a:solidFill>
                  <a:schemeClr val="bg2">
                    <a:lumMod val="75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tự</a:t>
            </a:r>
            <a:r>
              <a:rPr lang="en-US" sz="1900" b="1" i="1" dirty="0" smtClean="0">
                <a:solidFill>
                  <a:schemeClr val="bg2">
                    <a:lumMod val="75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b="1" i="1" dirty="0" err="1" smtClean="0">
                <a:solidFill>
                  <a:schemeClr val="bg2">
                    <a:lumMod val="75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học</a:t>
            </a:r>
            <a:endParaRPr lang="en-US" sz="1900" b="1" i="1" dirty="0">
              <a:solidFill>
                <a:schemeClr val="bg2">
                  <a:lumMod val="75000"/>
                </a:schemeClr>
              </a:solidFill>
              <a:latin typeface="Roboto Mono" panose="020B0604020202020204" charset="0"/>
              <a:ea typeface="Roboto Mono" panose="020B06040202020202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133" y="3452135"/>
            <a:ext cx="1218301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Biểu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đồ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cột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chồng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:   </a:t>
            </a:r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Trong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các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môn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xã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hội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</a:p>
          <a:p>
            <a:r>
              <a:rPr lang="en-US" sz="1900" dirty="0">
                <a:latin typeface="Roboto Mono" panose="020B0604020202020204" charset="0"/>
                <a:ea typeface="Roboto Mono" panose="020B0604020202020204" charset="0"/>
              </a:rPr>
              <a:t>	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		- </a:t>
            </a:r>
            <a:r>
              <a:rPr lang="en-US" sz="1900" b="1" i="1" dirty="0" err="1" smtClean="0">
                <a:latin typeface="Roboto Mono" panose="020B0604020202020204" charset="0"/>
                <a:ea typeface="Roboto Mono" panose="020B0604020202020204" charset="0"/>
              </a:rPr>
              <a:t>Lịch</a:t>
            </a:r>
            <a:r>
              <a:rPr lang="en-US" sz="1900" b="1" i="1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b="1" i="1" dirty="0" err="1" smtClean="0">
                <a:latin typeface="Roboto Mono" panose="020B0604020202020204" charset="0"/>
                <a:ea typeface="Roboto Mono" panose="020B0604020202020204" charset="0"/>
              </a:rPr>
              <a:t>sử</a:t>
            </a:r>
            <a:r>
              <a:rPr lang="en-US" sz="1900" b="1" i="1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có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b="1" i="1" dirty="0" err="1" smtClean="0">
                <a:latin typeface="Roboto Mono" panose="020B0604020202020204" charset="0"/>
                <a:ea typeface="Roboto Mono" panose="020B0604020202020204" charset="0"/>
              </a:rPr>
              <a:t>tương</a:t>
            </a:r>
            <a:r>
              <a:rPr lang="en-US" sz="1900" b="1" i="1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b="1" i="1" dirty="0" err="1" smtClean="0">
                <a:latin typeface="Roboto Mono" panose="020B0604020202020204" charset="0"/>
                <a:ea typeface="Roboto Mono" panose="020B0604020202020204" charset="0"/>
              </a:rPr>
              <a:t>đương</a:t>
            </a:r>
            <a:r>
              <a:rPr lang="en-US" sz="1900" b="1" i="1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b="1" i="1" dirty="0" err="1" smtClean="0">
                <a:latin typeface="Roboto Mono" panose="020B0604020202020204" charset="0"/>
                <a:ea typeface="Roboto Mono" panose="020B0604020202020204" charset="0"/>
              </a:rPr>
              <a:t>số</a:t>
            </a:r>
            <a:r>
              <a:rPr lang="en-US" sz="1900" b="1" i="1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b="1" i="1" dirty="0" err="1" smtClean="0">
                <a:latin typeface="Roboto Mono" panose="020B0604020202020204" charset="0"/>
                <a:ea typeface="Roboto Mono" panose="020B0604020202020204" charset="0"/>
              </a:rPr>
              <a:t>điểm</a:t>
            </a:r>
            <a:r>
              <a:rPr lang="en-US" sz="1900" b="1" i="1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b="1" i="1" dirty="0" err="1" smtClean="0">
                <a:latin typeface="Roboto Mono" panose="020B0604020202020204" charset="0"/>
                <a:ea typeface="Roboto Mono" panose="020B0604020202020204" charset="0"/>
              </a:rPr>
              <a:t>chưa</a:t>
            </a:r>
            <a:r>
              <a:rPr lang="en-US" sz="1900" b="1" i="1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b="1" i="1" dirty="0" err="1" smtClean="0">
                <a:latin typeface="Roboto Mono" panose="020B0604020202020204" charset="0"/>
                <a:ea typeface="Roboto Mono" panose="020B0604020202020204" charset="0"/>
              </a:rPr>
              <a:t>đạt</a:t>
            </a:r>
            <a:r>
              <a:rPr lang="en-US" sz="1900" b="1" i="1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giữa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 2 </a:t>
            </a:r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giới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tính</a:t>
            </a:r>
            <a:endParaRPr lang="en-US" sz="1900" dirty="0" smtClean="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US" sz="1900" dirty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                  - </a:t>
            </a:r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Có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b="1" i="1" dirty="0" err="1" smtClean="0">
                <a:latin typeface="Roboto Mono" panose="020B0604020202020204" charset="0"/>
                <a:ea typeface="Roboto Mono" panose="020B0604020202020204" charset="0"/>
              </a:rPr>
              <a:t>nhiều</a:t>
            </a:r>
            <a:r>
              <a:rPr lang="en-US" sz="1900" b="1" i="1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b="1" i="1" dirty="0" err="1" smtClean="0">
                <a:latin typeface="Roboto Mono" panose="020B0604020202020204" charset="0"/>
                <a:ea typeface="Roboto Mono" panose="020B0604020202020204" charset="0"/>
              </a:rPr>
              <a:t>nam</a:t>
            </a:r>
            <a:r>
              <a:rPr lang="en-US" sz="1900" b="1" i="1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b="1" i="1" dirty="0" err="1" smtClean="0">
                <a:latin typeface="Roboto Mono" panose="020B0604020202020204" charset="0"/>
                <a:ea typeface="Roboto Mono" panose="020B0604020202020204" charset="0"/>
              </a:rPr>
              <a:t>sinh</a:t>
            </a:r>
            <a:r>
              <a:rPr lang="en-US" sz="1900" b="1" i="1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chưa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đạt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môn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b="1" i="1" dirty="0" err="1" smtClean="0">
                <a:latin typeface="Roboto Mono" panose="020B0604020202020204" charset="0"/>
                <a:ea typeface="Roboto Mono" panose="020B0604020202020204" charset="0"/>
              </a:rPr>
              <a:t>địa</a:t>
            </a:r>
            <a:r>
              <a:rPr lang="en-US" sz="1900" b="1" i="1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b="1" i="1" dirty="0" err="1" smtClean="0">
                <a:latin typeface="Roboto Mono" panose="020B0604020202020204" charset="0"/>
                <a:ea typeface="Roboto Mono" panose="020B0604020202020204" charset="0"/>
              </a:rPr>
              <a:t>lí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hơn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nũ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sinh</a:t>
            </a:r>
            <a:endParaRPr lang="en-US" sz="1900" dirty="0" smtClean="0">
              <a:latin typeface="Roboto Mono" panose="020B0604020202020204" charset="0"/>
              <a:ea typeface="Roboto Mono" panose="020B0604020202020204" charset="0"/>
            </a:endParaRPr>
          </a:p>
          <a:p>
            <a:r>
              <a:rPr lang="en-US" sz="1900" dirty="0">
                <a:latin typeface="Roboto Mono" panose="020B0604020202020204" charset="0"/>
                <a:ea typeface="Roboto Mono" panose="020B0604020202020204" charset="0"/>
              </a:rPr>
              <a:t>	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		- </a:t>
            </a:r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Có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b="1" i="1" dirty="0" err="1" smtClean="0">
                <a:latin typeface="Roboto Mono" panose="020B0604020202020204" charset="0"/>
                <a:ea typeface="Roboto Mono" panose="020B0604020202020204" charset="0"/>
              </a:rPr>
              <a:t>nhiều</a:t>
            </a:r>
            <a:r>
              <a:rPr lang="en-US" sz="1900" b="1" i="1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b="1" i="1" dirty="0" err="1" smtClean="0">
                <a:latin typeface="Roboto Mono" panose="020B0604020202020204" charset="0"/>
                <a:ea typeface="Roboto Mono" panose="020B0604020202020204" charset="0"/>
              </a:rPr>
              <a:t>nữ</a:t>
            </a:r>
            <a:r>
              <a:rPr lang="en-US" sz="1900" b="1" i="1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b="1" i="1" dirty="0" err="1" smtClean="0">
                <a:latin typeface="Roboto Mono" panose="020B0604020202020204" charset="0"/>
                <a:ea typeface="Roboto Mono" panose="020B0604020202020204" charset="0"/>
              </a:rPr>
              <a:t>sinh</a:t>
            </a:r>
            <a:r>
              <a:rPr lang="en-US" sz="1900" b="1" i="1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chưa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đạt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môn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b="1" i="1" dirty="0" err="1" smtClean="0">
                <a:latin typeface="Roboto Mono" panose="020B0604020202020204" charset="0"/>
                <a:ea typeface="Roboto Mono" panose="020B0604020202020204" charset="0"/>
              </a:rPr>
              <a:t>tiếng</a:t>
            </a:r>
            <a:r>
              <a:rPr lang="en-US" sz="1900" b="1" i="1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b="1" i="1" dirty="0" err="1" smtClean="0">
                <a:latin typeface="Roboto Mono" panose="020B0604020202020204" charset="0"/>
                <a:ea typeface="Roboto Mono" panose="020B0604020202020204" charset="0"/>
              </a:rPr>
              <a:t>Anh</a:t>
            </a:r>
            <a:r>
              <a:rPr lang="en-US" sz="1900" b="1" i="1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hơn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nam</a:t>
            </a:r>
            <a:r>
              <a:rPr lang="en-US" sz="1900" dirty="0" smtClean="0">
                <a:latin typeface="Roboto Mono" panose="020B0604020202020204" charset="0"/>
                <a:ea typeface="Roboto Mono" panose="020B0604020202020204" charset="0"/>
              </a:rPr>
              <a:t> </a:t>
            </a:r>
            <a:r>
              <a:rPr lang="en-US" sz="1900" dirty="0" err="1" smtClean="0">
                <a:latin typeface="Roboto Mono" panose="020B0604020202020204" charset="0"/>
                <a:ea typeface="Roboto Mono" panose="020B0604020202020204" charset="0"/>
              </a:rPr>
              <a:t>sinh</a:t>
            </a:r>
            <a:endParaRPr lang="en-US" sz="1900" dirty="0" smtClean="0">
              <a:latin typeface="Roboto Mono" panose="020B0604020202020204" charset="0"/>
              <a:ea typeface="Roboto Mono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13" name="Google Shape;502;p26"/>
          <p:cNvSpPr/>
          <p:nvPr/>
        </p:nvSpPr>
        <p:spPr>
          <a:xfrm>
            <a:off x="2348508" y="2458500"/>
            <a:ext cx="1807436" cy="1830337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503;p26"/>
          <p:cNvSpPr/>
          <p:nvPr/>
        </p:nvSpPr>
        <p:spPr>
          <a:xfrm>
            <a:off x="2503308" y="2308080"/>
            <a:ext cx="1807436" cy="1830337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504;p26"/>
          <p:cNvSpPr/>
          <p:nvPr/>
        </p:nvSpPr>
        <p:spPr>
          <a:xfrm>
            <a:off x="2788607" y="2723952"/>
            <a:ext cx="1274526" cy="99859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 smtClean="0">
                <a:ln>
                  <a:noFill/>
                </a:ln>
                <a:solidFill>
                  <a:schemeClr val="dk1"/>
                </a:solidFill>
                <a:latin typeface="Roboto Mono"/>
              </a:rPr>
              <a:t>0</a:t>
            </a:r>
            <a:r>
              <a:rPr lang="en-US" b="1" dirty="0" smtClean="0">
                <a:solidFill>
                  <a:schemeClr val="dk1"/>
                </a:solidFill>
                <a:latin typeface="Roboto Mono"/>
              </a:rPr>
              <a:t>5</a:t>
            </a:r>
            <a:endParaRPr b="1" i="0" dirty="0">
              <a:ln>
                <a:noFill/>
              </a:ln>
              <a:solidFill>
                <a:schemeClr val="dk1"/>
              </a:solidFill>
              <a:latin typeface="Roboto Mon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96043" y="2181505"/>
            <a:ext cx="59864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" sz="14000" dirty="0" smtClean="0">
                <a:solidFill>
                  <a:schemeClr val="bg2">
                    <a:lumMod val="75000"/>
                  </a:schemeClr>
                </a:solidFill>
                <a:latin typeface="Roboto Mono" panose="020B0604020202020204" charset="0"/>
                <a:ea typeface="Roboto Mono" panose="020B0604020202020204" charset="0"/>
              </a:rPr>
              <a:t>DEMO</a:t>
            </a:r>
            <a:endParaRPr lang="en-US" sz="14000" dirty="0">
              <a:solidFill>
                <a:schemeClr val="bg2">
                  <a:lumMod val="75000"/>
                </a:schemeClr>
              </a:solidFill>
              <a:latin typeface="Roboto Mono" panose="020B0604020202020204" charset="0"/>
              <a:ea typeface="Roboto Mono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4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6" name="Google Shape;931;p40"/>
          <p:cNvSpPr/>
          <p:nvPr/>
        </p:nvSpPr>
        <p:spPr>
          <a:xfrm>
            <a:off x="3697873" y="2802537"/>
            <a:ext cx="4513224" cy="128905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40"/>
          <p:cNvSpPr/>
          <p:nvPr/>
        </p:nvSpPr>
        <p:spPr>
          <a:xfrm>
            <a:off x="3839388" y="2555954"/>
            <a:ext cx="4513224" cy="128905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935;p40"/>
          <p:cNvSpPr txBox="1">
            <a:spLocks/>
          </p:cNvSpPr>
          <p:nvPr/>
        </p:nvSpPr>
        <p:spPr>
          <a:xfrm>
            <a:off x="633750" y="2555954"/>
            <a:ext cx="109245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0" i="0" u="none" strike="noStrike" cap="none">
                <a:solidFill>
                  <a:schemeClr val="dk1"/>
                </a:solidFill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0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pPr algn="ctr"/>
            <a:r>
              <a:rPr lang="en-US" sz="6600" dirty="0" err="1"/>
              <a:t>QnA</a:t>
            </a:r>
            <a:endParaRPr lang="en-US" sz="6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44"/>
          <p:cNvSpPr txBox="1">
            <a:spLocks noGrp="1"/>
          </p:cNvSpPr>
          <p:nvPr>
            <p:ph type="title"/>
          </p:nvPr>
        </p:nvSpPr>
        <p:spPr>
          <a:xfrm>
            <a:off x="894449" y="3123000"/>
            <a:ext cx="9802125" cy="1410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dirty="0"/>
              <a:t>Thank </a:t>
            </a:r>
            <a:r>
              <a:rPr lang="en" sz="12000" dirty="0" smtClean="0">
                <a:solidFill>
                  <a:schemeClr val="lt2"/>
                </a:solidFill>
                <a:highlight>
                  <a:schemeClr val="accent3"/>
                </a:highlight>
              </a:rPr>
              <a:t>YOU!</a:t>
            </a:r>
            <a:endParaRPr sz="12000" dirty="0">
              <a:solidFill>
                <a:schemeClr val="lt2"/>
              </a:solidFill>
              <a:highlight>
                <a:schemeClr val="accent3"/>
              </a:highlight>
            </a:endParaRPr>
          </a:p>
        </p:txBody>
      </p:sp>
      <p:sp>
        <p:nvSpPr>
          <p:cNvPr id="1055" name="Google Shape;1055;p4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1D2236"/>
      </a:dk1>
      <a:lt1>
        <a:srgbClr val="FEF1E8"/>
      </a:lt1>
      <a:dk2>
        <a:srgbClr val="434343"/>
      </a:dk2>
      <a:lt2>
        <a:srgbClr val="FFFFFF"/>
      </a:lt2>
      <a:accent1>
        <a:srgbClr val="365CEF"/>
      </a:accent1>
      <a:accent2>
        <a:srgbClr val="8ACAF6"/>
      </a:accent2>
      <a:accent3>
        <a:srgbClr val="1D2236"/>
      </a:accent3>
      <a:accent4>
        <a:srgbClr val="FFFFFF"/>
      </a:accent4>
      <a:accent5>
        <a:srgbClr val="FFFFFF"/>
      </a:accent5>
      <a:accent6>
        <a:srgbClr val="FFFFFF"/>
      </a:accent6>
      <a:hlink>
        <a:srgbClr val="1F48E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151</Words>
  <Application>Microsoft Office PowerPoint</Application>
  <PresentationFormat>Widescreen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Roboto Mono</vt:lpstr>
      <vt:lpstr>Roboto Mono SemiBold</vt:lpstr>
      <vt:lpstr>Aldrich</vt:lpstr>
      <vt:lpstr>Arial</vt:lpstr>
      <vt:lpstr>Calibri</vt:lpstr>
      <vt:lpstr>Abril Fatface</vt:lpstr>
      <vt:lpstr>SlidesMania</vt:lpstr>
      <vt:lpstr>DỮ LIỆU VỀ STUDENTS SCORE</vt:lpstr>
      <vt:lpstr>NỘI DUNG</vt:lpstr>
      <vt:lpstr>PowerPoint Presentation</vt:lpstr>
      <vt:lpstr>Quá trình</vt:lpstr>
      <vt:lpstr>DASHBOARD</vt:lpstr>
      <vt:lpstr>NHẬN XÉT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Tringtitle.</dc:title>
  <cp:lastModifiedBy>Lenovo</cp:lastModifiedBy>
  <cp:revision>23</cp:revision>
  <dcterms:modified xsi:type="dcterms:W3CDTF">2024-05-26T14:07:00Z</dcterms:modified>
</cp:coreProperties>
</file>