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65" r:id="rId4"/>
    <p:sldId id="266" r:id="rId5"/>
    <p:sldId id="270" r:id="rId6"/>
    <p:sldId id="27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D228-B1ED-2215-86D5-3C406D483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2F6CDA-0785-E2E3-6133-DFF9F4D38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3D73-4F16-AEFD-22F9-3C09B6DFC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2AC2-C66C-41BD-82ED-156482830075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4EC03-6D59-BC5A-0541-BC749A286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48E02-0213-5E9C-28D9-4BB16F140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B20D-1998-4185-84BF-26D0309C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5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46B10-38E9-B3FE-0A46-B1DE32942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1A1F4-2153-43E5-0520-AC8D79F80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85044-3DBE-53E8-A39D-A0B5F1A16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2AC2-C66C-41BD-82ED-156482830075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6EBBC-0CE3-74DA-DF05-46ED1A629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817B7-44EF-9B22-189F-C37721B5F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B20D-1998-4185-84BF-26D0309C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7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6C9CC1-7821-A69B-7BC7-DC8C4EE507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DFCEF-A6D7-D0B2-BA31-2E1E2DC8F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96A20-0310-7A40-D430-3E97C484B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2AC2-C66C-41BD-82ED-156482830075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92410-8EC3-954D-1F8E-78718023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AD817-49B9-3875-4DEB-93DA4E4CB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B20D-1998-4185-84BF-26D0309C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5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DE8C0-1204-CB68-A0CC-4E27A3D51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8D590-65C3-9752-96E2-333029611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89485-CE12-3BD5-22E4-3E82DC2C6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2AC2-C66C-41BD-82ED-156482830075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4904B-17D4-E10A-EC5F-75161F2DF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A343F-AE7D-C9AB-B67E-85C0BBFA0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B20D-1998-4185-84BF-26D0309C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2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31EEF-34B5-9F9E-542F-0C32EFA76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B5FFD-39D8-0AD5-DE25-C0B427975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A8B14-C678-0287-D05D-864B2CD48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2AC2-C66C-41BD-82ED-156482830075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7DD0C-3EC9-E0DE-097C-F8C4FCF4A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36C66-3084-C712-0E0E-4AD3ADC86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B20D-1998-4185-84BF-26D0309C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2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CD6B2-4DF9-8649-1A85-90DF71CFD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5C714-9C94-DEFC-5D50-2244EF12B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89F66B-FC35-2B66-1885-A8D5DF1CE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14431-F421-D789-D18C-9DED9BAD7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2AC2-C66C-41BD-82ED-156482830075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2CFC3-A25A-9263-3981-0A6825009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1C27F0-2305-9133-6B82-36D2972B1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B20D-1998-4185-84BF-26D0309C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5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998C8-4B8F-3DE1-7A01-6F6DB85CB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9A6F3-BEA0-39DF-04B8-62DF02D4E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F9540C-60F4-BCFF-AEF0-F5F96711C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6E4F5-EC47-8FC0-B8EE-311D17FBD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0BC5CF-F1C3-B4B8-E139-ABE38F099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7C57EA-A1D8-804B-28E5-388B9CC67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2AC2-C66C-41BD-82ED-156482830075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0F7388-BA86-3517-B04B-462FACB1B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F22335-9200-31A0-440A-53C56FDB6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B20D-1998-4185-84BF-26D0309C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2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03C70-422A-9F18-E5BB-AC99914CB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A27E19-E123-AB2C-3044-5633B1EB1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2AC2-C66C-41BD-82ED-156482830075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19E53E-2770-1ED0-250E-F22211DD6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191E75-28F9-6182-1F62-7EBEA9F51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B20D-1998-4185-84BF-26D0309C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88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8043E9-4F78-DA65-4250-C44888818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2AC2-C66C-41BD-82ED-156482830075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3A42B9-0B58-9A09-C920-91847C67A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EEC63-C7E8-B35A-4926-F0AC9EA5D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B20D-1998-4185-84BF-26D0309C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0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5FE1D-BEB0-EED5-B5F9-D2B41D72E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BFA1F-2DF7-9823-A7DA-8BF1A2313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BB3887-5188-BD1C-0EA6-D3F82C27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54CED2-28A5-95F8-441D-D637438C7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2AC2-C66C-41BD-82ED-156482830075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C19B0-8B59-FD4D-70FC-F8A63F835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C7718-6FDA-0985-D851-87998882C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B20D-1998-4185-84BF-26D0309C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96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34854-9C6C-25A6-BCAB-256B126F4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190D94-1AC3-655D-1D9D-3ACF71E048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583B7-337B-252C-18F5-FC20053D1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7240C-C6E3-372C-2DD1-161678738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2AC2-C66C-41BD-82ED-156482830075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15541-1B70-BF15-DADB-B39CA2814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952C5-2ACB-AD56-C3B1-343E8981E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B20D-1998-4185-84BF-26D0309C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3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Marker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3D4FB7-331C-FCD3-40F6-7E3FE8984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03DD7-229F-F151-CAC7-C2D774A61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F8214-A820-2F1D-54DD-70562F2368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D2AC2-C66C-41BD-82ED-156482830075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A1492-C8E5-23B7-47D9-A9DA12DD08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D2251-E376-AC47-FC95-E9B4F2229C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CB20D-1998-4185-84BF-26D0309C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98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59" y="5469147"/>
            <a:ext cx="10384191" cy="13888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C2E5A1-2B59-0BD0-A3E1-F7C63A9671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71" y="1673352"/>
            <a:ext cx="7922137" cy="3795795"/>
          </a:xfrm>
          <a:prstGeom prst="rect">
            <a:avLst/>
          </a:prstGeom>
        </p:spPr>
      </p:pic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20123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MBEYA UNIVERSITY OF SCIENCE AND TECHNOLOGY</a:t>
            </a:r>
            <a:br>
              <a:rPr lang="en-US" sz="27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7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COLLEGE OF INFORMATION AND COMMUNICATION TECHNOLOGY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66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3BD9601-9C63-6DFC-BABE-7051C205A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30079"/>
            <a:ext cx="9144000" cy="303543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Bookman Old Style" panose="02050604050505020204" pitchFamily="18" charset="0"/>
              </a:rPr>
              <a:t>TITLE : 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>
                <a:latin typeface="Bookman Old Style" panose="02050604050505020204" pitchFamily="18" charset="0"/>
              </a:rPr>
              <a:t>DEVELOPMENT OF AN AI MODEL TO ASSESS THE IMPACT OF CLIMATE CHANGE ON CROP YIELDS</a:t>
            </a:r>
            <a:endParaRPr lang="en-US" sz="28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AA3B0-D35F-BD3D-75DA-846718A64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50000"/>
              </a:lnSpc>
            </a:pPr>
            <a:r>
              <a:rPr lang="en-US" b="1" dirty="0">
                <a:latin typeface="Bookman Old Style" panose="02050604050505020204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302D7-87D9-F3EB-03D0-6028E9818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The two objectives to be considered here are;</a:t>
            </a:r>
          </a:p>
          <a:p>
            <a:pPr marL="571500" indent="-571500" algn="ctr">
              <a:lnSpc>
                <a:spcPct val="150000"/>
              </a:lnSpc>
              <a:buFont typeface="+mj-lt"/>
              <a:buAutoNum type="romanUcPeriod"/>
            </a:pPr>
            <a:r>
              <a:rPr lang="en-US" sz="4000" b="1" dirty="0">
                <a:latin typeface="Bookman Old Style" panose="02050604050505020204" pitchFamily="18" charset="0"/>
              </a:rPr>
              <a:t>General Objective</a:t>
            </a:r>
          </a:p>
          <a:p>
            <a:r>
              <a:rPr lang="en-US" dirty="0" smtClean="0">
                <a:latin typeface="Bookman Old Style" panose="02050604050505020204" pitchFamily="18" charset="0"/>
              </a:rPr>
              <a:t>To </a:t>
            </a:r>
            <a:r>
              <a:rPr lang="en-US" dirty="0">
                <a:latin typeface="Bookman Old Style" panose="02050604050505020204" pitchFamily="18" charset="0"/>
              </a:rPr>
              <a:t>develop an Artificial Intelligence (AI) model that can </a:t>
            </a:r>
            <a:r>
              <a:rPr lang="en-US" dirty="0" smtClean="0">
                <a:latin typeface="Bookman Old Style" panose="02050604050505020204" pitchFamily="18" charset="0"/>
              </a:rPr>
              <a:t>assess the </a:t>
            </a:r>
            <a:r>
              <a:rPr lang="en-US" dirty="0">
                <a:latin typeface="Bookman Old Style" panose="02050604050505020204" pitchFamily="18" charset="0"/>
              </a:rPr>
              <a:t>impact of climate change on crop yields, with a focus on maize, beans, and rice production in the Mbeya Region of Tanzania.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b="1" dirty="0">
              <a:latin typeface="Bookman Old Style" panose="020506040505050202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56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61667-79F9-7FB3-3A29-B83D47BA0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875"/>
            <a:ext cx="10515600" cy="1135083"/>
          </a:xfrm>
        </p:spPr>
        <p:txBody>
          <a:bodyPr/>
          <a:lstStyle/>
          <a:p>
            <a:pPr algn="ctr"/>
            <a:r>
              <a:rPr lang="en-US" b="1" dirty="0">
                <a:latin typeface="Bookman Old Style" panose="02050604050505020204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BD91A-6FBA-63DE-1878-C05202C03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590" y="1197204"/>
            <a:ext cx="11806410" cy="566079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4000" b="1" dirty="0">
                <a:latin typeface="Bookman Old Style" panose="02050604050505020204" pitchFamily="18" charset="0"/>
              </a:rPr>
              <a:t>II. Specific Objectives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Bookman Old Style" panose="02050604050505020204" pitchFamily="18" charset="0"/>
              </a:rPr>
              <a:t>To collect and integrate </a:t>
            </a:r>
            <a:r>
              <a:rPr lang="en-US" dirty="0">
                <a:latin typeface="Bookman Old Style" panose="02050604050505020204" pitchFamily="18" charset="0"/>
              </a:rPr>
              <a:t>climate and crop yield data </a:t>
            </a:r>
            <a:r>
              <a:rPr lang="en-US" dirty="0" smtClean="0">
                <a:latin typeface="Bookman Old Style" panose="02050604050505020204" pitchFamily="18" charset="0"/>
              </a:rPr>
              <a:t>relevant </a:t>
            </a:r>
            <a:r>
              <a:rPr lang="en-US" dirty="0" smtClean="0">
                <a:latin typeface="Bookman Old Style" panose="02050604050505020204" pitchFamily="18" charset="0"/>
              </a:rPr>
              <a:t>to maize, beans, and rice in Mbeya.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Bookman Old Style" panose="02050604050505020204" pitchFamily="18" charset="0"/>
              </a:rPr>
              <a:t>To analyze the historical climate patterns( rainfall and temperature) and their effects on crop yields.</a:t>
            </a:r>
            <a:endParaRPr lang="en-US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dirty="0">
              <a:latin typeface="Bookman Old Style" panose="02050604050505020204" pitchFamily="18" charset="0"/>
            </a:endParaRPr>
          </a:p>
          <a:p>
            <a:pPr algn="just"/>
            <a:endParaRPr lang="en-US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69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B0261-44B3-4868-9DBB-EB247CDCF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Bookman Old Style" panose="02050604050505020204" pitchFamily="18" charset="0"/>
              </a:rPr>
              <a:t>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E3922-8757-4DCA-B52C-C03BB3968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>
                <a:latin typeface="Bookman Old Style" panose="02050604050505020204" pitchFamily="18" charset="0"/>
              </a:rPr>
              <a:t>II. Specific </a:t>
            </a:r>
            <a:r>
              <a:rPr lang="en-US" sz="4000" b="1" dirty="0" smtClean="0">
                <a:latin typeface="Bookman Old Style" panose="02050604050505020204" pitchFamily="18" charset="0"/>
              </a:rPr>
              <a:t>Objectives</a:t>
            </a:r>
            <a:endParaRPr lang="en-US" sz="4000" b="1" dirty="0">
              <a:latin typeface="Bookman Old Style" panose="02050604050505020204" pitchFamily="18" charset="0"/>
            </a:endParaRPr>
          </a:p>
          <a:p>
            <a:endParaRPr lang="en-US" sz="3200" dirty="0" smtClean="0">
              <a:latin typeface="Bookman Old Style" panose="02050604050505020204" pitchFamily="18" charset="0"/>
            </a:endParaRPr>
          </a:p>
          <a:p>
            <a:r>
              <a:rPr lang="en-US" dirty="0">
                <a:latin typeface="Bookman Old Style" panose="02050604050505020204" pitchFamily="18" charset="0"/>
              </a:rPr>
              <a:t>To design and develop AI </a:t>
            </a:r>
            <a:r>
              <a:rPr lang="en-US" dirty="0" smtClean="0">
                <a:latin typeface="Bookman Old Style" panose="02050604050505020204" pitchFamily="18" charset="0"/>
              </a:rPr>
              <a:t>models </a:t>
            </a:r>
            <a:r>
              <a:rPr lang="en-US" dirty="0">
                <a:latin typeface="Bookman Old Style" panose="02050604050505020204" pitchFamily="18" charset="0"/>
              </a:rPr>
              <a:t>for predicting crop yields based on climate </a:t>
            </a:r>
            <a:r>
              <a:rPr lang="en-US" dirty="0" smtClean="0">
                <a:latin typeface="Bookman Old Style" panose="02050604050505020204" pitchFamily="18" charset="0"/>
              </a:rPr>
              <a:t>variables.</a:t>
            </a:r>
          </a:p>
          <a:p>
            <a:r>
              <a:rPr lang="en-US" dirty="0" smtClean="0">
                <a:latin typeface="Bookman Old Style" panose="02050604050505020204" pitchFamily="18" charset="0"/>
              </a:rPr>
              <a:t>To </a:t>
            </a:r>
            <a:r>
              <a:rPr lang="en-US" dirty="0">
                <a:latin typeface="Bookman Old Style" panose="02050604050505020204" pitchFamily="18" charset="0"/>
              </a:rPr>
              <a:t>evaluate and validate the performance of the AI models using standard model </a:t>
            </a:r>
            <a:r>
              <a:rPr lang="en-US" dirty="0" smtClean="0">
                <a:latin typeface="Bookman Old Style" panose="02050604050505020204" pitchFamily="18" charset="0"/>
              </a:rPr>
              <a:t>metrics.</a:t>
            </a:r>
            <a:endParaRPr lang="en-US" dirty="0" smtClean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US" sz="40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79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8042B-D9E6-4353-5E38-FFFB718DE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045616"/>
            <a:ext cx="10515600" cy="2543847"/>
          </a:xfrm>
        </p:spPr>
        <p:txBody>
          <a:bodyPr anchor="ctr"/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Bookman Old Style" panose="02050604050505020204" pitchFamily="18" charset="0"/>
              </a:rPr>
              <a:t>THANK YOU !!</a:t>
            </a:r>
            <a:endParaRPr lang="en-TZ" b="1" dirty="0">
              <a:solidFill>
                <a:schemeClr val="accent3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50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</TotalTime>
  <Words>164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Bookman Old Style</vt:lpstr>
      <vt:lpstr>Calibri</vt:lpstr>
      <vt:lpstr>Calibri Light</vt:lpstr>
      <vt:lpstr>Times New Roman</vt:lpstr>
      <vt:lpstr>Wingdings</vt:lpstr>
      <vt:lpstr>Office Theme</vt:lpstr>
      <vt:lpstr>MBEYA UNIVERSITY OF SCIENCE AND TECHNOLOGY      COLLEGE OF INFORMATION AND COMMUNICATION TECHNOLOGY </vt:lpstr>
      <vt:lpstr>PowerPoint Presentation</vt:lpstr>
      <vt:lpstr>Objectives</vt:lpstr>
      <vt:lpstr>Objectives</vt:lpstr>
      <vt:lpstr>Objectives</vt:lpstr>
      <vt:lpstr>THANK YOU 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MBEYA UNIVERSITY OF SCIENCE AND TECHNOLOGY</dc:title>
  <dc:creator>Martha Faustine</dc:creator>
  <cp:lastModifiedBy>MINDAS</cp:lastModifiedBy>
  <cp:revision>59</cp:revision>
  <dcterms:created xsi:type="dcterms:W3CDTF">2024-12-21T20:09:45Z</dcterms:created>
  <dcterms:modified xsi:type="dcterms:W3CDTF">2025-07-10T08:13:52Z</dcterms:modified>
</cp:coreProperties>
</file>