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906D263-7482-485E-8477-C07883BDC778}">
          <p14:sldIdLst/>
        </p14:section>
        <p14:section name="Untitled Section" id="{537D4A10-77D9-4CFC-AD5B-979EC2A8C06A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3C42B-70D5-F9A8-EC4E-E70526F412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9E3DC5-7DBF-0A46-C5D9-7A18E8D28A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6D81E-C91C-D91F-4AF7-B5B024CC9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53BBD-71D8-4E2A-BDA8-9687E1CEB6B0}" type="datetimeFigureOut">
              <a:rPr lang="lt-LT" smtClean="0"/>
              <a:t>2024-08-25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A423F-D140-E4FE-3310-254895070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F144C-D33F-DD72-CCEC-0BAFEC411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06ED0-4936-4DE1-A62B-F92DB8868448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175103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D00CE-8D52-EFBB-AED2-73E01704D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053598-6057-126B-7CBC-A7361DF61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F3427-47F2-E97B-20E4-FD29A5C1B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53BBD-71D8-4E2A-BDA8-9687E1CEB6B0}" type="datetimeFigureOut">
              <a:rPr lang="lt-LT" smtClean="0"/>
              <a:t>2024-08-25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F5D84-7ABF-EE09-5E19-C59855D09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F28A8-8D4D-954B-A752-D7203D31E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06ED0-4936-4DE1-A62B-F92DB8868448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176775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260518-1A81-D36F-F810-D50951612A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7947A4-710C-D03B-4175-AC090CC30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A41BE-35E5-2A78-5477-618C16B67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53BBD-71D8-4E2A-BDA8-9687E1CEB6B0}" type="datetimeFigureOut">
              <a:rPr lang="lt-LT" smtClean="0"/>
              <a:t>2024-08-25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CA034-BD8E-C12A-08B1-FF504AF03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CE97B-81FA-E360-ED2E-711363464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06ED0-4936-4DE1-A62B-F92DB8868448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47382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3DDE0-7AAA-422C-BB80-114EB4C7A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03B4F-BCC6-C3FF-7E71-F778CFD9A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5007F-FF91-5B29-E2A3-8F221DB1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53BBD-71D8-4E2A-BDA8-9687E1CEB6B0}" type="datetimeFigureOut">
              <a:rPr lang="lt-LT" smtClean="0"/>
              <a:t>2024-08-25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E4A55-70A6-185F-E52D-A99335D37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DC944-5089-234B-9F37-F323E0A6E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06ED0-4936-4DE1-A62B-F92DB8868448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126226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C87D9-0777-4549-EEDB-54D934081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D3522-6B65-63A5-2F96-C665425E6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34C15-15BC-4C48-18C1-DE1A9433A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53BBD-71D8-4E2A-BDA8-9687E1CEB6B0}" type="datetimeFigureOut">
              <a:rPr lang="lt-LT" smtClean="0"/>
              <a:t>2024-08-25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7BE1C-CCA2-7439-8D12-03A70E20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FEACC-AA0A-EE07-EF55-5925B9318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06ED0-4936-4DE1-A62B-F92DB8868448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774653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51F0-20F2-2B43-C835-CD8104B7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A61FD-5EF4-639F-CCE7-E04CAF8F0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550B06-7CEC-53BF-8B5D-ABBE67B43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7D2BF7-C174-3B8D-F5FC-D54740ED0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53BBD-71D8-4E2A-BDA8-9687E1CEB6B0}" type="datetimeFigureOut">
              <a:rPr lang="lt-LT" smtClean="0"/>
              <a:t>2024-08-25</a:t>
            </a:fld>
            <a:endParaRPr lang="lt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EA013-300C-2772-0A52-D3392120E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63CA6-0901-B288-05E0-396229E02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06ED0-4936-4DE1-A62B-F92DB8868448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6734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9F298-2040-CA24-94D6-333504826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EDB35-E1A3-B3DB-9896-D62F9BF11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8945FE-A0AE-0A5B-6316-AA2DA66AAB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3A55D1-7BC6-4408-E530-9EE6A10390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6B55B7-7267-14FD-6162-5E82167623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8C9244-6E75-9987-6110-B75D4C23B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53BBD-71D8-4E2A-BDA8-9687E1CEB6B0}" type="datetimeFigureOut">
              <a:rPr lang="lt-LT" smtClean="0"/>
              <a:t>2024-08-25</a:t>
            </a:fld>
            <a:endParaRPr lang="lt-L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038F12-E82B-17DA-001E-C2CFAABA8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11DFEA-C7AB-9DCA-90CF-B9537D693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06ED0-4936-4DE1-A62B-F92DB8868448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76374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5F6BA-6BD8-8273-5AE1-75B4E61BF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C49052-1E90-DFBC-C5A0-62A7E8457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53BBD-71D8-4E2A-BDA8-9687E1CEB6B0}" type="datetimeFigureOut">
              <a:rPr lang="lt-LT" smtClean="0"/>
              <a:t>2024-08-25</a:t>
            </a:fld>
            <a:endParaRPr lang="lt-L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36504-FC07-6B02-05D5-073A1348F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630EDF-44CD-CF98-8851-1500DC67A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06ED0-4936-4DE1-A62B-F92DB8868448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503892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EF820B-7C07-4704-27DA-D542C86EF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53BBD-71D8-4E2A-BDA8-9687E1CEB6B0}" type="datetimeFigureOut">
              <a:rPr lang="lt-LT" smtClean="0"/>
              <a:t>2024-08-25</a:t>
            </a:fld>
            <a:endParaRPr lang="lt-L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934198-C1E3-0985-A7EE-D054A2DF0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28114F-D8DB-CD16-8BDF-9C91C6E9A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06ED0-4936-4DE1-A62B-F92DB8868448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550441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9C466-6DC1-F370-38EF-7ADC9D317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AC6FB-DA98-4A7D-D591-4A13B9221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5D1C19-8AC1-94A8-57D1-386C42511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0A5BCF-1F9F-6460-CDB4-19E68F372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53BBD-71D8-4E2A-BDA8-9687E1CEB6B0}" type="datetimeFigureOut">
              <a:rPr lang="lt-LT" smtClean="0"/>
              <a:t>2024-08-25</a:t>
            </a:fld>
            <a:endParaRPr lang="lt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9F8638-8881-DFD8-DA2B-B7FABA6BE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723E63-EBA0-6A2A-3B4C-86BE829EE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06ED0-4936-4DE1-A62B-F92DB8868448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041341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7CE9E-DA84-09DE-4351-B1A493A2C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DF7855-E2C6-BC46-BE79-9CD400FB5F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t-L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A7F5F-E546-D5A8-AFD8-01F3533CE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0999F-1A8B-6229-3D2F-4492E4003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53BBD-71D8-4E2A-BDA8-9687E1CEB6B0}" type="datetimeFigureOut">
              <a:rPr lang="lt-LT" smtClean="0"/>
              <a:t>2024-08-25</a:t>
            </a:fld>
            <a:endParaRPr lang="lt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2A75D9-F028-43C9-BC51-BCD6B34BE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B1BB62-97C4-D4F3-74F9-BD3F2500A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06ED0-4936-4DE1-A62B-F92DB8868448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860932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2F92CF-B3AA-B4CE-847C-4F35D97EC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83B22-DB51-568D-48AD-15314037F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0462F-1518-02C8-B114-7B526AA86D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553BBD-71D8-4E2A-BDA8-9687E1CEB6B0}" type="datetimeFigureOut">
              <a:rPr lang="lt-LT" smtClean="0"/>
              <a:t>2024-08-25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DB5B8-4462-0109-1959-5867F86038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9958B-540D-2A6F-E3A8-5D7BC8CFE5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A06ED0-4936-4DE1-A62B-F92DB8868448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068559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with a yellow and blue snake&#10;&#10;Description automatically generated">
            <a:extLst>
              <a:ext uri="{FF2B5EF4-FFF2-40B4-BE49-F238E27FC236}">
                <a16:creationId xmlns:a16="http://schemas.microsoft.com/office/drawing/2014/main" id="{5FBCEACE-45A6-C4BC-6D62-D3A3FB57D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-69481"/>
            <a:ext cx="5582797" cy="3721865"/>
          </a:xfrm>
          <a:prstGeom prst="rect">
            <a:avLst/>
          </a:prstGeom>
        </p:spPr>
      </p:pic>
      <p:pic>
        <p:nvPicPr>
          <p:cNvPr id="7" name="Picture 6" descr="A blue and grey logo&#10;&#10;Description automatically generated">
            <a:extLst>
              <a:ext uri="{FF2B5EF4-FFF2-40B4-BE49-F238E27FC236}">
                <a16:creationId xmlns:a16="http://schemas.microsoft.com/office/drawing/2014/main" id="{199CDB91-A55A-A625-5992-36C4429E09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039" y="2914540"/>
            <a:ext cx="1968714" cy="1525482"/>
          </a:xfrm>
          <a:prstGeom prst="rect">
            <a:avLst/>
          </a:prstGeom>
        </p:spPr>
      </p:pic>
      <p:pic>
        <p:nvPicPr>
          <p:cNvPr id="9" name="Picture 8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871423EA-E847-4ACB-14D6-3115E4CCD0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26" y="4569905"/>
            <a:ext cx="4067724" cy="2288095"/>
          </a:xfrm>
          <a:prstGeom prst="rect">
            <a:avLst/>
          </a:prstGeom>
        </p:spPr>
      </p:pic>
      <p:pic>
        <p:nvPicPr>
          <p:cNvPr id="11" name="Picture 10" descr="A green square with a white x on it&#10;&#10;Description automatically generated">
            <a:extLst>
              <a:ext uri="{FF2B5EF4-FFF2-40B4-BE49-F238E27FC236}">
                <a16:creationId xmlns:a16="http://schemas.microsoft.com/office/drawing/2014/main" id="{40549027-25AE-2F14-F2FE-7D840A2A45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182" y="3094216"/>
            <a:ext cx="1543412" cy="1435644"/>
          </a:xfrm>
          <a:prstGeom prst="rect">
            <a:avLst/>
          </a:prstGeom>
        </p:spPr>
      </p:pic>
      <p:pic>
        <p:nvPicPr>
          <p:cNvPr id="13" name="Picture 12" descr="A black text with colorful dots&#10;&#10;Description automatically generated">
            <a:extLst>
              <a:ext uri="{FF2B5EF4-FFF2-40B4-BE49-F238E27FC236}">
                <a16:creationId xmlns:a16="http://schemas.microsoft.com/office/drawing/2014/main" id="{0FB00308-15B6-4E55-53A1-7B7FE8E3E5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658" y="4569905"/>
            <a:ext cx="2657475" cy="1714500"/>
          </a:xfrm>
          <a:prstGeom prst="rect">
            <a:avLst/>
          </a:prstGeom>
        </p:spPr>
      </p:pic>
      <p:pic>
        <p:nvPicPr>
          <p:cNvPr id="15" name="Picture 14" descr="A logo for a software company&#10;&#10;Description automatically generated">
            <a:extLst>
              <a:ext uri="{FF2B5EF4-FFF2-40B4-BE49-F238E27FC236}">
                <a16:creationId xmlns:a16="http://schemas.microsoft.com/office/drawing/2014/main" id="{9F2FEB00-E41D-7DBF-B1C6-E344129252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50" y="668364"/>
            <a:ext cx="5088276" cy="224617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69761C-68D2-C292-FFAE-23F807114006}"/>
              </a:ext>
            </a:extLst>
          </p:cNvPr>
          <p:cNvSpPr txBox="1"/>
          <p:nvPr/>
        </p:nvSpPr>
        <p:spPr>
          <a:xfrm>
            <a:off x="1762124" y="488688"/>
            <a:ext cx="9334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Proprietary Software                                           Programming Languages</a:t>
            </a:r>
            <a:endParaRPr lang="lt-LT" sz="20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448057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Noto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Mindaugas Šarpis</dc:creator>
  <cp:lastModifiedBy>Mindaugas Šarpis</cp:lastModifiedBy>
  <cp:revision>3</cp:revision>
  <dcterms:created xsi:type="dcterms:W3CDTF">2024-08-25T18:41:48Z</dcterms:created>
  <dcterms:modified xsi:type="dcterms:W3CDTF">2024-08-25T19:38:16Z</dcterms:modified>
</cp:coreProperties>
</file>