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E3B-31C2-420D-9329-0FFED7E7D58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13D2-A4A1-415A-B0C5-A3B9A25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1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E3B-31C2-420D-9329-0FFED7E7D58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13D2-A4A1-415A-B0C5-A3B9A25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2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E3B-31C2-420D-9329-0FFED7E7D58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13D2-A4A1-415A-B0C5-A3B9A25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32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E3B-31C2-420D-9329-0FFED7E7D58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13D2-A4A1-415A-B0C5-A3B9A259162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7920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E3B-31C2-420D-9329-0FFED7E7D58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13D2-A4A1-415A-B0C5-A3B9A25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21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E3B-31C2-420D-9329-0FFED7E7D58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13D2-A4A1-415A-B0C5-A3B9A25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05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E3B-31C2-420D-9329-0FFED7E7D58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13D2-A4A1-415A-B0C5-A3B9A25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63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E3B-31C2-420D-9329-0FFED7E7D58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13D2-A4A1-415A-B0C5-A3B9A25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03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E3B-31C2-420D-9329-0FFED7E7D58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13D2-A4A1-415A-B0C5-A3B9A25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E3B-31C2-420D-9329-0FFED7E7D58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13D2-A4A1-415A-B0C5-A3B9A25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E3B-31C2-420D-9329-0FFED7E7D58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13D2-A4A1-415A-B0C5-A3B9A25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7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E3B-31C2-420D-9329-0FFED7E7D58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13D2-A4A1-415A-B0C5-A3B9A25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4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E3B-31C2-420D-9329-0FFED7E7D58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13D2-A4A1-415A-B0C5-A3B9A25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7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E3B-31C2-420D-9329-0FFED7E7D58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13D2-A4A1-415A-B0C5-A3B9A25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3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E3B-31C2-420D-9329-0FFED7E7D58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13D2-A4A1-415A-B0C5-A3B9A25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1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E3B-31C2-420D-9329-0FFED7E7D58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13D2-A4A1-415A-B0C5-A3B9A25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57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6E3B-31C2-420D-9329-0FFED7E7D58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13D2-A4A1-415A-B0C5-A3B9A25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0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CC6E3B-31C2-420D-9329-0FFED7E7D586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13D2-A4A1-415A-B0C5-A3B9A2591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97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7FCF-933E-4231-A441-92ADD4F5D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Automating Invoice Data Extraction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DC612-9512-4B94-877C-673140AD36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Boris Kim</a:t>
            </a:r>
          </a:p>
        </p:txBody>
      </p:sp>
    </p:spTree>
    <p:extLst>
      <p:ext uri="{BB962C8B-B14F-4D97-AF65-F5344CB8AC3E}">
        <p14:creationId xmlns:p14="http://schemas.microsoft.com/office/powerpoint/2010/main" val="74780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2149-05E7-426A-AD9A-7EAD9298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Why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9FAE1-DC4C-4FF3-A457-8B6E8494C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Problem:</a:t>
            </a:r>
          </a:p>
          <a:p>
            <a:r>
              <a:rPr lang="en-US" dirty="0"/>
              <a:t>Manual invoice entry is slow, repetitive, and error-prone.</a:t>
            </a:r>
          </a:p>
          <a:p>
            <a:r>
              <a:rPr lang="en-US" dirty="0"/>
              <a:t>High workload for accounting teams, especially in SAP or similar systems.</a:t>
            </a:r>
          </a:p>
          <a:p>
            <a:pPr marL="0" indent="0">
              <a:buNone/>
            </a:pPr>
            <a:r>
              <a:rPr lang="en-US" b="1" dirty="0"/>
              <a:t>Objective:</a:t>
            </a:r>
          </a:p>
          <a:p>
            <a:r>
              <a:rPr lang="en-US" dirty="0"/>
              <a:t>Automate extraction of key invoice data (Number, Date, Amount) from PDFs.</a:t>
            </a:r>
          </a:p>
          <a:p>
            <a:r>
              <a:rPr lang="en-US" dirty="0"/>
              <a:t>Learn Python through solving a real-world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76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A19BD-3F46-48B2-847A-FC5B6410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F04E-F4F7-41B0-9919-CDF8DC35B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4349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Libraries Used:</a:t>
            </a:r>
          </a:p>
          <a:p>
            <a:r>
              <a:rPr lang="en-US" b="1" dirty="0" err="1"/>
              <a:t>PyMuPDF</a:t>
            </a:r>
            <a:r>
              <a:rPr lang="en-US" b="1" dirty="0"/>
              <a:t> (</a:t>
            </a:r>
            <a:r>
              <a:rPr lang="en-US" b="1" dirty="0" err="1"/>
              <a:t>fitz</a:t>
            </a:r>
            <a:r>
              <a:rPr lang="en-US" b="1" dirty="0"/>
              <a:t>):</a:t>
            </a:r>
            <a:r>
              <a:rPr lang="en-US" dirty="0"/>
              <a:t> To extract text from PDFs.</a:t>
            </a:r>
          </a:p>
          <a:p>
            <a:r>
              <a:rPr lang="en-US" b="1" dirty="0"/>
              <a:t>re (Regex):</a:t>
            </a:r>
            <a:r>
              <a:rPr lang="en-US" dirty="0"/>
              <a:t> To locate invoice fields in raw text.</a:t>
            </a:r>
          </a:p>
          <a:p>
            <a:r>
              <a:rPr lang="en-US" b="1" dirty="0"/>
              <a:t>pandas:</a:t>
            </a:r>
            <a:r>
              <a:rPr lang="en-US" dirty="0"/>
              <a:t> To format and export data as a CSV.</a:t>
            </a:r>
          </a:p>
          <a:p>
            <a:pPr marL="0" indent="0">
              <a:buNone/>
            </a:pPr>
            <a:r>
              <a:rPr lang="en-US" b="1" dirty="0"/>
              <a:t>Setup:</a:t>
            </a:r>
          </a:p>
          <a:p>
            <a:r>
              <a:rPr lang="en-US" dirty="0"/>
              <a:t>Place all PDFs in a folder.</a:t>
            </a:r>
          </a:p>
          <a:p>
            <a:r>
              <a:rPr lang="en-US" dirty="0"/>
              <a:t>Run the Python script.</a:t>
            </a:r>
          </a:p>
          <a:p>
            <a:r>
              <a:rPr lang="en-US" dirty="0"/>
              <a:t>Get structured data in a CSV instantly.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06A6A-11F6-4424-A06F-6F5645AB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392" y="1541769"/>
            <a:ext cx="3097315" cy="2209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C5C282-32FA-409C-A417-56934912D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0392" y="4317715"/>
            <a:ext cx="31718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8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76EB-C54A-4D4F-A6EF-D27ECE59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</a:rPr>
              <a:t>How It Works</a:t>
            </a:r>
            <a:br>
              <a:rPr lang="en-US" altLang="en-US" sz="44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63771D-5A96-4012-98AA-5CE075496B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5604" y="1853248"/>
            <a:ext cx="758886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Read PDFs </a:t>
            </a:r>
            <a:r>
              <a:rPr lang="en-US" altLang="en-US" sz="1800" dirty="0">
                <a:latin typeface="Arial" panose="020B0604020202020204" pitchFamily="34" charset="0"/>
              </a:rPr>
              <a:t>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specified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regex: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Invoice number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Invoice date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Invoiced amount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 to CSV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en-US" sz="1800" dirty="0">
                <a:latin typeface="Arial" panose="020B0604020202020204" pitchFamily="34" charset="0"/>
              </a:rPr>
              <a:t>invoice_data.csv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the CSV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automatically after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How to Make ChatGPT Read PDF with 3 Easy Methods">
            <a:extLst>
              <a:ext uri="{FF2B5EF4-FFF2-40B4-BE49-F238E27FC236}">
                <a16:creationId xmlns:a16="http://schemas.microsoft.com/office/drawing/2014/main" id="{4040ED6C-8D89-4A38-9BC9-A28F90469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6091">
            <a:off x="7415838" y="2266911"/>
            <a:ext cx="3873630" cy="232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67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72C244-DEA8-447A-9B14-E6F2BADF3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044" y="296059"/>
            <a:ext cx="2813254" cy="3566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0D8EC-6EA9-4427-A280-562D8943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3220-1631-4B2F-BCA3-3C8F7080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2728B-6EC6-4E3A-98E4-7C0F15A6F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81380">
            <a:off x="687767" y="2563483"/>
            <a:ext cx="2684383" cy="3818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30AD6C-9AD5-41F3-A656-9D6FA8E8C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60237">
            <a:off x="2234912" y="1169276"/>
            <a:ext cx="2882336" cy="3799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6B6EA-46EB-4E4C-8915-94D6C6122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22118">
            <a:off x="6557340" y="1457940"/>
            <a:ext cx="2331150" cy="32219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C59F26-917D-4067-9B89-1FA8587201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65879">
            <a:off x="8280036" y="2540304"/>
            <a:ext cx="2760416" cy="36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3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365C-D3CD-47AF-976B-03F6A7ECD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419399-C436-4730-8105-FA63C169C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448" y="2412646"/>
            <a:ext cx="7647871" cy="278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2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305D-95C6-445F-8BD8-39FD4A73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59323-0A79-418E-836F-9CE7F1960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915322"/>
            <a:ext cx="8946541" cy="3333077"/>
          </a:xfrm>
        </p:spPr>
        <p:txBody>
          <a:bodyPr/>
          <a:lstStyle/>
          <a:p>
            <a:r>
              <a:rPr lang="en-US" b="1" dirty="0"/>
              <a:t>Impact:</a:t>
            </a:r>
            <a:r>
              <a:rPr lang="en-US" dirty="0"/>
              <a:t> Saves time, reduces manual error, and improves efficiency.</a:t>
            </a:r>
          </a:p>
          <a:p>
            <a:r>
              <a:rPr lang="en-US" b="1" dirty="0"/>
              <a:t>Outcome:</a:t>
            </a:r>
            <a:r>
              <a:rPr lang="en-US" dirty="0"/>
              <a:t> A simple automation tool for invoice processing.</a:t>
            </a:r>
          </a:p>
          <a:p>
            <a:r>
              <a:rPr lang="en-US" b="1" dirty="0"/>
              <a:t>Personal Growth:</a:t>
            </a:r>
            <a:r>
              <a:rPr lang="en-US" dirty="0"/>
              <a:t> Stronger Python foundation and real-world problem-solving.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765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210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Automating Invoice Data Extraction Using Python</vt:lpstr>
      <vt:lpstr>Introduction – Why This Project?</vt:lpstr>
      <vt:lpstr>Tools &amp; Technologies</vt:lpstr>
      <vt:lpstr>How It Works </vt:lpstr>
      <vt:lpstr>Invoices</vt:lpstr>
      <vt:lpstr>Example Output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Invoice Data Extraction Using Python</dc:title>
  <dc:creator>K.Borisss01@gmail.com</dc:creator>
  <cp:lastModifiedBy>K.Borisss01@gmail.com</cp:lastModifiedBy>
  <cp:revision>5</cp:revision>
  <dcterms:created xsi:type="dcterms:W3CDTF">2025-05-05T15:25:23Z</dcterms:created>
  <dcterms:modified xsi:type="dcterms:W3CDTF">2025-05-05T15:50:02Z</dcterms:modified>
</cp:coreProperties>
</file>