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2472-86D7-404D-DA27-04F8C819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0B121-C08D-6666-1A81-F93AAE33F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111F0-21F5-D6AE-AB72-22F46966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E11E-89CB-4A19-96CE-D72217F104CA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CE2A0-22C8-9585-9B6A-6DA92C32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76AE5-4931-39C8-0F76-C7C05B0F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C676-228A-4DF3-8294-81A93CB3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3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C29A-52D1-F40C-1166-EFB3B08E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44275-3D7C-C237-4C7C-32B0E9F80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224B5-3FB9-EB54-89D7-7AC6C0B0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E11E-89CB-4A19-96CE-D72217F104CA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0DBA3-FF8B-3FA6-6CF0-7BD95976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F07BA-FC8B-41C0-B9B3-CF10A96D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C676-228A-4DF3-8294-81A93CB3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0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6A278-3B0D-F472-8B9D-D8B6AFDCE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0DE68-7989-D2C1-C214-997474C9D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3928A-B992-E7D7-8CF5-529BC8D9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E11E-89CB-4A19-96CE-D72217F104CA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6089-86F0-5AFA-9642-8133492A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27E3-19E4-5DC7-1E18-2C7EC87C3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C676-228A-4DF3-8294-81A93CB3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8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235E-29F8-4BA1-A453-CEE463CC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3D380-4ED5-CACE-64C8-362FBB966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287B2-06E8-EB61-0230-5B83DC0B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E11E-89CB-4A19-96CE-D72217F104CA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3E3E7-6C5E-17CC-6D68-58CA378E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46FA-A1BF-2CCA-038C-7564C957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C676-228A-4DF3-8294-81A93CB3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8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D7A2-7AB7-DC00-0A4C-6BC89791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6576E-2379-6ACD-D151-D182BF8A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539A2-2A8E-C0E1-F2CA-1DF5D98B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E11E-89CB-4A19-96CE-D72217F104CA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AA31B-2A36-7455-B58D-149CE609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BCC0-D844-14D6-E64B-682CA5E3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C676-228A-4DF3-8294-81A93CB3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9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C3BB-29A1-5860-C17E-DDC2EBEB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0EFC4-7D7F-1A06-42AD-867FA6ACD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50FBF-D6E7-E029-8C1E-14E63FC5E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EF297-492C-B57F-F05D-C29053F1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E11E-89CB-4A19-96CE-D72217F104CA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A12B5-B75F-53E0-936B-A74DCB44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B6819-B58F-A379-6D7E-DB77501E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C676-228A-4DF3-8294-81A93CB3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6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9F87-8D3E-9547-606A-513FA800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CAC73-FFA7-84E6-292A-FE914C4C6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6A085-081A-F50B-5268-F169B97C4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26768-CD51-0B10-A3CD-61B7E5784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78588-0D69-2E92-8DA5-6A651574B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E9489-8C34-15D8-0A99-3A46AECA2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E11E-89CB-4A19-96CE-D72217F104CA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261A8-D1ED-1A74-1C9D-E9B32ED0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75015-ACF9-2C59-660D-EB472D0F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C676-228A-4DF3-8294-81A93CB3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5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B707-4B3A-343A-BD77-F7A049A6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E91FB-B1C7-16B1-B7EA-08D27C0F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E11E-89CB-4A19-96CE-D72217F104CA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0B294-8655-5F14-0FC6-B33B4F14A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05E68-8EA2-0C6B-8431-7FE5471C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C676-228A-4DF3-8294-81A93CB3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4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AEC16-4CDE-614F-FADF-11D037D8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E11E-89CB-4A19-96CE-D72217F104CA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779A5-F58D-0953-F32A-E239F99D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C021D-17B5-6C06-BDE4-A8CB3F8D6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C676-228A-4DF3-8294-81A93CB3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0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60F9-798B-24ED-C58B-9695B905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D1548-5624-1FC7-D0B6-E5A7EDCE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F4F28-FCAE-7A01-2DC9-C1EB86D96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46C59-874B-B7E5-EC1C-A5F53DFD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E11E-89CB-4A19-96CE-D72217F104CA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D4969-5D10-6AA5-6B8D-33256A612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80B98-A5BD-75C1-25FB-404A9C8C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C676-228A-4DF3-8294-81A93CB3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EE8C-463A-3AF6-5B86-92CAAF0E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3C351-0354-188C-7812-CF5E464CF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78F08-9FC4-9015-C26A-92EA984E8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28A74-3E0D-EFAB-F05A-2C501D9F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E11E-89CB-4A19-96CE-D72217F104CA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CD8D4-D903-14CF-7990-BB218E9B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59B91-9D47-966F-05C7-49860E6C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C676-228A-4DF3-8294-81A93CB3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4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0D320-87CE-9087-B22C-6D99CE21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C210D-F128-63D1-3E73-9153CE071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E032B-660C-9CE5-2605-E731B8277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8E11E-89CB-4A19-96CE-D72217F104CA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78910-7133-FC4D-567E-CA9630BAF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E7CD-7A9A-3691-3C23-99C34F832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A5C676-228A-4DF3-8294-81A93CB35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teno/scraper_knygo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CCB5-8A93-E68E-9900-C2D26BE8C0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Knygos.lt</a:t>
            </a:r>
            <a:r>
              <a:rPr lang="en-US" dirty="0"/>
              <a:t> book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9F710-F649-A9C6-9CF5-E389D2A96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Patrikas Styra</a:t>
            </a:r>
          </a:p>
        </p:txBody>
      </p:sp>
    </p:spTree>
    <p:extLst>
      <p:ext uri="{BB962C8B-B14F-4D97-AF65-F5344CB8AC3E}">
        <p14:creationId xmlns:p14="http://schemas.microsoft.com/office/powerpoint/2010/main" val="338006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889A-E5E7-57D5-0F50-CE31ACD9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76F28-F31E-6845-74DF-15EA24A70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7217" y="1825625"/>
            <a:ext cx="5437565" cy="4351338"/>
          </a:xfrm>
        </p:spPr>
      </p:pic>
    </p:spTree>
    <p:extLst>
      <p:ext uri="{BB962C8B-B14F-4D97-AF65-F5344CB8AC3E}">
        <p14:creationId xmlns:p14="http://schemas.microsoft.com/office/powerpoint/2010/main" val="368775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D348-B5DD-BA95-2E62-9BC6E402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 history (Example)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0070FE-69D2-E909-725F-A3C6FEE3B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800" y="1825625"/>
            <a:ext cx="7624400" cy="4351338"/>
          </a:xfrm>
        </p:spPr>
      </p:pic>
    </p:spTree>
    <p:extLst>
      <p:ext uri="{BB962C8B-B14F-4D97-AF65-F5344CB8AC3E}">
        <p14:creationId xmlns:p14="http://schemas.microsoft.com/office/powerpoint/2010/main" val="175510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2C48-C143-2BF8-017A-B572AB90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A480B-338D-1528-2E73-CBCC621FE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Marking interested books and saving their information</a:t>
            </a:r>
          </a:p>
          <a:p>
            <a:r>
              <a:rPr lang="en-US" dirty="0"/>
              <a:t>Auto refresh of previously selected book prices on load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9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2148-5576-99D5-DC5B-19390474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D9EA-0C59-1370-9051-148A6751E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with Gemini LLM</a:t>
            </a:r>
          </a:p>
          <a:p>
            <a:r>
              <a:rPr lang="en-US" dirty="0"/>
              <a:t>GitHub repository link: </a:t>
            </a:r>
            <a:r>
              <a:rPr lang="en-US" dirty="0">
                <a:hlinkClick r:id="rId2"/>
              </a:rPr>
              <a:t>https://github.com/Foteno/scraper_knygos</a:t>
            </a:r>
            <a:endParaRPr lang="en-US" dirty="0"/>
          </a:p>
          <a:p>
            <a:r>
              <a:rPr lang="en-US" dirty="0"/>
              <a:t>Learned that such a simple app can be made incredibly quickly by LLM models that have already seen similar data and can predict pretty accurately what the code should be </a:t>
            </a:r>
            <a:r>
              <a:rPr lang="en-US"/>
              <a:t>for the given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3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85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Knygos.lt book tracker</vt:lpstr>
      <vt:lpstr>GUI</vt:lpstr>
      <vt:lpstr>Price history (Example)</vt:lpstr>
      <vt:lpstr>Features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Patrikas Styra</dc:creator>
  <cp:lastModifiedBy>Patrikas Styra</cp:lastModifiedBy>
  <cp:revision>1</cp:revision>
  <dcterms:created xsi:type="dcterms:W3CDTF">2025-05-04T19:36:03Z</dcterms:created>
  <dcterms:modified xsi:type="dcterms:W3CDTF">2025-05-04T19:41:17Z</dcterms:modified>
</cp:coreProperties>
</file>