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4cc7c15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4cc7c15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4cc7c15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4cc7c15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4cc7c15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4cc7c15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4cc7c15b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4cc7c15b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4cc7c15b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4cc7c15b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Portfolio Information Collection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Tomas Perveneckas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components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Python 3.12+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InfluxDB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Configuration Loading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Fetching data from Trading212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Data validation, transformation and enrichment (Pydantic)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Writing data to InfluxDB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Running the program periodically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Linux machine with 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Docker image built with the included Dockerfile in the repository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Crontab configured to run a Docker container every X minutes, based on the image that was built previously: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*/15 * * * * docker run --env-file ~/projects/stock-info-collection/.env -d --rm --name stock-info-collection --network="bridge" tomas/stock-info-collection:v1.1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 title="Screenshot 2025-05-05 at 10-58-12 Stocks home InfluxD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25" y="573650"/>
            <a:ext cx="8816824" cy="441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 title="Screenshot 2025-05-05 at 11-01-52 Stocks home InfluxD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75" y="690200"/>
            <a:ext cx="8839204" cy="2201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