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40" r:id="rId6"/>
    <p:sldId id="244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 dirty="0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 dirty="0">
              <a:solidFill>
                <a:srgbClr val="FF0000"/>
              </a:solidFill>
            </a:endParaRPr>
          </a:p>
          <a:p>
            <a:pPr algn="ctr"/>
            <a:r>
              <a:rPr lang="de-DE" sz="4000" dirty="0" err="1">
                <a:solidFill>
                  <a:srgbClr val="002060"/>
                </a:solidFill>
              </a:rPr>
              <a:t>Generate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Payslip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From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Csv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Using</a:t>
            </a:r>
            <a:r>
              <a:rPr lang="de-DE" sz="4000" dirty="0">
                <a:solidFill>
                  <a:srgbClr val="002060"/>
                </a:solidFill>
              </a:rPr>
              <a:t> Reportlab Python</a:t>
            </a:r>
            <a:r>
              <a:rPr lang="en-DE" sz="4000" dirty="0">
                <a:solidFill>
                  <a:srgbClr val="002060"/>
                </a:solidFill>
              </a:rPr>
              <a:t>:Part 61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64444" y="808056"/>
            <a:ext cx="331938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Payslip Template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5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20000"/>
              </a:lnSpc>
            </a:pPr>
            <a:br>
              <a:rPr lang="en-US" sz="1800"/>
            </a:br>
            <a:endParaRPr lang="en-US" sz="1800"/>
          </a:p>
          <a:p>
            <a:pPr marL="0" indent="0">
              <a:lnSpc>
                <a:spcPct val="120000"/>
              </a:lnSpc>
            </a:pPr>
            <a:endParaRPr lang="en-US" sz="1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74F6C-65F4-F54A-9AB9-5E6F9A10DA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7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/>
              <a:t>TOTAL TECHNOLOGY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Code: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2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2020-09-15T04:32:20Z</dcterms:created>
  <dcterms:modified xsi:type="dcterms:W3CDTF">2020-09-15T04:33:57Z</dcterms:modified>
</cp:coreProperties>
</file>