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ciao bella àèìòù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2017-07-21T14:13:01Z</dcterms:created>
  <dc:creator/>
  <dc:description/>
  <dc:language>en-US</dc:language>
  <cp:lastModifiedBy/>
  <dcterms:modified xsi:type="dcterms:W3CDTF">2017-12-04T16:37:55Z</dcterms:modified>
  <cp:revision>6</cp:revision>
  <dc:subject/>
  <dc:title/>
</cp:coreProperties>
</file>