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96FF"/>
    <a:srgbClr val="FCE402"/>
    <a:srgbClr val="121AD6"/>
    <a:srgbClr val="D7A100"/>
    <a:srgbClr val="FFD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5"/>
  </p:normalViewPr>
  <p:slideViewPr>
    <p:cSldViewPr snapToGrid="0" snapToObjects="1">
      <p:cViewPr varScale="1">
        <p:scale>
          <a:sx n="76" d="100"/>
          <a:sy n="7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ken.org/docker-for-data-scientists-part1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ED9A-38A2-3645-9552-DBE6C11F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977113"/>
            <a:ext cx="8637073" cy="2541431"/>
          </a:xfrm>
        </p:spPr>
        <p:txBody>
          <a:bodyPr>
            <a:noAutofit/>
          </a:bodyPr>
          <a:lstStyle/>
          <a:p>
            <a:pPr fontAlgn="ctr"/>
            <a:r>
              <a:rPr lang="en-US" sz="5400" dirty="0"/>
              <a:t>How to turn your scrap hardware into a machine learning workstation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6475B-0629-6E4D-8C2F-E68459B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815692"/>
            <a:ext cx="8637072" cy="977621"/>
          </a:xfrm>
        </p:spPr>
        <p:txBody>
          <a:bodyPr/>
          <a:lstStyle/>
          <a:p>
            <a:r>
              <a:rPr lang="en-US" dirty="0"/>
              <a:t>Linda Zhou</a:t>
            </a:r>
          </a:p>
          <a:p>
            <a:r>
              <a:rPr lang="en-US" dirty="0"/>
              <a:t>December, 2018</a:t>
            </a:r>
          </a:p>
        </p:txBody>
      </p:sp>
    </p:spTree>
    <p:extLst>
      <p:ext uri="{BB962C8B-B14F-4D97-AF65-F5344CB8AC3E}">
        <p14:creationId xmlns:p14="http://schemas.microsoft.com/office/powerpoint/2010/main" val="46687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9D10-0B86-EE42-9836-63F340F8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 Inexpensive GPU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F6FD8-1694-E648-B365-48B76349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191" y="2320235"/>
            <a:ext cx="1668197" cy="550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57EC5-3ABD-B146-9CA7-7BFEB0EC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71" y="2375280"/>
            <a:ext cx="1136650" cy="94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20335-7F63-F948-A0F2-D31ACD110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191" y="4001851"/>
            <a:ext cx="1484969" cy="79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7CCAB-3724-3D46-996D-220CB4911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1" y="3096752"/>
            <a:ext cx="993278" cy="696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1ABCE-48C4-6D41-9768-5584A4A27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671" y="3650352"/>
            <a:ext cx="1228228" cy="524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3A576D-C969-0A4C-92DA-D7D9BD5EC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399" y="2839161"/>
            <a:ext cx="3015460" cy="226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B529-DD3B-804F-87AB-E526E9BEA2AD}"/>
              </a:ext>
            </a:extLst>
          </p:cNvPr>
          <p:cNvSpPr txBox="1"/>
          <p:nvPr/>
        </p:nvSpPr>
        <p:spPr>
          <a:xfrm>
            <a:off x="810167" y="5353753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Budget: Less than $500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6A81D-0FFE-6C41-86F1-EA880AE273E5}"/>
              </a:ext>
            </a:extLst>
          </p:cNvPr>
          <p:cNvSpPr txBox="1"/>
          <p:nvPr/>
        </p:nvSpPr>
        <p:spPr>
          <a:xfrm>
            <a:off x="4214627" y="535375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Time to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2DDB1-97D7-484D-960D-0BF997FB70A4}"/>
              </a:ext>
            </a:extLst>
          </p:cNvPr>
          <p:cNvSpPr txBox="1"/>
          <p:nvPr/>
        </p:nvSpPr>
        <p:spPr>
          <a:xfrm>
            <a:off x="7902113" y="5354744"/>
            <a:ext cx="408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Python Deep Learning Frameworks</a:t>
            </a:r>
          </a:p>
        </p:txBody>
      </p:sp>
      <p:sp>
        <p:nvSpPr>
          <p:cNvPr id="18" name="Notched Right Arrow 17">
            <a:extLst>
              <a:ext uri="{FF2B5EF4-FFF2-40B4-BE49-F238E27FC236}">
                <a16:creationId xmlns:a16="http://schemas.microsoft.com/office/drawing/2014/main" id="{F8FBD20F-5837-E340-978E-87EE52806641}"/>
              </a:ext>
            </a:extLst>
          </p:cNvPr>
          <p:cNvSpPr/>
          <p:nvPr/>
        </p:nvSpPr>
        <p:spPr>
          <a:xfrm>
            <a:off x="6893734" y="5353753"/>
            <a:ext cx="863600" cy="370323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741616-A41E-B847-8BA9-CDEEE830E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744" y="2839161"/>
            <a:ext cx="2570385" cy="22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EB0D-E556-D442-A4C1-374167BC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Solution: Install GPU into a Scrap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15CDF-7665-244E-B145-B184BE7C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5805" y="1980812"/>
            <a:ext cx="3998274" cy="4054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E0B3E-386E-1343-AF57-422265A9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08" y="2008732"/>
            <a:ext cx="6444708" cy="39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EE4E-E0B1-784F-858E-464A16EC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7DD38-DE28-4747-A712-F17E08D9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443" y="3132667"/>
            <a:ext cx="5837024" cy="29464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Available PCIe 3.0 Slot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Supply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Ethernet Cable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Nvidia Driver and Nvidia-Docker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` Container: Refer this blog for detailed explanation </a:t>
            </a:r>
            <a:r>
              <a:rPr lang="en-US" dirty="0">
                <a:hlinkClick r:id="rId2"/>
              </a:rPr>
              <a:t>https://data-ken.org/docker-for-data-scientists-part1.html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FE860-D5DF-424C-BF23-DC4D8CB5AB67}"/>
              </a:ext>
            </a:extLst>
          </p:cNvPr>
          <p:cNvSpPr txBox="1"/>
          <p:nvPr/>
        </p:nvSpPr>
        <p:spPr>
          <a:xfrm>
            <a:off x="7822924" y="846667"/>
            <a:ext cx="3403876" cy="2113430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YOUR &lt; $1,000 GPU BOX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NVIDIA GeForce GTX 1060 (less than $400)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HP z400 Series (less than $300)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9CC41-D43A-C94E-86B7-6578B1E4A9AC}"/>
              </a:ext>
            </a:extLst>
          </p:cNvPr>
          <p:cNvSpPr txBox="1"/>
          <p:nvPr/>
        </p:nvSpPr>
        <p:spPr>
          <a:xfrm>
            <a:off x="7950062" y="3036207"/>
            <a:ext cx="3149600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H</a:t>
            </a:r>
            <a:r>
              <a:rPr lang="en-US" sz="60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  <a:r>
              <a:rPr lang="en-US" sz="6000" dirty="0">
                <a:solidFill>
                  <a:srgbClr val="D7A10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p</a:t>
            </a:r>
            <a:r>
              <a:rPr lang="en-US" sz="6000" dirty="0">
                <a:solidFill>
                  <a:srgbClr val="00B05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p</a:t>
            </a:r>
            <a:r>
              <a:rPr lang="en-US" sz="6000" dirty="0">
                <a:solidFill>
                  <a:schemeClr val="accent3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y</a:t>
            </a:r>
            <a:r>
              <a:rPr lang="en-US" sz="6000" dirty="0"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</a:p>
          <a:p>
            <a:pPr algn="ctr"/>
            <a:r>
              <a:rPr lang="en-US" sz="6000" dirty="0">
                <a:solidFill>
                  <a:srgbClr val="00B05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60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e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a</a:t>
            </a:r>
            <a:r>
              <a:rPr lang="en-US" sz="6000" dirty="0">
                <a:solidFill>
                  <a:srgbClr val="121AD6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r</a:t>
            </a:r>
            <a:r>
              <a:rPr lang="en-US" sz="6000" dirty="0">
                <a:solidFill>
                  <a:srgbClr val="FCE402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6000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i</a:t>
            </a:r>
            <a:r>
              <a:rPr lang="en-US" sz="6000" dirty="0">
                <a:solidFill>
                  <a:srgbClr val="945200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sz="6000" dirty="0">
                <a:solidFill>
                  <a:srgbClr val="0096FF"/>
                </a:solidFill>
                <a:effectLst>
                  <a:reflection blurRad="6350" stA="55000" endA="300" endPos="45500" dir="5400000" sy="-100000" algn="bl" rotWithShape="0"/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1996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FF17A00-6192-6D41-813A-EDC9A515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579CA-9B9A-F547-AF16-E3A54D24156C}"/>
              </a:ext>
            </a:extLst>
          </p:cNvPr>
          <p:cNvSpPr txBox="1"/>
          <p:nvPr/>
        </p:nvSpPr>
        <p:spPr>
          <a:xfrm>
            <a:off x="11209470" y="584520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36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Linda Zhou</a:t>
            </a:r>
          </a:p>
        </p:txBody>
      </p:sp>
    </p:spTree>
    <p:extLst>
      <p:ext uri="{BB962C8B-B14F-4D97-AF65-F5344CB8AC3E}">
        <p14:creationId xmlns:p14="http://schemas.microsoft.com/office/powerpoint/2010/main" val="31896940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</TotalTime>
  <Words>115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Apple Chancery</vt:lpstr>
      <vt:lpstr>Arial</vt:lpstr>
      <vt:lpstr>Gill Sans MT</vt:lpstr>
      <vt:lpstr>Gallery</vt:lpstr>
      <vt:lpstr>How to turn your scrap hardware into a machine learning workstation</vt:lpstr>
      <vt:lpstr>Problem: Find an Inexpensive GPU Environment</vt:lpstr>
      <vt:lpstr>My Solution: Install GPU into a Scrap server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turn your scrap hardware into a machine learning workstation</dc:title>
  <dc:creator>Linda Zhou</dc:creator>
  <cp:lastModifiedBy>Linda Zhou</cp:lastModifiedBy>
  <cp:revision>15</cp:revision>
  <dcterms:created xsi:type="dcterms:W3CDTF">2018-12-01T23:07:15Z</dcterms:created>
  <dcterms:modified xsi:type="dcterms:W3CDTF">2018-12-02T02:05:14Z</dcterms:modified>
</cp:coreProperties>
</file>