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84" r:id="rId4"/>
    <p:sldId id="259" r:id="rId5"/>
    <p:sldId id="260" r:id="rId6"/>
    <p:sldId id="261" r:id="rId7"/>
    <p:sldId id="262" r:id="rId8"/>
    <p:sldId id="283" r:id="rId9"/>
    <p:sldId id="272" r:id="rId10"/>
    <p:sldId id="28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win friends and influence people ~ Developers' edition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by Tyler Suard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social skills are: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9170" y="1837971"/>
            <a:ext cx="10394707" cy="3311189"/>
          </a:xfrm>
        </p:spPr>
        <p:txBody>
          <a:bodyPr>
            <a:normAutofit lnSpcReduction="10000"/>
          </a:bodyPr>
          <a:p>
            <a:r>
              <a:rPr lang="en-US" sz="4000"/>
              <a:t>predictable</a:t>
            </a:r>
            <a:endParaRPr lang="en-US" sz="4000"/>
          </a:p>
          <a:p>
            <a:r>
              <a:rPr lang="en-US" sz="4000"/>
              <a:t>repeatable</a:t>
            </a:r>
            <a:endParaRPr lang="en-US" sz="4000"/>
          </a:p>
          <a:p>
            <a:r>
              <a:rPr lang="en-US" sz="4000"/>
              <a:t>work on everyone</a:t>
            </a:r>
            <a:endParaRPr lang="en-US" sz="4000"/>
          </a:p>
          <a:p>
            <a:r>
              <a:rPr lang="en-US" sz="4000">
                <a:sym typeface="+mn-ea"/>
              </a:rPr>
              <a:t>programmable</a:t>
            </a:r>
            <a:endParaRPr 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18495" cy="1151890"/>
          </a:xfrm>
        </p:spPr>
        <p:txBody>
          <a:bodyPr>
            <a:normAutofit fontScale="90000"/>
          </a:bodyPr>
          <a:lstStyle/>
          <a:p>
            <a:r>
              <a:rPr lang="en-US" dirty="0"/>
              <a:t>#1 Social skill for People </a:t>
            </a:r>
            <a:r>
              <a:rPr lang="en-US" u="sng" dirty="0"/>
              <a:t>and</a:t>
            </a:r>
            <a:r>
              <a:rPr lang="en-US" dirty="0"/>
              <a:t>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“You can win more friends in 2 months by becoming genuinely interested in other people than you can in 2 years by trying to get others to be interested in you.”  </a:t>
            </a:r>
            <a:endParaRPr lang="en-US" sz="3600" dirty="0"/>
          </a:p>
          <a:p>
            <a:r>
              <a:rPr lang="en-US" sz="2800" dirty="0"/>
              <a:t>-Dale Carnegie, “How To Win Friends and Influence People”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wrong way: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5415" y="2020253"/>
            <a:ext cx="4703763" cy="175323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endParaRPr lang="en-US" sz="3600" dirty="0"/>
          </a:p>
          <a:p>
            <a:pPr algn="ctr"/>
            <a:r>
              <a:rPr lang="en-US" sz="3600" dirty="0"/>
              <a:t>Trying to get others interested in you.</a:t>
            </a:r>
            <a:endParaRPr lang="en-US" sz="3600" dirty="0"/>
          </a:p>
        </p:txBody>
      </p:sp>
      <p:pic>
        <p:nvPicPr>
          <p:cNvPr id="6" name="Content Placeholder 5" descr="brag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4911725" y="1622425"/>
            <a:ext cx="6670040" cy="4447540"/>
          </a:xfrm>
          <a:prstGeom prst="rect">
            <a:avLst/>
          </a:prstGeom>
        </p:spPr>
      </p:pic>
      <p:sp>
        <p:nvSpPr>
          <p:cNvPr id="7" name="Flowchart: Sequential Access Storage 6"/>
          <p:cNvSpPr/>
          <p:nvPr/>
        </p:nvSpPr>
        <p:spPr>
          <a:xfrm flipH="1">
            <a:off x="7974965" y="-45085"/>
            <a:ext cx="3689985" cy="3113405"/>
          </a:xfrm>
          <a:prstGeom prst="flowChartMagnetic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800">
                <a:solidFill>
                  <a:schemeClr val="tx1"/>
                </a:solidFill>
                <a:uFillTx/>
              </a:rPr>
              <a:t>I'm pretty much a master at Python.  </a:t>
            </a:r>
            <a:endParaRPr lang="en-US" sz="2800">
              <a:solidFill>
                <a:schemeClr val="tx1"/>
              </a:solidFill>
              <a:uFillTx/>
            </a:endParaRPr>
          </a:p>
          <a:p>
            <a:pPr algn="ctr"/>
            <a:r>
              <a:rPr lang="en-US" sz="2800">
                <a:solidFill>
                  <a:schemeClr val="tx1"/>
                </a:solidFill>
                <a:uFillTx/>
              </a:rPr>
              <a:t>Ever hear of AI?  Yeah, I invented that.</a:t>
            </a:r>
            <a:endParaRPr lang="en-US" sz="28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skills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835" y="2038350"/>
            <a:ext cx="11005185" cy="6451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3600" u="sng" dirty="0"/>
              <a:t>A PERSON'S FAVORITE TOPIC IS ALWAYS HERSELF/HIMSELF.</a:t>
            </a:r>
            <a:endParaRPr lang="en-US" u="sng"/>
          </a:p>
        </p:txBody>
      </p:sp>
      <p:pic>
        <p:nvPicPr>
          <p:cNvPr id="5" name="Picture 5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33350" y="2952750"/>
            <a:ext cx="5019675" cy="3314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8" descr="A group of people standing in front of a crowd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924175"/>
            <a:ext cx="4892250" cy="3278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4581525" y="3690620"/>
            <a:ext cx="2743200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9600" dirty="0"/>
              <a:t>&gt;</a:t>
            </a:r>
            <a:endParaRPr lang="en-US" sz="9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right way: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3550" y="1836738"/>
            <a:ext cx="6773014" cy="396938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600" dirty="0"/>
              <a:t>1.  Stop talking about yourself.  </a:t>
            </a:r>
            <a:endParaRPr lang="en-US" sz="3600" dirty="0"/>
          </a:p>
          <a:p>
            <a:r>
              <a:rPr lang="en-US" sz="3600" dirty="0"/>
              <a:t>Listen and ask questions.  </a:t>
            </a:r>
            <a:endParaRPr lang="en-US" sz="3600" u="sng" dirty="0"/>
          </a:p>
          <a:p>
            <a:r>
              <a:rPr lang="en-US" sz="3600" dirty="0"/>
              <a:t>2.  Get the other person to talk about him or herself.</a:t>
            </a:r>
            <a:endParaRPr lang="en-US" sz="3600" dirty="0"/>
          </a:p>
          <a:p>
            <a:r>
              <a:rPr lang="en-US" sz="3600" dirty="0">
                <a:sym typeface="+mn-ea"/>
              </a:rPr>
              <a:t>3.  Pick conversation topics that the other person is interested in.</a:t>
            </a:r>
            <a:endParaRPr lang="en-US" sz="3600" dirty="0"/>
          </a:p>
          <a:p>
            <a:endParaRPr lang="en-US" sz="3600" dirty="0"/>
          </a:p>
        </p:txBody>
      </p:sp>
      <p:pic>
        <p:nvPicPr>
          <p:cNvPr id="6" name="Picture 7" descr="A person smiling for the camera&#10;&#10;Description generated with very high confidence"/>
          <p:cNvPicPr>
            <a:picLocks noChangeAspect="1"/>
          </p:cNvPicPr>
          <p:nvPr/>
        </p:nvPicPr>
        <p:blipFill rotWithShape="1">
          <a:blip r:embed="rId1"/>
          <a:srcRect l="-585" t="-65" r="27415" b="1358"/>
          <a:stretch>
            <a:fillRect/>
          </a:stretch>
        </p:blipFill>
        <p:spPr>
          <a:xfrm>
            <a:off x="6781800" y="1836738"/>
            <a:ext cx="4836586" cy="32678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python demonstration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5170170"/>
            <a:ext cx="10238740" cy="203835"/>
          </a:xfrm>
        </p:spPr>
        <p:txBody>
          <a:bodyPr>
            <a:normAutofit fontScale="30000"/>
          </a:bodyPr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summary: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p>
            <a:r>
              <a:rPr lang="en-US" sz="3200"/>
              <a:t>NO: MACHINE THAT IS </a:t>
            </a:r>
            <a:r>
              <a:rPr lang="en-US" sz="3200" i="1" u="sng"/>
              <a:t>INTERESTING </a:t>
            </a:r>
            <a:r>
              <a:rPr lang="en-US" sz="3200" i="1" u="sng">
                <a:solidFill>
                  <a:srgbClr val="FF0000"/>
                </a:solidFill>
              </a:rPr>
              <a:t>TO</a:t>
            </a:r>
            <a:r>
              <a:rPr lang="en-US" sz="3200" i="1" u="sng"/>
              <a:t> </a:t>
            </a:r>
            <a:r>
              <a:rPr lang="en-US" sz="3200"/>
              <a:t> THE USER. </a:t>
            </a:r>
            <a:endParaRPr lang="en-US" sz="3200"/>
          </a:p>
          <a:p>
            <a:endParaRPr lang="en-US" sz="3200"/>
          </a:p>
          <a:p>
            <a:r>
              <a:rPr lang="en-US" sz="3200"/>
              <a:t>YeS: MACHINE THAT IS </a:t>
            </a:r>
            <a:r>
              <a:rPr lang="en-US" sz="3200" i="1" u="sng"/>
              <a:t>INTERESTED </a:t>
            </a:r>
            <a:r>
              <a:rPr lang="en-US" sz="3200" i="1" u="sng">
                <a:solidFill>
                  <a:srgbClr val="FF0000"/>
                </a:solidFill>
              </a:rPr>
              <a:t>IN </a:t>
            </a:r>
            <a:r>
              <a:rPr lang="en-US" sz="3200" i="1"/>
              <a:t> </a:t>
            </a:r>
            <a:r>
              <a:rPr lang="en-US" sz="3200"/>
              <a:t>THE USER</a:t>
            </a:r>
            <a:endParaRPr lang="en-US" sz="3200"/>
          </a:p>
          <a:p>
            <a:endParaRPr lang="en-US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further questions: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en-US" sz="4800"/>
              <a:t>tylersuard@gmail.com</a:t>
            </a:r>
            <a:endParaRPr lang="en-US" sz="48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0</TotalTime>
  <Words>944</Words>
  <Application>WPS Presentation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Impact</vt:lpstr>
      <vt:lpstr>Microsoft YaHei</vt:lpstr>
      <vt:lpstr>Arial Unicode MS</vt:lpstr>
      <vt:lpstr>Calibri</vt:lpstr>
      <vt:lpstr>Montserrat</vt:lpstr>
      <vt:lpstr>Main Event</vt:lpstr>
      <vt:lpstr>Social skills for ai: making likeable chatbots</vt:lpstr>
      <vt:lpstr>PowerPoint 演示文稿</vt:lpstr>
      <vt:lpstr>Social skills</vt:lpstr>
      <vt:lpstr>Social skills</vt:lpstr>
      <vt:lpstr>Social skills</vt:lpstr>
      <vt:lpstr>Social skills</vt:lpstr>
      <vt:lpstr>PowerPoint 演示文稿</vt:lpstr>
      <vt:lpstr>GOALS AND METRICS: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Tyler</cp:lastModifiedBy>
  <cp:revision>27</cp:revision>
  <dcterms:created xsi:type="dcterms:W3CDTF">2014-09-12T02:11:00Z</dcterms:created>
  <dcterms:modified xsi:type="dcterms:W3CDTF">2018-12-04T06:14:35Z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