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older-versions-1/controllers-and-routing/asp-net-mvc-routing-overview-cs" TargetMode="External"/><Relationship Id="rId2" Type="http://schemas.openxmlformats.org/officeDocument/2006/relationships/hyperlink" Target="https://npmjs.com/package/json-serv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they are and what they’re not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6078-FEE1-4620-AC65-6C6A983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5B1E-0C19-4B83-91E8-2FB897D3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  <a:p>
            <a:r>
              <a:rPr lang="en-US" dirty="0"/>
              <a:t>A set of functions or procedures that allow for the creation, manipulation, or removal of data for a system or service</a:t>
            </a:r>
          </a:p>
        </p:txBody>
      </p:sp>
    </p:spTree>
    <p:extLst>
      <p:ext uri="{BB962C8B-B14F-4D97-AF65-F5344CB8AC3E}">
        <p14:creationId xmlns:p14="http://schemas.microsoft.com/office/powerpoint/2010/main" val="85317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3A9-5FB7-49CC-907B-5161252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for 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43CC-0C8B-49CF-BF96-56E9E66B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single source of truth for the system</a:t>
            </a:r>
          </a:p>
          <a:p>
            <a:r>
              <a:rPr lang="en-US" dirty="0"/>
              <a:t>This is the only place allowed to access the databases</a:t>
            </a:r>
          </a:p>
          <a:p>
            <a:r>
              <a:rPr lang="en-US" dirty="0"/>
              <a:t>Can be accessed from multiple “endpoints” depending on what functionality you want</a:t>
            </a:r>
          </a:p>
          <a:p>
            <a:r>
              <a:rPr lang="en-US" dirty="0"/>
              <a:t>Must have valid authorization to access the endpoints</a:t>
            </a:r>
          </a:p>
        </p:txBody>
      </p:sp>
    </p:spTree>
    <p:extLst>
      <p:ext uri="{BB962C8B-B14F-4D97-AF65-F5344CB8AC3E}">
        <p14:creationId xmlns:p14="http://schemas.microsoft.com/office/powerpoint/2010/main" val="422112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83D-353C-46FA-AE4A-3180F0E7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for 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33E1-5A32-452E-ADDC-B4CDCB0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project that is setup the exact same as a website</a:t>
            </a:r>
          </a:p>
          <a:p>
            <a:r>
              <a:rPr lang="en-US" dirty="0"/>
              <a:t>Just as a browser will ask the server for different content when viewing a webpage, applications and other services will use the same mechanisms to ask for data from the API</a:t>
            </a:r>
          </a:p>
          <a:p>
            <a:r>
              <a:rPr lang="en-US" dirty="0"/>
              <a:t>This means that all interactions are done through HTTP(S)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7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328D-BF88-4335-A653-4C0B73FF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6178-8DA5-4C94-831D-C67A744A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request is made by sending an HTTP request to one of the API’s endpoints</a:t>
            </a:r>
          </a:p>
          <a:p>
            <a:pPr lvl="1"/>
            <a:r>
              <a:rPr lang="en-US" dirty="0"/>
              <a:t>An endpoint is simply the URL to get to the site, plus any parameters or data sent with it</a:t>
            </a:r>
          </a:p>
          <a:p>
            <a:r>
              <a:rPr lang="en-US" dirty="0"/>
              <a:t>The request can be any of the normal HTTP verbs (GET, POST, DELETE, PUT, etc.), or a verb that you have made up for your application</a:t>
            </a:r>
          </a:p>
          <a:p>
            <a:pPr lvl="1"/>
            <a:r>
              <a:rPr lang="en-US" dirty="0"/>
              <a:t>There isn’t a hard standard for verbs, just so long as your server knows how to interpret it</a:t>
            </a:r>
          </a:p>
          <a:p>
            <a:pPr lvl="1"/>
            <a:r>
              <a:rPr lang="en-US" dirty="0"/>
              <a:t>ASP.NET allows you to create and use your own verbs; however the AF API isn’t using anything other than the default verbs</a:t>
            </a:r>
          </a:p>
        </p:txBody>
      </p:sp>
    </p:spTree>
    <p:extLst>
      <p:ext uri="{BB962C8B-B14F-4D97-AF65-F5344CB8AC3E}">
        <p14:creationId xmlns:p14="http://schemas.microsoft.com/office/powerpoint/2010/main" val="262569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4F8E-D75E-42B6-BDA8-E65DDD75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572E-7B54-4BDF-B0FC-C49AFCC5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 are usually grouped based on what you are trying to do</a:t>
            </a:r>
          </a:p>
          <a:p>
            <a:r>
              <a:rPr lang="en-US" dirty="0"/>
              <a:t>The typical format is {host}/{controller}/{action}/{id}</a:t>
            </a:r>
          </a:p>
          <a:p>
            <a:pPr lvl="1"/>
            <a:r>
              <a:rPr lang="en-US" dirty="0">
                <a:hlinkClick r:id="rId2"/>
              </a:rPr>
              <a:t>https://npmjs.com/package/json-server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https://docs.Microsoft.com/en-us/aspnet/mvc/overview/older-versions-1/controllers-and-routing/asp-net-mvc-routing-overview-cs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6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6A6C-BB5E-46A2-8BF4-24800D55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2456-5DCA-4534-B51B-141B2345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operations can be controlled by using different HTTP verbs</a:t>
            </a:r>
          </a:p>
          <a:p>
            <a:r>
              <a:rPr lang="en-US" dirty="0"/>
              <a:t>Creating data is usually a POST</a:t>
            </a:r>
          </a:p>
          <a:p>
            <a:r>
              <a:rPr lang="en-US" dirty="0"/>
              <a:t>Updating data is usually a PUT or PATCH</a:t>
            </a:r>
          </a:p>
          <a:p>
            <a:r>
              <a:rPr lang="en-US" dirty="0"/>
              <a:t>Deleting data is usually a DELETE</a:t>
            </a:r>
          </a:p>
          <a:p>
            <a:r>
              <a:rPr lang="en-US" dirty="0"/>
              <a:t>Reading data </a:t>
            </a:r>
            <a:r>
              <a:rPr lang="en-US"/>
              <a:t>is usually a GET</a:t>
            </a:r>
          </a:p>
        </p:txBody>
      </p:sp>
    </p:spTree>
    <p:extLst>
      <p:ext uri="{BB962C8B-B14F-4D97-AF65-F5344CB8AC3E}">
        <p14:creationId xmlns:p14="http://schemas.microsoft.com/office/powerpoint/2010/main" val="1142672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348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Tw Cen MT</vt:lpstr>
      <vt:lpstr>Circuit</vt:lpstr>
      <vt:lpstr>APIs</vt:lpstr>
      <vt:lpstr>API</vt:lpstr>
      <vt:lpstr>Web API for AF</vt:lpstr>
      <vt:lpstr>Web API for AF</vt:lpstr>
      <vt:lpstr>Requesting Data</vt:lpstr>
      <vt:lpstr>URL Structure</vt:lpstr>
      <vt:lpstr>CRUD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2020-02-05T00:24:05Z</dcterms:created>
  <dcterms:modified xsi:type="dcterms:W3CDTF">2020-02-05T01:12:06Z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