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B023B7-9705-4120-8734-F6FD7642D0CA}">
          <p14:sldIdLst>
            <p14:sldId id="256"/>
          </p14:sldIdLst>
        </p14:section>
        <p14:section name="SOLID" id="{7788CCFE-928A-4C86-9A3A-5DF0E7E60F31}">
          <p14:sldIdLst>
            <p14:sldId id="257"/>
          </p14:sldIdLst>
        </p14:section>
        <p14:section name="Single Responsibility" id="{1009DA1D-2BB5-433E-B690-BEBF82283DF6}">
          <p14:sldIdLst>
            <p14:sldId id="258"/>
            <p14:sldId id="259"/>
          </p14:sldIdLst>
        </p14:section>
        <p14:section name="Open/Closed Principle" id="{32F2F6BD-CBC9-453F-BA49-0F2DB0F58CF8}">
          <p14:sldIdLst>
            <p14:sldId id="260"/>
            <p14:sldId id="261"/>
          </p14:sldIdLst>
        </p14:section>
        <p14:section name="Liskov Substitution" id="{A74F2E67-8EFF-4302-9DBD-B016A8A7FB48}">
          <p14:sldIdLst>
            <p14:sldId id="262"/>
            <p14:sldId id="263"/>
          </p14:sldIdLst>
        </p14:section>
        <p14:section name="Interface Segregation" id="{6562CB1A-3F5A-41E8-88B1-FB32688BE3EB}">
          <p14:sldIdLst>
            <p14:sldId id="264"/>
          </p14:sldIdLst>
        </p14:section>
        <p14:section name="Dependency Inversion" id="{60E2B2AC-2B76-46D9-9C11-627A1C5F373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743A5-0455-4B08-B3EB-C085A0D54AD3}" v="5" dt="2020-02-19T00:35:4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eus" userId="25764f9dca0923f9" providerId="LiveId" clId="{677743A5-0455-4B08-B3EB-C085A0D54AD3}"/>
    <pc:docChg chg="custSel addSld modSld addSection modSection">
      <pc:chgData name="Daniel Beus" userId="25764f9dca0923f9" providerId="LiveId" clId="{677743A5-0455-4B08-B3EB-C085A0D54AD3}" dt="2020-02-19T00:36:26.542" v="1126" actId="20577"/>
      <pc:docMkLst>
        <pc:docMk/>
      </pc:docMkLst>
      <pc:sldChg chg="modSp">
        <pc:chgData name="Daniel Beus" userId="25764f9dca0923f9" providerId="LiveId" clId="{677743A5-0455-4B08-B3EB-C085A0D54AD3}" dt="2020-02-19T00:14:43.378" v="437" actId="20577"/>
        <pc:sldMkLst>
          <pc:docMk/>
          <pc:sldMk cId="2334505869" sldId="260"/>
        </pc:sldMkLst>
        <pc:spChg chg="mod">
          <ac:chgData name="Daniel Beus" userId="25764f9dca0923f9" providerId="LiveId" clId="{677743A5-0455-4B08-B3EB-C085A0D54AD3}" dt="2020-02-19T00:14:43.378" v="437" actId="20577"/>
          <ac:spMkLst>
            <pc:docMk/>
            <pc:sldMk cId="2334505869" sldId="260"/>
            <ac:spMk id="3" creationId="{DD626C04-7CB5-46EE-94C6-C8A7574762FC}"/>
          </ac:spMkLst>
        </pc:spChg>
      </pc:sldChg>
      <pc:sldChg chg="modSp add">
        <pc:chgData name="Daniel Beus" userId="25764f9dca0923f9" providerId="LiveId" clId="{677743A5-0455-4B08-B3EB-C085A0D54AD3}" dt="2020-02-19T00:17:38.473" v="477" actId="20577"/>
        <pc:sldMkLst>
          <pc:docMk/>
          <pc:sldMk cId="4100020798" sldId="261"/>
        </pc:sldMkLst>
        <pc:spChg chg="mod">
          <ac:chgData name="Daniel Beus" userId="25764f9dca0923f9" providerId="LiveId" clId="{677743A5-0455-4B08-B3EB-C085A0D54AD3}" dt="2020-02-19T00:14:54.801" v="459" actId="20577"/>
          <ac:spMkLst>
            <pc:docMk/>
            <pc:sldMk cId="4100020798" sldId="261"/>
            <ac:spMk id="2" creationId="{16BD5E5A-7A1D-4A93-A75B-931F82A0BF58}"/>
          </ac:spMkLst>
        </pc:spChg>
        <pc:spChg chg="mod">
          <ac:chgData name="Daniel Beus" userId="25764f9dca0923f9" providerId="LiveId" clId="{677743A5-0455-4B08-B3EB-C085A0D54AD3}" dt="2020-02-19T00:17:38.473" v="477" actId="20577"/>
          <ac:spMkLst>
            <pc:docMk/>
            <pc:sldMk cId="4100020798" sldId="261"/>
            <ac:spMk id="3" creationId="{24A96288-0DE7-4BED-828C-AFCD8304FD83}"/>
          </ac:spMkLst>
        </pc:spChg>
      </pc:sldChg>
      <pc:sldChg chg="modSp add">
        <pc:chgData name="Daniel Beus" userId="25764f9dca0923f9" providerId="LiveId" clId="{677743A5-0455-4B08-B3EB-C085A0D54AD3}" dt="2020-02-19T00:19:24.386" v="728" actId="5793"/>
        <pc:sldMkLst>
          <pc:docMk/>
          <pc:sldMk cId="3254237225" sldId="262"/>
        </pc:sldMkLst>
        <pc:spChg chg="mod">
          <ac:chgData name="Daniel Beus" userId="25764f9dca0923f9" providerId="LiveId" clId="{677743A5-0455-4B08-B3EB-C085A0D54AD3}" dt="2020-02-19T00:18:08.009" v="499" actId="20577"/>
          <ac:spMkLst>
            <pc:docMk/>
            <pc:sldMk cId="3254237225" sldId="262"/>
            <ac:spMk id="2" creationId="{AE9017F6-9CFE-481D-A8FF-E19820405F17}"/>
          </ac:spMkLst>
        </pc:spChg>
        <pc:spChg chg="mod">
          <ac:chgData name="Daniel Beus" userId="25764f9dca0923f9" providerId="LiveId" clId="{677743A5-0455-4B08-B3EB-C085A0D54AD3}" dt="2020-02-19T00:19:24.386" v="728" actId="5793"/>
          <ac:spMkLst>
            <pc:docMk/>
            <pc:sldMk cId="3254237225" sldId="262"/>
            <ac:spMk id="3" creationId="{595C0F2B-C758-42DE-833A-54534BE8E493}"/>
          </ac:spMkLst>
        </pc:spChg>
      </pc:sldChg>
      <pc:sldChg chg="modSp add">
        <pc:chgData name="Daniel Beus" userId="25764f9dca0923f9" providerId="LiveId" clId="{677743A5-0455-4B08-B3EB-C085A0D54AD3}" dt="2020-02-19T00:31:36.095" v="791" actId="20577"/>
        <pc:sldMkLst>
          <pc:docMk/>
          <pc:sldMk cId="929559722" sldId="263"/>
        </pc:sldMkLst>
        <pc:spChg chg="mod">
          <ac:chgData name="Daniel Beus" userId="25764f9dca0923f9" providerId="LiveId" clId="{677743A5-0455-4B08-B3EB-C085A0D54AD3}" dt="2020-02-19T00:31:36.095" v="791" actId="20577"/>
          <ac:spMkLst>
            <pc:docMk/>
            <pc:sldMk cId="929559722" sldId="263"/>
            <ac:spMk id="2" creationId="{0124B9F1-D4AB-4CE4-87EE-B793B81A826C}"/>
          </ac:spMkLst>
        </pc:spChg>
        <pc:spChg chg="mod">
          <ac:chgData name="Daniel Beus" userId="25764f9dca0923f9" providerId="LiveId" clId="{677743A5-0455-4B08-B3EB-C085A0D54AD3}" dt="2020-02-19T00:19:44.146" v="772" actId="20577"/>
          <ac:spMkLst>
            <pc:docMk/>
            <pc:sldMk cId="929559722" sldId="263"/>
            <ac:spMk id="3" creationId="{308BF230-168A-4607-B949-955D4FE6DF76}"/>
          </ac:spMkLst>
        </pc:spChg>
      </pc:sldChg>
      <pc:sldChg chg="modSp add">
        <pc:chgData name="Daniel Beus" userId="25764f9dca0923f9" providerId="LiveId" clId="{677743A5-0455-4B08-B3EB-C085A0D54AD3}" dt="2020-02-19T00:32:07.263" v="892" actId="20577"/>
        <pc:sldMkLst>
          <pc:docMk/>
          <pc:sldMk cId="2061548912" sldId="264"/>
        </pc:sldMkLst>
        <pc:spChg chg="mod">
          <ac:chgData name="Daniel Beus" userId="25764f9dca0923f9" providerId="LiveId" clId="{677743A5-0455-4B08-B3EB-C085A0D54AD3}" dt="2020-02-19T00:31:51.638" v="815" actId="20577"/>
          <ac:spMkLst>
            <pc:docMk/>
            <pc:sldMk cId="2061548912" sldId="264"/>
            <ac:spMk id="2" creationId="{571553F2-FE7A-4F05-9069-CCC77BF24F44}"/>
          </ac:spMkLst>
        </pc:spChg>
        <pc:spChg chg="mod">
          <ac:chgData name="Daniel Beus" userId="25764f9dca0923f9" providerId="LiveId" clId="{677743A5-0455-4B08-B3EB-C085A0D54AD3}" dt="2020-02-19T00:32:07.263" v="892" actId="20577"/>
          <ac:spMkLst>
            <pc:docMk/>
            <pc:sldMk cId="2061548912" sldId="264"/>
            <ac:spMk id="3" creationId="{4D1F33D1-05DD-4E6C-9D43-8754527CFDA5}"/>
          </ac:spMkLst>
        </pc:spChg>
      </pc:sldChg>
      <pc:sldChg chg="modSp add">
        <pc:chgData name="Daniel Beus" userId="25764f9dca0923f9" providerId="LiveId" clId="{677743A5-0455-4B08-B3EB-C085A0D54AD3}" dt="2020-02-19T00:36:26.542" v="1126" actId="20577"/>
        <pc:sldMkLst>
          <pc:docMk/>
          <pc:sldMk cId="2678313474" sldId="265"/>
        </pc:sldMkLst>
        <pc:spChg chg="mod">
          <ac:chgData name="Daniel Beus" userId="25764f9dca0923f9" providerId="LiveId" clId="{677743A5-0455-4B08-B3EB-C085A0D54AD3}" dt="2020-02-19T00:35:44.885" v="915" actId="20577"/>
          <ac:spMkLst>
            <pc:docMk/>
            <pc:sldMk cId="2678313474" sldId="265"/>
            <ac:spMk id="2" creationId="{C12578BC-C074-4D45-945F-8F1C2A9C5C03}"/>
          </ac:spMkLst>
        </pc:spChg>
        <pc:spChg chg="mod">
          <ac:chgData name="Daniel Beus" userId="25764f9dca0923f9" providerId="LiveId" clId="{677743A5-0455-4B08-B3EB-C085A0D54AD3}" dt="2020-02-19T00:36:26.542" v="1126" actId="20577"/>
          <ac:spMkLst>
            <pc:docMk/>
            <pc:sldMk cId="2678313474" sldId="265"/>
            <ac:spMk id="3" creationId="{1FA622F7-E600-465F-834B-036B4EA6CDA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91111-2E61-4DB2-826B-704E3E7C0C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F67498-FF76-477B-B577-B640177D326F}">
      <dgm:prSet/>
      <dgm:spPr/>
      <dgm:t>
        <a:bodyPr/>
        <a:lstStyle/>
        <a:p>
          <a:r>
            <a:rPr lang="en-US"/>
            <a:t>Single Responsibility Principle</a:t>
          </a:r>
        </a:p>
      </dgm:t>
    </dgm:pt>
    <dgm:pt modelId="{28C8CEAA-BDBC-476F-941C-C3EADDD0E977}" type="parTrans" cxnId="{2B1BB5EF-4395-4106-A969-9FA6E8A6A3CF}">
      <dgm:prSet/>
      <dgm:spPr/>
      <dgm:t>
        <a:bodyPr/>
        <a:lstStyle/>
        <a:p>
          <a:endParaRPr lang="en-US"/>
        </a:p>
      </dgm:t>
    </dgm:pt>
    <dgm:pt modelId="{5F798098-D1A7-428F-9425-14F463C7BFA3}" type="sibTrans" cxnId="{2B1BB5EF-4395-4106-A969-9FA6E8A6A3CF}">
      <dgm:prSet/>
      <dgm:spPr/>
      <dgm:t>
        <a:bodyPr/>
        <a:lstStyle/>
        <a:p>
          <a:endParaRPr lang="en-US"/>
        </a:p>
      </dgm:t>
    </dgm:pt>
    <dgm:pt modelId="{C095E243-FB84-4E71-9478-3FB8D07C44AB}">
      <dgm:prSet/>
      <dgm:spPr/>
      <dgm:t>
        <a:bodyPr/>
        <a:lstStyle/>
        <a:p>
          <a:r>
            <a:rPr lang="en-US"/>
            <a:t>Open/Close Principle</a:t>
          </a:r>
        </a:p>
      </dgm:t>
    </dgm:pt>
    <dgm:pt modelId="{79344759-80E0-44EE-AF04-86C913DDACAA}" type="parTrans" cxnId="{63DD6584-7DCA-47F4-A508-B339FA559F4B}">
      <dgm:prSet/>
      <dgm:spPr/>
      <dgm:t>
        <a:bodyPr/>
        <a:lstStyle/>
        <a:p>
          <a:endParaRPr lang="en-US"/>
        </a:p>
      </dgm:t>
    </dgm:pt>
    <dgm:pt modelId="{6DF13562-A90E-4D45-A422-94E1AC77C3D4}" type="sibTrans" cxnId="{63DD6584-7DCA-47F4-A508-B339FA559F4B}">
      <dgm:prSet/>
      <dgm:spPr/>
      <dgm:t>
        <a:bodyPr/>
        <a:lstStyle/>
        <a:p>
          <a:endParaRPr lang="en-US"/>
        </a:p>
      </dgm:t>
    </dgm:pt>
    <dgm:pt modelId="{959652DA-1F7C-4175-BA50-34F8B11B7CC0}">
      <dgm:prSet/>
      <dgm:spPr/>
      <dgm:t>
        <a:bodyPr/>
        <a:lstStyle/>
        <a:p>
          <a:r>
            <a:rPr lang="en-US"/>
            <a:t>Liskov Substition Principle</a:t>
          </a:r>
        </a:p>
      </dgm:t>
    </dgm:pt>
    <dgm:pt modelId="{88039391-FF12-4256-8AEB-A708DE0072F9}" type="parTrans" cxnId="{68599225-8920-4A6A-A77B-90B3F0E1156D}">
      <dgm:prSet/>
      <dgm:spPr/>
      <dgm:t>
        <a:bodyPr/>
        <a:lstStyle/>
        <a:p>
          <a:endParaRPr lang="en-US"/>
        </a:p>
      </dgm:t>
    </dgm:pt>
    <dgm:pt modelId="{7BE3C940-2CA2-44D7-904E-6F8FE6A029A7}" type="sibTrans" cxnId="{68599225-8920-4A6A-A77B-90B3F0E1156D}">
      <dgm:prSet/>
      <dgm:spPr/>
      <dgm:t>
        <a:bodyPr/>
        <a:lstStyle/>
        <a:p>
          <a:endParaRPr lang="en-US"/>
        </a:p>
      </dgm:t>
    </dgm:pt>
    <dgm:pt modelId="{19CC9E7E-690D-42A5-B9BA-099654F590A4}">
      <dgm:prSet/>
      <dgm:spPr/>
      <dgm:t>
        <a:bodyPr/>
        <a:lstStyle/>
        <a:p>
          <a:r>
            <a:rPr lang="en-US"/>
            <a:t>Interface Segregation Principle</a:t>
          </a:r>
        </a:p>
      </dgm:t>
    </dgm:pt>
    <dgm:pt modelId="{25F363C6-6A86-4179-B3B7-4AB4E07135EE}" type="parTrans" cxnId="{AE9DFAEE-9FFE-496B-AA22-EC44BC2C91D5}">
      <dgm:prSet/>
      <dgm:spPr/>
      <dgm:t>
        <a:bodyPr/>
        <a:lstStyle/>
        <a:p>
          <a:endParaRPr lang="en-US"/>
        </a:p>
      </dgm:t>
    </dgm:pt>
    <dgm:pt modelId="{2C254654-A88A-4304-A000-DD58D7B84B55}" type="sibTrans" cxnId="{AE9DFAEE-9FFE-496B-AA22-EC44BC2C91D5}">
      <dgm:prSet/>
      <dgm:spPr/>
      <dgm:t>
        <a:bodyPr/>
        <a:lstStyle/>
        <a:p>
          <a:endParaRPr lang="en-US"/>
        </a:p>
      </dgm:t>
    </dgm:pt>
    <dgm:pt modelId="{C8ABE99F-2842-47F8-BEB3-328FEF81F0CD}">
      <dgm:prSet/>
      <dgm:spPr/>
      <dgm:t>
        <a:bodyPr/>
        <a:lstStyle/>
        <a:p>
          <a:r>
            <a:rPr lang="en-US"/>
            <a:t>Dependency Inversion Principle</a:t>
          </a:r>
        </a:p>
      </dgm:t>
    </dgm:pt>
    <dgm:pt modelId="{FC18B834-CDCE-4241-8067-8C5F28DD9E8A}" type="parTrans" cxnId="{CED558B4-4E51-4B39-9A9F-F35E74ADBD08}">
      <dgm:prSet/>
      <dgm:spPr/>
      <dgm:t>
        <a:bodyPr/>
        <a:lstStyle/>
        <a:p>
          <a:endParaRPr lang="en-US"/>
        </a:p>
      </dgm:t>
    </dgm:pt>
    <dgm:pt modelId="{04D9CC12-AFF4-40C4-9EE5-02C57FDF7ACE}" type="sibTrans" cxnId="{CED558B4-4E51-4B39-9A9F-F35E74ADBD08}">
      <dgm:prSet/>
      <dgm:spPr/>
      <dgm:t>
        <a:bodyPr/>
        <a:lstStyle/>
        <a:p>
          <a:endParaRPr lang="en-US"/>
        </a:p>
      </dgm:t>
    </dgm:pt>
    <dgm:pt modelId="{2C4A4858-0622-4FF7-BBCE-5C6515649D80}" type="pres">
      <dgm:prSet presAssocID="{31B91111-2E61-4DB2-826B-704E3E7C0C30}" presName="root" presStyleCnt="0">
        <dgm:presLayoutVars>
          <dgm:dir/>
          <dgm:resizeHandles val="exact"/>
        </dgm:presLayoutVars>
      </dgm:prSet>
      <dgm:spPr/>
    </dgm:pt>
    <dgm:pt modelId="{8C156D78-5CBB-4436-9342-8B0C9183CCAC}" type="pres">
      <dgm:prSet presAssocID="{72F67498-FF76-477B-B577-B640177D326F}" presName="compNode" presStyleCnt="0"/>
      <dgm:spPr/>
    </dgm:pt>
    <dgm:pt modelId="{7CE3CA0D-86AA-4CEE-A1F1-4FAE4417A8D5}" type="pres">
      <dgm:prSet presAssocID="{72F67498-FF76-477B-B577-B640177D326F}" presName="bgRect" presStyleLbl="bgShp" presStyleIdx="0" presStyleCnt="5"/>
      <dgm:spPr/>
    </dgm:pt>
    <dgm:pt modelId="{A2EA46BF-5A6A-4C37-A14D-D8CCBFE21847}" type="pres">
      <dgm:prSet presAssocID="{72F67498-FF76-477B-B577-B640177D32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C2DF13-C128-43C2-9D37-7B2443F43D55}" type="pres">
      <dgm:prSet presAssocID="{72F67498-FF76-477B-B577-B640177D326F}" presName="spaceRect" presStyleCnt="0"/>
      <dgm:spPr/>
    </dgm:pt>
    <dgm:pt modelId="{E6391D50-A6FB-4DAB-96FB-BA423FA80B28}" type="pres">
      <dgm:prSet presAssocID="{72F67498-FF76-477B-B577-B640177D326F}" presName="parTx" presStyleLbl="revTx" presStyleIdx="0" presStyleCnt="5">
        <dgm:presLayoutVars>
          <dgm:chMax val="0"/>
          <dgm:chPref val="0"/>
        </dgm:presLayoutVars>
      </dgm:prSet>
      <dgm:spPr/>
    </dgm:pt>
    <dgm:pt modelId="{2DE1F93B-0408-404F-81B0-587B22088493}" type="pres">
      <dgm:prSet presAssocID="{5F798098-D1A7-428F-9425-14F463C7BFA3}" presName="sibTrans" presStyleCnt="0"/>
      <dgm:spPr/>
    </dgm:pt>
    <dgm:pt modelId="{3872B8FA-82BA-47D0-A423-768633F691FE}" type="pres">
      <dgm:prSet presAssocID="{C095E243-FB84-4E71-9478-3FB8D07C44AB}" presName="compNode" presStyleCnt="0"/>
      <dgm:spPr/>
    </dgm:pt>
    <dgm:pt modelId="{2DACE3FA-66A1-421C-A3B6-7898B06C31F9}" type="pres">
      <dgm:prSet presAssocID="{C095E243-FB84-4E71-9478-3FB8D07C44AB}" presName="bgRect" presStyleLbl="bgShp" presStyleIdx="1" presStyleCnt="5"/>
      <dgm:spPr/>
    </dgm:pt>
    <dgm:pt modelId="{0D51B440-2206-4ACF-8F39-7C9BF599482C}" type="pres">
      <dgm:prSet presAssocID="{C095E243-FB84-4E71-9478-3FB8D07C44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4B9EAAB-A36A-41D8-8834-FA1F541030EE}" type="pres">
      <dgm:prSet presAssocID="{C095E243-FB84-4E71-9478-3FB8D07C44AB}" presName="spaceRect" presStyleCnt="0"/>
      <dgm:spPr/>
    </dgm:pt>
    <dgm:pt modelId="{70E03101-5443-40FD-96EE-61B8C23CE5D1}" type="pres">
      <dgm:prSet presAssocID="{C095E243-FB84-4E71-9478-3FB8D07C44AB}" presName="parTx" presStyleLbl="revTx" presStyleIdx="1" presStyleCnt="5">
        <dgm:presLayoutVars>
          <dgm:chMax val="0"/>
          <dgm:chPref val="0"/>
        </dgm:presLayoutVars>
      </dgm:prSet>
      <dgm:spPr/>
    </dgm:pt>
    <dgm:pt modelId="{25E378C5-E745-4F65-891D-33A34D9AF3B2}" type="pres">
      <dgm:prSet presAssocID="{6DF13562-A90E-4D45-A422-94E1AC77C3D4}" presName="sibTrans" presStyleCnt="0"/>
      <dgm:spPr/>
    </dgm:pt>
    <dgm:pt modelId="{2C921AA7-739F-416D-B200-6F48B4C46F06}" type="pres">
      <dgm:prSet presAssocID="{959652DA-1F7C-4175-BA50-34F8B11B7CC0}" presName="compNode" presStyleCnt="0"/>
      <dgm:spPr/>
    </dgm:pt>
    <dgm:pt modelId="{91B233CD-70EA-45EA-95BA-239D5AAC8119}" type="pres">
      <dgm:prSet presAssocID="{959652DA-1F7C-4175-BA50-34F8B11B7CC0}" presName="bgRect" presStyleLbl="bgShp" presStyleIdx="2" presStyleCnt="5"/>
      <dgm:spPr/>
    </dgm:pt>
    <dgm:pt modelId="{EAF1BD82-AA91-42F7-A820-5839837275E6}" type="pres">
      <dgm:prSet presAssocID="{959652DA-1F7C-4175-BA50-34F8B11B7C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95CD1A9-A10D-4D51-BD4D-C35E4F157D72}" type="pres">
      <dgm:prSet presAssocID="{959652DA-1F7C-4175-BA50-34F8B11B7CC0}" presName="spaceRect" presStyleCnt="0"/>
      <dgm:spPr/>
    </dgm:pt>
    <dgm:pt modelId="{011F6773-251A-4E47-BB88-AA7D78BD82A9}" type="pres">
      <dgm:prSet presAssocID="{959652DA-1F7C-4175-BA50-34F8B11B7CC0}" presName="parTx" presStyleLbl="revTx" presStyleIdx="2" presStyleCnt="5">
        <dgm:presLayoutVars>
          <dgm:chMax val="0"/>
          <dgm:chPref val="0"/>
        </dgm:presLayoutVars>
      </dgm:prSet>
      <dgm:spPr/>
    </dgm:pt>
    <dgm:pt modelId="{2C32DE7F-AB02-4573-B190-B773DA9BD41D}" type="pres">
      <dgm:prSet presAssocID="{7BE3C940-2CA2-44D7-904E-6F8FE6A029A7}" presName="sibTrans" presStyleCnt="0"/>
      <dgm:spPr/>
    </dgm:pt>
    <dgm:pt modelId="{B180AB46-56BE-483D-AB5F-71E22E004692}" type="pres">
      <dgm:prSet presAssocID="{19CC9E7E-690D-42A5-B9BA-099654F590A4}" presName="compNode" presStyleCnt="0"/>
      <dgm:spPr/>
    </dgm:pt>
    <dgm:pt modelId="{7FD29C5C-214E-400B-A673-102C3558EFAA}" type="pres">
      <dgm:prSet presAssocID="{19CC9E7E-690D-42A5-B9BA-099654F590A4}" presName="bgRect" presStyleLbl="bgShp" presStyleIdx="3" presStyleCnt="5"/>
      <dgm:spPr/>
    </dgm:pt>
    <dgm:pt modelId="{06E25188-B9BB-4593-83D9-1D62C973461B}" type="pres">
      <dgm:prSet presAssocID="{19CC9E7E-690D-42A5-B9BA-099654F590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B21B6F2-307E-4C53-A7D3-417E7AA8DAE2}" type="pres">
      <dgm:prSet presAssocID="{19CC9E7E-690D-42A5-B9BA-099654F590A4}" presName="spaceRect" presStyleCnt="0"/>
      <dgm:spPr/>
    </dgm:pt>
    <dgm:pt modelId="{FE1CDAEA-006A-41F5-823A-91288F0330F3}" type="pres">
      <dgm:prSet presAssocID="{19CC9E7E-690D-42A5-B9BA-099654F590A4}" presName="parTx" presStyleLbl="revTx" presStyleIdx="3" presStyleCnt="5">
        <dgm:presLayoutVars>
          <dgm:chMax val="0"/>
          <dgm:chPref val="0"/>
        </dgm:presLayoutVars>
      </dgm:prSet>
      <dgm:spPr/>
    </dgm:pt>
    <dgm:pt modelId="{3E2CB405-D2E1-406E-9045-3A29A6BA145E}" type="pres">
      <dgm:prSet presAssocID="{2C254654-A88A-4304-A000-DD58D7B84B55}" presName="sibTrans" presStyleCnt="0"/>
      <dgm:spPr/>
    </dgm:pt>
    <dgm:pt modelId="{EC0469B7-B62A-4F88-BEF7-F7435B1D706E}" type="pres">
      <dgm:prSet presAssocID="{C8ABE99F-2842-47F8-BEB3-328FEF81F0CD}" presName="compNode" presStyleCnt="0"/>
      <dgm:spPr/>
    </dgm:pt>
    <dgm:pt modelId="{B82F5776-68D1-4CFB-BC60-CC3593EADDDC}" type="pres">
      <dgm:prSet presAssocID="{C8ABE99F-2842-47F8-BEB3-328FEF81F0CD}" presName="bgRect" presStyleLbl="bgShp" presStyleIdx="4" presStyleCnt="5"/>
      <dgm:spPr/>
    </dgm:pt>
    <dgm:pt modelId="{C3D48817-2A24-496C-B5FB-B55F8643E41F}" type="pres">
      <dgm:prSet presAssocID="{C8ABE99F-2842-47F8-BEB3-328FEF81F0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C354E9-72E2-4732-AF56-3A355322D8BA}" type="pres">
      <dgm:prSet presAssocID="{C8ABE99F-2842-47F8-BEB3-328FEF81F0CD}" presName="spaceRect" presStyleCnt="0"/>
      <dgm:spPr/>
    </dgm:pt>
    <dgm:pt modelId="{3B9041A5-E27B-4A1E-9BDA-947BE379CBCF}" type="pres">
      <dgm:prSet presAssocID="{C8ABE99F-2842-47F8-BEB3-328FEF81F0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8599225-8920-4A6A-A77B-90B3F0E1156D}" srcId="{31B91111-2E61-4DB2-826B-704E3E7C0C30}" destId="{959652DA-1F7C-4175-BA50-34F8B11B7CC0}" srcOrd="2" destOrd="0" parTransId="{88039391-FF12-4256-8AEB-A708DE0072F9}" sibTransId="{7BE3C940-2CA2-44D7-904E-6F8FE6A029A7}"/>
    <dgm:cxn modelId="{0C798F69-2196-4DED-BA8F-9A30D002E358}" type="presOf" srcId="{C095E243-FB84-4E71-9478-3FB8D07C44AB}" destId="{70E03101-5443-40FD-96EE-61B8C23CE5D1}" srcOrd="0" destOrd="0" presId="urn:microsoft.com/office/officeart/2018/2/layout/IconVerticalSolidList"/>
    <dgm:cxn modelId="{A950415A-B7C9-4A31-A1C4-B2B6136AF564}" type="presOf" srcId="{959652DA-1F7C-4175-BA50-34F8B11B7CC0}" destId="{011F6773-251A-4E47-BB88-AA7D78BD82A9}" srcOrd="0" destOrd="0" presId="urn:microsoft.com/office/officeart/2018/2/layout/IconVerticalSolidList"/>
    <dgm:cxn modelId="{63DD6584-7DCA-47F4-A508-B339FA559F4B}" srcId="{31B91111-2E61-4DB2-826B-704E3E7C0C30}" destId="{C095E243-FB84-4E71-9478-3FB8D07C44AB}" srcOrd="1" destOrd="0" parTransId="{79344759-80E0-44EE-AF04-86C913DDACAA}" sibTransId="{6DF13562-A90E-4D45-A422-94E1AC77C3D4}"/>
    <dgm:cxn modelId="{3C42CF86-8F97-4F34-9425-714FE7A23EF8}" type="presOf" srcId="{72F67498-FF76-477B-B577-B640177D326F}" destId="{E6391D50-A6FB-4DAB-96FB-BA423FA80B28}" srcOrd="0" destOrd="0" presId="urn:microsoft.com/office/officeart/2018/2/layout/IconVerticalSolidList"/>
    <dgm:cxn modelId="{CC0659AB-C049-40C4-A557-CE3032309CAA}" type="presOf" srcId="{19CC9E7E-690D-42A5-B9BA-099654F590A4}" destId="{FE1CDAEA-006A-41F5-823A-91288F0330F3}" srcOrd="0" destOrd="0" presId="urn:microsoft.com/office/officeart/2018/2/layout/IconVerticalSolidList"/>
    <dgm:cxn modelId="{CED558B4-4E51-4B39-9A9F-F35E74ADBD08}" srcId="{31B91111-2E61-4DB2-826B-704E3E7C0C30}" destId="{C8ABE99F-2842-47F8-BEB3-328FEF81F0CD}" srcOrd="4" destOrd="0" parTransId="{FC18B834-CDCE-4241-8067-8C5F28DD9E8A}" sibTransId="{04D9CC12-AFF4-40C4-9EE5-02C57FDF7ACE}"/>
    <dgm:cxn modelId="{D97ACCD6-7357-4CAB-87D3-9F8C26E58EFC}" type="presOf" srcId="{31B91111-2E61-4DB2-826B-704E3E7C0C30}" destId="{2C4A4858-0622-4FF7-BBCE-5C6515649D80}" srcOrd="0" destOrd="0" presId="urn:microsoft.com/office/officeart/2018/2/layout/IconVerticalSolidList"/>
    <dgm:cxn modelId="{273ABBDB-B169-4C96-9D42-A0DAE668A328}" type="presOf" srcId="{C8ABE99F-2842-47F8-BEB3-328FEF81F0CD}" destId="{3B9041A5-E27B-4A1E-9BDA-947BE379CBCF}" srcOrd="0" destOrd="0" presId="urn:microsoft.com/office/officeart/2018/2/layout/IconVerticalSolidList"/>
    <dgm:cxn modelId="{AE9DFAEE-9FFE-496B-AA22-EC44BC2C91D5}" srcId="{31B91111-2E61-4DB2-826B-704E3E7C0C30}" destId="{19CC9E7E-690D-42A5-B9BA-099654F590A4}" srcOrd="3" destOrd="0" parTransId="{25F363C6-6A86-4179-B3B7-4AB4E07135EE}" sibTransId="{2C254654-A88A-4304-A000-DD58D7B84B55}"/>
    <dgm:cxn modelId="{2B1BB5EF-4395-4106-A969-9FA6E8A6A3CF}" srcId="{31B91111-2E61-4DB2-826B-704E3E7C0C30}" destId="{72F67498-FF76-477B-B577-B640177D326F}" srcOrd="0" destOrd="0" parTransId="{28C8CEAA-BDBC-476F-941C-C3EADDD0E977}" sibTransId="{5F798098-D1A7-428F-9425-14F463C7BFA3}"/>
    <dgm:cxn modelId="{9998B71B-E92C-450D-98EE-AD15A212E32C}" type="presParOf" srcId="{2C4A4858-0622-4FF7-BBCE-5C6515649D80}" destId="{8C156D78-5CBB-4436-9342-8B0C9183CCAC}" srcOrd="0" destOrd="0" presId="urn:microsoft.com/office/officeart/2018/2/layout/IconVerticalSolidList"/>
    <dgm:cxn modelId="{8D633533-71B8-4619-84A7-5A145AB9685F}" type="presParOf" srcId="{8C156D78-5CBB-4436-9342-8B0C9183CCAC}" destId="{7CE3CA0D-86AA-4CEE-A1F1-4FAE4417A8D5}" srcOrd="0" destOrd="0" presId="urn:microsoft.com/office/officeart/2018/2/layout/IconVerticalSolidList"/>
    <dgm:cxn modelId="{A46B461E-D1CB-4CB3-99D8-3B5C6D999C4F}" type="presParOf" srcId="{8C156D78-5CBB-4436-9342-8B0C9183CCAC}" destId="{A2EA46BF-5A6A-4C37-A14D-D8CCBFE21847}" srcOrd="1" destOrd="0" presId="urn:microsoft.com/office/officeart/2018/2/layout/IconVerticalSolidList"/>
    <dgm:cxn modelId="{117C360D-8E81-4C7C-9C64-C0D1790392B1}" type="presParOf" srcId="{8C156D78-5CBB-4436-9342-8B0C9183CCAC}" destId="{6BC2DF13-C128-43C2-9D37-7B2443F43D55}" srcOrd="2" destOrd="0" presId="urn:microsoft.com/office/officeart/2018/2/layout/IconVerticalSolidList"/>
    <dgm:cxn modelId="{94DFF990-EBAC-43E7-9B8D-291B538EC28A}" type="presParOf" srcId="{8C156D78-5CBB-4436-9342-8B0C9183CCAC}" destId="{E6391D50-A6FB-4DAB-96FB-BA423FA80B28}" srcOrd="3" destOrd="0" presId="urn:microsoft.com/office/officeart/2018/2/layout/IconVerticalSolidList"/>
    <dgm:cxn modelId="{1144CFCA-4F0A-4E1E-A1BE-2987F9DB2012}" type="presParOf" srcId="{2C4A4858-0622-4FF7-BBCE-5C6515649D80}" destId="{2DE1F93B-0408-404F-81B0-587B22088493}" srcOrd="1" destOrd="0" presId="urn:microsoft.com/office/officeart/2018/2/layout/IconVerticalSolidList"/>
    <dgm:cxn modelId="{01342958-3506-48FD-AB68-E7FEBFC72DE7}" type="presParOf" srcId="{2C4A4858-0622-4FF7-BBCE-5C6515649D80}" destId="{3872B8FA-82BA-47D0-A423-768633F691FE}" srcOrd="2" destOrd="0" presId="urn:microsoft.com/office/officeart/2018/2/layout/IconVerticalSolidList"/>
    <dgm:cxn modelId="{0F0F0D43-1F04-4500-B898-1B1DD6B37377}" type="presParOf" srcId="{3872B8FA-82BA-47D0-A423-768633F691FE}" destId="{2DACE3FA-66A1-421C-A3B6-7898B06C31F9}" srcOrd="0" destOrd="0" presId="urn:microsoft.com/office/officeart/2018/2/layout/IconVerticalSolidList"/>
    <dgm:cxn modelId="{ECFDF682-8AEC-41D3-905C-103434D7C6E1}" type="presParOf" srcId="{3872B8FA-82BA-47D0-A423-768633F691FE}" destId="{0D51B440-2206-4ACF-8F39-7C9BF599482C}" srcOrd="1" destOrd="0" presId="urn:microsoft.com/office/officeart/2018/2/layout/IconVerticalSolidList"/>
    <dgm:cxn modelId="{E0D99C76-8C48-4D78-BE21-AF7E37A2D29B}" type="presParOf" srcId="{3872B8FA-82BA-47D0-A423-768633F691FE}" destId="{14B9EAAB-A36A-41D8-8834-FA1F541030EE}" srcOrd="2" destOrd="0" presId="urn:microsoft.com/office/officeart/2018/2/layout/IconVerticalSolidList"/>
    <dgm:cxn modelId="{81C3C7E5-9B65-4692-9486-5A8411A12779}" type="presParOf" srcId="{3872B8FA-82BA-47D0-A423-768633F691FE}" destId="{70E03101-5443-40FD-96EE-61B8C23CE5D1}" srcOrd="3" destOrd="0" presId="urn:microsoft.com/office/officeart/2018/2/layout/IconVerticalSolidList"/>
    <dgm:cxn modelId="{6B288C2E-10D1-4D63-BC0B-515BBC76CFB6}" type="presParOf" srcId="{2C4A4858-0622-4FF7-BBCE-5C6515649D80}" destId="{25E378C5-E745-4F65-891D-33A34D9AF3B2}" srcOrd="3" destOrd="0" presId="urn:microsoft.com/office/officeart/2018/2/layout/IconVerticalSolidList"/>
    <dgm:cxn modelId="{02D7B3E0-C2D8-4E3B-AA83-A06BE467A85F}" type="presParOf" srcId="{2C4A4858-0622-4FF7-BBCE-5C6515649D80}" destId="{2C921AA7-739F-416D-B200-6F48B4C46F06}" srcOrd="4" destOrd="0" presId="urn:microsoft.com/office/officeart/2018/2/layout/IconVerticalSolidList"/>
    <dgm:cxn modelId="{05744050-04CA-4380-A99D-7A098A5F0A8E}" type="presParOf" srcId="{2C921AA7-739F-416D-B200-6F48B4C46F06}" destId="{91B233CD-70EA-45EA-95BA-239D5AAC8119}" srcOrd="0" destOrd="0" presId="urn:microsoft.com/office/officeart/2018/2/layout/IconVerticalSolidList"/>
    <dgm:cxn modelId="{80EACC40-9101-4A45-96B5-CFA519A944E1}" type="presParOf" srcId="{2C921AA7-739F-416D-B200-6F48B4C46F06}" destId="{EAF1BD82-AA91-42F7-A820-5839837275E6}" srcOrd="1" destOrd="0" presId="urn:microsoft.com/office/officeart/2018/2/layout/IconVerticalSolidList"/>
    <dgm:cxn modelId="{FA7B6A5C-9EF5-4649-8342-CC438CEB84E6}" type="presParOf" srcId="{2C921AA7-739F-416D-B200-6F48B4C46F06}" destId="{795CD1A9-A10D-4D51-BD4D-C35E4F157D72}" srcOrd="2" destOrd="0" presId="urn:microsoft.com/office/officeart/2018/2/layout/IconVerticalSolidList"/>
    <dgm:cxn modelId="{F4E19D1A-1D46-4282-A04A-2CB4FE71E9E8}" type="presParOf" srcId="{2C921AA7-739F-416D-B200-6F48B4C46F06}" destId="{011F6773-251A-4E47-BB88-AA7D78BD82A9}" srcOrd="3" destOrd="0" presId="urn:microsoft.com/office/officeart/2018/2/layout/IconVerticalSolidList"/>
    <dgm:cxn modelId="{BE2BC782-2710-4364-BC01-E00A3C91581A}" type="presParOf" srcId="{2C4A4858-0622-4FF7-BBCE-5C6515649D80}" destId="{2C32DE7F-AB02-4573-B190-B773DA9BD41D}" srcOrd="5" destOrd="0" presId="urn:microsoft.com/office/officeart/2018/2/layout/IconVerticalSolidList"/>
    <dgm:cxn modelId="{2B7CCAAD-6626-40EA-91C4-AA87F2A30C5F}" type="presParOf" srcId="{2C4A4858-0622-4FF7-BBCE-5C6515649D80}" destId="{B180AB46-56BE-483D-AB5F-71E22E004692}" srcOrd="6" destOrd="0" presId="urn:microsoft.com/office/officeart/2018/2/layout/IconVerticalSolidList"/>
    <dgm:cxn modelId="{576AE0A0-3E4C-4BB3-BF3D-55A47A99AFBA}" type="presParOf" srcId="{B180AB46-56BE-483D-AB5F-71E22E004692}" destId="{7FD29C5C-214E-400B-A673-102C3558EFAA}" srcOrd="0" destOrd="0" presId="urn:microsoft.com/office/officeart/2018/2/layout/IconVerticalSolidList"/>
    <dgm:cxn modelId="{BB4C7F90-FDE1-4DBD-B025-101DF308D162}" type="presParOf" srcId="{B180AB46-56BE-483D-AB5F-71E22E004692}" destId="{06E25188-B9BB-4593-83D9-1D62C973461B}" srcOrd="1" destOrd="0" presId="urn:microsoft.com/office/officeart/2018/2/layout/IconVerticalSolidList"/>
    <dgm:cxn modelId="{E6566271-4803-491D-B0F2-075502C9F048}" type="presParOf" srcId="{B180AB46-56BE-483D-AB5F-71E22E004692}" destId="{EB21B6F2-307E-4C53-A7D3-417E7AA8DAE2}" srcOrd="2" destOrd="0" presId="urn:microsoft.com/office/officeart/2018/2/layout/IconVerticalSolidList"/>
    <dgm:cxn modelId="{0E1D3B19-A4F0-46AC-AB1A-F9E26B3BCA25}" type="presParOf" srcId="{B180AB46-56BE-483D-AB5F-71E22E004692}" destId="{FE1CDAEA-006A-41F5-823A-91288F0330F3}" srcOrd="3" destOrd="0" presId="urn:microsoft.com/office/officeart/2018/2/layout/IconVerticalSolidList"/>
    <dgm:cxn modelId="{2C2B8BDF-69BF-4C73-9F4C-D9954F0F1588}" type="presParOf" srcId="{2C4A4858-0622-4FF7-BBCE-5C6515649D80}" destId="{3E2CB405-D2E1-406E-9045-3A29A6BA145E}" srcOrd="7" destOrd="0" presId="urn:microsoft.com/office/officeart/2018/2/layout/IconVerticalSolidList"/>
    <dgm:cxn modelId="{2C37E749-0456-4B75-950C-1E0F95B91AFB}" type="presParOf" srcId="{2C4A4858-0622-4FF7-BBCE-5C6515649D80}" destId="{EC0469B7-B62A-4F88-BEF7-F7435B1D706E}" srcOrd="8" destOrd="0" presId="urn:microsoft.com/office/officeart/2018/2/layout/IconVerticalSolidList"/>
    <dgm:cxn modelId="{C055AABA-ED66-4E0E-8C78-41DC42D01BE6}" type="presParOf" srcId="{EC0469B7-B62A-4F88-BEF7-F7435B1D706E}" destId="{B82F5776-68D1-4CFB-BC60-CC3593EADDDC}" srcOrd="0" destOrd="0" presId="urn:microsoft.com/office/officeart/2018/2/layout/IconVerticalSolidList"/>
    <dgm:cxn modelId="{A5AF10CE-5F0D-499A-82FD-CAB866F13584}" type="presParOf" srcId="{EC0469B7-B62A-4F88-BEF7-F7435B1D706E}" destId="{C3D48817-2A24-496C-B5FB-B55F8643E41F}" srcOrd="1" destOrd="0" presId="urn:microsoft.com/office/officeart/2018/2/layout/IconVerticalSolidList"/>
    <dgm:cxn modelId="{6D1D875C-3FF9-4313-B675-BF7268E9BF28}" type="presParOf" srcId="{EC0469B7-B62A-4F88-BEF7-F7435B1D706E}" destId="{E5C354E9-72E2-4732-AF56-3A355322D8BA}" srcOrd="2" destOrd="0" presId="urn:microsoft.com/office/officeart/2018/2/layout/IconVerticalSolidList"/>
    <dgm:cxn modelId="{92BED85F-9289-40AB-AFD3-FF23F5D39EE7}" type="presParOf" srcId="{EC0469B7-B62A-4F88-BEF7-F7435B1D706E}" destId="{3B9041A5-E27B-4A1E-9BDA-947BE379CB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3CA0D-86AA-4CEE-A1F1-4FAE4417A8D5}">
      <dsp:nvSpPr>
        <dsp:cNvPr id="0" name=""/>
        <dsp:cNvSpPr/>
      </dsp:nvSpPr>
      <dsp:spPr>
        <a:xfrm>
          <a:off x="0" y="3725"/>
          <a:ext cx="6190459" cy="793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A46BF-5A6A-4C37-A14D-D8CCBFE21847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1D50-A6FB-4DAB-96FB-BA423FA80B28}">
      <dsp:nvSpPr>
        <dsp:cNvPr id="0" name=""/>
        <dsp:cNvSpPr/>
      </dsp:nvSpPr>
      <dsp:spPr>
        <a:xfrm>
          <a:off x="916542" y="372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Single Responsibility Principle</a:t>
          </a:r>
        </a:p>
      </dsp:txBody>
      <dsp:txXfrm>
        <a:off x="916542" y="3725"/>
        <a:ext cx="5273916" cy="793543"/>
      </dsp:txXfrm>
    </dsp:sp>
    <dsp:sp modelId="{2DACE3FA-66A1-421C-A3B6-7898B06C31F9}">
      <dsp:nvSpPr>
        <dsp:cNvPr id="0" name=""/>
        <dsp:cNvSpPr/>
      </dsp:nvSpPr>
      <dsp:spPr>
        <a:xfrm>
          <a:off x="0" y="995655"/>
          <a:ext cx="6190459" cy="7935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1B440-2206-4ACF-8F39-7C9BF599482C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03101-5443-40FD-96EE-61B8C23CE5D1}">
      <dsp:nvSpPr>
        <dsp:cNvPr id="0" name=""/>
        <dsp:cNvSpPr/>
      </dsp:nvSpPr>
      <dsp:spPr>
        <a:xfrm>
          <a:off x="916542" y="99565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Open/Close Principle</a:t>
          </a:r>
        </a:p>
      </dsp:txBody>
      <dsp:txXfrm>
        <a:off x="916542" y="995655"/>
        <a:ext cx="5273916" cy="793543"/>
      </dsp:txXfrm>
    </dsp:sp>
    <dsp:sp modelId="{91B233CD-70EA-45EA-95BA-239D5AAC8119}">
      <dsp:nvSpPr>
        <dsp:cNvPr id="0" name=""/>
        <dsp:cNvSpPr/>
      </dsp:nvSpPr>
      <dsp:spPr>
        <a:xfrm>
          <a:off x="0" y="1987584"/>
          <a:ext cx="6190459" cy="7935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1BD82-AA91-42F7-A820-5839837275E6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F6773-251A-4E47-BB88-AA7D78BD82A9}">
      <dsp:nvSpPr>
        <dsp:cNvPr id="0" name=""/>
        <dsp:cNvSpPr/>
      </dsp:nvSpPr>
      <dsp:spPr>
        <a:xfrm>
          <a:off x="916542" y="198758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Liskov Substition Principle</a:t>
          </a:r>
        </a:p>
      </dsp:txBody>
      <dsp:txXfrm>
        <a:off x="916542" y="1987584"/>
        <a:ext cx="5273916" cy="793543"/>
      </dsp:txXfrm>
    </dsp:sp>
    <dsp:sp modelId="{7FD29C5C-214E-400B-A673-102C3558EFAA}">
      <dsp:nvSpPr>
        <dsp:cNvPr id="0" name=""/>
        <dsp:cNvSpPr/>
      </dsp:nvSpPr>
      <dsp:spPr>
        <a:xfrm>
          <a:off x="0" y="2979514"/>
          <a:ext cx="6190459" cy="7935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25188-B9BB-4593-83D9-1D62C973461B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CDAEA-006A-41F5-823A-91288F0330F3}">
      <dsp:nvSpPr>
        <dsp:cNvPr id="0" name=""/>
        <dsp:cNvSpPr/>
      </dsp:nvSpPr>
      <dsp:spPr>
        <a:xfrm>
          <a:off x="916542" y="297951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 Segregation Principle</a:t>
          </a:r>
        </a:p>
      </dsp:txBody>
      <dsp:txXfrm>
        <a:off x="916542" y="2979514"/>
        <a:ext cx="5273916" cy="793543"/>
      </dsp:txXfrm>
    </dsp:sp>
    <dsp:sp modelId="{B82F5776-68D1-4CFB-BC60-CC3593EADDDC}">
      <dsp:nvSpPr>
        <dsp:cNvPr id="0" name=""/>
        <dsp:cNvSpPr/>
      </dsp:nvSpPr>
      <dsp:spPr>
        <a:xfrm>
          <a:off x="0" y="3971443"/>
          <a:ext cx="6190459" cy="7935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48817-2A24-496C-B5FB-B55F8643E41F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041A5-E27B-4A1E-9BDA-947BE379CBCF}">
      <dsp:nvSpPr>
        <dsp:cNvPr id="0" name=""/>
        <dsp:cNvSpPr/>
      </dsp:nvSpPr>
      <dsp:spPr>
        <a:xfrm>
          <a:off x="916542" y="3971443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Dependency Inversion Principle</a:t>
          </a:r>
        </a:p>
      </dsp:txBody>
      <dsp:txXfrm>
        <a:off x="916542" y="3971443"/>
        <a:ext cx="5273916" cy="793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C677-0645-4BDE-9549-D77057FB9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59E08-310F-4EA2-AB0E-E2CE8C736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Modern Development Principles</a:t>
            </a:r>
          </a:p>
        </p:txBody>
      </p:sp>
    </p:spTree>
    <p:extLst>
      <p:ext uri="{BB962C8B-B14F-4D97-AF65-F5344CB8AC3E}">
        <p14:creationId xmlns:p14="http://schemas.microsoft.com/office/powerpoint/2010/main" val="33813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78BC-C074-4D45-945F-8F1C2A9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22F7-E600-465F-834B-036B4EA6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should “depend on abstractions, not concretions”</a:t>
            </a:r>
          </a:p>
          <a:p>
            <a:r>
              <a:rPr lang="en-US" dirty="0"/>
              <a:t>Ask for interfaces that perform what you need, not the concrete type</a:t>
            </a:r>
          </a:p>
          <a:p>
            <a:r>
              <a:rPr lang="en-US" dirty="0"/>
              <a:t>This makes it easier to test, as well as substitute other types </a:t>
            </a:r>
            <a:r>
              <a:rPr lang="en-US"/>
              <a:t>later if we need to</a:t>
            </a:r>
          </a:p>
        </p:txBody>
      </p:sp>
    </p:spTree>
    <p:extLst>
      <p:ext uri="{BB962C8B-B14F-4D97-AF65-F5344CB8AC3E}">
        <p14:creationId xmlns:p14="http://schemas.microsoft.com/office/powerpoint/2010/main" val="267831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9449AF-6F41-47DA-9105-2DFEA87D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SOLID Acronym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2BC31A-52AB-4C16-A8E0-15930139F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60780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6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1F0-883C-4046-99F3-01CF8C71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78DF-2AED-4152-BA43-1A320238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of code should do one thing, and do it well</a:t>
            </a:r>
          </a:p>
          <a:p>
            <a:r>
              <a:rPr lang="en-US" dirty="0"/>
              <a:t>Too many concerns in a piece of code will cause it to be more brittle and harder to maintain</a:t>
            </a:r>
          </a:p>
          <a:p>
            <a:r>
              <a:rPr lang="en-US" dirty="0"/>
              <a:t>Keep your code down to only doing what you need it to be doing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C85-8140-4901-9989-E00EC76F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34EA-551C-449E-B00C-41EF6354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class that is responsible for calculating the next result in </a:t>
            </a:r>
            <a:r>
              <a:rPr lang="en-US" dirty="0" err="1"/>
              <a:t>FizzBuzz</a:t>
            </a:r>
            <a:endParaRPr lang="en-US" dirty="0"/>
          </a:p>
          <a:p>
            <a:pPr lvl="1"/>
            <a:r>
              <a:rPr lang="en-US" dirty="0"/>
              <a:t>This class has a single responsibility</a:t>
            </a:r>
          </a:p>
          <a:p>
            <a:pPr lvl="1"/>
            <a:r>
              <a:rPr lang="en-US" dirty="0"/>
              <a:t>Adding something like reading from a database, or publishing that value to a web API is outside the responsibility of this simple class</a:t>
            </a:r>
          </a:p>
          <a:p>
            <a:r>
              <a:rPr lang="en-US" dirty="0"/>
              <a:t>All code should follow this same principle. If the section of code (project, class, function) is starting to include things that are not a part of its core responsibility, it’s time for a refactor</a:t>
            </a:r>
          </a:p>
        </p:txBody>
      </p:sp>
    </p:spTree>
    <p:extLst>
      <p:ext uri="{BB962C8B-B14F-4D97-AF65-F5344CB8AC3E}">
        <p14:creationId xmlns:p14="http://schemas.microsoft.com/office/powerpoint/2010/main" val="15629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B682-6866-42B4-AEAD-DC2B645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6C04-7CB5-46EE-94C6-C8A75747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should be open for extension, but closed for modification</a:t>
            </a:r>
          </a:p>
          <a:p>
            <a:r>
              <a:rPr lang="en-US" dirty="0"/>
              <a:t>Class properties should be protected, not private</a:t>
            </a:r>
          </a:p>
          <a:p>
            <a:pPr lvl="1"/>
            <a:r>
              <a:rPr lang="en-US" dirty="0"/>
              <a:t>Properties that are private cannot be accessed in derived classes, which means your class is effectively sealed against extension</a:t>
            </a:r>
          </a:p>
          <a:p>
            <a:r>
              <a:rPr lang="en-US" dirty="0"/>
              <a:t>Class methods should be virtual</a:t>
            </a:r>
          </a:p>
          <a:p>
            <a:pPr lvl="1"/>
            <a:r>
              <a:rPr lang="en-US" dirty="0"/>
              <a:t>Allows derived classes to change behavior when needed</a:t>
            </a:r>
          </a:p>
          <a:p>
            <a:r>
              <a:rPr lang="en-US" dirty="0"/>
              <a:t>Not all methods need to be virtual, and not all properties need be protected; however make sure you’re providing enough surface area for extension</a:t>
            </a:r>
          </a:p>
        </p:txBody>
      </p:sp>
    </p:spTree>
    <p:extLst>
      <p:ext uri="{BB962C8B-B14F-4D97-AF65-F5344CB8AC3E}">
        <p14:creationId xmlns:p14="http://schemas.microsoft.com/office/powerpoint/2010/main" val="233450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5E5A-7A1D-4A93-A75B-931F82A0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6288-0DE7-4BED-828C-AFCD8304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FizzBuzz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17F6-9CFE-481D-A8FF-E1982040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0F2B-C758-42DE-833A-54534BE8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in a program should be replaceable with instances of their subtypes without altering the correctness of that program</a:t>
            </a:r>
          </a:p>
          <a:p>
            <a:r>
              <a:rPr lang="en-US" dirty="0"/>
              <a:t>i.e. I should be able to use a derived type when the system is asking for a more base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3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9F1-D4AB-4CE4-87EE-B793B81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F230-168A-4607-B949-955D4FE6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Animal &gt; Mammal &gt; Cat</a:t>
            </a:r>
          </a:p>
          <a:p>
            <a:pPr lvl="1"/>
            <a:r>
              <a:rPr lang="en-US" dirty="0" err="1"/>
              <a:t>IEnumerable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5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53F2-FE7A-4F05-9069-CCC77BF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33D1-05DD-4E6C-9D43-8754527C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client-specific interfaces are better than one general-purpose interface</a:t>
            </a:r>
          </a:p>
        </p:txBody>
      </p:sp>
    </p:spTree>
    <p:extLst>
      <p:ext uri="{BB962C8B-B14F-4D97-AF65-F5344CB8AC3E}">
        <p14:creationId xmlns:p14="http://schemas.microsoft.com/office/powerpoint/2010/main" val="20615489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SOLID</vt:lpstr>
      <vt:lpstr>SOLID Acronym</vt:lpstr>
      <vt:lpstr>Single Responsibility Principle</vt:lpstr>
      <vt:lpstr>Single Responsibility Principle</vt:lpstr>
      <vt:lpstr>Open/Closed Principle</vt:lpstr>
      <vt:lpstr>Open/Closed Principle</vt:lpstr>
      <vt:lpstr>Liskov Substitution</vt:lpstr>
      <vt:lpstr>Liskov Substitution</vt:lpstr>
      <vt:lpstr>Interface Segregation</vt:lpstr>
      <vt:lpstr>Dependency Inversion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Daniel Beus</dc:creator>
  <cp:lastModifiedBy>Daniel Beus</cp:lastModifiedBy>
  <cp:revision>4</cp:revision>
  <dcterms:created xsi:type="dcterms:W3CDTF">2020-01-08T21:41:22Z</dcterms:created>
  <dcterms:modified xsi:type="dcterms:W3CDTF">2020-02-19T00:36:32Z</dcterms:modified>
</cp:coreProperties>
</file>