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C9A9DF-C600-483D-AEE1-C7A27C7AAFF3}" v="32" dt="2020-01-22T16:50:44.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Beus" userId="25764f9dca0923f9" providerId="LiveId" clId="{D2C9A9DF-C600-483D-AEE1-C7A27C7AAFF3}"/>
    <pc:docChg chg="undo custSel mod addSld modSld">
      <pc:chgData name="Daniel Beus" userId="25764f9dca0923f9" providerId="LiveId" clId="{D2C9A9DF-C600-483D-AEE1-C7A27C7AAFF3}" dt="2020-01-22T16:52:42.950" v="303" actId="26606"/>
      <pc:docMkLst>
        <pc:docMk/>
      </pc:docMkLst>
      <pc:sldChg chg="addSp delSp modSp mod setBg">
        <pc:chgData name="Daniel Beus" userId="25764f9dca0923f9" providerId="LiveId" clId="{D2C9A9DF-C600-483D-AEE1-C7A27C7AAFF3}" dt="2020-01-22T16:51:59.221" v="292" actId="26606"/>
        <pc:sldMkLst>
          <pc:docMk/>
          <pc:sldMk cId="1396612127" sldId="259"/>
        </pc:sldMkLst>
        <pc:spChg chg="mod">
          <ac:chgData name="Daniel Beus" userId="25764f9dca0923f9" providerId="LiveId" clId="{D2C9A9DF-C600-483D-AEE1-C7A27C7AAFF3}" dt="2020-01-22T16:51:59.221" v="292" actId="26606"/>
          <ac:spMkLst>
            <pc:docMk/>
            <pc:sldMk cId="1396612127" sldId="259"/>
            <ac:spMk id="2" creationId="{D3DB214B-957E-410C-BB47-4A4B22B8B52A}"/>
          </ac:spMkLst>
        </pc:spChg>
        <pc:spChg chg="mod">
          <ac:chgData name="Daniel Beus" userId="25764f9dca0923f9" providerId="LiveId" clId="{D2C9A9DF-C600-483D-AEE1-C7A27C7AAFF3}" dt="2020-01-22T16:51:59.221" v="292" actId="26606"/>
          <ac:spMkLst>
            <pc:docMk/>
            <pc:sldMk cId="1396612127" sldId="259"/>
            <ac:spMk id="3" creationId="{DB6E3297-7B37-42D9-B931-E204AB92F09C}"/>
          </ac:spMkLst>
        </pc:spChg>
        <pc:spChg chg="add del">
          <ac:chgData name="Daniel Beus" userId="25764f9dca0923f9" providerId="LiveId" clId="{D2C9A9DF-C600-483D-AEE1-C7A27C7AAFF3}" dt="2020-01-22T16:51:59.221" v="292" actId="26606"/>
          <ac:spMkLst>
            <pc:docMk/>
            <pc:sldMk cId="1396612127" sldId="259"/>
            <ac:spMk id="8" creationId="{E978A47D-4F17-40FE-AB70-7AF78A9575EB}"/>
          </ac:spMkLst>
        </pc:spChg>
        <pc:grpChg chg="add del">
          <ac:chgData name="Daniel Beus" userId="25764f9dca0923f9" providerId="LiveId" clId="{D2C9A9DF-C600-483D-AEE1-C7A27C7AAFF3}" dt="2020-01-22T16:51:59.221" v="292" actId="26606"/>
          <ac:grpSpMkLst>
            <pc:docMk/>
            <pc:sldMk cId="1396612127" sldId="259"/>
            <ac:grpSpMk id="10" creationId="{85BE3A7E-6A3F-401E-A025-BBB8FDB8DD30}"/>
          </ac:grpSpMkLst>
        </pc:grpChg>
        <pc:grpChg chg="add del">
          <ac:chgData name="Daniel Beus" userId="25764f9dca0923f9" providerId="LiveId" clId="{D2C9A9DF-C600-483D-AEE1-C7A27C7AAFF3}" dt="2020-01-22T16:51:59.221" v="292" actId="26606"/>
          <ac:grpSpMkLst>
            <pc:docMk/>
            <pc:sldMk cId="1396612127" sldId="259"/>
            <ac:grpSpMk id="41" creationId="{F4E035BE-9FF4-43D3-BC25-CF582D7FF85E}"/>
          </ac:grpSpMkLst>
        </pc:grpChg>
        <pc:cxnChg chg="add del">
          <ac:chgData name="Daniel Beus" userId="25764f9dca0923f9" providerId="LiveId" clId="{D2C9A9DF-C600-483D-AEE1-C7A27C7AAFF3}" dt="2020-01-22T16:51:59.221" v="292" actId="26606"/>
          <ac:cxnSpMkLst>
            <pc:docMk/>
            <pc:sldMk cId="1396612127" sldId="259"/>
            <ac:cxnSpMk id="39" creationId="{085ECEC0-FF5D-4348-92C7-1EA7C61E770C}"/>
          </ac:cxnSpMkLst>
        </pc:cxnChg>
      </pc:sldChg>
      <pc:sldChg chg="addSp delSp modSp mod setBg">
        <pc:chgData name="Daniel Beus" userId="25764f9dca0923f9" providerId="LiveId" clId="{D2C9A9DF-C600-483D-AEE1-C7A27C7AAFF3}" dt="2020-01-22T16:50:44.412" v="285"/>
        <pc:sldMkLst>
          <pc:docMk/>
          <pc:sldMk cId="455792254" sldId="260"/>
        </pc:sldMkLst>
        <pc:spChg chg="mod">
          <ac:chgData name="Daniel Beus" userId="25764f9dca0923f9" providerId="LiveId" clId="{D2C9A9DF-C600-483D-AEE1-C7A27C7AAFF3}" dt="2020-01-22T16:49:34.922" v="283" actId="26606"/>
          <ac:spMkLst>
            <pc:docMk/>
            <pc:sldMk cId="455792254" sldId="260"/>
            <ac:spMk id="2" creationId="{4B448B86-E702-44C6-9956-AC878A2B71BC}"/>
          </ac:spMkLst>
        </pc:spChg>
        <pc:spChg chg="del">
          <ac:chgData name="Daniel Beus" userId="25764f9dca0923f9" providerId="LiveId" clId="{D2C9A9DF-C600-483D-AEE1-C7A27C7AAFF3}" dt="2020-01-22T16:49:34.922" v="283" actId="26606"/>
          <ac:spMkLst>
            <pc:docMk/>
            <pc:sldMk cId="455792254" sldId="260"/>
            <ac:spMk id="3" creationId="{62E624BA-AE8F-4380-8EF8-BBC4E6BCCCA9}"/>
          </ac:spMkLst>
        </pc:spChg>
        <pc:spChg chg="add">
          <ac:chgData name="Daniel Beus" userId="25764f9dca0923f9" providerId="LiveId" clId="{D2C9A9DF-C600-483D-AEE1-C7A27C7AAFF3}" dt="2020-01-22T16:49:34.922" v="283" actId="26606"/>
          <ac:spMkLst>
            <pc:docMk/>
            <pc:sldMk cId="455792254" sldId="260"/>
            <ac:spMk id="10" creationId="{C6270675-9512-4978-8583-36659256EE23}"/>
          </ac:spMkLst>
        </pc:spChg>
        <pc:graphicFrameChg chg="add mod">
          <ac:chgData name="Daniel Beus" userId="25764f9dca0923f9" providerId="LiveId" clId="{D2C9A9DF-C600-483D-AEE1-C7A27C7AAFF3}" dt="2020-01-22T16:50:44.412" v="285"/>
          <ac:graphicFrameMkLst>
            <pc:docMk/>
            <pc:sldMk cId="455792254" sldId="260"/>
            <ac:graphicFrameMk id="5" creationId="{1C988B20-11C4-4FD3-AA9A-8CC46CE36028}"/>
          </ac:graphicFrameMkLst>
        </pc:graphicFrameChg>
      </pc:sldChg>
      <pc:sldChg chg="addSp delSp modSp mod setBg">
        <pc:chgData name="Daniel Beus" userId="25764f9dca0923f9" providerId="LiveId" clId="{D2C9A9DF-C600-483D-AEE1-C7A27C7AAFF3}" dt="2020-01-22T16:51:40.398" v="289" actId="26606"/>
        <pc:sldMkLst>
          <pc:docMk/>
          <pc:sldMk cId="3955210932" sldId="261"/>
        </pc:sldMkLst>
        <pc:spChg chg="mod">
          <ac:chgData name="Daniel Beus" userId="25764f9dca0923f9" providerId="LiveId" clId="{D2C9A9DF-C600-483D-AEE1-C7A27C7AAFF3}" dt="2020-01-22T16:51:40.398" v="289" actId="26606"/>
          <ac:spMkLst>
            <pc:docMk/>
            <pc:sldMk cId="3955210932" sldId="261"/>
            <ac:spMk id="2" creationId="{CD047C57-9990-473F-9D31-181D4C228247}"/>
          </ac:spMkLst>
        </pc:spChg>
        <pc:spChg chg="add del mod">
          <ac:chgData name="Daniel Beus" userId="25764f9dca0923f9" providerId="LiveId" clId="{D2C9A9DF-C600-483D-AEE1-C7A27C7AAFF3}" dt="2020-01-22T16:51:40.398" v="289" actId="26606"/>
          <ac:spMkLst>
            <pc:docMk/>
            <pc:sldMk cId="3955210932" sldId="261"/>
            <ac:spMk id="3" creationId="{4E746D83-BED1-4F6D-A86E-A8D186F702B1}"/>
          </ac:spMkLst>
        </pc:spChg>
        <pc:spChg chg="add del">
          <ac:chgData name="Daniel Beus" userId="25764f9dca0923f9" providerId="LiveId" clId="{D2C9A9DF-C600-483D-AEE1-C7A27C7AAFF3}" dt="2020-01-22T16:51:40.398" v="289" actId="26606"/>
          <ac:spMkLst>
            <pc:docMk/>
            <pc:sldMk cId="3955210932" sldId="261"/>
            <ac:spMk id="8" creationId="{B61375F2-60B1-44ED-B60A-019C4BD5A62A}"/>
          </ac:spMkLst>
        </pc:spChg>
        <pc:spChg chg="add del">
          <ac:chgData name="Daniel Beus" userId="25764f9dca0923f9" providerId="LiveId" clId="{D2C9A9DF-C600-483D-AEE1-C7A27C7AAFF3}" dt="2020-01-22T16:51:30.568" v="287" actId="26606"/>
          <ac:spMkLst>
            <pc:docMk/>
            <pc:sldMk cId="3955210932" sldId="261"/>
            <ac:spMk id="10" creationId="{C6270675-9512-4978-8583-36659256EE23}"/>
          </ac:spMkLst>
        </pc:spChg>
        <pc:grpChg chg="add del">
          <ac:chgData name="Daniel Beus" userId="25764f9dca0923f9" providerId="LiveId" clId="{D2C9A9DF-C600-483D-AEE1-C7A27C7AAFF3}" dt="2020-01-22T16:51:40.398" v="289" actId="26606"/>
          <ac:grpSpMkLst>
            <pc:docMk/>
            <pc:sldMk cId="3955210932" sldId="261"/>
            <ac:grpSpMk id="6" creationId="{4ADB9295-9645-4BF2-ADFD-75800B7FAD06}"/>
          </ac:grpSpMkLst>
        </pc:grpChg>
        <pc:grpChg chg="add del">
          <ac:chgData name="Daniel Beus" userId="25764f9dca0923f9" providerId="LiveId" clId="{D2C9A9DF-C600-483D-AEE1-C7A27C7AAFF3}" dt="2020-01-22T16:51:40.398" v="289" actId="26606"/>
          <ac:grpSpMkLst>
            <pc:docMk/>
            <pc:sldMk cId="3955210932" sldId="261"/>
            <ac:grpSpMk id="39" creationId="{B485B3F6-654D-4842-A2DE-677D12FED460}"/>
          </ac:grpSpMkLst>
        </pc:grpChg>
        <pc:graphicFrameChg chg="add del">
          <ac:chgData name="Daniel Beus" userId="25764f9dca0923f9" providerId="LiveId" clId="{D2C9A9DF-C600-483D-AEE1-C7A27C7AAFF3}" dt="2020-01-22T16:51:30.568" v="287" actId="26606"/>
          <ac:graphicFrameMkLst>
            <pc:docMk/>
            <pc:sldMk cId="3955210932" sldId="261"/>
            <ac:graphicFrameMk id="5" creationId="{315FEE04-7B31-4545-9E5D-CA769FC2D54D}"/>
          </ac:graphicFrameMkLst>
        </pc:graphicFrameChg>
      </pc:sldChg>
      <pc:sldChg chg="addSp modSp mod setBg">
        <pc:chgData name="Daniel Beus" userId="25764f9dca0923f9" providerId="LiveId" clId="{D2C9A9DF-C600-483D-AEE1-C7A27C7AAFF3}" dt="2020-01-22T16:52:26.057" v="300" actId="20577"/>
        <pc:sldMkLst>
          <pc:docMk/>
          <pc:sldMk cId="3958228992" sldId="262"/>
        </pc:sldMkLst>
        <pc:spChg chg="mod">
          <ac:chgData name="Daniel Beus" userId="25764f9dca0923f9" providerId="LiveId" clId="{D2C9A9DF-C600-483D-AEE1-C7A27C7AAFF3}" dt="2020-01-22T16:52:26.057" v="300" actId="20577"/>
          <ac:spMkLst>
            <pc:docMk/>
            <pc:sldMk cId="3958228992" sldId="262"/>
            <ac:spMk id="2" creationId="{F4913182-157C-49E2-BCE0-EDFD4A6BAC22}"/>
          </ac:spMkLst>
        </pc:spChg>
        <pc:spChg chg="mod">
          <ac:chgData name="Daniel Beus" userId="25764f9dca0923f9" providerId="LiveId" clId="{D2C9A9DF-C600-483D-AEE1-C7A27C7AAFF3}" dt="2020-01-22T16:51:44.825" v="290" actId="26606"/>
          <ac:spMkLst>
            <pc:docMk/>
            <pc:sldMk cId="3958228992" sldId="262"/>
            <ac:spMk id="3" creationId="{E519C2CC-4DF8-47A2-A6CE-2E2E7EA2CCB1}"/>
          </ac:spMkLst>
        </pc:spChg>
        <pc:spChg chg="add">
          <ac:chgData name="Daniel Beus" userId="25764f9dca0923f9" providerId="LiveId" clId="{D2C9A9DF-C600-483D-AEE1-C7A27C7AAFF3}" dt="2020-01-22T16:51:44.825" v="290" actId="26606"/>
          <ac:spMkLst>
            <pc:docMk/>
            <pc:sldMk cId="3958228992" sldId="262"/>
            <ac:spMk id="8" creationId="{E978A47D-4F17-40FE-AB70-7AF78A9575EB}"/>
          </ac:spMkLst>
        </pc:spChg>
        <pc:grpChg chg="add">
          <ac:chgData name="Daniel Beus" userId="25764f9dca0923f9" providerId="LiveId" clId="{D2C9A9DF-C600-483D-AEE1-C7A27C7AAFF3}" dt="2020-01-22T16:51:44.825" v="290" actId="26606"/>
          <ac:grpSpMkLst>
            <pc:docMk/>
            <pc:sldMk cId="3958228992" sldId="262"/>
            <ac:grpSpMk id="10" creationId="{85BE3A7E-6A3F-401E-A025-BBB8FDB8DD30}"/>
          </ac:grpSpMkLst>
        </pc:grpChg>
        <pc:grpChg chg="add">
          <ac:chgData name="Daniel Beus" userId="25764f9dca0923f9" providerId="LiveId" clId="{D2C9A9DF-C600-483D-AEE1-C7A27C7AAFF3}" dt="2020-01-22T16:51:44.825" v="290" actId="26606"/>
          <ac:grpSpMkLst>
            <pc:docMk/>
            <pc:sldMk cId="3958228992" sldId="262"/>
            <ac:grpSpMk id="41" creationId="{F4E035BE-9FF4-43D3-BC25-CF582D7FF85E}"/>
          </ac:grpSpMkLst>
        </pc:grpChg>
        <pc:cxnChg chg="add">
          <ac:chgData name="Daniel Beus" userId="25764f9dca0923f9" providerId="LiveId" clId="{D2C9A9DF-C600-483D-AEE1-C7A27C7AAFF3}" dt="2020-01-22T16:51:44.825" v="290" actId="26606"/>
          <ac:cxnSpMkLst>
            <pc:docMk/>
            <pc:sldMk cId="3958228992" sldId="262"/>
            <ac:cxnSpMk id="39" creationId="{085ECEC0-FF5D-4348-92C7-1EA7C61E770C}"/>
          </ac:cxnSpMkLst>
        </pc:cxnChg>
      </pc:sldChg>
      <pc:sldChg chg="addSp modSp mod setBg">
        <pc:chgData name="Daniel Beus" userId="25764f9dca0923f9" providerId="LiveId" clId="{D2C9A9DF-C600-483D-AEE1-C7A27C7AAFF3}" dt="2020-01-22T16:52:16.119" v="293" actId="26606"/>
        <pc:sldMkLst>
          <pc:docMk/>
          <pc:sldMk cId="155342572" sldId="263"/>
        </pc:sldMkLst>
        <pc:spChg chg="mod">
          <ac:chgData name="Daniel Beus" userId="25764f9dca0923f9" providerId="LiveId" clId="{D2C9A9DF-C600-483D-AEE1-C7A27C7AAFF3}" dt="2020-01-22T16:52:16.119" v="293" actId="26606"/>
          <ac:spMkLst>
            <pc:docMk/>
            <pc:sldMk cId="155342572" sldId="263"/>
            <ac:spMk id="2" creationId="{AECBE8DE-82DD-447F-A906-00FA6B01F7B2}"/>
          </ac:spMkLst>
        </pc:spChg>
        <pc:spChg chg="mod">
          <ac:chgData name="Daniel Beus" userId="25764f9dca0923f9" providerId="LiveId" clId="{D2C9A9DF-C600-483D-AEE1-C7A27C7AAFF3}" dt="2020-01-22T16:52:16.119" v="293" actId="26606"/>
          <ac:spMkLst>
            <pc:docMk/>
            <pc:sldMk cId="155342572" sldId="263"/>
            <ac:spMk id="3" creationId="{BE7EBA3C-C40D-4888-9276-1A499E3BB9B2}"/>
          </ac:spMkLst>
        </pc:spChg>
        <pc:spChg chg="add">
          <ac:chgData name="Daniel Beus" userId="25764f9dca0923f9" providerId="LiveId" clId="{D2C9A9DF-C600-483D-AEE1-C7A27C7AAFF3}" dt="2020-01-22T16:52:16.119" v="293" actId="26606"/>
          <ac:spMkLst>
            <pc:docMk/>
            <pc:sldMk cId="155342572" sldId="263"/>
            <ac:spMk id="8" creationId="{E978A47D-4F17-40FE-AB70-7AF78A9575EB}"/>
          </ac:spMkLst>
        </pc:spChg>
        <pc:grpChg chg="add">
          <ac:chgData name="Daniel Beus" userId="25764f9dca0923f9" providerId="LiveId" clId="{D2C9A9DF-C600-483D-AEE1-C7A27C7AAFF3}" dt="2020-01-22T16:52:16.119" v="293" actId="26606"/>
          <ac:grpSpMkLst>
            <pc:docMk/>
            <pc:sldMk cId="155342572" sldId="263"/>
            <ac:grpSpMk id="10" creationId="{85BE3A7E-6A3F-401E-A025-BBB8FDB8DD30}"/>
          </ac:grpSpMkLst>
        </pc:grpChg>
        <pc:grpChg chg="add">
          <ac:chgData name="Daniel Beus" userId="25764f9dca0923f9" providerId="LiveId" clId="{D2C9A9DF-C600-483D-AEE1-C7A27C7AAFF3}" dt="2020-01-22T16:52:16.119" v="293" actId="26606"/>
          <ac:grpSpMkLst>
            <pc:docMk/>
            <pc:sldMk cId="155342572" sldId="263"/>
            <ac:grpSpMk id="41" creationId="{F4E035BE-9FF4-43D3-BC25-CF582D7FF85E}"/>
          </ac:grpSpMkLst>
        </pc:grpChg>
        <pc:cxnChg chg="add">
          <ac:chgData name="Daniel Beus" userId="25764f9dca0923f9" providerId="LiveId" clId="{D2C9A9DF-C600-483D-AEE1-C7A27C7AAFF3}" dt="2020-01-22T16:52:16.119" v="293" actId="26606"/>
          <ac:cxnSpMkLst>
            <pc:docMk/>
            <pc:sldMk cId="155342572" sldId="263"/>
            <ac:cxnSpMk id="39" creationId="{085ECEC0-FF5D-4348-92C7-1EA7C61E770C}"/>
          </ac:cxnSpMkLst>
        </pc:cxnChg>
      </pc:sldChg>
      <pc:sldChg chg="addSp delSp modSp mod setBg">
        <pc:chgData name="Daniel Beus" userId="25764f9dca0923f9" providerId="LiveId" clId="{D2C9A9DF-C600-483D-AEE1-C7A27C7AAFF3}" dt="2020-01-22T16:52:21.889" v="296" actId="26606"/>
        <pc:sldMkLst>
          <pc:docMk/>
          <pc:sldMk cId="1435083747" sldId="264"/>
        </pc:sldMkLst>
        <pc:spChg chg="mod">
          <ac:chgData name="Daniel Beus" userId="25764f9dca0923f9" providerId="LiveId" clId="{D2C9A9DF-C600-483D-AEE1-C7A27C7AAFF3}" dt="2020-01-22T16:52:21.889" v="296" actId="26606"/>
          <ac:spMkLst>
            <pc:docMk/>
            <pc:sldMk cId="1435083747" sldId="264"/>
            <ac:spMk id="2" creationId="{F486AA5B-0152-421E-ACF8-9A03F38C929A}"/>
          </ac:spMkLst>
        </pc:spChg>
        <pc:spChg chg="mod">
          <ac:chgData name="Daniel Beus" userId="25764f9dca0923f9" providerId="LiveId" clId="{D2C9A9DF-C600-483D-AEE1-C7A27C7AAFF3}" dt="2020-01-22T16:52:21.889" v="296" actId="26606"/>
          <ac:spMkLst>
            <pc:docMk/>
            <pc:sldMk cId="1435083747" sldId="264"/>
            <ac:spMk id="3" creationId="{D02F47F2-9773-466F-9070-447789A29A9A}"/>
          </ac:spMkLst>
        </pc:spChg>
        <pc:spChg chg="add del">
          <ac:chgData name="Daniel Beus" userId="25764f9dca0923f9" providerId="LiveId" clId="{D2C9A9DF-C600-483D-AEE1-C7A27C7AAFF3}" dt="2020-01-22T16:52:21.849" v="295" actId="26606"/>
          <ac:spMkLst>
            <pc:docMk/>
            <pc:sldMk cId="1435083747" sldId="264"/>
            <ac:spMk id="8" creationId="{6BFC9644-673A-459F-B3C5-9310A4E50E3B}"/>
          </ac:spMkLst>
        </pc:spChg>
        <pc:spChg chg="add del">
          <ac:chgData name="Daniel Beus" userId="25764f9dca0923f9" providerId="LiveId" clId="{D2C9A9DF-C600-483D-AEE1-C7A27C7AAFF3}" dt="2020-01-22T16:52:21.849" v="295" actId="26606"/>
          <ac:spMkLst>
            <pc:docMk/>
            <pc:sldMk cId="1435083747" sldId="264"/>
            <ac:spMk id="39" creationId="{7D1C411D-0818-4640-8657-2AF78250C802}"/>
          </ac:spMkLst>
        </pc:spChg>
        <pc:spChg chg="add">
          <ac:chgData name="Daniel Beus" userId="25764f9dca0923f9" providerId="LiveId" clId="{D2C9A9DF-C600-483D-AEE1-C7A27C7AAFF3}" dt="2020-01-22T16:52:21.889" v="296" actId="26606"/>
          <ac:spMkLst>
            <pc:docMk/>
            <pc:sldMk cId="1435083747" sldId="264"/>
            <ac:spMk id="52" creationId="{E978A47D-4F17-40FE-AB70-7AF78A9575EB}"/>
          </ac:spMkLst>
        </pc:spChg>
        <pc:grpChg chg="add del">
          <ac:chgData name="Daniel Beus" userId="25764f9dca0923f9" providerId="LiveId" clId="{D2C9A9DF-C600-483D-AEE1-C7A27C7AAFF3}" dt="2020-01-22T16:52:21.849" v="295" actId="26606"/>
          <ac:grpSpMkLst>
            <pc:docMk/>
            <pc:sldMk cId="1435083747" sldId="264"/>
            <ac:grpSpMk id="10" creationId="{4ADB9295-9645-4BF2-ADFD-75800B7FAD06}"/>
          </ac:grpSpMkLst>
        </pc:grpChg>
        <pc:grpChg chg="add">
          <ac:chgData name="Daniel Beus" userId="25764f9dca0923f9" providerId="LiveId" clId="{D2C9A9DF-C600-483D-AEE1-C7A27C7AAFF3}" dt="2020-01-22T16:52:21.889" v="296" actId="26606"/>
          <ac:grpSpMkLst>
            <pc:docMk/>
            <pc:sldMk cId="1435083747" sldId="264"/>
            <ac:grpSpMk id="41" creationId="{F4E035BE-9FF4-43D3-BC25-CF582D7FF85E}"/>
          </ac:grpSpMkLst>
        </pc:grpChg>
        <pc:grpChg chg="add">
          <ac:chgData name="Daniel Beus" userId="25764f9dca0923f9" providerId="LiveId" clId="{D2C9A9DF-C600-483D-AEE1-C7A27C7AAFF3}" dt="2020-01-22T16:52:21.889" v="296" actId="26606"/>
          <ac:grpSpMkLst>
            <pc:docMk/>
            <pc:sldMk cId="1435083747" sldId="264"/>
            <ac:grpSpMk id="53" creationId="{85BE3A7E-6A3F-401E-A025-BBB8FDB8DD30}"/>
          </ac:grpSpMkLst>
        </pc:grpChg>
        <pc:cxnChg chg="add">
          <ac:chgData name="Daniel Beus" userId="25764f9dca0923f9" providerId="LiveId" clId="{D2C9A9DF-C600-483D-AEE1-C7A27C7AAFF3}" dt="2020-01-22T16:52:21.889" v="296" actId="26606"/>
          <ac:cxnSpMkLst>
            <pc:docMk/>
            <pc:sldMk cId="1435083747" sldId="264"/>
            <ac:cxnSpMk id="54" creationId="{085ECEC0-FF5D-4348-92C7-1EA7C61E770C}"/>
          </ac:cxnSpMkLst>
        </pc:cxnChg>
      </pc:sldChg>
      <pc:sldChg chg="addSp modSp mod setBg">
        <pc:chgData name="Daniel Beus" userId="25764f9dca0923f9" providerId="LiveId" clId="{D2C9A9DF-C600-483D-AEE1-C7A27C7AAFF3}" dt="2020-01-22T16:52:34.956" v="301" actId="26606"/>
        <pc:sldMkLst>
          <pc:docMk/>
          <pc:sldMk cId="3873561897" sldId="265"/>
        </pc:sldMkLst>
        <pc:spChg chg="mod">
          <ac:chgData name="Daniel Beus" userId="25764f9dca0923f9" providerId="LiveId" clId="{D2C9A9DF-C600-483D-AEE1-C7A27C7AAFF3}" dt="2020-01-22T16:52:34.956" v="301" actId="26606"/>
          <ac:spMkLst>
            <pc:docMk/>
            <pc:sldMk cId="3873561897" sldId="265"/>
            <ac:spMk id="2" creationId="{587A4D1D-8D8F-42D4-9641-78D1D542B4F7}"/>
          </ac:spMkLst>
        </pc:spChg>
        <pc:spChg chg="mod">
          <ac:chgData name="Daniel Beus" userId="25764f9dca0923f9" providerId="LiveId" clId="{D2C9A9DF-C600-483D-AEE1-C7A27C7AAFF3}" dt="2020-01-22T16:52:34.956" v="301" actId="26606"/>
          <ac:spMkLst>
            <pc:docMk/>
            <pc:sldMk cId="3873561897" sldId="265"/>
            <ac:spMk id="3" creationId="{9F36463D-4CFE-41E7-8187-6C5A56D87B65}"/>
          </ac:spMkLst>
        </pc:spChg>
        <pc:spChg chg="add">
          <ac:chgData name="Daniel Beus" userId="25764f9dca0923f9" providerId="LiveId" clId="{D2C9A9DF-C600-483D-AEE1-C7A27C7AAFF3}" dt="2020-01-22T16:52:34.956" v="301" actId="26606"/>
          <ac:spMkLst>
            <pc:docMk/>
            <pc:sldMk cId="3873561897" sldId="265"/>
            <ac:spMk id="8" creationId="{B61375F2-60B1-44ED-B60A-019C4BD5A62A}"/>
          </ac:spMkLst>
        </pc:spChg>
        <pc:grpChg chg="add">
          <ac:chgData name="Daniel Beus" userId="25764f9dca0923f9" providerId="LiveId" clId="{D2C9A9DF-C600-483D-AEE1-C7A27C7AAFF3}" dt="2020-01-22T16:52:34.956" v="301" actId="26606"/>
          <ac:grpSpMkLst>
            <pc:docMk/>
            <pc:sldMk cId="3873561897" sldId="265"/>
            <ac:grpSpMk id="10" creationId="{4ADB9295-9645-4BF2-ADFD-75800B7FAD06}"/>
          </ac:grpSpMkLst>
        </pc:grpChg>
        <pc:grpChg chg="add">
          <ac:chgData name="Daniel Beus" userId="25764f9dca0923f9" providerId="LiveId" clId="{D2C9A9DF-C600-483D-AEE1-C7A27C7AAFF3}" dt="2020-01-22T16:52:34.956" v="301" actId="26606"/>
          <ac:grpSpMkLst>
            <pc:docMk/>
            <pc:sldMk cId="3873561897" sldId="265"/>
            <ac:grpSpMk id="39" creationId="{B485B3F6-654D-4842-A2DE-677D12FED460}"/>
          </ac:grpSpMkLst>
        </pc:grpChg>
      </pc:sldChg>
      <pc:sldChg chg="addSp modSp mod setBg">
        <pc:chgData name="Daniel Beus" userId="25764f9dca0923f9" providerId="LiveId" clId="{D2C9A9DF-C600-483D-AEE1-C7A27C7AAFF3}" dt="2020-01-22T16:52:39.588" v="302" actId="26606"/>
        <pc:sldMkLst>
          <pc:docMk/>
          <pc:sldMk cId="2471978774" sldId="266"/>
        </pc:sldMkLst>
        <pc:spChg chg="mod">
          <ac:chgData name="Daniel Beus" userId="25764f9dca0923f9" providerId="LiveId" clId="{D2C9A9DF-C600-483D-AEE1-C7A27C7AAFF3}" dt="2020-01-22T16:52:39.588" v="302" actId="26606"/>
          <ac:spMkLst>
            <pc:docMk/>
            <pc:sldMk cId="2471978774" sldId="266"/>
            <ac:spMk id="2" creationId="{18F92836-1B83-4BDC-AEBF-F45B1781C617}"/>
          </ac:spMkLst>
        </pc:spChg>
        <pc:spChg chg="mod">
          <ac:chgData name="Daniel Beus" userId="25764f9dca0923f9" providerId="LiveId" clId="{D2C9A9DF-C600-483D-AEE1-C7A27C7AAFF3}" dt="2020-01-22T16:52:39.588" v="302" actId="26606"/>
          <ac:spMkLst>
            <pc:docMk/>
            <pc:sldMk cId="2471978774" sldId="266"/>
            <ac:spMk id="3" creationId="{1BC656F3-1D44-4F81-9CD3-824CA5869854}"/>
          </ac:spMkLst>
        </pc:spChg>
        <pc:spChg chg="add">
          <ac:chgData name="Daniel Beus" userId="25764f9dca0923f9" providerId="LiveId" clId="{D2C9A9DF-C600-483D-AEE1-C7A27C7AAFF3}" dt="2020-01-22T16:52:39.588" v="302" actId="26606"/>
          <ac:spMkLst>
            <pc:docMk/>
            <pc:sldMk cId="2471978774" sldId="266"/>
            <ac:spMk id="8" creationId="{B61375F2-60B1-44ED-B60A-019C4BD5A62A}"/>
          </ac:spMkLst>
        </pc:spChg>
        <pc:grpChg chg="add">
          <ac:chgData name="Daniel Beus" userId="25764f9dca0923f9" providerId="LiveId" clId="{D2C9A9DF-C600-483D-AEE1-C7A27C7AAFF3}" dt="2020-01-22T16:52:39.588" v="302" actId="26606"/>
          <ac:grpSpMkLst>
            <pc:docMk/>
            <pc:sldMk cId="2471978774" sldId="266"/>
            <ac:grpSpMk id="10" creationId="{4ADB9295-9645-4BF2-ADFD-75800B7FAD06}"/>
          </ac:grpSpMkLst>
        </pc:grpChg>
        <pc:grpChg chg="add">
          <ac:chgData name="Daniel Beus" userId="25764f9dca0923f9" providerId="LiveId" clId="{D2C9A9DF-C600-483D-AEE1-C7A27C7AAFF3}" dt="2020-01-22T16:52:39.588" v="302" actId="26606"/>
          <ac:grpSpMkLst>
            <pc:docMk/>
            <pc:sldMk cId="2471978774" sldId="266"/>
            <ac:grpSpMk id="39" creationId="{B485B3F6-654D-4842-A2DE-677D12FED460}"/>
          </ac:grpSpMkLst>
        </pc:grpChg>
      </pc:sldChg>
      <pc:sldChg chg="addSp modSp mod setBg">
        <pc:chgData name="Daniel Beus" userId="25764f9dca0923f9" providerId="LiveId" clId="{D2C9A9DF-C600-483D-AEE1-C7A27C7AAFF3}" dt="2020-01-22T16:52:42.950" v="303" actId="26606"/>
        <pc:sldMkLst>
          <pc:docMk/>
          <pc:sldMk cId="1961093427" sldId="267"/>
        </pc:sldMkLst>
        <pc:spChg chg="mod">
          <ac:chgData name="Daniel Beus" userId="25764f9dca0923f9" providerId="LiveId" clId="{D2C9A9DF-C600-483D-AEE1-C7A27C7AAFF3}" dt="2020-01-22T16:52:42.950" v="303" actId="26606"/>
          <ac:spMkLst>
            <pc:docMk/>
            <pc:sldMk cId="1961093427" sldId="267"/>
            <ac:spMk id="2" creationId="{EDC97865-884D-4DEE-ADE1-F15527AB8C50}"/>
          </ac:spMkLst>
        </pc:spChg>
        <pc:spChg chg="mod">
          <ac:chgData name="Daniel Beus" userId="25764f9dca0923f9" providerId="LiveId" clId="{D2C9A9DF-C600-483D-AEE1-C7A27C7AAFF3}" dt="2020-01-22T16:52:42.950" v="303" actId="26606"/>
          <ac:spMkLst>
            <pc:docMk/>
            <pc:sldMk cId="1961093427" sldId="267"/>
            <ac:spMk id="3" creationId="{A133DD5F-5635-48B5-BECB-39828AA06B33}"/>
          </ac:spMkLst>
        </pc:spChg>
        <pc:spChg chg="add">
          <ac:chgData name="Daniel Beus" userId="25764f9dca0923f9" providerId="LiveId" clId="{D2C9A9DF-C600-483D-AEE1-C7A27C7AAFF3}" dt="2020-01-22T16:52:42.950" v="303" actId="26606"/>
          <ac:spMkLst>
            <pc:docMk/>
            <pc:sldMk cId="1961093427" sldId="267"/>
            <ac:spMk id="8" creationId="{B61375F2-60B1-44ED-B60A-019C4BD5A62A}"/>
          </ac:spMkLst>
        </pc:spChg>
        <pc:grpChg chg="add">
          <ac:chgData name="Daniel Beus" userId="25764f9dca0923f9" providerId="LiveId" clId="{D2C9A9DF-C600-483D-AEE1-C7A27C7AAFF3}" dt="2020-01-22T16:52:42.950" v="303" actId="26606"/>
          <ac:grpSpMkLst>
            <pc:docMk/>
            <pc:sldMk cId="1961093427" sldId="267"/>
            <ac:grpSpMk id="10" creationId="{4ADB9295-9645-4BF2-ADFD-75800B7FAD06}"/>
          </ac:grpSpMkLst>
        </pc:grpChg>
        <pc:grpChg chg="add">
          <ac:chgData name="Daniel Beus" userId="25764f9dca0923f9" providerId="LiveId" clId="{D2C9A9DF-C600-483D-AEE1-C7A27C7AAFF3}" dt="2020-01-22T16:52:42.950" v="303" actId="26606"/>
          <ac:grpSpMkLst>
            <pc:docMk/>
            <pc:sldMk cId="1961093427" sldId="267"/>
            <ac:grpSpMk id="39" creationId="{B485B3F6-654D-4842-A2DE-677D12FED460}"/>
          </ac:grpSpMkLst>
        </pc:grpChg>
      </pc:sldChg>
      <pc:sldChg chg="addSp delSp modSp add">
        <pc:chgData name="Daniel Beus" userId="25764f9dca0923f9" providerId="LiveId" clId="{D2C9A9DF-C600-483D-AEE1-C7A27C7AAFF3}" dt="2020-01-22T16:44:25.532" v="153" actId="1076"/>
        <pc:sldMkLst>
          <pc:docMk/>
          <pc:sldMk cId="1892331408" sldId="276"/>
        </pc:sldMkLst>
        <pc:spChg chg="add mod">
          <ac:chgData name="Daniel Beus" userId="25764f9dca0923f9" providerId="LiveId" clId="{D2C9A9DF-C600-483D-AEE1-C7A27C7AAFF3}" dt="2020-01-22T16:40:43.421" v="13" actId="20577"/>
          <ac:spMkLst>
            <pc:docMk/>
            <pc:sldMk cId="1892331408" sldId="276"/>
            <ac:spMk id="2" creationId="{B047B2F9-4FED-4523-88D4-29B8BB2F9268}"/>
          </ac:spMkLst>
        </pc:spChg>
        <pc:spChg chg="add mod">
          <ac:chgData name="Daniel Beus" userId="25764f9dca0923f9" providerId="LiveId" clId="{D2C9A9DF-C600-483D-AEE1-C7A27C7AAFF3}" dt="2020-01-22T16:41:20.469" v="18" actId="1076"/>
          <ac:spMkLst>
            <pc:docMk/>
            <pc:sldMk cId="1892331408" sldId="276"/>
            <ac:spMk id="3" creationId="{1165D1A5-E2B1-4489-90C4-9A05B854F452}"/>
          </ac:spMkLst>
        </pc:spChg>
        <pc:spChg chg="add mod">
          <ac:chgData name="Daniel Beus" userId="25764f9dca0923f9" providerId="LiveId" clId="{D2C9A9DF-C600-483D-AEE1-C7A27C7AAFF3}" dt="2020-01-22T16:43:46.639" v="130" actId="1076"/>
          <ac:spMkLst>
            <pc:docMk/>
            <pc:sldMk cId="1892331408" sldId="276"/>
            <ac:spMk id="4" creationId="{13E55321-073B-434E-8C15-36CC2542EC76}"/>
          </ac:spMkLst>
        </pc:spChg>
        <pc:spChg chg="add mod">
          <ac:chgData name="Daniel Beus" userId="25764f9dca0923f9" providerId="LiveId" clId="{D2C9A9DF-C600-483D-AEE1-C7A27C7AAFF3}" dt="2020-01-22T16:44:12.323" v="148" actId="1076"/>
          <ac:spMkLst>
            <pc:docMk/>
            <pc:sldMk cId="1892331408" sldId="276"/>
            <ac:spMk id="5" creationId="{6C5C1C5B-C0DD-4992-BDDA-1D8A8FADAD25}"/>
          </ac:spMkLst>
        </pc:spChg>
        <pc:spChg chg="add del mod">
          <ac:chgData name="Daniel Beus" userId="25764f9dca0923f9" providerId="LiveId" clId="{D2C9A9DF-C600-483D-AEE1-C7A27C7AAFF3}" dt="2020-01-22T16:42:19.787" v="67" actId="478"/>
          <ac:spMkLst>
            <pc:docMk/>
            <pc:sldMk cId="1892331408" sldId="276"/>
            <ac:spMk id="6" creationId="{77CDBF77-A0AD-4F91-9D41-83EB34937909}"/>
          </ac:spMkLst>
        </pc:spChg>
        <pc:spChg chg="add del mod">
          <ac:chgData name="Daniel Beus" userId="25764f9dca0923f9" providerId="LiveId" clId="{D2C9A9DF-C600-483D-AEE1-C7A27C7AAFF3}" dt="2020-01-22T16:42:23.536" v="70" actId="478"/>
          <ac:spMkLst>
            <pc:docMk/>
            <pc:sldMk cId="1892331408" sldId="276"/>
            <ac:spMk id="7" creationId="{BA108830-9EDC-4352-A870-D574D45EA1B8}"/>
          </ac:spMkLst>
        </pc:spChg>
        <pc:spChg chg="add mod">
          <ac:chgData name="Daniel Beus" userId="25764f9dca0923f9" providerId="LiveId" clId="{D2C9A9DF-C600-483D-AEE1-C7A27C7AAFF3}" dt="2020-01-22T16:43:50.149" v="131" actId="1076"/>
          <ac:spMkLst>
            <pc:docMk/>
            <pc:sldMk cId="1892331408" sldId="276"/>
            <ac:spMk id="8" creationId="{0A6996E4-4F92-4E92-B522-AC21FD3493CC}"/>
          </ac:spMkLst>
        </pc:spChg>
        <pc:spChg chg="add mod">
          <ac:chgData name="Daniel Beus" userId="25764f9dca0923f9" providerId="LiveId" clId="{D2C9A9DF-C600-483D-AEE1-C7A27C7AAFF3}" dt="2020-01-22T16:43:40.587" v="128" actId="1076"/>
          <ac:spMkLst>
            <pc:docMk/>
            <pc:sldMk cId="1892331408" sldId="276"/>
            <ac:spMk id="9" creationId="{25F8F474-B296-4D71-9A8B-4C3E5E5CC791}"/>
          </ac:spMkLst>
        </pc:spChg>
        <pc:spChg chg="add mod">
          <ac:chgData name="Daniel Beus" userId="25764f9dca0923f9" providerId="LiveId" clId="{D2C9A9DF-C600-483D-AEE1-C7A27C7AAFF3}" dt="2020-01-22T16:43:53.798" v="143" actId="20577"/>
          <ac:spMkLst>
            <pc:docMk/>
            <pc:sldMk cId="1892331408" sldId="276"/>
            <ac:spMk id="10" creationId="{BE90382D-8825-49AF-B8B0-20C37156CE0F}"/>
          </ac:spMkLst>
        </pc:spChg>
        <pc:spChg chg="add del">
          <ac:chgData name="Daniel Beus" userId="25764f9dca0923f9" providerId="LiveId" clId="{D2C9A9DF-C600-483D-AEE1-C7A27C7AAFF3}" dt="2020-01-22T16:44:01.799" v="145" actId="478"/>
          <ac:spMkLst>
            <pc:docMk/>
            <pc:sldMk cId="1892331408" sldId="276"/>
            <ac:spMk id="11" creationId="{29161D11-30BF-4C0D-8E60-0176968158A7}"/>
          </ac:spMkLst>
        </pc:spChg>
        <pc:spChg chg="add mod">
          <ac:chgData name="Daniel Beus" userId="25764f9dca0923f9" providerId="LiveId" clId="{D2C9A9DF-C600-483D-AEE1-C7A27C7AAFF3}" dt="2020-01-22T16:44:16.577" v="149" actId="207"/>
          <ac:spMkLst>
            <pc:docMk/>
            <pc:sldMk cId="1892331408" sldId="276"/>
            <ac:spMk id="12" creationId="{4461854C-B236-40DA-9372-E87D4C8CD68D}"/>
          </ac:spMkLst>
        </pc:spChg>
        <pc:spChg chg="add mod">
          <ac:chgData name="Daniel Beus" userId="25764f9dca0923f9" providerId="LiveId" clId="{D2C9A9DF-C600-483D-AEE1-C7A27C7AAFF3}" dt="2020-01-22T16:44:21.740" v="151" actId="1076"/>
          <ac:spMkLst>
            <pc:docMk/>
            <pc:sldMk cId="1892331408" sldId="276"/>
            <ac:spMk id="13" creationId="{FFCF728B-C086-4792-B08C-1A3CF36E3CC4}"/>
          </ac:spMkLst>
        </pc:spChg>
        <pc:spChg chg="add mod">
          <ac:chgData name="Daniel Beus" userId="25764f9dca0923f9" providerId="LiveId" clId="{D2C9A9DF-C600-483D-AEE1-C7A27C7AAFF3}" dt="2020-01-22T16:44:25.532" v="153" actId="1076"/>
          <ac:spMkLst>
            <pc:docMk/>
            <pc:sldMk cId="1892331408" sldId="276"/>
            <ac:spMk id="14" creationId="{4AFDDA04-28CC-4A83-A9B2-F3ACB83DE882}"/>
          </ac:spMkLst>
        </pc:spChg>
      </pc:sldChg>
      <pc:sldChg chg="addSp delSp modSp add">
        <pc:chgData name="Daniel Beus" userId="25764f9dca0923f9" providerId="LiveId" clId="{D2C9A9DF-C600-483D-AEE1-C7A27C7AAFF3}" dt="2020-01-22T16:49:12.021" v="282" actId="1076"/>
        <pc:sldMkLst>
          <pc:docMk/>
          <pc:sldMk cId="2855482847" sldId="277"/>
        </pc:sldMkLst>
        <pc:spChg chg="add mod">
          <ac:chgData name="Daniel Beus" userId="25764f9dca0923f9" providerId="LiveId" clId="{D2C9A9DF-C600-483D-AEE1-C7A27C7AAFF3}" dt="2020-01-22T16:45:32.603" v="162" actId="20577"/>
          <ac:spMkLst>
            <pc:docMk/>
            <pc:sldMk cId="2855482847" sldId="277"/>
            <ac:spMk id="2" creationId="{11FCC12C-4A48-4A35-BCCC-03C70A188E71}"/>
          </ac:spMkLst>
        </pc:spChg>
        <pc:spChg chg="add mod">
          <ac:chgData name="Daniel Beus" userId="25764f9dca0923f9" providerId="LiveId" clId="{D2C9A9DF-C600-483D-AEE1-C7A27C7AAFF3}" dt="2020-01-22T16:45:43.875" v="167" actId="1076"/>
          <ac:spMkLst>
            <pc:docMk/>
            <pc:sldMk cId="2855482847" sldId="277"/>
            <ac:spMk id="3" creationId="{06012590-4A30-4175-8011-2B85FEBB0E36}"/>
          </ac:spMkLst>
        </pc:spChg>
        <pc:spChg chg="add mod">
          <ac:chgData name="Daniel Beus" userId="25764f9dca0923f9" providerId="LiveId" clId="{D2C9A9DF-C600-483D-AEE1-C7A27C7AAFF3}" dt="2020-01-22T16:47:51.539" v="216" actId="1076"/>
          <ac:spMkLst>
            <pc:docMk/>
            <pc:sldMk cId="2855482847" sldId="277"/>
            <ac:spMk id="4" creationId="{1ACCCD15-89C3-4DEF-98FC-D32D50BDDF7A}"/>
          </ac:spMkLst>
        </pc:spChg>
        <pc:spChg chg="add mod">
          <ac:chgData name="Daniel Beus" userId="25764f9dca0923f9" providerId="LiveId" clId="{D2C9A9DF-C600-483D-AEE1-C7A27C7AAFF3}" dt="2020-01-22T16:49:04.312" v="281" actId="20577"/>
          <ac:spMkLst>
            <pc:docMk/>
            <pc:sldMk cId="2855482847" sldId="277"/>
            <ac:spMk id="5" creationId="{77A93BEB-47C2-4E18-9710-7437844C0E7B}"/>
          </ac:spMkLst>
        </pc:spChg>
        <pc:spChg chg="add del mod">
          <ac:chgData name="Daniel Beus" userId="25764f9dca0923f9" providerId="LiveId" clId="{D2C9A9DF-C600-483D-AEE1-C7A27C7AAFF3}" dt="2020-01-22T16:47:11.479" v="197" actId="478"/>
          <ac:spMkLst>
            <pc:docMk/>
            <pc:sldMk cId="2855482847" sldId="277"/>
            <ac:spMk id="6" creationId="{81647E45-A2F5-46A7-9BA3-FBBEB51CADF0}"/>
          </ac:spMkLst>
        </pc:spChg>
        <pc:spChg chg="add mod">
          <ac:chgData name="Daniel Beus" userId="25764f9dca0923f9" providerId="LiveId" clId="{D2C9A9DF-C600-483D-AEE1-C7A27C7AAFF3}" dt="2020-01-22T16:48:14.781" v="221" actId="1076"/>
          <ac:spMkLst>
            <pc:docMk/>
            <pc:sldMk cId="2855482847" sldId="277"/>
            <ac:spMk id="7" creationId="{15F053DB-AEF3-4182-A472-347B1F8352A8}"/>
          </ac:spMkLst>
        </pc:spChg>
        <pc:spChg chg="add mod ord">
          <ac:chgData name="Daniel Beus" userId="25764f9dca0923f9" providerId="LiveId" clId="{D2C9A9DF-C600-483D-AEE1-C7A27C7AAFF3}" dt="2020-01-22T16:49:12.021" v="282" actId="1076"/>
          <ac:spMkLst>
            <pc:docMk/>
            <pc:sldMk cId="2855482847" sldId="277"/>
            <ac:spMk id="8" creationId="{02FDD909-C23D-4F6F-B3ED-ECD84B710AD6}"/>
          </ac:spMkLst>
        </pc:spChg>
        <pc:spChg chg="add mod">
          <ac:chgData name="Daniel Beus" userId="25764f9dca0923f9" providerId="LiveId" clId="{D2C9A9DF-C600-483D-AEE1-C7A27C7AAFF3}" dt="2020-01-22T16:48:56.679" v="256" actId="20577"/>
          <ac:spMkLst>
            <pc:docMk/>
            <pc:sldMk cId="2855482847" sldId="277"/>
            <ac:spMk id="9" creationId="{A874B91C-CCAF-4C2A-B192-9E3B9FCF5A3D}"/>
          </ac:spMkLst>
        </pc:spChg>
        <pc:spChg chg="add mod">
          <ac:chgData name="Daniel Beus" userId="25764f9dca0923f9" providerId="LiveId" clId="{D2C9A9DF-C600-483D-AEE1-C7A27C7AAFF3}" dt="2020-01-22T16:48:40.140" v="243" actId="1076"/>
          <ac:spMkLst>
            <pc:docMk/>
            <pc:sldMk cId="2855482847" sldId="277"/>
            <ac:spMk id="10" creationId="{880DF7B3-F8B1-4CFA-8A8E-8D862135B96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A7AA9-ECC6-49DE-B8CD-7A0176F73FE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9D5C3E-4092-4CDF-93DF-FE662A0A9CFE}">
      <dgm:prSet/>
      <dgm:spPr/>
      <dgm:t>
        <a:bodyPr/>
        <a:lstStyle/>
        <a:p>
          <a:pPr>
            <a:defRPr b="1"/>
          </a:pPr>
          <a:r>
            <a:rPr lang="en-US"/>
            <a:t>POST/Update/Reload</a:t>
          </a:r>
        </a:p>
      </dgm:t>
    </dgm:pt>
    <dgm:pt modelId="{D64007A9-A841-4B85-B87C-3860076D5C58}" type="parTrans" cxnId="{BD090F1D-444A-4E29-974D-F56F9962744A}">
      <dgm:prSet/>
      <dgm:spPr/>
      <dgm:t>
        <a:bodyPr/>
        <a:lstStyle/>
        <a:p>
          <a:endParaRPr lang="en-US"/>
        </a:p>
      </dgm:t>
    </dgm:pt>
    <dgm:pt modelId="{F9E43B4F-3F67-451C-817E-16C964ED40D5}" type="sibTrans" cxnId="{BD090F1D-444A-4E29-974D-F56F9962744A}">
      <dgm:prSet/>
      <dgm:spPr/>
      <dgm:t>
        <a:bodyPr/>
        <a:lstStyle/>
        <a:p>
          <a:endParaRPr lang="en-US"/>
        </a:p>
      </dgm:t>
    </dgm:pt>
    <dgm:pt modelId="{22674869-5E02-41AD-851E-DC79E390C14D}">
      <dgm:prSet/>
      <dgm:spPr/>
      <dgm:t>
        <a:bodyPr/>
        <a:lstStyle/>
        <a:p>
          <a:r>
            <a:rPr lang="en-US"/>
            <a:t>Old style pattern where the browser would submit a page request with data to the server, the server reconstructs the page, and then the browser reloads the entire page</a:t>
          </a:r>
        </a:p>
      </dgm:t>
    </dgm:pt>
    <dgm:pt modelId="{EFED42F9-630D-4A0D-82B4-B0F6896BC981}" type="parTrans" cxnId="{453E7878-2D53-44CB-BB04-5F44197FE1E2}">
      <dgm:prSet/>
      <dgm:spPr/>
      <dgm:t>
        <a:bodyPr/>
        <a:lstStyle/>
        <a:p>
          <a:endParaRPr lang="en-US"/>
        </a:p>
      </dgm:t>
    </dgm:pt>
    <dgm:pt modelId="{8E0702EA-D270-4CEE-9CED-C3E6E8593B33}" type="sibTrans" cxnId="{453E7878-2D53-44CB-BB04-5F44197FE1E2}">
      <dgm:prSet/>
      <dgm:spPr/>
      <dgm:t>
        <a:bodyPr/>
        <a:lstStyle/>
        <a:p>
          <a:endParaRPr lang="en-US"/>
        </a:p>
      </dgm:t>
    </dgm:pt>
    <dgm:pt modelId="{AD7921DC-F3AA-4807-8241-9D37F29849F3}">
      <dgm:prSet/>
      <dgm:spPr/>
      <dgm:t>
        <a:bodyPr/>
        <a:lstStyle/>
        <a:p>
          <a:r>
            <a:rPr lang="en-US"/>
            <a:t>Can still be used, but should usually be avoided</a:t>
          </a:r>
        </a:p>
      </dgm:t>
    </dgm:pt>
    <dgm:pt modelId="{B884CB01-E05E-419E-9466-E0BD8C1404FF}" type="parTrans" cxnId="{C61A01A4-72E5-450E-8981-51B8236CE8FA}">
      <dgm:prSet/>
      <dgm:spPr/>
      <dgm:t>
        <a:bodyPr/>
        <a:lstStyle/>
        <a:p>
          <a:endParaRPr lang="en-US"/>
        </a:p>
      </dgm:t>
    </dgm:pt>
    <dgm:pt modelId="{15223B0E-C238-4D88-BA6C-438F82CB27DE}" type="sibTrans" cxnId="{C61A01A4-72E5-450E-8981-51B8236CE8FA}">
      <dgm:prSet/>
      <dgm:spPr/>
      <dgm:t>
        <a:bodyPr/>
        <a:lstStyle/>
        <a:p>
          <a:endParaRPr lang="en-US"/>
        </a:p>
      </dgm:t>
    </dgm:pt>
    <dgm:pt modelId="{2526394F-41A6-4008-9272-55B0C1E7C305}">
      <dgm:prSet/>
      <dgm:spPr/>
      <dgm:t>
        <a:bodyPr/>
        <a:lstStyle/>
        <a:p>
          <a:pPr>
            <a:defRPr b="1"/>
          </a:pPr>
          <a:r>
            <a:rPr lang="en-US"/>
            <a:t>AJAX/Dynamic Loading</a:t>
          </a:r>
        </a:p>
      </dgm:t>
    </dgm:pt>
    <dgm:pt modelId="{B197EB44-EC28-4BD9-9A18-7E3AABE053EE}" type="parTrans" cxnId="{15FC8A73-0CFD-4FED-B825-C4C6B3E9BEBF}">
      <dgm:prSet/>
      <dgm:spPr/>
      <dgm:t>
        <a:bodyPr/>
        <a:lstStyle/>
        <a:p>
          <a:endParaRPr lang="en-US"/>
        </a:p>
      </dgm:t>
    </dgm:pt>
    <dgm:pt modelId="{0A8F7926-9FB6-4923-9054-6188D94B8BB5}" type="sibTrans" cxnId="{15FC8A73-0CFD-4FED-B825-C4C6B3E9BEBF}">
      <dgm:prSet/>
      <dgm:spPr/>
      <dgm:t>
        <a:bodyPr/>
        <a:lstStyle/>
        <a:p>
          <a:endParaRPr lang="en-US"/>
        </a:p>
      </dgm:t>
    </dgm:pt>
    <dgm:pt modelId="{E78EFBB5-94D6-43E9-A891-061245C19DFE}">
      <dgm:prSet/>
      <dgm:spPr/>
      <dgm:t>
        <a:bodyPr/>
        <a:lstStyle/>
        <a:p>
          <a:r>
            <a:rPr lang="en-US"/>
            <a:t>JavaScript intercepts events from the browser and sends its own asynchronous request.</a:t>
          </a:r>
        </a:p>
      </dgm:t>
    </dgm:pt>
    <dgm:pt modelId="{4F0D5BA1-3732-46FA-A11A-3C426B96FB1F}" type="parTrans" cxnId="{7DC82ED4-4C25-4EFA-A635-2D9842961855}">
      <dgm:prSet/>
      <dgm:spPr/>
      <dgm:t>
        <a:bodyPr/>
        <a:lstStyle/>
        <a:p>
          <a:endParaRPr lang="en-US"/>
        </a:p>
      </dgm:t>
    </dgm:pt>
    <dgm:pt modelId="{12F50337-6EF9-4FA4-B5EB-FB33EA2B355F}" type="sibTrans" cxnId="{7DC82ED4-4C25-4EFA-A635-2D9842961855}">
      <dgm:prSet/>
      <dgm:spPr/>
      <dgm:t>
        <a:bodyPr/>
        <a:lstStyle/>
        <a:p>
          <a:endParaRPr lang="en-US"/>
        </a:p>
      </dgm:t>
    </dgm:pt>
    <dgm:pt modelId="{F79E16E0-D186-4E0D-84FC-3FB29D9F7812}">
      <dgm:prSet/>
      <dgm:spPr/>
      <dgm:t>
        <a:bodyPr/>
        <a:lstStyle/>
        <a:p>
          <a:r>
            <a:rPr lang="en-US"/>
            <a:t>This requests doesn’t need to refresh the page, can be just data, or can update the UI</a:t>
          </a:r>
        </a:p>
      </dgm:t>
    </dgm:pt>
    <dgm:pt modelId="{FD69FFE7-2196-4F43-A09E-763A0542B986}" type="parTrans" cxnId="{FBC2DF96-4496-4DED-A75B-178C40F03EB7}">
      <dgm:prSet/>
      <dgm:spPr/>
      <dgm:t>
        <a:bodyPr/>
        <a:lstStyle/>
        <a:p>
          <a:endParaRPr lang="en-US"/>
        </a:p>
      </dgm:t>
    </dgm:pt>
    <dgm:pt modelId="{D5615731-E4AB-4CE1-8DC9-9D022560A38F}" type="sibTrans" cxnId="{FBC2DF96-4496-4DED-A75B-178C40F03EB7}">
      <dgm:prSet/>
      <dgm:spPr/>
      <dgm:t>
        <a:bodyPr/>
        <a:lstStyle/>
        <a:p>
          <a:endParaRPr lang="en-US"/>
        </a:p>
      </dgm:t>
    </dgm:pt>
    <dgm:pt modelId="{808321B3-9180-4D2A-BE74-9AD0E9B19DB9}" type="pres">
      <dgm:prSet presAssocID="{62DA7AA9-ECC6-49DE-B8CD-7A0176F73FEC}" presName="root" presStyleCnt="0">
        <dgm:presLayoutVars>
          <dgm:dir/>
          <dgm:resizeHandles val="exact"/>
        </dgm:presLayoutVars>
      </dgm:prSet>
      <dgm:spPr/>
    </dgm:pt>
    <dgm:pt modelId="{321EFAB9-EDC2-4DC9-8CDD-8962DF9546CC}" type="pres">
      <dgm:prSet presAssocID="{A29D5C3E-4092-4CDF-93DF-FE662A0A9CFE}" presName="compNode" presStyleCnt="0"/>
      <dgm:spPr/>
    </dgm:pt>
    <dgm:pt modelId="{7F0616C2-F0C3-42C9-9D2F-29FA7370FF8B}" type="pres">
      <dgm:prSet presAssocID="{A29D5C3E-4092-4CDF-93DF-FE662A0A9C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Web design"/>
        </a:ext>
      </dgm:extLst>
    </dgm:pt>
    <dgm:pt modelId="{8BC9A531-B115-4F36-85ED-5C8075047A27}" type="pres">
      <dgm:prSet presAssocID="{A29D5C3E-4092-4CDF-93DF-FE662A0A9CFE}" presName="iconSpace" presStyleCnt="0"/>
      <dgm:spPr/>
    </dgm:pt>
    <dgm:pt modelId="{15EF4466-A2CF-4E9C-8533-D04EA1615E72}" type="pres">
      <dgm:prSet presAssocID="{A29D5C3E-4092-4CDF-93DF-FE662A0A9CFE}" presName="parTx" presStyleLbl="revTx" presStyleIdx="0" presStyleCnt="4">
        <dgm:presLayoutVars>
          <dgm:chMax val="0"/>
          <dgm:chPref val="0"/>
        </dgm:presLayoutVars>
      </dgm:prSet>
      <dgm:spPr/>
    </dgm:pt>
    <dgm:pt modelId="{14D3EFED-6596-4B8D-9A3E-8497AECE1212}" type="pres">
      <dgm:prSet presAssocID="{A29D5C3E-4092-4CDF-93DF-FE662A0A9CFE}" presName="txSpace" presStyleCnt="0"/>
      <dgm:spPr/>
    </dgm:pt>
    <dgm:pt modelId="{C8D6387E-4647-4248-BBF0-B852634D89D8}" type="pres">
      <dgm:prSet presAssocID="{A29D5C3E-4092-4CDF-93DF-FE662A0A9CFE}" presName="desTx" presStyleLbl="revTx" presStyleIdx="1" presStyleCnt="4">
        <dgm:presLayoutVars/>
      </dgm:prSet>
      <dgm:spPr/>
    </dgm:pt>
    <dgm:pt modelId="{A93F9109-9CB0-4B92-929B-E6E61A25DF86}" type="pres">
      <dgm:prSet presAssocID="{F9E43B4F-3F67-451C-817E-16C964ED40D5}" presName="sibTrans" presStyleCnt="0"/>
      <dgm:spPr/>
    </dgm:pt>
    <dgm:pt modelId="{F7FAC7DE-ED7C-4598-B3E7-455469D6A85D}" type="pres">
      <dgm:prSet presAssocID="{2526394F-41A6-4008-9272-55B0C1E7C305}" presName="compNode" presStyleCnt="0"/>
      <dgm:spPr/>
    </dgm:pt>
    <dgm:pt modelId="{A0F9EF58-9A34-42E3-96EE-1F5BC74B4095}" type="pres">
      <dgm:prSet presAssocID="{2526394F-41A6-4008-9272-55B0C1E7C3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oud Computing"/>
        </a:ext>
      </dgm:extLst>
    </dgm:pt>
    <dgm:pt modelId="{1ACCB723-9F81-4007-BD27-2E280C3E6A4B}" type="pres">
      <dgm:prSet presAssocID="{2526394F-41A6-4008-9272-55B0C1E7C305}" presName="iconSpace" presStyleCnt="0"/>
      <dgm:spPr/>
    </dgm:pt>
    <dgm:pt modelId="{8E580233-9E6D-4FA5-89B7-CF276E41C36A}" type="pres">
      <dgm:prSet presAssocID="{2526394F-41A6-4008-9272-55B0C1E7C305}" presName="parTx" presStyleLbl="revTx" presStyleIdx="2" presStyleCnt="4">
        <dgm:presLayoutVars>
          <dgm:chMax val="0"/>
          <dgm:chPref val="0"/>
        </dgm:presLayoutVars>
      </dgm:prSet>
      <dgm:spPr/>
    </dgm:pt>
    <dgm:pt modelId="{DBAC39DC-8436-4DB4-B03F-EC0472037C45}" type="pres">
      <dgm:prSet presAssocID="{2526394F-41A6-4008-9272-55B0C1E7C305}" presName="txSpace" presStyleCnt="0"/>
      <dgm:spPr/>
    </dgm:pt>
    <dgm:pt modelId="{25886A81-A68A-4A1E-BFFA-9A8037BE8199}" type="pres">
      <dgm:prSet presAssocID="{2526394F-41A6-4008-9272-55B0C1E7C305}" presName="desTx" presStyleLbl="revTx" presStyleIdx="3" presStyleCnt="4">
        <dgm:presLayoutVars/>
      </dgm:prSet>
      <dgm:spPr/>
    </dgm:pt>
  </dgm:ptLst>
  <dgm:cxnLst>
    <dgm:cxn modelId="{4C091A18-2D60-4D8C-BD9E-18E8C5B124C8}" type="presOf" srcId="{62DA7AA9-ECC6-49DE-B8CD-7A0176F73FEC}" destId="{808321B3-9180-4D2A-BE74-9AD0E9B19DB9}" srcOrd="0" destOrd="0" presId="urn:microsoft.com/office/officeart/2018/2/layout/IconLabelDescriptionList"/>
    <dgm:cxn modelId="{BD090F1D-444A-4E29-974D-F56F9962744A}" srcId="{62DA7AA9-ECC6-49DE-B8CD-7A0176F73FEC}" destId="{A29D5C3E-4092-4CDF-93DF-FE662A0A9CFE}" srcOrd="0" destOrd="0" parTransId="{D64007A9-A841-4B85-B87C-3860076D5C58}" sibTransId="{F9E43B4F-3F67-451C-817E-16C964ED40D5}"/>
    <dgm:cxn modelId="{C300B430-86E1-40FA-8D39-65FF443731CF}" type="presOf" srcId="{E78EFBB5-94D6-43E9-A891-061245C19DFE}" destId="{25886A81-A68A-4A1E-BFFA-9A8037BE8199}" srcOrd="0" destOrd="0" presId="urn:microsoft.com/office/officeart/2018/2/layout/IconLabelDescriptionList"/>
    <dgm:cxn modelId="{D66B2A6C-5409-4140-92B3-1321F15E83C0}" type="presOf" srcId="{F79E16E0-D186-4E0D-84FC-3FB29D9F7812}" destId="{25886A81-A68A-4A1E-BFFA-9A8037BE8199}" srcOrd="0" destOrd="1" presId="urn:microsoft.com/office/officeart/2018/2/layout/IconLabelDescriptionList"/>
    <dgm:cxn modelId="{15FC8A73-0CFD-4FED-B825-C4C6B3E9BEBF}" srcId="{62DA7AA9-ECC6-49DE-B8CD-7A0176F73FEC}" destId="{2526394F-41A6-4008-9272-55B0C1E7C305}" srcOrd="1" destOrd="0" parTransId="{B197EB44-EC28-4BD9-9A18-7E3AABE053EE}" sibTransId="{0A8F7926-9FB6-4923-9054-6188D94B8BB5}"/>
    <dgm:cxn modelId="{32C9D975-ACCB-41E5-83EC-38E64F634BE6}" type="presOf" srcId="{A29D5C3E-4092-4CDF-93DF-FE662A0A9CFE}" destId="{15EF4466-A2CF-4E9C-8533-D04EA1615E72}" srcOrd="0" destOrd="0" presId="urn:microsoft.com/office/officeart/2018/2/layout/IconLabelDescriptionList"/>
    <dgm:cxn modelId="{453E7878-2D53-44CB-BB04-5F44197FE1E2}" srcId="{A29D5C3E-4092-4CDF-93DF-FE662A0A9CFE}" destId="{22674869-5E02-41AD-851E-DC79E390C14D}" srcOrd="0" destOrd="0" parTransId="{EFED42F9-630D-4A0D-82B4-B0F6896BC981}" sibTransId="{8E0702EA-D270-4CEE-9CED-C3E6E8593B33}"/>
    <dgm:cxn modelId="{F42DD980-CCB0-4EE7-8D08-001D2242DC64}" type="presOf" srcId="{2526394F-41A6-4008-9272-55B0C1E7C305}" destId="{8E580233-9E6D-4FA5-89B7-CF276E41C36A}" srcOrd="0" destOrd="0" presId="urn:microsoft.com/office/officeart/2018/2/layout/IconLabelDescriptionList"/>
    <dgm:cxn modelId="{FBC2DF96-4496-4DED-A75B-178C40F03EB7}" srcId="{2526394F-41A6-4008-9272-55B0C1E7C305}" destId="{F79E16E0-D186-4E0D-84FC-3FB29D9F7812}" srcOrd="1" destOrd="0" parTransId="{FD69FFE7-2196-4F43-A09E-763A0542B986}" sibTransId="{D5615731-E4AB-4CE1-8DC9-9D022560A38F}"/>
    <dgm:cxn modelId="{C61A01A4-72E5-450E-8981-51B8236CE8FA}" srcId="{A29D5C3E-4092-4CDF-93DF-FE662A0A9CFE}" destId="{AD7921DC-F3AA-4807-8241-9D37F29849F3}" srcOrd="1" destOrd="0" parTransId="{B884CB01-E05E-419E-9466-E0BD8C1404FF}" sibTransId="{15223B0E-C238-4D88-BA6C-438F82CB27DE}"/>
    <dgm:cxn modelId="{564FC9AB-8194-4062-BFB5-FF444C5A0EEA}" type="presOf" srcId="{AD7921DC-F3AA-4807-8241-9D37F29849F3}" destId="{C8D6387E-4647-4248-BBF0-B852634D89D8}" srcOrd="0" destOrd="1" presId="urn:microsoft.com/office/officeart/2018/2/layout/IconLabelDescriptionList"/>
    <dgm:cxn modelId="{7DC82ED4-4C25-4EFA-A635-2D9842961855}" srcId="{2526394F-41A6-4008-9272-55B0C1E7C305}" destId="{E78EFBB5-94D6-43E9-A891-061245C19DFE}" srcOrd="0" destOrd="0" parTransId="{4F0D5BA1-3732-46FA-A11A-3C426B96FB1F}" sibTransId="{12F50337-6EF9-4FA4-B5EB-FB33EA2B355F}"/>
    <dgm:cxn modelId="{5E9596D8-1B33-4EDF-8FF4-E212457B3792}" type="presOf" srcId="{22674869-5E02-41AD-851E-DC79E390C14D}" destId="{C8D6387E-4647-4248-BBF0-B852634D89D8}" srcOrd="0" destOrd="0" presId="urn:microsoft.com/office/officeart/2018/2/layout/IconLabelDescriptionList"/>
    <dgm:cxn modelId="{6FCB92A9-E35C-4FEC-B2D4-65912889B64E}" type="presParOf" srcId="{808321B3-9180-4D2A-BE74-9AD0E9B19DB9}" destId="{321EFAB9-EDC2-4DC9-8CDD-8962DF9546CC}" srcOrd="0" destOrd="0" presId="urn:microsoft.com/office/officeart/2018/2/layout/IconLabelDescriptionList"/>
    <dgm:cxn modelId="{5AD90D4E-45E2-4B62-9881-01B9FE2033FA}" type="presParOf" srcId="{321EFAB9-EDC2-4DC9-8CDD-8962DF9546CC}" destId="{7F0616C2-F0C3-42C9-9D2F-29FA7370FF8B}" srcOrd="0" destOrd="0" presId="urn:microsoft.com/office/officeart/2018/2/layout/IconLabelDescriptionList"/>
    <dgm:cxn modelId="{7EEEA7DA-45CB-4DBC-ACF9-8E72BC8E3F60}" type="presParOf" srcId="{321EFAB9-EDC2-4DC9-8CDD-8962DF9546CC}" destId="{8BC9A531-B115-4F36-85ED-5C8075047A27}" srcOrd="1" destOrd="0" presId="urn:microsoft.com/office/officeart/2018/2/layout/IconLabelDescriptionList"/>
    <dgm:cxn modelId="{969C90D7-22BF-489C-BE54-A006EDF57241}" type="presParOf" srcId="{321EFAB9-EDC2-4DC9-8CDD-8962DF9546CC}" destId="{15EF4466-A2CF-4E9C-8533-D04EA1615E72}" srcOrd="2" destOrd="0" presId="urn:microsoft.com/office/officeart/2018/2/layout/IconLabelDescriptionList"/>
    <dgm:cxn modelId="{0289E359-D5DC-4254-8C78-F66CEC55618B}" type="presParOf" srcId="{321EFAB9-EDC2-4DC9-8CDD-8962DF9546CC}" destId="{14D3EFED-6596-4B8D-9A3E-8497AECE1212}" srcOrd="3" destOrd="0" presId="urn:microsoft.com/office/officeart/2018/2/layout/IconLabelDescriptionList"/>
    <dgm:cxn modelId="{7570320C-05B8-4133-ADE7-3070D96D8635}" type="presParOf" srcId="{321EFAB9-EDC2-4DC9-8CDD-8962DF9546CC}" destId="{C8D6387E-4647-4248-BBF0-B852634D89D8}" srcOrd="4" destOrd="0" presId="urn:microsoft.com/office/officeart/2018/2/layout/IconLabelDescriptionList"/>
    <dgm:cxn modelId="{872AC40C-FCDD-442C-9C3C-5F921DE61F02}" type="presParOf" srcId="{808321B3-9180-4D2A-BE74-9AD0E9B19DB9}" destId="{A93F9109-9CB0-4B92-929B-E6E61A25DF86}" srcOrd="1" destOrd="0" presId="urn:microsoft.com/office/officeart/2018/2/layout/IconLabelDescriptionList"/>
    <dgm:cxn modelId="{263BA62D-0F3F-4378-A561-F3CBBA786772}" type="presParOf" srcId="{808321B3-9180-4D2A-BE74-9AD0E9B19DB9}" destId="{F7FAC7DE-ED7C-4598-B3E7-455469D6A85D}" srcOrd="2" destOrd="0" presId="urn:microsoft.com/office/officeart/2018/2/layout/IconLabelDescriptionList"/>
    <dgm:cxn modelId="{9C84FBF4-D346-4A74-868D-743649642D5E}" type="presParOf" srcId="{F7FAC7DE-ED7C-4598-B3E7-455469D6A85D}" destId="{A0F9EF58-9A34-42E3-96EE-1F5BC74B4095}" srcOrd="0" destOrd="0" presId="urn:microsoft.com/office/officeart/2018/2/layout/IconLabelDescriptionList"/>
    <dgm:cxn modelId="{E9A1D761-CACB-4D17-B28C-6087223DECF9}" type="presParOf" srcId="{F7FAC7DE-ED7C-4598-B3E7-455469D6A85D}" destId="{1ACCB723-9F81-4007-BD27-2E280C3E6A4B}" srcOrd="1" destOrd="0" presId="urn:microsoft.com/office/officeart/2018/2/layout/IconLabelDescriptionList"/>
    <dgm:cxn modelId="{FD52FC1E-C62B-4252-B628-9F8137A047E2}" type="presParOf" srcId="{F7FAC7DE-ED7C-4598-B3E7-455469D6A85D}" destId="{8E580233-9E6D-4FA5-89B7-CF276E41C36A}" srcOrd="2" destOrd="0" presId="urn:microsoft.com/office/officeart/2018/2/layout/IconLabelDescriptionList"/>
    <dgm:cxn modelId="{BB37C46B-265B-4574-9294-639527B610AB}" type="presParOf" srcId="{F7FAC7DE-ED7C-4598-B3E7-455469D6A85D}" destId="{DBAC39DC-8436-4DB4-B03F-EC0472037C45}" srcOrd="3" destOrd="0" presId="urn:microsoft.com/office/officeart/2018/2/layout/IconLabelDescriptionList"/>
    <dgm:cxn modelId="{F1F21475-F3D2-4679-85CB-5F95A56E2006}" type="presParOf" srcId="{F7FAC7DE-ED7C-4598-B3E7-455469D6A85D}" destId="{25886A81-A68A-4A1E-BFFA-9A8037BE819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616C2-F0C3-42C9-9D2F-29FA7370FF8B}">
      <dsp:nvSpPr>
        <dsp:cNvPr id="0" name=""/>
        <dsp:cNvSpPr/>
      </dsp:nvSpPr>
      <dsp:spPr>
        <a:xfrm>
          <a:off x="255000" y="587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EF4466-A2CF-4E9C-8533-D04EA1615E72}">
      <dsp:nvSpPr>
        <dsp:cNvPr id="0" name=""/>
        <dsp:cNvSpPr/>
      </dsp:nvSpPr>
      <dsp:spPr>
        <a:xfrm>
          <a:off x="255000" y="166966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a:t>POST/Update/Reload</a:t>
          </a:r>
        </a:p>
      </dsp:txBody>
      <dsp:txXfrm>
        <a:off x="255000" y="1669667"/>
        <a:ext cx="4320000" cy="648000"/>
      </dsp:txXfrm>
    </dsp:sp>
    <dsp:sp modelId="{C8D6387E-4647-4248-BBF0-B852634D89D8}">
      <dsp:nvSpPr>
        <dsp:cNvPr id="0" name=""/>
        <dsp:cNvSpPr/>
      </dsp:nvSpPr>
      <dsp:spPr>
        <a:xfrm>
          <a:off x="255000" y="2388266"/>
          <a:ext cx="4320000" cy="11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Old style pattern where the browser would submit a page request with data to the server, the server reconstructs the page, and then the browser reloads the entire page</a:t>
          </a:r>
        </a:p>
        <a:p>
          <a:pPr marL="0" lvl="0" indent="0" algn="l" defTabSz="755650">
            <a:lnSpc>
              <a:spcPct val="90000"/>
            </a:lnSpc>
            <a:spcBef>
              <a:spcPct val="0"/>
            </a:spcBef>
            <a:spcAft>
              <a:spcPct val="35000"/>
            </a:spcAft>
            <a:buNone/>
          </a:pPr>
          <a:r>
            <a:rPr lang="en-US" sz="1700" kern="1200"/>
            <a:t>Can still be used, but should usually be avoided</a:t>
          </a:r>
        </a:p>
      </dsp:txBody>
      <dsp:txXfrm>
        <a:off x="255000" y="2388266"/>
        <a:ext cx="4320000" cy="1147565"/>
      </dsp:txXfrm>
    </dsp:sp>
    <dsp:sp modelId="{A0F9EF58-9A34-42E3-96EE-1F5BC74B4095}">
      <dsp:nvSpPr>
        <dsp:cNvPr id="0" name=""/>
        <dsp:cNvSpPr/>
      </dsp:nvSpPr>
      <dsp:spPr>
        <a:xfrm>
          <a:off x="5331000" y="587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80233-9E6D-4FA5-89B7-CF276E41C36A}">
      <dsp:nvSpPr>
        <dsp:cNvPr id="0" name=""/>
        <dsp:cNvSpPr/>
      </dsp:nvSpPr>
      <dsp:spPr>
        <a:xfrm>
          <a:off x="5331000" y="166966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US" sz="3300" kern="1200"/>
            <a:t>AJAX/Dynamic Loading</a:t>
          </a:r>
        </a:p>
      </dsp:txBody>
      <dsp:txXfrm>
        <a:off x="5331000" y="1669667"/>
        <a:ext cx="4320000" cy="648000"/>
      </dsp:txXfrm>
    </dsp:sp>
    <dsp:sp modelId="{25886A81-A68A-4A1E-BFFA-9A8037BE8199}">
      <dsp:nvSpPr>
        <dsp:cNvPr id="0" name=""/>
        <dsp:cNvSpPr/>
      </dsp:nvSpPr>
      <dsp:spPr>
        <a:xfrm>
          <a:off x="5331000" y="2388266"/>
          <a:ext cx="4320000" cy="1147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JavaScript intercepts events from the browser and sends its own asynchronous request.</a:t>
          </a:r>
        </a:p>
        <a:p>
          <a:pPr marL="0" lvl="0" indent="0" algn="l" defTabSz="755650">
            <a:lnSpc>
              <a:spcPct val="90000"/>
            </a:lnSpc>
            <a:spcBef>
              <a:spcPct val="0"/>
            </a:spcBef>
            <a:spcAft>
              <a:spcPct val="35000"/>
            </a:spcAft>
            <a:buNone/>
          </a:pPr>
          <a:r>
            <a:rPr lang="en-US" sz="1700" kern="1200"/>
            <a:t>This requests doesn’t need to refresh the page, can be just data, or can update the UI</a:t>
          </a:r>
        </a:p>
      </dsp:txBody>
      <dsp:txXfrm>
        <a:off x="5331000" y="2388266"/>
        <a:ext cx="4320000" cy="114756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52E9-7186-44C4-939D-826A85F95B88}"/>
              </a:ext>
            </a:extLst>
          </p:cNvPr>
          <p:cNvSpPr>
            <a:spLocks noGrp="1"/>
          </p:cNvSpPr>
          <p:nvPr>
            <p:ph type="ctrTitle"/>
          </p:nvPr>
        </p:nvSpPr>
        <p:spPr/>
        <p:txBody>
          <a:bodyPr/>
          <a:lstStyle/>
          <a:p>
            <a:r>
              <a:rPr lang="en-US" dirty="0"/>
              <a:t>Associated Foods Tech Stack</a:t>
            </a:r>
          </a:p>
        </p:txBody>
      </p:sp>
      <p:sp>
        <p:nvSpPr>
          <p:cNvPr id="3" name="Subtitle 2">
            <a:extLst>
              <a:ext uri="{FF2B5EF4-FFF2-40B4-BE49-F238E27FC236}">
                <a16:creationId xmlns:a16="http://schemas.microsoft.com/office/drawing/2014/main" id="{2A5C4C51-FCE7-4FAE-8CCD-B3784EC3931F}"/>
              </a:ext>
            </a:extLst>
          </p:cNvPr>
          <p:cNvSpPr>
            <a:spLocks noGrp="1"/>
          </p:cNvSpPr>
          <p:nvPr>
            <p:ph type="subTitle" idx="1"/>
          </p:nvPr>
        </p:nvSpPr>
        <p:spPr/>
        <p:txBody>
          <a:bodyPr/>
          <a:lstStyle/>
          <a:p>
            <a:r>
              <a:rPr lang="en-US" dirty="0"/>
              <a:t>The Tools and Tricks of the Trade</a:t>
            </a:r>
          </a:p>
        </p:txBody>
      </p:sp>
    </p:spTree>
    <p:extLst>
      <p:ext uri="{BB962C8B-B14F-4D97-AF65-F5344CB8AC3E}">
        <p14:creationId xmlns:p14="http://schemas.microsoft.com/office/powerpoint/2010/main" val="197775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587A4D1D-8D8F-42D4-9641-78D1D542B4F7}"/>
              </a:ext>
            </a:extLst>
          </p:cNvPr>
          <p:cNvSpPr>
            <a:spLocks noGrp="1"/>
          </p:cNvSpPr>
          <p:nvPr>
            <p:ph type="title"/>
          </p:nvPr>
        </p:nvSpPr>
        <p:spPr>
          <a:xfrm>
            <a:off x="1141413" y="618518"/>
            <a:ext cx="9905998" cy="1478570"/>
          </a:xfrm>
        </p:spPr>
        <p:txBody>
          <a:bodyPr>
            <a:normAutofit/>
          </a:bodyPr>
          <a:lstStyle/>
          <a:p>
            <a:r>
              <a:rPr lang="en-US" dirty="0"/>
              <a:t>Server and Console Technologies</a:t>
            </a:r>
          </a:p>
        </p:txBody>
      </p:sp>
      <p:sp>
        <p:nvSpPr>
          <p:cNvPr id="3" name="Content Placeholder 2">
            <a:extLst>
              <a:ext uri="{FF2B5EF4-FFF2-40B4-BE49-F238E27FC236}">
                <a16:creationId xmlns:a16="http://schemas.microsoft.com/office/drawing/2014/main" id="{9F36463D-4CFE-41E7-8187-6C5A56D87B65}"/>
              </a:ext>
            </a:extLst>
          </p:cNvPr>
          <p:cNvSpPr>
            <a:spLocks noGrp="1"/>
          </p:cNvSpPr>
          <p:nvPr>
            <p:ph idx="1"/>
          </p:nvPr>
        </p:nvSpPr>
        <p:spPr>
          <a:xfrm>
            <a:off x="1141412" y="2249487"/>
            <a:ext cx="9905999" cy="3541714"/>
          </a:xfrm>
        </p:spPr>
        <p:txBody>
          <a:bodyPr>
            <a:normAutofit/>
          </a:bodyPr>
          <a:lstStyle/>
          <a:p>
            <a:r>
              <a:rPr lang="en-US" dirty="0"/>
              <a:t>Using C# as the primary language</a:t>
            </a:r>
          </a:p>
          <a:p>
            <a:r>
              <a:rPr lang="en-US" dirty="0"/>
              <a:t>Using .NET Core, these applications can run on any modern OS</a:t>
            </a:r>
          </a:p>
          <a:p>
            <a:r>
              <a:rPr lang="en-US" dirty="0"/>
              <a:t>Can use frameworks like Entity Framework, </a:t>
            </a:r>
            <a:r>
              <a:rPr lang="en-US" dirty="0" err="1"/>
              <a:t>JSON.Net</a:t>
            </a:r>
            <a:r>
              <a:rPr lang="en-US" dirty="0"/>
              <a:t>, and literally thousands of other useful packages that reduce the amount of needed work</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87356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8F92836-1B83-4BDC-AEBF-F45B1781C617}"/>
              </a:ext>
            </a:extLst>
          </p:cNvPr>
          <p:cNvSpPr>
            <a:spLocks noGrp="1"/>
          </p:cNvSpPr>
          <p:nvPr>
            <p:ph type="title"/>
          </p:nvPr>
        </p:nvSpPr>
        <p:spPr>
          <a:xfrm>
            <a:off x="1141413" y="618518"/>
            <a:ext cx="9905998" cy="1478570"/>
          </a:xfrm>
        </p:spPr>
        <p:txBody>
          <a:bodyPr>
            <a:normAutofit/>
          </a:bodyPr>
          <a:lstStyle/>
          <a:p>
            <a:r>
              <a:rPr lang="en-US" dirty="0"/>
              <a:t>Console Applications</a:t>
            </a:r>
          </a:p>
        </p:txBody>
      </p:sp>
      <p:sp>
        <p:nvSpPr>
          <p:cNvPr id="3" name="Content Placeholder 2">
            <a:extLst>
              <a:ext uri="{FF2B5EF4-FFF2-40B4-BE49-F238E27FC236}">
                <a16:creationId xmlns:a16="http://schemas.microsoft.com/office/drawing/2014/main" id="{1BC656F3-1D44-4F81-9CD3-824CA5869854}"/>
              </a:ext>
            </a:extLst>
          </p:cNvPr>
          <p:cNvSpPr>
            <a:spLocks noGrp="1"/>
          </p:cNvSpPr>
          <p:nvPr>
            <p:ph idx="1"/>
          </p:nvPr>
        </p:nvSpPr>
        <p:spPr>
          <a:xfrm>
            <a:off x="1141412" y="2249487"/>
            <a:ext cx="9905999" cy="3541714"/>
          </a:xfrm>
        </p:spPr>
        <p:txBody>
          <a:bodyPr>
            <a:normAutofit/>
          </a:bodyPr>
          <a:lstStyle/>
          <a:p>
            <a:r>
              <a:rPr lang="en-US" dirty="0"/>
              <a:t>Are simple tools that perform specific tasks</a:t>
            </a:r>
          </a:p>
          <a:p>
            <a:r>
              <a:rPr lang="en-US" dirty="0"/>
              <a:t>Generally don’t have much user interaction</a:t>
            </a:r>
          </a:p>
          <a:p>
            <a:r>
              <a:rPr lang="en-US" dirty="0"/>
              <a:t>Perform tasks like batch updating of information, watching for file system changes, and automating actions</a:t>
            </a:r>
          </a:p>
          <a:p>
            <a:endParaRPr lang="en-US"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47197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DC97865-884D-4DEE-ADE1-F15527AB8C50}"/>
              </a:ext>
            </a:extLst>
          </p:cNvPr>
          <p:cNvSpPr>
            <a:spLocks noGrp="1"/>
          </p:cNvSpPr>
          <p:nvPr>
            <p:ph type="title"/>
          </p:nvPr>
        </p:nvSpPr>
        <p:spPr>
          <a:xfrm>
            <a:off x="1141413" y="618518"/>
            <a:ext cx="9905998" cy="1478570"/>
          </a:xfrm>
        </p:spPr>
        <p:txBody>
          <a:bodyPr>
            <a:normAutofit/>
          </a:bodyPr>
          <a:lstStyle/>
          <a:p>
            <a:r>
              <a:rPr lang="en-US" dirty="0"/>
              <a:t>Console Applications</a:t>
            </a:r>
          </a:p>
        </p:txBody>
      </p:sp>
      <p:sp>
        <p:nvSpPr>
          <p:cNvPr id="3" name="Content Placeholder 2">
            <a:extLst>
              <a:ext uri="{FF2B5EF4-FFF2-40B4-BE49-F238E27FC236}">
                <a16:creationId xmlns:a16="http://schemas.microsoft.com/office/drawing/2014/main" id="{A133DD5F-5635-48B5-BECB-39828AA06B33}"/>
              </a:ext>
            </a:extLst>
          </p:cNvPr>
          <p:cNvSpPr>
            <a:spLocks noGrp="1"/>
          </p:cNvSpPr>
          <p:nvPr>
            <p:ph idx="1"/>
          </p:nvPr>
        </p:nvSpPr>
        <p:spPr>
          <a:xfrm>
            <a:off x="1141412" y="2249487"/>
            <a:ext cx="9905999" cy="3541714"/>
          </a:xfrm>
        </p:spPr>
        <p:txBody>
          <a:bodyPr>
            <a:normAutofit/>
          </a:bodyPr>
          <a:lstStyle/>
          <a:p>
            <a:r>
              <a:rPr lang="en-US" dirty="0"/>
              <a:t>These should only perform the tasks directly related to what they’re doing</a:t>
            </a:r>
          </a:p>
          <a:p>
            <a:r>
              <a:rPr lang="en-US" dirty="0"/>
              <a:t>Should not make any connections to any data storage</a:t>
            </a:r>
          </a:p>
          <a:p>
            <a:r>
              <a:rPr lang="en-US" dirty="0"/>
              <a:t>Should use proper abstractions and organization to promote code reuse and easier maintenance</a:t>
            </a:r>
          </a:p>
          <a:p>
            <a:endParaRPr lang="en-US"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6109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2425-BDC7-46C2-9034-1A8F4E179B03}"/>
              </a:ext>
            </a:extLst>
          </p:cNvPr>
          <p:cNvSpPr>
            <a:spLocks noGrp="1"/>
          </p:cNvSpPr>
          <p:nvPr>
            <p:ph type="title"/>
          </p:nvPr>
        </p:nvSpPr>
        <p:spPr/>
        <p:txBody>
          <a:bodyPr/>
          <a:lstStyle/>
          <a:p>
            <a:r>
              <a:rPr lang="en-US" dirty="0"/>
              <a:t>Console Applications</a:t>
            </a:r>
          </a:p>
        </p:txBody>
      </p:sp>
      <p:sp>
        <p:nvSpPr>
          <p:cNvPr id="3" name="Content Placeholder 2">
            <a:extLst>
              <a:ext uri="{FF2B5EF4-FFF2-40B4-BE49-F238E27FC236}">
                <a16:creationId xmlns:a16="http://schemas.microsoft.com/office/drawing/2014/main" id="{C52265D9-E839-488B-A056-EAA995402E36}"/>
              </a:ext>
            </a:extLst>
          </p:cNvPr>
          <p:cNvSpPr>
            <a:spLocks noGrp="1"/>
          </p:cNvSpPr>
          <p:nvPr>
            <p:ph idx="1"/>
          </p:nvPr>
        </p:nvSpPr>
        <p:spPr/>
        <p:txBody>
          <a:bodyPr/>
          <a:lstStyle/>
          <a:p>
            <a:r>
              <a:rPr lang="en-US" dirty="0"/>
              <a:t>A console application needs to get information about a piece of data</a:t>
            </a:r>
          </a:p>
          <a:p>
            <a:r>
              <a:rPr lang="en-US" dirty="0"/>
              <a:t>It makes a web request to the API to get that data</a:t>
            </a:r>
          </a:p>
          <a:p>
            <a:r>
              <a:rPr lang="en-US" dirty="0"/>
              <a:t>It then processes that data and repeats this process if necessary</a:t>
            </a:r>
          </a:p>
          <a:p>
            <a:r>
              <a:rPr lang="en-US" dirty="0"/>
              <a:t>Any updates are also sent to the API</a:t>
            </a:r>
          </a:p>
          <a:p>
            <a:r>
              <a:rPr lang="en-US" dirty="0"/>
              <a:t>Console applications should really have very little code in them</a:t>
            </a:r>
          </a:p>
        </p:txBody>
      </p:sp>
    </p:spTree>
    <p:extLst>
      <p:ext uri="{BB962C8B-B14F-4D97-AF65-F5344CB8AC3E}">
        <p14:creationId xmlns:p14="http://schemas.microsoft.com/office/powerpoint/2010/main" val="222285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DF09-C054-40BF-8697-EDE28FFBFC85}"/>
              </a:ext>
            </a:extLst>
          </p:cNvPr>
          <p:cNvSpPr>
            <a:spLocks noGrp="1"/>
          </p:cNvSpPr>
          <p:nvPr>
            <p:ph type="title"/>
          </p:nvPr>
        </p:nvSpPr>
        <p:spPr/>
        <p:txBody>
          <a:bodyPr/>
          <a:lstStyle/>
          <a:p>
            <a:r>
              <a:rPr lang="en-US" dirty="0"/>
              <a:t>Server Applications</a:t>
            </a:r>
          </a:p>
        </p:txBody>
      </p:sp>
      <p:sp>
        <p:nvSpPr>
          <p:cNvPr id="3" name="Content Placeholder 2">
            <a:extLst>
              <a:ext uri="{FF2B5EF4-FFF2-40B4-BE49-F238E27FC236}">
                <a16:creationId xmlns:a16="http://schemas.microsoft.com/office/drawing/2014/main" id="{18AD069B-ACBD-4B3A-8903-600E76A716E6}"/>
              </a:ext>
            </a:extLst>
          </p:cNvPr>
          <p:cNvSpPr>
            <a:spLocks noGrp="1"/>
          </p:cNvSpPr>
          <p:nvPr>
            <p:ph idx="1"/>
          </p:nvPr>
        </p:nvSpPr>
        <p:spPr/>
        <p:txBody>
          <a:bodyPr/>
          <a:lstStyle/>
          <a:p>
            <a:r>
              <a:rPr lang="en-US" dirty="0"/>
              <a:t>Generally called APIs or RESTful endpoints</a:t>
            </a:r>
          </a:p>
          <a:p>
            <a:r>
              <a:rPr lang="en-US" dirty="0"/>
              <a:t>These are where the heart of a system usually lies</a:t>
            </a:r>
          </a:p>
          <a:p>
            <a:r>
              <a:rPr lang="en-US" dirty="0"/>
              <a:t>All data access and updates should come through this system</a:t>
            </a:r>
          </a:p>
          <a:p>
            <a:r>
              <a:rPr lang="en-US" dirty="0"/>
              <a:t>Should also use proper abstractions and organization to promote code reuse and maintenance</a:t>
            </a:r>
          </a:p>
        </p:txBody>
      </p:sp>
    </p:spTree>
    <p:extLst>
      <p:ext uri="{BB962C8B-B14F-4D97-AF65-F5344CB8AC3E}">
        <p14:creationId xmlns:p14="http://schemas.microsoft.com/office/powerpoint/2010/main" val="153423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6814-BB19-4E66-A079-D3AB2CC8B1B4}"/>
              </a:ext>
            </a:extLst>
          </p:cNvPr>
          <p:cNvSpPr>
            <a:spLocks noGrp="1"/>
          </p:cNvSpPr>
          <p:nvPr>
            <p:ph type="title"/>
          </p:nvPr>
        </p:nvSpPr>
        <p:spPr/>
        <p:txBody>
          <a:bodyPr/>
          <a:lstStyle/>
          <a:p>
            <a:r>
              <a:rPr lang="en-US" dirty="0"/>
              <a:t>Server Applications</a:t>
            </a:r>
          </a:p>
        </p:txBody>
      </p:sp>
      <p:sp>
        <p:nvSpPr>
          <p:cNvPr id="3" name="Content Placeholder 2">
            <a:extLst>
              <a:ext uri="{FF2B5EF4-FFF2-40B4-BE49-F238E27FC236}">
                <a16:creationId xmlns:a16="http://schemas.microsoft.com/office/drawing/2014/main" id="{DDFDF5B4-0D5E-4360-9808-CBE2454EE5AC}"/>
              </a:ext>
            </a:extLst>
          </p:cNvPr>
          <p:cNvSpPr>
            <a:spLocks noGrp="1"/>
          </p:cNvSpPr>
          <p:nvPr>
            <p:ph idx="1"/>
          </p:nvPr>
        </p:nvSpPr>
        <p:spPr/>
        <p:txBody>
          <a:bodyPr/>
          <a:lstStyle/>
          <a:p>
            <a:r>
              <a:rPr lang="en-US" dirty="0"/>
              <a:t>Should be structured with endpoints, services, repositories, and appropriate models for each</a:t>
            </a:r>
          </a:p>
          <a:p>
            <a:r>
              <a:rPr lang="en-US" dirty="0"/>
              <a:t>Endpoints server data to and from whoever is attempting to access it</a:t>
            </a:r>
          </a:p>
          <a:p>
            <a:pPr lvl="1"/>
            <a:r>
              <a:rPr lang="en-US" dirty="0"/>
              <a:t>This can be restricted based on user information, can be filtered and transformed to present data the way the requester expects it, and can do any sort of management of that data</a:t>
            </a:r>
          </a:p>
        </p:txBody>
      </p:sp>
    </p:spTree>
    <p:extLst>
      <p:ext uri="{BB962C8B-B14F-4D97-AF65-F5344CB8AC3E}">
        <p14:creationId xmlns:p14="http://schemas.microsoft.com/office/powerpoint/2010/main" val="348095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A4BB-7C60-4DEF-B6B4-A8B486A10C66}"/>
              </a:ext>
            </a:extLst>
          </p:cNvPr>
          <p:cNvSpPr>
            <a:spLocks noGrp="1"/>
          </p:cNvSpPr>
          <p:nvPr>
            <p:ph type="title"/>
          </p:nvPr>
        </p:nvSpPr>
        <p:spPr/>
        <p:txBody>
          <a:bodyPr/>
          <a:lstStyle/>
          <a:p>
            <a:r>
              <a:rPr lang="en-US" dirty="0"/>
              <a:t>Server Applications</a:t>
            </a:r>
          </a:p>
        </p:txBody>
      </p:sp>
      <p:sp>
        <p:nvSpPr>
          <p:cNvPr id="3" name="Content Placeholder 2">
            <a:extLst>
              <a:ext uri="{FF2B5EF4-FFF2-40B4-BE49-F238E27FC236}">
                <a16:creationId xmlns:a16="http://schemas.microsoft.com/office/drawing/2014/main" id="{8D36F6D0-95D6-44B8-9873-BAD994FF859E}"/>
              </a:ext>
            </a:extLst>
          </p:cNvPr>
          <p:cNvSpPr>
            <a:spLocks noGrp="1"/>
          </p:cNvSpPr>
          <p:nvPr>
            <p:ph idx="1"/>
          </p:nvPr>
        </p:nvSpPr>
        <p:spPr/>
        <p:txBody>
          <a:bodyPr/>
          <a:lstStyle/>
          <a:p>
            <a:r>
              <a:rPr lang="en-US" dirty="0"/>
              <a:t>Services, similar to those in the web front end, are responsible for ferrying information from the data storage to whoever is using the service (usually an endpoint from the API)</a:t>
            </a:r>
          </a:p>
          <a:p>
            <a:pPr lvl="1"/>
            <a:r>
              <a:rPr lang="en-US" dirty="0"/>
              <a:t>Most of your business rules are going to live in your services</a:t>
            </a:r>
          </a:p>
          <a:p>
            <a:r>
              <a:rPr lang="en-US" dirty="0"/>
              <a:t>Repositories</a:t>
            </a:r>
          </a:p>
          <a:p>
            <a:pPr lvl="1"/>
            <a:r>
              <a:rPr lang="en-US" dirty="0"/>
              <a:t>Do the actual request for data from whatever storage is being used</a:t>
            </a:r>
          </a:p>
          <a:p>
            <a:pPr lvl="2"/>
            <a:r>
              <a:rPr lang="en-US" dirty="0"/>
              <a:t>E.g. SQL Database, file structure, registry, etc.</a:t>
            </a:r>
          </a:p>
        </p:txBody>
      </p:sp>
    </p:spTree>
    <p:extLst>
      <p:ext uri="{BB962C8B-B14F-4D97-AF65-F5344CB8AC3E}">
        <p14:creationId xmlns:p14="http://schemas.microsoft.com/office/powerpoint/2010/main" val="255429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1467-B863-4069-94B8-080CA12B8303}"/>
              </a:ext>
            </a:extLst>
          </p:cNvPr>
          <p:cNvSpPr>
            <a:spLocks noGrp="1"/>
          </p:cNvSpPr>
          <p:nvPr>
            <p:ph type="title"/>
          </p:nvPr>
        </p:nvSpPr>
        <p:spPr/>
        <p:txBody>
          <a:bodyPr/>
          <a:lstStyle/>
          <a:p>
            <a:r>
              <a:rPr lang="en-US" dirty="0"/>
              <a:t>Server Applications</a:t>
            </a:r>
          </a:p>
        </p:txBody>
      </p:sp>
      <p:sp>
        <p:nvSpPr>
          <p:cNvPr id="3" name="Content Placeholder 2">
            <a:extLst>
              <a:ext uri="{FF2B5EF4-FFF2-40B4-BE49-F238E27FC236}">
                <a16:creationId xmlns:a16="http://schemas.microsoft.com/office/drawing/2014/main" id="{5188BA14-CE47-4393-A88B-49BF084D2B8B}"/>
              </a:ext>
            </a:extLst>
          </p:cNvPr>
          <p:cNvSpPr>
            <a:spLocks noGrp="1"/>
          </p:cNvSpPr>
          <p:nvPr>
            <p:ph idx="1"/>
          </p:nvPr>
        </p:nvSpPr>
        <p:spPr>
          <a:xfrm>
            <a:off x="1141412" y="2249486"/>
            <a:ext cx="9905999" cy="3989995"/>
          </a:xfrm>
        </p:spPr>
        <p:txBody>
          <a:bodyPr>
            <a:normAutofit lnSpcReduction="10000"/>
          </a:bodyPr>
          <a:lstStyle/>
          <a:p>
            <a:r>
              <a:rPr lang="en-US" dirty="0"/>
              <a:t>Models are a critical piece to get right</a:t>
            </a:r>
          </a:p>
          <a:p>
            <a:r>
              <a:rPr lang="en-US" dirty="0"/>
              <a:t>The repository will have models that reflect the way the data is stored</a:t>
            </a:r>
          </a:p>
          <a:p>
            <a:pPr lvl="1"/>
            <a:r>
              <a:rPr lang="en-US" dirty="0"/>
              <a:t>These will have metadata about them that informs .NET how the data is represented in the data store, and how it should be retrieved. It will also contain any restrictions on length, patterns, etc.</a:t>
            </a:r>
          </a:p>
          <a:p>
            <a:r>
              <a:rPr lang="en-US" dirty="0"/>
              <a:t>An endpoint will have models that reflect how the data is to be sent, or how it’s expected to be received</a:t>
            </a:r>
          </a:p>
          <a:p>
            <a:r>
              <a:rPr lang="en-US" dirty="0"/>
              <a:t>Everything else should be using a common model that does not have any of the above expectations</a:t>
            </a:r>
          </a:p>
        </p:txBody>
      </p:sp>
    </p:spTree>
    <p:extLst>
      <p:ext uri="{BB962C8B-B14F-4D97-AF65-F5344CB8AC3E}">
        <p14:creationId xmlns:p14="http://schemas.microsoft.com/office/powerpoint/2010/main" val="229237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0EB5-F885-4111-B65A-389521FEDEE3}"/>
              </a:ext>
            </a:extLst>
          </p:cNvPr>
          <p:cNvSpPr>
            <a:spLocks noGrp="1"/>
          </p:cNvSpPr>
          <p:nvPr>
            <p:ph type="title"/>
          </p:nvPr>
        </p:nvSpPr>
        <p:spPr/>
        <p:txBody>
          <a:bodyPr/>
          <a:lstStyle/>
          <a:p>
            <a:r>
              <a:rPr lang="en-US" dirty="0" err="1"/>
              <a:t>Powershell</a:t>
            </a:r>
            <a:r>
              <a:rPr lang="en-US" dirty="0"/>
              <a:t> Scripts</a:t>
            </a:r>
          </a:p>
        </p:txBody>
      </p:sp>
      <p:sp>
        <p:nvSpPr>
          <p:cNvPr id="3" name="Content Placeholder 2">
            <a:extLst>
              <a:ext uri="{FF2B5EF4-FFF2-40B4-BE49-F238E27FC236}">
                <a16:creationId xmlns:a16="http://schemas.microsoft.com/office/drawing/2014/main" id="{9165E936-83C6-4296-BDCD-F061B01B3D48}"/>
              </a:ext>
            </a:extLst>
          </p:cNvPr>
          <p:cNvSpPr>
            <a:spLocks noGrp="1"/>
          </p:cNvSpPr>
          <p:nvPr>
            <p:ph idx="1"/>
          </p:nvPr>
        </p:nvSpPr>
        <p:spPr/>
        <p:txBody>
          <a:bodyPr/>
          <a:lstStyle/>
          <a:p>
            <a:r>
              <a:rPr lang="en-US" dirty="0"/>
              <a:t>These will mostly be used like console applications</a:t>
            </a:r>
          </a:p>
          <a:p>
            <a:r>
              <a:rPr lang="en-US" dirty="0"/>
              <a:t>They should perform simple, repetitive tasks that a user wants to automate or use to prevent human error</a:t>
            </a:r>
          </a:p>
          <a:p>
            <a:r>
              <a:rPr lang="en-US" dirty="0"/>
              <a:t>They can be just as complex as a full application, and so should use the same sorts of principles applications use</a:t>
            </a:r>
          </a:p>
        </p:txBody>
      </p:sp>
    </p:spTree>
    <p:extLst>
      <p:ext uri="{BB962C8B-B14F-4D97-AF65-F5344CB8AC3E}">
        <p14:creationId xmlns:p14="http://schemas.microsoft.com/office/powerpoint/2010/main" val="127220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EF61-56C9-41B9-892E-1FCFEFF4DE51}"/>
              </a:ext>
            </a:extLst>
          </p:cNvPr>
          <p:cNvSpPr>
            <a:spLocks noGrp="1"/>
          </p:cNvSpPr>
          <p:nvPr>
            <p:ph type="title"/>
          </p:nvPr>
        </p:nvSpPr>
        <p:spPr/>
        <p:txBody>
          <a:bodyPr/>
          <a:lstStyle/>
          <a:p>
            <a:r>
              <a:rPr lang="en-US" dirty="0"/>
              <a:t>Putting it all Together</a:t>
            </a:r>
          </a:p>
        </p:txBody>
      </p:sp>
    </p:spTree>
    <p:extLst>
      <p:ext uri="{BB962C8B-B14F-4D97-AF65-F5344CB8AC3E}">
        <p14:creationId xmlns:p14="http://schemas.microsoft.com/office/powerpoint/2010/main" val="153109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9286-804A-4BA7-A04F-8C2A5FF0B1E9}"/>
              </a:ext>
            </a:extLst>
          </p:cNvPr>
          <p:cNvSpPr>
            <a:spLocks noGrp="1"/>
          </p:cNvSpPr>
          <p:nvPr>
            <p:ph type="title"/>
          </p:nvPr>
        </p:nvSpPr>
        <p:spPr/>
        <p:txBody>
          <a:bodyPr/>
          <a:lstStyle/>
          <a:p>
            <a:r>
              <a:rPr lang="en-US" dirty="0"/>
              <a:t>What Tech Are You Using</a:t>
            </a:r>
          </a:p>
        </p:txBody>
      </p:sp>
      <p:sp>
        <p:nvSpPr>
          <p:cNvPr id="3" name="Content Placeholder 2">
            <a:extLst>
              <a:ext uri="{FF2B5EF4-FFF2-40B4-BE49-F238E27FC236}">
                <a16:creationId xmlns:a16="http://schemas.microsoft.com/office/drawing/2014/main" id="{B1FBE2B7-61EC-410C-99D0-B82E65AFE401}"/>
              </a:ext>
            </a:extLst>
          </p:cNvPr>
          <p:cNvSpPr>
            <a:spLocks noGrp="1"/>
          </p:cNvSpPr>
          <p:nvPr>
            <p:ph sz="half" idx="1"/>
          </p:nvPr>
        </p:nvSpPr>
        <p:spPr>
          <a:xfrm>
            <a:off x="1141410" y="2249486"/>
            <a:ext cx="9905998" cy="3989996"/>
          </a:xfrm>
        </p:spPr>
        <p:txBody>
          <a:bodyPr>
            <a:normAutofit/>
          </a:bodyPr>
          <a:lstStyle/>
          <a:p>
            <a:r>
              <a:rPr lang="en-US" dirty="0"/>
              <a:t>C#</a:t>
            </a:r>
          </a:p>
          <a:p>
            <a:pPr lvl="1"/>
            <a:r>
              <a:rPr lang="en-US" dirty="0"/>
              <a:t>.NET Core</a:t>
            </a:r>
          </a:p>
          <a:p>
            <a:pPr lvl="1"/>
            <a:r>
              <a:rPr lang="en-US" dirty="0"/>
              <a:t>ASP.NET with </a:t>
            </a:r>
            <a:r>
              <a:rPr lang="en-US" dirty="0" err="1"/>
              <a:t>Blazor</a:t>
            </a:r>
            <a:endParaRPr lang="en-US" dirty="0"/>
          </a:p>
          <a:p>
            <a:pPr lvl="1"/>
            <a:r>
              <a:rPr lang="en-US" dirty="0"/>
              <a:t>Xamarin Forms</a:t>
            </a:r>
          </a:p>
          <a:p>
            <a:pPr lvl="1"/>
            <a:r>
              <a:rPr lang="en-US" dirty="0"/>
              <a:t>Entity Framework</a:t>
            </a:r>
          </a:p>
          <a:p>
            <a:r>
              <a:rPr lang="en-US" dirty="0"/>
              <a:t>HTML/CSS/JavaScript</a:t>
            </a:r>
          </a:p>
          <a:p>
            <a:pPr lvl="1"/>
            <a:r>
              <a:rPr lang="en-US" dirty="0"/>
              <a:t>Bootstrap for styling</a:t>
            </a:r>
          </a:p>
          <a:p>
            <a:r>
              <a:rPr lang="en-US" dirty="0" err="1"/>
              <a:t>Powershell</a:t>
            </a:r>
            <a:endParaRPr lang="en-US" dirty="0"/>
          </a:p>
        </p:txBody>
      </p:sp>
    </p:spTree>
    <p:extLst>
      <p:ext uri="{BB962C8B-B14F-4D97-AF65-F5344CB8AC3E}">
        <p14:creationId xmlns:p14="http://schemas.microsoft.com/office/powerpoint/2010/main" val="133834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7B8C9F-7BA5-42DD-B467-BB9603C3DDD5}"/>
              </a:ext>
            </a:extLst>
          </p:cNvPr>
          <p:cNvSpPr/>
          <p:nvPr/>
        </p:nvSpPr>
        <p:spPr>
          <a:xfrm>
            <a:off x="1568741" y="1290855"/>
            <a:ext cx="1786855" cy="85567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3" name="Rectangle 2">
            <a:extLst>
              <a:ext uri="{FF2B5EF4-FFF2-40B4-BE49-F238E27FC236}">
                <a16:creationId xmlns:a16="http://schemas.microsoft.com/office/drawing/2014/main" id="{AE85F486-7FF0-4169-9969-428A1A169F33}"/>
              </a:ext>
            </a:extLst>
          </p:cNvPr>
          <p:cNvSpPr/>
          <p:nvPr/>
        </p:nvSpPr>
        <p:spPr>
          <a:xfrm>
            <a:off x="7457813" y="2279708"/>
            <a:ext cx="3422708" cy="22985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5" name="Rectangle 4">
            <a:extLst>
              <a:ext uri="{FF2B5EF4-FFF2-40B4-BE49-F238E27FC236}">
                <a16:creationId xmlns:a16="http://schemas.microsoft.com/office/drawing/2014/main" id="{9ECC2159-3053-4F1E-BC78-7DAAB64194A3}"/>
              </a:ext>
            </a:extLst>
          </p:cNvPr>
          <p:cNvSpPr/>
          <p:nvPr/>
        </p:nvSpPr>
        <p:spPr>
          <a:xfrm>
            <a:off x="1568741" y="3001161"/>
            <a:ext cx="1786855" cy="85567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Console</a:t>
            </a:r>
          </a:p>
        </p:txBody>
      </p:sp>
      <p:sp>
        <p:nvSpPr>
          <p:cNvPr id="6" name="Rectangle 5">
            <a:extLst>
              <a:ext uri="{FF2B5EF4-FFF2-40B4-BE49-F238E27FC236}">
                <a16:creationId xmlns:a16="http://schemas.microsoft.com/office/drawing/2014/main" id="{309EED09-36FF-473E-BD1F-3EEC5E56DDDA}"/>
              </a:ext>
            </a:extLst>
          </p:cNvPr>
          <p:cNvSpPr/>
          <p:nvPr/>
        </p:nvSpPr>
        <p:spPr>
          <a:xfrm>
            <a:off x="1635852" y="4710419"/>
            <a:ext cx="1786855" cy="85567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Powershell</a:t>
            </a:r>
            <a:endParaRPr lang="en-US" dirty="0"/>
          </a:p>
        </p:txBody>
      </p:sp>
      <p:sp>
        <p:nvSpPr>
          <p:cNvPr id="7" name="Arrow: Right 6">
            <a:extLst>
              <a:ext uri="{FF2B5EF4-FFF2-40B4-BE49-F238E27FC236}">
                <a16:creationId xmlns:a16="http://schemas.microsoft.com/office/drawing/2014/main" id="{17C97F79-41F6-428C-9733-D52ECE66B158}"/>
              </a:ext>
            </a:extLst>
          </p:cNvPr>
          <p:cNvSpPr/>
          <p:nvPr/>
        </p:nvSpPr>
        <p:spPr>
          <a:xfrm>
            <a:off x="4420998" y="2600588"/>
            <a:ext cx="2231472" cy="5956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Requests for data</a:t>
            </a:r>
          </a:p>
        </p:txBody>
      </p:sp>
      <p:sp>
        <p:nvSpPr>
          <p:cNvPr id="9" name="Arrow: Left 8">
            <a:extLst>
              <a:ext uri="{FF2B5EF4-FFF2-40B4-BE49-F238E27FC236}">
                <a16:creationId xmlns:a16="http://schemas.microsoft.com/office/drawing/2014/main" id="{AB373FE9-EE7F-4BBE-BB34-7A9F1EF150EB}"/>
              </a:ext>
            </a:extLst>
          </p:cNvPr>
          <p:cNvSpPr/>
          <p:nvPr/>
        </p:nvSpPr>
        <p:spPr>
          <a:xfrm>
            <a:off x="4420998" y="3531766"/>
            <a:ext cx="2231472" cy="8556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Responses to Requests</a:t>
            </a:r>
          </a:p>
        </p:txBody>
      </p:sp>
    </p:spTree>
    <p:extLst>
      <p:ext uri="{BB962C8B-B14F-4D97-AF65-F5344CB8AC3E}">
        <p14:creationId xmlns:p14="http://schemas.microsoft.com/office/powerpoint/2010/main" val="14844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47B2F9-4FED-4523-88D4-29B8BB2F9268}"/>
              </a:ext>
            </a:extLst>
          </p:cNvPr>
          <p:cNvSpPr/>
          <p:nvPr/>
        </p:nvSpPr>
        <p:spPr>
          <a:xfrm>
            <a:off x="1586917" y="771786"/>
            <a:ext cx="9018165" cy="51927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165D1A5-E2B1-4489-90C4-9A05B854F452}"/>
              </a:ext>
            </a:extLst>
          </p:cNvPr>
          <p:cNvSpPr txBox="1"/>
          <p:nvPr/>
        </p:nvSpPr>
        <p:spPr>
          <a:xfrm>
            <a:off x="5850579" y="402454"/>
            <a:ext cx="490840" cy="369332"/>
          </a:xfrm>
          <a:prstGeom prst="rect">
            <a:avLst/>
          </a:prstGeom>
          <a:noFill/>
        </p:spPr>
        <p:txBody>
          <a:bodyPr wrap="none" rtlCol="0">
            <a:spAutoFit/>
          </a:bodyPr>
          <a:lstStyle/>
          <a:p>
            <a:r>
              <a:rPr lang="en-US" dirty="0"/>
              <a:t>API</a:t>
            </a:r>
          </a:p>
        </p:txBody>
      </p:sp>
      <p:sp>
        <p:nvSpPr>
          <p:cNvPr id="4" name="Rectangle 3">
            <a:extLst>
              <a:ext uri="{FF2B5EF4-FFF2-40B4-BE49-F238E27FC236}">
                <a16:creationId xmlns:a16="http://schemas.microsoft.com/office/drawing/2014/main" id="{13E55321-073B-434E-8C15-36CC2542EC76}"/>
              </a:ext>
            </a:extLst>
          </p:cNvPr>
          <p:cNvSpPr/>
          <p:nvPr/>
        </p:nvSpPr>
        <p:spPr>
          <a:xfrm>
            <a:off x="1734423" y="1157681"/>
            <a:ext cx="1837189" cy="447133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Endpoints</a:t>
            </a:r>
          </a:p>
          <a:p>
            <a:pPr algn="ctr"/>
            <a:r>
              <a:rPr lang="en-US" dirty="0"/>
              <a:t>or</a:t>
            </a:r>
          </a:p>
          <a:p>
            <a:pPr algn="ctr"/>
            <a:r>
              <a:rPr lang="en-US" dirty="0"/>
              <a:t>Controllers</a:t>
            </a:r>
          </a:p>
        </p:txBody>
      </p:sp>
      <p:sp>
        <p:nvSpPr>
          <p:cNvPr id="5" name="Arrow: Left-Right 4">
            <a:extLst>
              <a:ext uri="{FF2B5EF4-FFF2-40B4-BE49-F238E27FC236}">
                <a16:creationId xmlns:a16="http://schemas.microsoft.com/office/drawing/2014/main" id="{6C5C1C5B-C0DD-4992-BDDA-1D8A8FADAD25}"/>
              </a:ext>
            </a:extLst>
          </p:cNvPr>
          <p:cNvSpPr/>
          <p:nvPr/>
        </p:nvSpPr>
        <p:spPr>
          <a:xfrm>
            <a:off x="367048" y="3101829"/>
            <a:ext cx="1501629" cy="654342"/>
          </a:xfrm>
          <a:prstGeom prst="lef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8" name="Rectangle 7">
            <a:extLst>
              <a:ext uri="{FF2B5EF4-FFF2-40B4-BE49-F238E27FC236}">
                <a16:creationId xmlns:a16="http://schemas.microsoft.com/office/drawing/2014/main" id="{0A6996E4-4F92-4E92-B522-AC21FD3493CC}"/>
              </a:ext>
            </a:extLst>
          </p:cNvPr>
          <p:cNvSpPr/>
          <p:nvPr/>
        </p:nvSpPr>
        <p:spPr>
          <a:xfrm>
            <a:off x="4013390" y="1157681"/>
            <a:ext cx="1837189" cy="447133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9" name="Rectangle 8">
            <a:extLst>
              <a:ext uri="{FF2B5EF4-FFF2-40B4-BE49-F238E27FC236}">
                <a16:creationId xmlns:a16="http://schemas.microsoft.com/office/drawing/2014/main" id="{25F8F474-B296-4D71-9A8B-4C3E5E5CC791}"/>
              </a:ext>
            </a:extLst>
          </p:cNvPr>
          <p:cNvSpPr/>
          <p:nvPr/>
        </p:nvSpPr>
        <p:spPr>
          <a:xfrm>
            <a:off x="6338039" y="1157681"/>
            <a:ext cx="1837189" cy="447133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Repositories</a:t>
            </a:r>
          </a:p>
        </p:txBody>
      </p:sp>
      <p:sp>
        <p:nvSpPr>
          <p:cNvPr id="10" name="Rectangle 9">
            <a:extLst>
              <a:ext uri="{FF2B5EF4-FFF2-40B4-BE49-F238E27FC236}">
                <a16:creationId xmlns:a16="http://schemas.microsoft.com/office/drawing/2014/main" id="{BE90382D-8825-49AF-B8B0-20C37156CE0F}"/>
              </a:ext>
            </a:extLst>
          </p:cNvPr>
          <p:cNvSpPr/>
          <p:nvPr/>
        </p:nvSpPr>
        <p:spPr>
          <a:xfrm>
            <a:off x="8620388" y="1157681"/>
            <a:ext cx="1837189" cy="447133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Storage</a:t>
            </a:r>
          </a:p>
        </p:txBody>
      </p:sp>
      <p:sp>
        <p:nvSpPr>
          <p:cNvPr id="12" name="Arrow: Left-Right 11">
            <a:extLst>
              <a:ext uri="{FF2B5EF4-FFF2-40B4-BE49-F238E27FC236}">
                <a16:creationId xmlns:a16="http://schemas.microsoft.com/office/drawing/2014/main" id="{4461854C-B236-40DA-9372-E87D4C8CD68D}"/>
              </a:ext>
            </a:extLst>
          </p:cNvPr>
          <p:cNvSpPr/>
          <p:nvPr/>
        </p:nvSpPr>
        <p:spPr>
          <a:xfrm>
            <a:off x="3444435" y="3219275"/>
            <a:ext cx="731940" cy="419450"/>
          </a:xfrm>
          <a:prstGeom prst="lef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FFCF728B-C086-4792-B08C-1A3CF36E3CC4}"/>
              </a:ext>
            </a:extLst>
          </p:cNvPr>
          <p:cNvSpPr/>
          <p:nvPr/>
        </p:nvSpPr>
        <p:spPr>
          <a:xfrm>
            <a:off x="5749489" y="3219275"/>
            <a:ext cx="731940" cy="419450"/>
          </a:xfrm>
          <a:prstGeom prst="lef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4AFDDA04-28CC-4A83-A9B2-F3ACB83DE882}"/>
              </a:ext>
            </a:extLst>
          </p:cNvPr>
          <p:cNvSpPr/>
          <p:nvPr/>
        </p:nvSpPr>
        <p:spPr>
          <a:xfrm>
            <a:off x="8054543" y="3219275"/>
            <a:ext cx="731940" cy="419450"/>
          </a:xfrm>
          <a:prstGeom prst="leftRightArrow">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331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FCC12C-4A48-4A35-BCCC-03C70A188E71}"/>
              </a:ext>
            </a:extLst>
          </p:cNvPr>
          <p:cNvSpPr/>
          <p:nvPr/>
        </p:nvSpPr>
        <p:spPr>
          <a:xfrm>
            <a:off x="1233181" y="703624"/>
            <a:ext cx="9748008" cy="547906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012590-4A30-4175-8011-2B85FEBB0E36}"/>
              </a:ext>
            </a:extLst>
          </p:cNvPr>
          <p:cNvSpPr txBox="1"/>
          <p:nvPr/>
        </p:nvSpPr>
        <p:spPr>
          <a:xfrm>
            <a:off x="5778765" y="234892"/>
            <a:ext cx="634469" cy="369332"/>
          </a:xfrm>
          <a:prstGeom prst="rect">
            <a:avLst/>
          </a:prstGeom>
          <a:noFill/>
        </p:spPr>
        <p:txBody>
          <a:bodyPr wrap="none" rtlCol="0">
            <a:spAutoFit/>
          </a:bodyPr>
          <a:lstStyle/>
          <a:p>
            <a:r>
              <a:rPr lang="en-US" dirty="0"/>
              <a:t>Web</a:t>
            </a:r>
          </a:p>
        </p:txBody>
      </p:sp>
      <p:sp>
        <p:nvSpPr>
          <p:cNvPr id="4" name="Rectangle 3">
            <a:extLst>
              <a:ext uri="{FF2B5EF4-FFF2-40B4-BE49-F238E27FC236}">
                <a16:creationId xmlns:a16="http://schemas.microsoft.com/office/drawing/2014/main" id="{1ACCCD15-89C3-4DEF-98FC-D32D50BDDF7A}"/>
              </a:ext>
            </a:extLst>
          </p:cNvPr>
          <p:cNvSpPr/>
          <p:nvPr/>
        </p:nvSpPr>
        <p:spPr>
          <a:xfrm>
            <a:off x="2084664" y="1151389"/>
            <a:ext cx="2139193" cy="455522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5" name="Rectangle 4">
            <a:extLst>
              <a:ext uri="{FF2B5EF4-FFF2-40B4-BE49-F238E27FC236}">
                <a16:creationId xmlns:a16="http://schemas.microsoft.com/office/drawing/2014/main" id="{77A93BEB-47C2-4E18-9710-7437844C0E7B}"/>
              </a:ext>
            </a:extLst>
          </p:cNvPr>
          <p:cNvSpPr/>
          <p:nvPr/>
        </p:nvSpPr>
        <p:spPr>
          <a:xfrm>
            <a:off x="5101732" y="1199626"/>
            <a:ext cx="2139193" cy="455522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Store</a:t>
            </a:r>
          </a:p>
        </p:txBody>
      </p:sp>
      <p:sp>
        <p:nvSpPr>
          <p:cNvPr id="7" name="Arrow: Left-Right 6">
            <a:extLst>
              <a:ext uri="{FF2B5EF4-FFF2-40B4-BE49-F238E27FC236}">
                <a16:creationId xmlns:a16="http://schemas.microsoft.com/office/drawing/2014/main" id="{15F053DB-AEF3-4182-A472-347B1F8352A8}"/>
              </a:ext>
            </a:extLst>
          </p:cNvPr>
          <p:cNvSpPr/>
          <p:nvPr/>
        </p:nvSpPr>
        <p:spPr>
          <a:xfrm>
            <a:off x="4032136" y="3178379"/>
            <a:ext cx="1260971" cy="597716"/>
          </a:xfrm>
          <a:prstGeom prst="lef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74B91C-CCAF-4C2A-B192-9E3B9FCF5A3D}"/>
              </a:ext>
            </a:extLst>
          </p:cNvPr>
          <p:cNvSpPr/>
          <p:nvPr/>
        </p:nvSpPr>
        <p:spPr>
          <a:xfrm>
            <a:off x="8041460" y="1199626"/>
            <a:ext cx="2139193" cy="455522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Services</a:t>
            </a:r>
          </a:p>
        </p:txBody>
      </p:sp>
      <p:sp>
        <p:nvSpPr>
          <p:cNvPr id="10" name="Arrow: Left-Right 9">
            <a:extLst>
              <a:ext uri="{FF2B5EF4-FFF2-40B4-BE49-F238E27FC236}">
                <a16:creationId xmlns:a16="http://schemas.microsoft.com/office/drawing/2014/main" id="{880DF7B3-F8B1-4CFA-8A8E-8D862135B964}"/>
              </a:ext>
            </a:extLst>
          </p:cNvPr>
          <p:cNvSpPr/>
          <p:nvPr/>
        </p:nvSpPr>
        <p:spPr>
          <a:xfrm>
            <a:off x="7010707" y="3178379"/>
            <a:ext cx="1260971" cy="597716"/>
          </a:xfrm>
          <a:prstGeom prst="lef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02FDD909-C23D-4F6F-B3ED-ECD84B710AD6}"/>
              </a:ext>
            </a:extLst>
          </p:cNvPr>
          <p:cNvSpPr/>
          <p:nvPr/>
        </p:nvSpPr>
        <p:spPr>
          <a:xfrm>
            <a:off x="9989278" y="3178379"/>
            <a:ext cx="2063692" cy="597716"/>
          </a:xfrm>
          <a:prstGeom prst="leftRightArrow">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a:t>
            </a:r>
            <a:r>
              <a:rPr lang="en-US" dirty="0" err="1"/>
              <a:t>Api</a:t>
            </a:r>
            <a:endParaRPr lang="en-US" dirty="0"/>
          </a:p>
        </p:txBody>
      </p:sp>
    </p:spTree>
    <p:extLst>
      <p:ext uri="{BB962C8B-B14F-4D97-AF65-F5344CB8AC3E}">
        <p14:creationId xmlns:p14="http://schemas.microsoft.com/office/powerpoint/2010/main" val="285548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7F0A-ECFF-485A-B0D5-4ADF97E141DF}"/>
              </a:ext>
            </a:extLst>
          </p:cNvPr>
          <p:cNvSpPr>
            <a:spLocks noGrp="1"/>
          </p:cNvSpPr>
          <p:nvPr>
            <p:ph type="title"/>
          </p:nvPr>
        </p:nvSpPr>
        <p:spPr/>
        <p:txBody>
          <a:bodyPr/>
          <a:lstStyle/>
          <a:p>
            <a:r>
              <a:rPr lang="en-US" dirty="0"/>
              <a:t>Principles of the Trade</a:t>
            </a:r>
          </a:p>
        </p:txBody>
      </p:sp>
      <p:sp>
        <p:nvSpPr>
          <p:cNvPr id="3" name="Content Placeholder 2">
            <a:extLst>
              <a:ext uri="{FF2B5EF4-FFF2-40B4-BE49-F238E27FC236}">
                <a16:creationId xmlns:a16="http://schemas.microsoft.com/office/drawing/2014/main" id="{D7794EF2-B09A-4531-9CBC-67D70F2F0B95}"/>
              </a:ext>
            </a:extLst>
          </p:cNvPr>
          <p:cNvSpPr>
            <a:spLocks noGrp="1"/>
          </p:cNvSpPr>
          <p:nvPr>
            <p:ph idx="1"/>
          </p:nvPr>
        </p:nvSpPr>
        <p:spPr/>
        <p:txBody>
          <a:bodyPr/>
          <a:lstStyle/>
          <a:p>
            <a:r>
              <a:rPr lang="en-US" dirty="0"/>
              <a:t>SOLID</a:t>
            </a:r>
          </a:p>
          <a:p>
            <a:pPr lvl="1"/>
            <a:r>
              <a:rPr lang="en-US" dirty="0"/>
              <a:t>Single Responsibility, Open/Closed Principle, </a:t>
            </a:r>
            <a:r>
              <a:rPr lang="en-US" dirty="0" err="1"/>
              <a:t>Liskov</a:t>
            </a:r>
            <a:r>
              <a:rPr lang="en-US" dirty="0"/>
              <a:t> Substitution, Interface Segregation, Dependency Inversion</a:t>
            </a:r>
          </a:p>
          <a:p>
            <a:r>
              <a:rPr lang="en-US" dirty="0"/>
              <a:t>Design Patterns</a:t>
            </a:r>
          </a:p>
          <a:p>
            <a:pPr lvl="1"/>
            <a:r>
              <a:rPr lang="en-US" dirty="0"/>
              <a:t>Repository, Façade, etc.</a:t>
            </a:r>
          </a:p>
          <a:p>
            <a:r>
              <a:rPr lang="en-US" dirty="0"/>
              <a:t>MVVM</a:t>
            </a:r>
          </a:p>
        </p:txBody>
      </p:sp>
    </p:spTree>
    <p:extLst>
      <p:ext uri="{BB962C8B-B14F-4D97-AF65-F5344CB8AC3E}">
        <p14:creationId xmlns:p14="http://schemas.microsoft.com/office/powerpoint/2010/main" val="142194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214B-957E-410C-BB47-4A4B22B8B52A}"/>
              </a:ext>
            </a:extLst>
          </p:cNvPr>
          <p:cNvSpPr>
            <a:spLocks noGrp="1"/>
          </p:cNvSpPr>
          <p:nvPr>
            <p:ph type="title"/>
          </p:nvPr>
        </p:nvSpPr>
        <p:spPr>
          <a:xfrm>
            <a:off x="1141413" y="618518"/>
            <a:ext cx="9905998" cy="1478570"/>
          </a:xfrm>
        </p:spPr>
        <p:txBody>
          <a:bodyPr/>
          <a:lstStyle/>
          <a:p>
            <a:r>
              <a:rPr lang="en-US"/>
              <a:t>Web Technologies</a:t>
            </a:r>
            <a:endParaRPr lang="en-US" dirty="0"/>
          </a:p>
        </p:txBody>
      </p:sp>
      <p:sp>
        <p:nvSpPr>
          <p:cNvPr id="3" name="Content Placeholder 2">
            <a:extLst>
              <a:ext uri="{FF2B5EF4-FFF2-40B4-BE49-F238E27FC236}">
                <a16:creationId xmlns:a16="http://schemas.microsoft.com/office/drawing/2014/main" id="{DB6E3297-7B37-42D9-B931-E204AB92F09C}"/>
              </a:ext>
            </a:extLst>
          </p:cNvPr>
          <p:cNvSpPr>
            <a:spLocks noGrp="1"/>
          </p:cNvSpPr>
          <p:nvPr>
            <p:ph idx="1"/>
          </p:nvPr>
        </p:nvSpPr>
        <p:spPr>
          <a:xfrm>
            <a:off x="1141412" y="2249487"/>
            <a:ext cx="9905999" cy="3541714"/>
          </a:xfrm>
        </p:spPr>
        <p:txBody>
          <a:bodyPr/>
          <a:lstStyle/>
          <a:p>
            <a:r>
              <a:rPr lang="en-US"/>
              <a:t>HTML</a:t>
            </a:r>
          </a:p>
          <a:p>
            <a:pPr lvl="1"/>
            <a:r>
              <a:rPr lang="en-US"/>
              <a:t>Markup language of the web</a:t>
            </a:r>
          </a:p>
          <a:p>
            <a:pPr lvl="1"/>
            <a:r>
              <a:rPr lang="en-US"/>
              <a:t>Gives structure and layout of the webpage</a:t>
            </a:r>
          </a:p>
          <a:p>
            <a:r>
              <a:rPr lang="en-US"/>
              <a:t>CSS</a:t>
            </a:r>
          </a:p>
          <a:p>
            <a:pPr lvl="1"/>
            <a:r>
              <a:rPr lang="en-US"/>
              <a:t>Gives styling for the page</a:t>
            </a:r>
          </a:p>
          <a:p>
            <a:r>
              <a:rPr lang="en-US"/>
              <a:t>JavaScript</a:t>
            </a:r>
          </a:p>
          <a:p>
            <a:pPr lvl="1"/>
            <a:r>
              <a:rPr lang="en-US"/>
              <a:t>Gives functionality to the page</a:t>
            </a:r>
            <a:endParaRPr lang="en-US" dirty="0"/>
          </a:p>
        </p:txBody>
      </p:sp>
    </p:spTree>
    <p:extLst>
      <p:ext uri="{BB962C8B-B14F-4D97-AF65-F5344CB8AC3E}">
        <p14:creationId xmlns:p14="http://schemas.microsoft.com/office/powerpoint/2010/main" val="139661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48B86-E702-44C6-9956-AC878A2B71BC}"/>
              </a:ext>
            </a:extLst>
          </p:cNvPr>
          <p:cNvSpPr>
            <a:spLocks noGrp="1"/>
          </p:cNvSpPr>
          <p:nvPr>
            <p:ph type="title"/>
          </p:nvPr>
        </p:nvSpPr>
        <p:spPr>
          <a:xfrm>
            <a:off x="1141413" y="618518"/>
            <a:ext cx="9905998" cy="1478570"/>
          </a:xfrm>
        </p:spPr>
        <p:txBody>
          <a:bodyPr>
            <a:normAutofit/>
          </a:bodyPr>
          <a:lstStyle/>
          <a:p>
            <a:r>
              <a:rPr lang="en-US" dirty="0"/>
              <a:t>Data for the Web</a:t>
            </a:r>
          </a:p>
        </p:txBody>
      </p:sp>
      <p:graphicFrame>
        <p:nvGraphicFramePr>
          <p:cNvPr id="5" name="Content Placeholder 2">
            <a:extLst>
              <a:ext uri="{FF2B5EF4-FFF2-40B4-BE49-F238E27FC236}">
                <a16:creationId xmlns:a16="http://schemas.microsoft.com/office/drawing/2014/main" id="{1C988B20-11C4-4FD3-AA9A-8CC46CE36028}"/>
              </a:ext>
            </a:extLst>
          </p:cNvPr>
          <p:cNvGraphicFramePr>
            <a:graphicFrameLocks noGrp="1"/>
          </p:cNvGraphicFramePr>
          <p:nvPr>
            <p:ph idx="1"/>
            <p:extLst>
              <p:ext uri="{D42A27DB-BD31-4B8C-83A1-F6EECF244321}">
                <p14:modId xmlns:p14="http://schemas.microsoft.com/office/powerpoint/2010/main" val="381648885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579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7C57-9990-473F-9D31-181D4C228247}"/>
              </a:ext>
            </a:extLst>
          </p:cNvPr>
          <p:cNvSpPr>
            <a:spLocks noGrp="1"/>
          </p:cNvSpPr>
          <p:nvPr>
            <p:ph type="title"/>
          </p:nvPr>
        </p:nvSpPr>
        <p:spPr>
          <a:xfrm>
            <a:off x="1141413" y="618518"/>
            <a:ext cx="9905998" cy="1478570"/>
          </a:xfrm>
        </p:spPr>
        <p:txBody>
          <a:bodyPr/>
          <a:lstStyle/>
          <a:p>
            <a:r>
              <a:rPr lang="en-US" dirty="0"/>
              <a:t>Data for the Web</a:t>
            </a:r>
          </a:p>
        </p:txBody>
      </p:sp>
      <p:sp>
        <p:nvSpPr>
          <p:cNvPr id="3" name="Content Placeholder 2">
            <a:extLst>
              <a:ext uri="{FF2B5EF4-FFF2-40B4-BE49-F238E27FC236}">
                <a16:creationId xmlns:a16="http://schemas.microsoft.com/office/drawing/2014/main" id="{4E746D83-BED1-4F6D-A86E-A8D186F702B1}"/>
              </a:ext>
            </a:extLst>
          </p:cNvPr>
          <p:cNvSpPr>
            <a:spLocks noGrp="1"/>
          </p:cNvSpPr>
          <p:nvPr>
            <p:ph idx="1"/>
          </p:nvPr>
        </p:nvSpPr>
        <p:spPr>
          <a:xfrm>
            <a:off x="1141412" y="2249487"/>
            <a:ext cx="9905999" cy="3541714"/>
          </a:xfrm>
        </p:spPr>
        <p:txBody>
          <a:bodyPr/>
          <a:lstStyle/>
          <a:p>
            <a:r>
              <a:rPr lang="en-US" dirty="0"/>
              <a:t>The website doesn’t have direct access to the database (obviously)</a:t>
            </a:r>
          </a:p>
          <a:p>
            <a:r>
              <a:rPr lang="en-US" dirty="0"/>
              <a:t>It needs to have something that can communicate with the data (wherever it may be) for it (API)</a:t>
            </a:r>
          </a:p>
          <a:p>
            <a:r>
              <a:rPr lang="en-US" dirty="0"/>
              <a:t>It makes a request for data (select, create, update, delete), and the handles the response to that request</a:t>
            </a:r>
          </a:p>
        </p:txBody>
      </p:sp>
    </p:spTree>
    <p:extLst>
      <p:ext uri="{BB962C8B-B14F-4D97-AF65-F5344CB8AC3E}">
        <p14:creationId xmlns:p14="http://schemas.microsoft.com/office/powerpoint/2010/main" val="395521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4913182-157C-49E2-BCE0-EDFD4A6BAC22}"/>
              </a:ext>
            </a:extLst>
          </p:cNvPr>
          <p:cNvSpPr>
            <a:spLocks noGrp="1"/>
          </p:cNvSpPr>
          <p:nvPr>
            <p:ph type="title"/>
          </p:nvPr>
        </p:nvSpPr>
        <p:spPr>
          <a:xfrm>
            <a:off x="1141413" y="1082673"/>
            <a:ext cx="2869416" cy="4708528"/>
          </a:xfrm>
        </p:spPr>
        <p:txBody>
          <a:bodyPr>
            <a:normAutofit/>
          </a:bodyPr>
          <a:lstStyle/>
          <a:p>
            <a:pPr algn="r"/>
            <a:r>
              <a:rPr lang="en-US" sz="4000" dirty="0"/>
              <a:t>Structure of the Web</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19C2CC-4DF8-47A2-A6CE-2E2E7EA2CCB1}"/>
              </a:ext>
            </a:extLst>
          </p:cNvPr>
          <p:cNvSpPr>
            <a:spLocks noGrp="1"/>
          </p:cNvSpPr>
          <p:nvPr>
            <p:ph idx="1"/>
          </p:nvPr>
        </p:nvSpPr>
        <p:spPr>
          <a:xfrm>
            <a:off x="5297763" y="1082673"/>
            <a:ext cx="5751237" cy="4708528"/>
          </a:xfrm>
        </p:spPr>
        <p:txBody>
          <a:bodyPr anchor="ctr">
            <a:normAutofit/>
          </a:bodyPr>
          <a:lstStyle/>
          <a:p>
            <a:r>
              <a:rPr lang="en-US" sz="1800"/>
              <a:t>Components</a:t>
            </a:r>
          </a:p>
          <a:p>
            <a:pPr lvl="1"/>
            <a:r>
              <a:rPr lang="en-US" sz="1800"/>
              <a:t>Hold the pieces that a user sees</a:t>
            </a:r>
          </a:p>
          <a:p>
            <a:pPr lvl="1"/>
            <a:r>
              <a:rPr lang="en-US" sz="1800"/>
              <a:t>E.g. buttons, form controls, widgets</a:t>
            </a:r>
          </a:p>
          <a:p>
            <a:pPr lvl="1"/>
            <a:r>
              <a:rPr lang="en-US" sz="1800"/>
              <a:t>These respond to user interaction, and update when there is a change from somewhere</a:t>
            </a:r>
          </a:p>
          <a:p>
            <a:pPr lvl="1"/>
            <a:r>
              <a:rPr lang="en-US" sz="1800"/>
              <a:t>Their only responsibility is to manage interactions with the user. They should not do anything else.</a:t>
            </a:r>
          </a:p>
          <a:p>
            <a:pPr lvl="1"/>
            <a:r>
              <a:rPr lang="en-US" sz="1800"/>
              <a:t>i.e. Don’t make a web request from a component; don’t send something to local storage or read the status of a device from a component</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958228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ECBE8DE-82DD-447F-A906-00FA6B01F7B2}"/>
              </a:ext>
            </a:extLst>
          </p:cNvPr>
          <p:cNvSpPr>
            <a:spLocks noGrp="1"/>
          </p:cNvSpPr>
          <p:nvPr>
            <p:ph type="title"/>
          </p:nvPr>
        </p:nvSpPr>
        <p:spPr>
          <a:xfrm>
            <a:off x="1141413" y="1082673"/>
            <a:ext cx="2869416" cy="4708528"/>
          </a:xfrm>
        </p:spPr>
        <p:txBody>
          <a:bodyPr>
            <a:normAutofit/>
          </a:bodyPr>
          <a:lstStyle/>
          <a:p>
            <a:pPr algn="r"/>
            <a:r>
              <a:rPr lang="en-US" sz="4000"/>
              <a:t>Structure of the Web</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7EBA3C-C40D-4888-9276-1A499E3BB9B2}"/>
              </a:ext>
            </a:extLst>
          </p:cNvPr>
          <p:cNvSpPr>
            <a:spLocks noGrp="1"/>
          </p:cNvSpPr>
          <p:nvPr>
            <p:ph idx="1"/>
          </p:nvPr>
        </p:nvSpPr>
        <p:spPr>
          <a:xfrm>
            <a:off x="5297763" y="1082673"/>
            <a:ext cx="5751237" cy="4708528"/>
          </a:xfrm>
        </p:spPr>
        <p:txBody>
          <a:bodyPr anchor="ctr">
            <a:normAutofit/>
          </a:bodyPr>
          <a:lstStyle/>
          <a:p>
            <a:r>
              <a:rPr lang="en-US" sz="1800"/>
              <a:t>Services</a:t>
            </a:r>
          </a:p>
          <a:p>
            <a:pPr lvl="1"/>
            <a:r>
              <a:rPr lang="en-US" sz="1800"/>
              <a:t>Responsible for handling the interactions between a component and any other piece of the system.</a:t>
            </a:r>
          </a:p>
          <a:p>
            <a:pPr lvl="1"/>
            <a:r>
              <a:rPr lang="en-US" sz="1800"/>
              <a:t>Will primarily be used to send web requests to the server, do any sort of data transformation, and handle certain errors</a:t>
            </a:r>
          </a:p>
          <a:p>
            <a:pPr lvl="1"/>
            <a:r>
              <a:rPr lang="en-US" sz="1800"/>
              <a:t>These will mostly contain the business rules of your application (which users get which data, what filtering needs to happen, etc.)</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5534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F486AA5B-0152-421E-ACF8-9A03F38C929A}"/>
              </a:ext>
            </a:extLst>
          </p:cNvPr>
          <p:cNvSpPr>
            <a:spLocks noGrp="1"/>
          </p:cNvSpPr>
          <p:nvPr>
            <p:ph type="title"/>
          </p:nvPr>
        </p:nvSpPr>
        <p:spPr>
          <a:xfrm>
            <a:off x="1141413" y="1082673"/>
            <a:ext cx="2869416" cy="4708528"/>
          </a:xfrm>
        </p:spPr>
        <p:txBody>
          <a:bodyPr>
            <a:normAutofit/>
          </a:bodyPr>
          <a:lstStyle/>
          <a:p>
            <a:pPr algn="r"/>
            <a:r>
              <a:rPr lang="en-US" sz="4000"/>
              <a:t>Structure of the Web</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2F47F2-9773-466F-9070-447789A29A9A}"/>
              </a:ext>
            </a:extLst>
          </p:cNvPr>
          <p:cNvSpPr>
            <a:spLocks noGrp="1"/>
          </p:cNvSpPr>
          <p:nvPr>
            <p:ph idx="1"/>
          </p:nvPr>
        </p:nvSpPr>
        <p:spPr>
          <a:xfrm>
            <a:off x="5297763" y="1082673"/>
            <a:ext cx="5751237" cy="4708528"/>
          </a:xfrm>
        </p:spPr>
        <p:txBody>
          <a:bodyPr anchor="ctr">
            <a:normAutofit/>
          </a:bodyPr>
          <a:lstStyle/>
          <a:p>
            <a:r>
              <a:rPr lang="en-US" sz="1800"/>
              <a:t>Data Store/Application State</a:t>
            </a:r>
          </a:p>
          <a:p>
            <a:pPr lvl="1"/>
            <a:r>
              <a:rPr lang="en-US" sz="1800"/>
              <a:t>Single source of truth for your application</a:t>
            </a:r>
          </a:p>
          <a:p>
            <a:pPr lvl="1"/>
            <a:r>
              <a:rPr lang="en-US" sz="1800"/>
              <a:t>This will be updated after a service makes a web request</a:t>
            </a:r>
          </a:p>
          <a:p>
            <a:pPr lvl="1"/>
            <a:r>
              <a:rPr lang="en-US" sz="1800"/>
              <a:t>When the store/state gets updated, the UI is notified and re-renders its components</a:t>
            </a:r>
          </a:p>
          <a:p>
            <a:pPr lvl="1"/>
            <a:r>
              <a:rPr lang="en-US" sz="1800"/>
              <a:t>It should only be a very rare occasion that a component or service should have its own state</a:t>
            </a:r>
          </a:p>
          <a:p>
            <a:pPr lvl="1"/>
            <a:r>
              <a:rPr lang="en-US" sz="1800"/>
              <a:t>Makes communicating changes to other components seamless and disconnected</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435083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Associated Foods Tech Stack</vt:lpstr>
      <vt:lpstr>What Tech Are You Using</vt:lpstr>
      <vt:lpstr>Principles of the Trade</vt:lpstr>
      <vt:lpstr>Web Technologies</vt:lpstr>
      <vt:lpstr>Data for the Web</vt:lpstr>
      <vt:lpstr>Data for the Web</vt:lpstr>
      <vt:lpstr>Structure of the Web</vt:lpstr>
      <vt:lpstr>Structure of the Web</vt:lpstr>
      <vt:lpstr>Structure of the Web</vt:lpstr>
      <vt:lpstr>Server and Console Technologies</vt:lpstr>
      <vt:lpstr>Console Applications</vt:lpstr>
      <vt:lpstr>Console Applications</vt:lpstr>
      <vt:lpstr>Console Applications</vt:lpstr>
      <vt:lpstr>Server Applications</vt:lpstr>
      <vt:lpstr>Server Applications</vt:lpstr>
      <vt:lpstr>Server Applications</vt:lpstr>
      <vt:lpstr>Server Applications</vt:lpstr>
      <vt:lpstr>Powershell Scripts</vt:lpstr>
      <vt:lpstr>Putting it all Together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Associated Foods Tech Stack</dc:title>
  <dc:creator>Daniel Beus</dc:creator>
  <cp:lastModifiedBy>Daniel Beus</cp:lastModifiedBy>
  <cp:revision>1</cp:revision>
  <dcterms:created xsi:type="dcterms:W3CDTF">2020-01-22T16:52:42Z</dcterms:created>
  <dcterms:modified xsi:type="dcterms:W3CDTF">2020-01-22T16:52:50Z</dcterms:modified>
</cp:coreProperties>
</file>