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CFA4D23-1E7A-4782-AD20-56C7DC6FD606}">
          <p14:sldIdLst>
            <p14:sldId id="256"/>
          </p14:sldIdLst>
        </p14:section>
        <p14:section name="Basics" id="{9341B059-AD88-4A6C-8D20-96CEAA7DB768}">
          <p14:sldIdLst>
            <p14:sldId id="257"/>
            <p14:sldId id="260"/>
            <p14:sldId id="259"/>
            <p14:sldId id="258"/>
            <p14:sldId id="261"/>
            <p14:sldId id="262"/>
            <p14:sldId id="263"/>
          </p14:sldIdLst>
        </p14:section>
        <p14:section name="Commands" id="{54FB30FC-FF89-4D0A-B7B2-3A05B895BB94}">
          <p14:sldIdLst>
            <p14:sldId id="264"/>
            <p14:sldId id="265"/>
            <p14:sldId id="266"/>
            <p14:sldId id="268"/>
            <p14:sldId id="269"/>
          </p14:sldIdLst>
        </p14:section>
        <p14:section name="Modules" id="{C2FBAE0B-DB89-459F-A6A8-8AC205065E9D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342DFD-EC66-46A3-BD07-277AAD310C64}" v="13" dt="2020-01-08T01:51:37.2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Beus" userId="25764f9dca0923f9" providerId="LiveId" clId="{03342DFD-EC66-46A3-BD07-277AAD310C64}"/>
    <pc:docChg chg="custSel addSld delSld modSld sldOrd addSection modSection">
      <pc:chgData name="Daniel Beus" userId="25764f9dca0923f9" providerId="LiveId" clId="{03342DFD-EC66-46A3-BD07-277AAD310C64}" dt="2020-01-08T01:53:21.960" v="3950" actId="5793"/>
      <pc:docMkLst>
        <pc:docMk/>
      </pc:docMkLst>
      <pc:sldChg chg="modSp">
        <pc:chgData name="Daniel Beus" userId="25764f9dca0923f9" providerId="LiveId" clId="{03342DFD-EC66-46A3-BD07-277AAD310C64}" dt="2020-01-08T00:30:12.281" v="779" actId="20577"/>
        <pc:sldMkLst>
          <pc:docMk/>
          <pc:sldMk cId="2454611470" sldId="257"/>
        </pc:sldMkLst>
        <pc:spChg chg="mod">
          <ac:chgData name="Daniel Beus" userId="25764f9dca0923f9" providerId="LiveId" clId="{03342DFD-EC66-46A3-BD07-277AAD310C64}" dt="2020-01-08T00:30:12.281" v="779" actId="20577"/>
          <ac:spMkLst>
            <pc:docMk/>
            <pc:sldMk cId="2454611470" sldId="257"/>
            <ac:spMk id="4" creationId="{7D4E8FDB-D69D-4428-9986-2386262C34E8}"/>
          </ac:spMkLst>
        </pc:spChg>
      </pc:sldChg>
      <pc:sldChg chg="modSp add">
        <pc:chgData name="Daniel Beus" userId="25764f9dca0923f9" providerId="LiveId" clId="{03342DFD-EC66-46A3-BD07-277AAD310C64}" dt="2020-01-08T00:41:38.760" v="2127" actId="20577"/>
        <pc:sldMkLst>
          <pc:docMk/>
          <pc:sldMk cId="40606154" sldId="258"/>
        </pc:sldMkLst>
        <pc:spChg chg="mod">
          <ac:chgData name="Daniel Beus" userId="25764f9dca0923f9" providerId="LiveId" clId="{03342DFD-EC66-46A3-BD07-277AAD310C64}" dt="2020-01-08T00:22:00.971" v="9" actId="20577"/>
          <ac:spMkLst>
            <pc:docMk/>
            <pc:sldMk cId="40606154" sldId="258"/>
            <ac:spMk id="2" creationId="{8F1D7378-82F0-4895-ACBD-50A75386477D}"/>
          </ac:spMkLst>
        </pc:spChg>
        <pc:spChg chg="mod">
          <ac:chgData name="Daniel Beus" userId="25764f9dca0923f9" providerId="LiveId" clId="{03342DFD-EC66-46A3-BD07-277AAD310C64}" dt="2020-01-08T00:41:38.760" v="2127" actId="20577"/>
          <ac:spMkLst>
            <pc:docMk/>
            <pc:sldMk cId="40606154" sldId="258"/>
            <ac:spMk id="3" creationId="{5EE47F7E-DE4F-4BB3-9B4D-CDD221F939B7}"/>
          </ac:spMkLst>
        </pc:spChg>
        <pc:spChg chg="mod">
          <ac:chgData name="Daniel Beus" userId="25764f9dca0923f9" providerId="LiveId" clId="{03342DFD-EC66-46A3-BD07-277AAD310C64}" dt="2020-01-08T00:37:55.256" v="1529" actId="20577"/>
          <ac:spMkLst>
            <pc:docMk/>
            <pc:sldMk cId="40606154" sldId="258"/>
            <ac:spMk id="4" creationId="{276B7F3E-22AD-4BFA-A657-80765523C826}"/>
          </ac:spMkLst>
        </pc:spChg>
      </pc:sldChg>
      <pc:sldChg chg="modSp add ord">
        <pc:chgData name="Daniel Beus" userId="25764f9dca0923f9" providerId="LiveId" clId="{03342DFD-EC66-46A3-BD07-277AAD310C64}" dt="2020-01-08T00:36:17.585" v="1326" actId="20577"/>
        <pc:sldMkLst>
          <pc:docMk/>
          <pc:sldMk cId="2539310013" sldId="259"/>
        </pc:sldMkLst>
        <pc:spChg chg="mod">
          <ac:chgData name="Daniel Beus" userId="25764f9dca0923f9" providerId="LiveId" clId="{03342DFD-EC66-46A3-BD07-277AAD310C64}" dt="2020-01-08T00:23:04.643" v="30" actId="20577"/>
          <ac:spMkLst>
            <pc:docMk/>
            <pc:sldMk cId="2539310013" sldId="259"/>
            <ac:spMk id="2" creationId="{6ABB03FD-F0AD-4975-B9DE-2D85CEF3C068}"/>
          </ac:spMkLst>
        </pc:spChg>
        <pc:spChg chg="mod">
          <ac:chgData name="Daniel Beus" userId="25764f9dca0923f9" providerId="LiveId" clId="{03342DFD-EC66-46A3-BD07-277AAD310C64}" dt="2020-01-08T00:29:12.282" v="655" actId="20577"/>
          <ac:spMkLst>
            <pc:docMk/>
            <pc:sldMk cId="2539310013" sldId="259"/>
            <ac:spMk id="3" creationId="{CAC8F21E-5ED9-4F4F-84BF-3B6B502304E8}"/>
          </ac:spMkLst>
        </pc:spChg>
        <pc:spChg chg="mod">
          <ac:chgData name="Daniel Beus" userId="25764f9dca0923f9" providerId="LiveId" clId="{03342DFD-EC66-46A3-BD07-277AAD310C64}" dt="2020-01-08T00:36:17.585" v="1326" actId="20577"/>
          <ac:spMkLst>
            <pc:docMk/>
            <pc:sldMk cId="2539310013" sldId="259"/>
            <ac:spMk id="4" creationId="{BA45E9B1-ECED-4FFF-A1CE-6AE9E2845D9F}"/>
          </ac:spMkLst>
        </pc:spChg>
      </pc:sldChg>
      <pc:sldChg chg="modSp add ord">
        <pc:chgData name="Daniel Beus" userId="25764f9dca0923f9" providerId="LiveId" clId="{03342DFD-EC66-46A3-BD07-277AAD310C64}" dt="2020-01-08T00:32:00.265" v="849" actId="20577"/>
        <pc:sldMkLst>
          <pc:docMk/>
          <pc:sldMk cId="406329104" sldId="260"/>
        </pc:sldMkLst>
        <pc:spChg chg="mod">
          <ac:chgData name="Daniel Beus" userId="25764f9dca0923f9" providerId="LiveId" clId="{03342DFD-EC66-46A3-BD07-277AAD310C64}" dt="2020-01-08T00:25:10.618" v="46" actId="20577"/>
          <ac:spMkLst>
            <pc:docMk/>
            <pc:sldMk cId="406329104" sldId="260"/>
            <ac:spMk id="2" creationId="{FF063136-0398-43C6-B03B-D193E36F5BDD}"/>
          </ac:spMkLst>
        </pc:spChg>
        <pc:spChg chg="mod">
          <ac:chgData name="Daniel Beus" userId="25764f9dca0923f9" providerId="LiveId" clId="{03342DFD-EC66-46A3-BD07-277AAD310C64}" dt="2020-01-08T00:32:00.265" v="849" actId="20577"/>
          <ac:spMkLst>
            <pc:docMk/>
            <pc:sldMk cId="406329104" sldId="260"/>
            <ac:spMk id="3" creationId="{AC385CD3-8A70-4BB7-ABEA-DFAEBA4D69A6}"/>
          </ac:spMkLst>
        </pc:spChg>
        <pc:spChg chg="mod">
          <ac:chgData name="Daniel Beus" userId="25764f9dca0923f9" providerId="LiveId" clId="{03342DFD-EC66-46A3-BD07-277AAD310C64}" dt="2020-01-08T00:26:46.643" v="417" actId="20577"/>
          <ac:spMkLst>
            <pc:docMk/>
            <pc:sldMk cId="406329104" sldId="260"/>
            <ac:spMk id="4" creationId="{B661EDF9-245B-47A6-A42B-DF7336053C66}"/>
          </ac:spMkLst>
        </pc:spChg>
      </pc:sldChg>
      <pc:sldChg chg="modSp add">
        <pc:chgData name="Daniel Beus" userId="25764f9dca0923f9" providerId="LiveId" clId="{03342DFD-EC66-46A3-BD07-277AAD310C64}" dt="2020-01-08T01:21:03.416" v="2695" actId="20577"/>
        <pc:sldMkLst>
          <pc:docMk/>
          <pc:sldMk cId="414628530" sldId="261"/>
        </pc:sldMkLst>
        <pc:spChg chg="mod">
          <ac:chgData name="Daniel Beus" userId="25764f9dca0923f9" providerId="LiveId" clId="{03342DFD-EC66-46A3-BD07-277AAD310C64}" dt="2020-01-08T00:33:19.665" v="1035" actId="20577"/>
          <ac:spMkLst>
            <pc:docMk/>
            <pc:sldMk cId="414628530" sldId="261"/>
            <ac:spMk id="2" creationId="{9DB43FBE-0A4B-45B7-AF57-05D638C8853A}"/>
          </ac:spMkLst>
        </pc:spChg>
        <pc:spChg chg="mod">
          <ac:chgData name="Daniel Beus" userId="25764f9dca0923f9" providerId="LiveId" clId="{03342DFD-EC66-46A3-BD07-277AAD310C64}" dt="2020-01-08T00:33:51.985" v="1122" actId="14"/>
          <ac:spMkLst>
            <pc:docMk/>
            <pc:sldMk cId="414628530" sldId="261"/>
            <ac:spMk id="3" creationId="{F32EA573-921F-4D02-BFFE-18E79F91522A}"/>
          </ac:spMkLst>
        </pc:spChg>
        <pc:spChg chg="mod">
          <ac:chgData name="Daniel Beus" userId="25764f9dca0923f9" providerId="LiveId" clId="{03342DFD-EC66-46A3-BD07-277AAD310C64}" dt="2020-01-08T01:21:03.416" v="2695" actId="20577"/>
          <ac:spMkLst>
            <pc:docMk/>
            <pc:sldMk cId="414628530" sldId="261"/>
            <ac:spMk id="4" creationId="{0413B699-5963-495B-BC03-883A5B172A8E}"/>
          </ac:spMkLst>
        </pc:spChg>
      </pc:sldChg>
      <pc:sldChg chg="delSp modSp add">
        <pc:chgData name="Daniel Beus" userId="25764f9dca0923f9" providerId="LiveId" clId="{03342DFD-EC66-46A3-BD07-277AAD310C64}" dt="2020-01-08T00:40:05.624" v="1956" actId="20577"/>
        <pc:sldMkLst>
          <pc:docMk/>
          <pc:sldMk cId="3540108055" sldId="262"/>
        </pc:sldMkLst>
        <pc:spChg chg="mod">
          <ac:chgData name="Daniel Beus" userId="25764f9dca0923f9" providerId="LiveId" clId="{03342DFD-EC66-46A3-BD07-277AAD310C64}" dt="2020-01-08T00:38:18.031" v="1537" actId="20577"/>
          <ac:spMkLst>
            <pc:docMk/>
            <pc:sldMk cId="3540108055" sldId="262"/>
            <ac:spMk id="2" creationId="{31106AF2-AC1B-41B6-B901-2B2CCDD319C4}"/>
          </ac:spMkLst>
        </pc:spChg>
        <pc:spChg chg="mod">
          <ac:chgData name="Daniel Beus" userId="25764f9dca0923f9" providerId="LiveId" clId="{03342DFD-EC66-46A3-BD07-277AAD310C64}" dt="2020-01-08T00:40:05.624" v="1956" actId="20577"/>
          <ac:spMkLst>
            <pc:docMk/>
            <pc:sldMk cId="3540108055" sldId="262"/>
            <ac:spMk id="3" creationId="{2A9A9CF9-4B58-4773-97BC-1EB4A35E2290}"/>
          </ac:spMkLst>
        </pc:spChg>
        <pc:spChg chg="del">
          <ac:chgData name="Daniel Beus" userId="25764f9dca0923f9" providerId="LiveId" clId="{03342DFD-EC66-46A3-BD07-277AAD310C64}" dt="2020-01-08T00:38:28.168" v="1558" actId="478"/>
          <ac:spMkLst>
            <pc:docMk/>
            <pc:sldMk cId="3540108055" sldId="262"/>
            <ac:spMk id="4" creationId="{9BD4BC49-FC7A-426F-B77C-9F15A441F888}"/>
          </ac:spMkLst>
        </pc:spChg>
      </pc:sldChg>
      <pc:sldChg chg="modSp add del">
        <pc:chgData name="Daniel Beus" userId="25764f9dca0923f9" providerId="LiveId" clId="{03342DFD-EC66-46A3-BD07-277AAD310C64}" dt="2020-01-08T00:40:20.184" v="1965" actId="2696"/>
        <pc:sldMkLst>
          <pc:docMk/>
          <pc:sldMk cId="1374821535" sldId="263"/>
        </pc:sldMkLst>
        <pc:spChg chg="mod">
          <ac:chgData name="Daniel Beus" userId="25764f9dca0923f9" providerId="LiveId" clId="{03342DFD-EC66-46A3-BD07-277AAD310C64}" dt="2020-01-08T00:40:14.071" v="1964" actId="20577"/>
          <ac:spMkLst>
            <pc:docMk/>
            <pc:sldMk cId="1374821535" sldId="263"/>
            <ac:spMk id="2" creationId="{F67A6684-C823-4CD0-94B1-1EAE76F44838}"/>
          </ac:spMkLst>
        </pc:spChg>
      </pc:sldChg>
      <pc:sldChg chg="modSp add">
        <pc:chgData name="Daniel Beus" userId="25764f9dca0923f9" providerId="LiveId" clId="{03342DFD-EC66-46A3-BD07-277AAD310C64}" dt="2020-01-08T00:40:55.247" v="2055" actId="20577"/>
        <pc:sldMkLst>
          <pc:docMk/>
          <pc:sldMk cId="1791206063" sldId="263"/>
        </pc:sldMkLst>
        <pc:spChg chg="mod">
          <ac:chgData name="Daniel Beus" userId="25764f9dca0923f9" providerId="LiveId" clId="{03342DFD-EC66-46A3-BD07-277AAD310C64}" dt="2020-01-08T00:40:29.055" v="1973" actId="20577"/>
          <ac:spMkLst>
            <pc:docMk/>
            <pc:sldMk cId="1791206063" sldId="263"/>
            <ac:spMk id="2" creationId="{2EF9C763-4949-4601-B5DF-79FD0ED2F0E0}"/>
          </ac:spMkLst>
        </pc:spChg>
        <pc:spChg chg="mod">
          <ac:chgData name="Daniel Beus" userId="25764f9dca0923f9" providerId="LiveId" clId="{03342DFD-EC66-46A3-BD07-277AAD310C64}" dt="2020-01-08T00:40:55.247" v="2055" actId="20577"/>
          <ac:spMkLst>
            <pc:docMk/>
            <pc:sldMk cId="1791206063" sldId="263"/>
            <ac:spMk id="3" creationId="{47FBA8BA-F172-468E-883E-2A47155F0969}"/>
          </ac:spMkLst>
        </pc:spChg>
      </pc:sldChg>
      <pc:sldChg chg="modSp add">
        <pc:chgData name="Daniel Beus" userId="25764f9dca0923f9" providerId="LiveId" clId="{03342DFD-EC66-46A3-BD07-277AAD310C64}" dt="2020-01-08T00:51:22.525" v="2209" actId="20577"/>
        <pc:sldMkLst>
          <pc:docMk/>
          <pc:sldMk cId="1070999114" sldId="264"/>
        </pc:sldMkLst>
        <pc:spChg chg="mod">
          <ac:chgData name="Daniel Beus" userId="25764f9dca0923f9" providerId="LiveId" clId="{03342DFD-EC66-46A3-BD07-277AAD310C64}" dt="2020-01-08T00:51:08.973" v="2142" actId="20577"/>
          <ac:spMkLst>
            <pc:docMk/>
            <pc:sldMk cId="1070999114" sldId="264"/>
            <ac:spMk id="2" creationId="{98E6773E-637E-4CA1-8466-0F91984BC5E5}"/>
          </ac:spMkLst>
        </pc:spChg>
        <pc:spChg chg="mod">
          <ac:chgData name="Daniel Beus" userId="25764f9dca0923f9" providerId="LiveId" clId="{03342DFD-EC66-46A3-BD07-277AAD310C64}" dt="2020-01-08T00:51:22.525" v="2209" actId="20577"/>
          <ac:spMkLst>
            <pc:docMk/>
            <pc:sldMk cId="1070999114" sldId="264"/>
            <ac:spMk id="3" creationId="{C6BECC3C-3273-495A-A3C3-A60F97613C7F}"/>
          </ac:spMkLst>
        </pc:spChg>
      </pc:sldChg>
      <pc:sldChg chg="modSp add">
        <pc:chgData name="Daniel Beus" userId="25764f9dca0923f9" providerId="LiveId" clId="{03342DFD-EC66-46A3-BD07-277AAD310C64}" dt="2020-01-08T01:02:07.620" v="2484" actId="20577"/>
        <pc:sldMkLst>
          <pc:docMk/>
          <pc:sldMk cId="3080418618" sldId="265"/>
        </pc:sldMkLst>
        <pc:spChg chg="mod">
          <ac:chgData name="Daniel Beus" userId="25764f9dca0923f9" providerId="LiveId" clId="{03342DFD-EC66-46A3-BD07-277AAD310C64}" dt="2020-01-08T01:01:17.149" v="2222" actId="20577"/>
          <ac:spMkLst>
            <pc:docMk/>
            <pc:sldMk cId="3080418618" sldId="265"/>
            <ac:spMk id="2" creationId="{E3DCF2A5-E53B-41CE-9859-C8D02B9DA5EF}"/>
          </ac:spMkLst>
        </pc:spChg>
        <pc:spChg chg="mod">
          <ac:chgData name="Daniel Beus" userId="25764f9dca0923f9" providerId="LiveId" clId="{03342DFD-EC66-46A3-BD07-277AAD310C64}" dt="2020-01-08T01:02:07.620" v="2484" actId="20577"/>
          <ac:spMkLst>
            <pc:docMk/>
            <pc:sldMk cId="3080418618" sldId="265"/>
            <ac:spMk id="3" creationId="{EADA5215-27AA-45EF-9A84-058F9E4885B2}"/>
          </ac:spMkLst>
        </pc:spChg>
      </pc:sldChg>
      <pc:sldChg chg="modSp add">
        <pc:chgData name="Daniel Beus" userId="25764f9dca0923f9" providerId="LiveId" clId="{03342DFD-EC66-46A3-BD07-277AAD310C64}" dt="2020-01-08T01:46:36.459" v="3410" actId="20577"/>
        <pc:sldMkLst>
          <pc:docMk/>
          <pc:sldMk cId="3014868522" sldId="266"/>
        </pc:sldMkLst>
        <pc:spChg chg="mod">
          <ac:chgData name="Daniel Beus" userId="25764f9dca0923f9" providerId="LiveId" clId="{03342DFD-EC66-46A3-BD07-277AAD310C64}" dt="2020-01-08T01:25:53.189" v="2706" actId="20577"/>
          <ac:spMkLst>
            <pc:docMk/>
            <pc:sldMk cId="3014868522" sldId="266"/>
            <ac:spMk id="2" creationId="{975972A6-9FAF-4581-B0B5-6C7D61891490}"/>
          </ac:spMkLst>
        </pc:spChg>
        <pc:spChg chg="mod">
          <ac:chgData name="Daniel Beus" userId="25764f9dca0923f9" providerId="LiveId" clId="{03342DFD-EC66-46A3-BD07-277AAD310C64}" dt="2020-01-08T01:46:36.459" v="3410" actId="20577"/>
          <ac:spMkLst>
            <pc:docMk/>
            <pc:sldMk cId="3014868522" sldId="266"/>
            <ac:spMk id="3" creationId="{19286168-0C15-4312-8F97-B40BCD1F7E49}"/>
          </ac:spMkLst>
        </pc:spChg>
      </pc:sldChg>
      <pc:sldChg chg="modSp add">
        <pc:chgData name="Daniel Beus" userId="25764f9dca0923f9" providerId="LiveId" clId="{03342DFD-EC66-46A3-BD07-277AAD310C64}" dt="2020-01-08T01:32:13.253" v="3144" actId="14"/>
        <pc:sldMkLst>
          <pc:docMk/>
          <pc:sldMk cId="2191418120" sldId="267"/>
        </pc:sldMkLst>
        <pc:spChg chg="mod">
          <ac:chgData name="Daniel Beus" userId="25764f9dca0923f9" providerId="LiveId" clId="{03342DFD-EC66-46A3-BD07-277AAD310C64}" dt="2020-01-08T01:29:57.445" v="2878" actId="20577"/>
          <ac:spMkLst>
            <pc:docMk/>
            <pc:sldMk cId="2191418120" sldId="267"/>
            <ac:spMk id="2" creationId="{14FF6371-1A78-44CA-8606-AD289461C3B9}"/>
          </ac:spMkLst>
        </pc:spChg>
        <pc:spChg chg="mod">
          <ac:chgData name="Daniel Beus" userId="25764f9dca0923f9" providerId="LiveId" clId="{03342DFD-EC66-46A3-BD07-277AAD310C64}" dt="2020-01-08T01:32:13.253" v="3144" actId="14"/>
          <ac:spMkLst>
            <pc:docMk/>
            <pc:sldMk cId="2191418120" sldId="267"/>
            <ac:spMk id="3" creationId="{F7D3C963-0FAC-4294-B857-238B7F753F31}"/>
          </ac:spMkLst>
        </pc:spChg>
      </pc:sldChg>
      <pc:sldChg chg="modSp add">
        <pc:chgData name="Daniel Beus" userId="25764f9dca0923f9" providerId="LiveId" clId="{03342DFD-EC66-46A3-BD07-277AAD310C64}" dt="2020-01-08T01:53:21.960" v="3950" actId="5793"/>
        <pc:sldMkLst>
          <pc:docMk/>
          <pc:sldMk cId="1437093148" sldId="268"/>
        </pc:sldMkLst>
        <pc:spChg chg="mod">
          <ac:chgData name="Daniel Beus" userId="25764f9dca0923f9" providerId="LiveId" clId="{03342DFD-EC66-46A3-BD07-277AAD310C64}" dt="2020-01-08T01:51:29.017" v="3437" actId="20577"/>
          <ac:spMkLst>
            <pc:docMk/>
            <pc:sldMk cId="1437093148" sldId="268"/>
            <ac:spMk id="2" creationId="{6EBB93E1-F382-4010-BAFC-2189F1985BA7}"/>
          </ac:spMkLst>
        </pc:spChg>
        <pc:spChg chg="mod">
          <ac:chgData name="Daniel Beus" userId="25764f9dca0923f9" providerId="LiveId" clId="{03342DFD-EC66-46A3-BD07-277AAD310C64}" dt="2020-01-08T01:53:21.960" v="3950" actId="5793"/>
          <ac:spMkLst>
            <pc:docMk/>
            <pc:sldMk cId="1437093148" sldId="268"/>
            <ac:spMk id="3" creationId="{F26F4B06-7C41-44A8-83DB-A564947EAAC1}"/>
          </ac:spMkLst>
        </pc:spChg>
      </pc:sldChg>
      <pc:sldChg chg="modSp add">
        <pc:chgData name="Daniel Beus" userId="25764f9dca0923f9" providerId="LiveId" clId="{03342DFD-EC66-46A3-BD07-277AAD310C64}" dt="2020-01-08T01:52:35.680" v="3778" actId="20577"/>
        <pc:sldMkLst>
          <pc:docMk/>
          <pc:sldMk cId="230090375" sldId="269"/>
        </pc:sldMkLst>
        <pc:spChg chg="mod">
          <ac:chgData name="Daniel Beus" userId="25764f9dca0923f9" providerId="LiveId" clId="{03342DFD-EC66-46A3-BD07-277AAD310C64}" dt="2020-01-08T01:51:40.472" v="3456" actId="20577"/>
          <ac:spMkLst>
            <pc:docMk/>
            <pc:sldMk cId="230090375" sldId="269"/>
            <ac:spMk id="2" creationId="{227E6F70-BB74-4645-9DAA-7E9327A3DAE4}"/>
          </ac:spMkLst>
        </pc:spChg>
        <pc:spChg chg="mod">
          <ac:chgData name="Daniel Beus" userId="25764f9dca0923f9" providerId="LiveId" clId="{03342DFD-EC66-46A3-BD07-277AAD310C64}" dt="2020-01-08T01:52:35.680" v="3778" actId="20577"/>
          <ac:spMkLst>
            <pc:docMk/>
            <pc:sldMk cId="230090375" sldId="269"/>
            <ac:spMk id="3" creationId="{29D6AA2D-E67B-4743-8742-12C2C412F29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89F47-D089-4DF8-B5DF-6D9E1679C3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C1713-C80D-49CF-A79B-190FC5C538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Microsoft’s more powerful command-line shell</a:t>
            </a:r>
          </a:p>
        </p:txBody>
      </p:sp>
    </p:spTree>
    <p:extLst>
      <p:ext uri="{BB962C8B-B14F-4D97-AF65-F5344CB8AC3E}">
        <p14:creationId xmlns:p14="http://schemas.microsoft.com/office/powerpoint/2010/main" val="4263009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CF2A5-E53B-41CE-9859-C8D02B9DA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A5215-27AA-45EF-9A84-058F9E488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Scripts can be passed parameters when invoked. These parameters can be used to alter how the script runs.</a:t>
            </a:r>
          </a:p>
          <a:p>
            <a:r>
              <a:rPr lang="en-US" dirty="0"/>
              <a:t>Parameters should be defined in the script using the param keyword</a:t>
            </a:r>
          </a:p>
          <a:p>
            <a:r>
              <a:rPr lang="en-US" dirty="0"/>
              <a:t>Parameters can be given types, help messages, and default values</a:t>
            </a:r>
          </a:p>
        </p:txBody>
      </p:sp>
    </p:spTree>
    <p:extLst>
      <p:ext uri="{BB962C8B-B14F-4D97-AF65-F5344CB8AC3E}">
        <p14:creationId xmlns:p14="http://schemas.microsoft.com/office/powerpoint/2010/main" val="3080418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972A6-9FAF-4581-B0B5-6C7D61891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86168-0C15-4312-8F97-B40BCD1F7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 repeated tasks, encapsulated functionality, or anything else functions are used for in other languages</a:t>
            </a:r>
          </a:p>
          <a:p>
            <a:r>
              <a:rPr lang="en-US" dirty="0"/>
              <a:t>Can have parameters</a:t>
            </a:r>
          </a:p>
          <a:p>
            <a:r>
              <a:rPr lang="en-US" dirty="0"/>
              <a:t>Basic and Advanced</a:t>
            </a:r>
          </a:p>
          <a:p>
            <a:pPr lvl="1"/>
            <a:r>
              <a:rPr lang="en-US" dirty="0"/>
              <a:t>Basic functions just do basic work. They can use any code available to </a:t>
            </a:r>
            <a:r>
              <a:rPr lang="en-US" dirty="0" err="1"/>
              <a:t>Powershell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Advanced functions allow you to write something on the level of a Cmdlet, but without having to compile it using a .NET language</a:t>
            </a:r>
          </a:p>
          <a:p>
            <a:pPr lvl="2"/>
            <a:r>
              <a:rPr lang="en-US" dirty="0"/>
              <a:t>Can be used to process things passed through a pipe</a:t>
            </a:r>
          </a:p>
        </p:txBody>
      </p:sp>
    </p:spTree>
    <p:extLst>
      <p:ext uri="{BB962C8B-B14F-4D97-AF65-F5344CB8AC3E}">
        <p14:creationId xmlns:p14="http://schemas.microsoft.com/office/powerpoint/2010/main" val="3014868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93E1-F382-4010-BAFC-2189F1985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F4B06-7C41-44A8-83DB-A564947EA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Basically an encapsulated form of a script</a:t>
            </a:r>
          </a:p>
          <a:p>
            <a:r>
              <a:rPr lang="en-US" dirty="0"/>
              <a:t>Scripts can contain multiple functions</a:t>
            </a:r>
          </a:p>
          <a:p>
            <a:r>
              <a:rPr lang="en-US" dirty="0"/>
              <a:t>Useful for organizing units of work, especially </a:t>
            </a:r>
            <a:r>
              <a:rPr lang="en-US"/>
              <a:t>when repeatable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93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6F70-BB74-4645-9DAA-7E9327A3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6AA2D-E67B-4743-8742-12C2C412F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when you need to process multiple items.</a:t>
            </a:r>
          </a:p>
          <a:p>
            <a:r>
              <a:rPr lang="en-US" dirty="0"/>
              <a:t>Useful when you want to pipe items and have them processed</a:t>
            </a:r>
          </a:p>
          <a:p>
            <a:pPr lvl="1"/>
            <a:r>
              <a:rPr lang="en-US" dirty="0"/>
              <a:t>E.g. you have a list of files that need to have some work done on them, like updating, removing, etc. based on some criteria</a:t>
            </a:r>
          </a:p>
          <a:p>
            <a:r>
              <a:rPr lang="en-US" dirty="0"/>
              <a:t>Roughly the same as a Cmdlet, but without having to compile it down to be used</a:t>
            </a:r>
          </a:p>
        </p:txBody>
      </p:sp>
    </p:spTree>
    <p:extLst>
      <p:ext uri="{BB962C8B-B14F-4D97-AF65-F5344CB8AC3E}">
        <p14:creationId xmlns:p14="http://schemas.microsoft.com/office/powerpoint/2010/main" val="230090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F6371-1A78-44CA-8606-AD289461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3C963-0FAC-4294-B857-238B7F753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advanced than simple scripts</a:t>
            </a:r>
          </a:p>
          <a:p>
            <a:r>
              <a:rPr lang="en-US" dirty="0"/>
              <a:t>Can contain multiple sets of functionality</a:t>
            </a:r>
          </a:p>
          <a:p>
            <a:r>
              <a:rPr lang="en-US" dirty="0"/>
              <a:t>Once imported, all functionality in the module becomes available</a:t>
            </a:r>
          </a:p>
          <a:p>
            <a:pPr lvl="1"/>
            <a:r>
              <a:rPr lang="en-US" dirty="0"/>
              <a:t>Import-Module Tools</a:t>
            </a:r>
          </a:p>
          <a:p>
            <a:pPr lvl="1"/>
            <a:r>
              <a:rPr lang="en-US" dirty="0"/>
              <a:t>Can use Export-</a:t>
            </a:r>
            <a:r>
              <a:rPr lang="en-US" dirty="0" err="1"/>
              <a:t>ModuleMember</a:t>
            </a:r>
            <a:r>
              <a:rPr lang="en-US" dirty="0"/>
              <a:t> to specify which functions get exported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41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65FED-FE46-41F0-90D4-EB33896E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AA0E5-96DB-45CC-9C41-C4805EE0ED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Command-line shell that enables control of everything in Windows, Linux, and macOS</a:t>
            </a:r>
          </a:p>
          <a:p>
            <a:r>
              <a:rPr lang="en-US" dirty="0"/>
              <a:t>Gives access to the .NET runtime, which opens up many convenient programming constructs</a:t>
            </a:r>
          </a:p>
          <a:p>
            <a:r>
              <a:rPr lang="en-US" dirty="0"/>
              <a:t>Object oriented, and dynamically typed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E8FDB-D69D-4428-9986-2386262C34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Core version can run on all major OSes</a:t>
            </a:r>
          </a:p>
          <a:p>
            <a:r>
              <a:rPr lang="en-US" dirty="0"/>
              <a:t>Two versions:</a:t>
            </a:r>
          </a:p>
          <a:p>
            <a:pPr lvl="1"/>
            <a:r>
              <a:rPr lang="en-US" dirty="0"/>
              <a:t>Current is 5.0</a:t>
            </a:r>
          </a:p>
          <a:p>
            <a:pPr lvl="1"/>
            <a:r>
              <a:rPr lang="en-US" dirty="0"/>
              <a:t>Core, which is 6.0</a:t>
            </a:r>
          </a:p>
          <a:p>
            <a:pPr lvl="2"/>
            <a:r>
              <a:rPr lang="en-US" dirty="0"/>
              <a:t>Core is multi-platform and is the de facto version moving forward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61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63136-0398-43C6-B03B-D193E36F5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85CD3-8A70-4BB7-ABEA-DFAEBA4D69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Launch </a:t>
            </a:r>
            <a:r>
              <a:rPr lang="en-US" dirty="0" err="1"/>
              <a:t>Powershell</a:t>
            </a:r>
            <a:r>
              <a:rPr lang="en-US" dirty="0"/>
              <a:t> from the start menu</a:t>
            </a:r>
          </a:p>
          <a:p>
            <a:r>
              <a:rPr lang="en-US" dirty="0" err="1"/>
              <a:t>Powershell</a:t>
            </a:r>
            <a:r>
              <a:rPr lang="en-US" dirty="0"/>
              <a:t> is a REPL, so anything you type will immediately be invoked upon pressing enter</a:t>
            </a:r>
          </a:p>
          <a:p>
            <a:r>
              <a:rPr lang="en-US" dirty="0"/>
              <a:t>Everything is an object</a:t>
            </a:r>
          </a:p>
          <a:p>
            <a:pPr lvl="1"/>
            <a:r>
              <a:rPr lang="en-US" dirty="0" err="1"/>
              <a:t>dir</a:t>
            </a:r>
            <a:r>
              <a:rPr lang="en-US" dirty="0"/>
              <a:t> *.txt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dir</a:t>
            </a:r>
            <a:r>
              <a:rPr lang="en-US" dirty="0"/>
              <a:t> *.txt).</a:t>
            </a:r>
            <a:r>
              <a:rPr lang="en-US" dirty="0" err="1"/>
              <a:t>LastWriteTime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1EDF9-245B-47A6-A42B-DF7336053C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Execution Policy:</a:t>
            </a:r>
          </a:p>
          <a:p>
            <a:pPr lvl="1"/>
            <a:r>
              <a:rPr lang="en-US" dirty="0"/>
              <a:t>You may need to update your execution policy to run scripts you’ve downloaded or created</a:t>
            </a:r>
          </a:p>
          <a:p>
            <a:pPr lvl="1"/>
            <a:r>
              <a:rPr lang="en-US" dirty="0"/>
              <a:t>Set-</a:t>
            </a:r>
            <a:r>
              <a:rPr lang="en-US" dirty="0" err="1"/>
              <a:t>ExecutionPolicy</a:t>
            </a:r>
            <a:r>
              <a:rPr lang="en-US" dirty="0"/>
              <a:t> </a:t>
            </a:r>
            <a:r>
              <a:rPr lang="en-US" dirty="0" err="1"/>
              <a:t>RemoteSigned</a:t>
            </a:r>
            <a:r>
              <a:rPr lang="en-US" dirty="0"/>
              <a:t> </a:t>
            </a:r>
            <a:r>
              <a:rPr lang="en-US" dirty="0" err="1"/>
              <a:t>LocalMachine</a:t>
            </a:r>
            <a:endParaRPr lang="en-US" dirty="0"/>
          </a:p>
          <a:p>
            <a:pPr lvl="1"/>
            <a:r>
              <a:rPr lang="en-US" dirty="0"/>
              <a:t>Can run Get-</a:t>
            </a:r>
            <a:r>
              <a:rPr lang="en-US" dirty="0" err="1"/>
              <a:t>ExecutionPolicy</a:t>
            </a:r>
            <a:r>
              <a:rPr lang="en-US" dirty="0"/>
              <a:t> –list to see current options</a:t>
            </a:r>
          </a:p>
        </p:txBody>
      </p:sp>
    </p:spTree>
    <p:extLst>
      <p:ext uri="{BB962C8B-B14F-4D97-AF65-F5344CB8AC3E}">
        <p14:creationId xmlns:p14="http://schemas.microsoft.com/office/powerpoint/2010/main" val="406329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B03FD-F0AD-4975-B9DE-2D85CEF3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and Cmdlets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8F21E-5ED9-4F4F-84BF-3B6B502304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 verbs like Get, Set, Remove, etc. to indicate what they do</a:t>
            </a:r>
          </a:p>
          <a:p>
            <a:pPr lvl="1"/>
            <a:r>
              <a:rPr lang="en-US" dirty="0"/>
              <a:t>E.g. Get-Help, Get-Command, Set-Alias, Remove-Item</a:t>
            </a:r>
          </a:p>
          <a:p>
            <a:r>
              <a:rPr lang="en-US" dirty="0"/>
              <a:t>Set parameters using the dash notation</a:t>
            </a:r>
          </a:p>
          <a:p>
            <a:pPr lvl="1"/>
            <a:r>
              <a:rPr lang="en-US" dirty="0"/>
              <a:t>Remove-Item –Path “my/path” –Force –Recurse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5E9B1-ECED-4FFF-A1CE-6AE9E2845D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Get-Command write-* | more</a:t>
            </a:r>
          </a:p>
          <a:p>
            <a:pPr lvl="1"/>
            <a:r>
              <a:rPr lang="en-US" dirty="0"/>
              <a:t>Shows commands that match the pattern</a:t>
            </a:r>
          </a:p>
          <a:p>
            <a:r>
              <a:rPr lang="en-US" dirty="0"/>
              <a:t>Comprise the majority of how you use </a:t>
            </a:r>
            <a:r>
              <a:rPr lang="en-US" dirty="0" err="1"/>
              <a:t>Powershell</a:t>
            </a:r>
            <a:endParaRPr lang="en-US" dirty="0"/>
          </a:p>
          <a:p>
            <a:r>
              <a:rPr lang="en-US" dirty="0"/>
              <a:t>Can use Get-Help with another command to get information about how to use another command</a:t>
            </a:r>
          </a:p>
        </p:txBody>
      </p:sp>
    </p:spTree>
    <p:extLst>
      <p:ext uri="{BB962C8B-B14F-4D97-AF65-F5344CB8AC3E}">
        <p14:creationId xmlns:p14="http://schemas.microsoft.com/office/powerpoint/2010/main" val="2539310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D7378-82F0-4895-ACBD-50A753864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47F7E-DE4F-4BB3-9B4D-CDD221F939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 with $</a:t>
            </a:r>
          </a:p>
          <a:p>
            <a:r>
              <a:rPr lang="en-US" dirty="0"/>
              <a:t>Do not declare a type, but are typed</a:t>
            </a:r>
          </a:p>
          <a:p>
            <a:pPr lvl="1"/>
            <a:r>
              <a:rPr lang="en-US" dirty="0"/>
              <a:t>The type is determined at runtime, and so is dynamic</a:t>
            </a:r>
          </a:p>
          <a:p>
            <a:r>
              <a:rPr lang="en-US" dirty="0"/>
              <a:t>Assigned like C# variables</a:t>
            </a:r>
          </a:p>
          <a:p>
            <a:pPr lvl="1"/>
            <a:r>
              <a:rPr lang="en-US" dirty="0"/>
              <a:t>$test = 42</a:t>
            </a:r>
          </a:p>
          <a:p>
            <a:r>
              <a:rPr lang="en-US" dirty="0"/>
              <a:t>If undefined, nothing is returned when using the variable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B7F3E-22AD-4BFA-A657-80765523C8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Comes with some built-in variables</a:t>
            </a:r>
          </a:p>
          <a:p>
            <a:pPr lvl="1"/>
            <a:r>
              <a:rPr lang="en-US" dirty="0"/>
              <a:t>$env, $home, etc.</a:t>
            </a:r>
          </a:p>
          <a:p>
            <a:r>
              <a:rPr lang="en-US" dirty="0"/>
              <a:t>Can use type coercion to automagically cast between types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dir</a:t>
            </a:r>
            <a:r>
              <a:rPr lang="en-US" dirty="0"/>
              <a:t> explorer.exe).</a:t>
            </a:r>
            <a:r>
              <a:rPr lang="en-US" dirty="0" err="1"/>
              <a:t>VersionInfo.ProductVersion</a:t>
            </a:r>
            <a:endParaRPr lang="en-US" dirty="0"/>
          </a:p>
          <a:p>
            <a:pPr lvl="1"/>
            <a:r>
              <a:rPr lang="en-US" dirty="0"/>
              <a:t>[Version](</a:t>
            </a:r>
            <a:r>
              <a:rPr lang="en-US" dirty="0" err="1"/>
              <a:t>dir</a:t>
            </a:r>
            <a:r>
              <a:rPr lang="en-US" dirty="0"/>
              <a:t> explorer.exe).</a:t>
            </a:r>
            <a:r>
              <a:rPr lang="en-US" dirty="0" err="1"/>
              <a:t>VersionInfo.ProductVersion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3FBE-0A4B-45B7-AF57-05D638C88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EA573-921F-4D02-BFFE-18E79F9152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Used to perform functions like greater than, less than, not, etc.</a:t>
            </a:r>
          </a:p>
          <a:p>
            <a:pPr lvl="1"/>
            <a:r>
              <a:rPr lang="en-US" dirty="0"/>
              <a:t>-eq, -</a:t>
            </a:r>
            <a:r>
              <a:rPr lang="en-US" dirty="0" err="1"/>
              <a:t>gt</a:t>
            </a:r>
            <a:r>
              <a:rPr lang="en-US" dirty="0"/>
              <a:t>, -not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3B699-5963-495B-BC03-883A5B172A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Pipe |</a:t>
            </a:r>
          </a:p>
          <a:p>
            <a:pPr lvl="1"/>
            <a:r>
              <a:rPr lang="en-US" dirty="0"/>
              <a:t>Used to pass output of one cmdlet to another</a:t>
            </a:r>
          </a:p>
          <a:p>
            <a:pPr lvl="1"/>
            <a:r>
              <a:rPr lang="en-US" dirty="0"/>
              <a:t>Get-</a:t>
            </a:r>
            <a:r>
              <a:rPr lang="en-US" dirty="0" err="1"/>
              <a:t>ChildItem</a:t>
            </a:r>
            <a:r>
              <a:rPr lang="en-US" dirty="0"/>
              <a:t> | where { $_.</a:t>
            </a:r>
            <a:r>
              <a:rPr lang="en-US" dirty="0" err="1"/>
              <a:t>LastWriteTime.Minute</a:t>
            </a:r>
            <a:r>
              <a:rPr lang="en-US" dirty="0"/>
              <a:t> –</a:t>
            </a:r>
            <a:r>
              <a:rPr lang="en-US" dirty="0" err="1"/>
              <a:t>gt</a:t>
            </a:r>
            <a:r>
              <a:rPr lang="en-US" dirty="0"/>
              <a:t> 9 }</a:t>
            </a:r>
          </a:p>
          <a:p>
            <a:pPr lvl="1"/>
            <a:r>
              <a:rPr lang="en-US" dirty="0"/>
              <a:t>Useful for large data sets as the receiving code will only process once the sending code is ready</a:t>
            </a:r>
          </a:p>
        </p:txBody>
      </p:sp>
    </p:spTree>
    <p:extLst>
      <p:ext uri="{BB962C8B-B14F-4D97-AF65-F5344CB8AC3E}">
        <p14:creationId xmlns:p14="http://schemas.microsoft.com/office/powerpoint/2010/main" val="414628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6AF2-AC1B-41B6-B901-2B2CCDD31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A9CF9-4B58-4773-97BC-1EB4A35E2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10672490" cy="3599316"/>
          </a:xfrm>
        </p:spPr>
        <p:txBody>
          <a:bodyPr/>
          <a:lstStyle/>
          <a:p>
            <a:r>
              <a:rPr lang="en-US" dirty="0"/>
              <a:t>Create a new script by simply creating a new file with a .ps1 extension</a:t>
            </a:r>
          </a:p>
          <a:p>
            <a:r>
              <a:rPr lang="en-US" dirty="0"/>
              <a:t>Can be executed from a </a:t>
            </a:r>
            <a:r>
              <a:rPr lang="en-US" dirty="0" err="1"/>
              <a:t>Powershell</a:t>
            </a:r>
            <a:r>
              <a:rPr lang="en-US" dirty="0"/>
              <a:t> shell by calling the name of the file</a:t>
            </a:r>
          </a:p>
          <a:p>
            <a:pPr lvl="1"/>
            <a:r>
              <a:rPr lang="en-US" dirty="0"/>
              <a:t>Path\to\my\script.ps1</a:t>
            </a:r>
          </a:p>
          <a:p>
            <a:r>
              <a:rPr lang="en-US" dirty="0" err="1"/>
              <a:t>Powershell</a:t>
            </a:r>
            <a:r>
              <a:rPr lang="en-US" dirty="0"/>
              <a:t> ISE comes with the Windows installed tools, and can be useful for developing new scripts</a:t>
            </a:r>
          </a:p>
          <a:p>
            <a:r>
              <a:rPr lang="en-US" dirty="0"/>
              <a:t>Visual Studio Code has complete </a:t>
            </a:r>
            <a:r>
              <a:rPr lang="en-US" dirty="0" err="1"/>
              <a:t>Powershell</a:t>
            </a:r>
            <a:r>
              <a:rPr lang="en-US" dirty="0"/>
              <a:t> dev tools and can be more useful than ISE</a:t>
            </a:r>
          </a:p>
          <a:p>
            <a:r>
              <a:rPr lang="en-US" dirty="0"/>
              <a:t>Both include a </a:t>
            </a:r>
            <a:r>
              <a:rPr lang="en-US" dirty="0" err="1"/>
              <a:t>Powershell</a:t>
            </a:r>
            <a:r>
              <a:rPr lang="en-US" dirty="0"/>
              <a:t> shell </a:t>
            </a:r>
          </a:p>
        </p:txBody>
      </p:sp>
    </p:spTree>
    <p:extLst>
      <p:ext uri="{BB962C8B-B14F-4D97-AF65-F5344CB8AC3E}">
        <p14:creationId xmlns:p14="http://schemas.microsoft.com/office/powerpoint/2010/main" val="3540108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9C763-4949-4601-B5DF-79FD0ED2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BA8BA-F172-468E-883E-2A47155F0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invoke other commands</a:t>
            </a:r>
          </a:p>
          <a:p>
            <a:r>
              <a:rPr lang="en-US" dirty="0"/>
              <a:t>Can deal with arguments, and can define structures</a:t>
            </a:r>
          </a:p>
        </p:txBody>
      </p:sp>
    </p:spTree>
    <p:extLst>
      <p:ext uri="{BB962C8B-B14F-4D97-AF65-F5344CB8AC3E}">
        <p14:creationId xmlns:p14="http://schemas.microsoft.com/office/powerpoint/2010/main" val="1791206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6773E-637E-4CA1-8466-0F91984B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ECC3C-3273-495A-A3C3-A60F97613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file with a .ps1 extension</a:t>
            </a:r>
          </a:p>
          <a:p>
            <a:r>
              <a:rPr lang="en-US" dirty="0"/>
              <a:t>Do work</a:t>
            </a:r>
          </a:p>
          <a:p>
            <a:r>
              <a:rPr lang="en-US" dirty="0"/>
              <a:t>Yep. It’s that simple.</a:t>
            </a:r>
          </a:p>
        </p:txBody>
      </p:sp>
    </p:spTree>
    <p:extLst>
      <p:ext uri="{BB962C8B-B14F-4D97-AF65-F5344CB8AC3E}">
        <p14:creationId xmlns:p14="http://schemas.microsoft.com/office/powerpoint/2010/main" val="107099911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267</TotalTime>
  <Words>726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Trebuchet MS</vt:lpstr>
      <vt:lpstr>Berlin</vt:lpstr>
      <vt:lpstr>Powershell</vt:lpstr>
      <vt:lpstr>Introduction</vt:lpstr>
      <vt:lpstr>Getting Started</vt:lpstr>
      <vt:lpstr>Commands and Cmdlets</vt:lpstr>
      <vt:lpstr>Variables</vt:lpstr>
      <vt:lpstr>Operators</vt:lpstr>
      <vt:lpstr>Scripts</vt:lpstr>
      <vt:lpstr>Scripts</vt:lpstr>
      <vt:lpstr>Basic Creation</vt:lpstr>
      <vt:lpstr>Parameters</vt:lpstr>
      <vt:lpstr>Functions</vt:lpstr>
      <vt:lpstr>Basic Functions</vt:lpstr>
      <vt:lpstr>Advanced Functions</vt:lpstr>
      <vt:lpstr>Modules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</dc:title>
  <dc:creator>Daniel Beus</dc:creator>
  <cp:lastModifiedBy>Daniel Beus</cp:lastModifiedBy>
  <cp:revision>1</cp:revision>
  <dcterms:created xsi:type="dcterms:W3CDTF">2020-01-08T00:15:01Z</dcterms:created>
  <dcterms:modified xsi:type="dcterms:W3CDTF">2020-01-08T19:12:48Z</dcterms:modified>
</cp:coreProperties>
</file>