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6" r:id="rId2"/>
    <p:sldId id="278" r:id="rId3"/>
    <p:sldId id="270" r:id="rId4"/>
    <p:sldId id="258" r:id="rId5"/>
    <p:sldId id="259" r:id="rId6"/>
    <p:sldId id="262" r:id="rId7"/>
    <p:sldId id="263" r:id="rId8"/>
    <p:sldId id="264" r:id="rId9"/>
    <p:sldId id="265" r:id="rId10"/>
    <p:sldId id="271" r:id="rId11"/>
    <p:sldId id="273" r:id="rId12"/>
    <p:sldId id="266" r:id="rId13"/>
    <p:sldId id="272" r:id="rId14"/>
    <p:sldId id="260" r:id="rId15"/>
    <p:sldId id="275" r:id="rId16"/>
    <p:sldId id="268" r:id="rId17"/>
    <p:sldId id="269" r:id="rId18"/>
    <p:sldId id="276" r:id="rId19"/>
    <p:sldId id="277" r:id="rId20"/>
    <p:sldId id="257" r:id="rId21"/>
    <p:sldId id="261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BB4E3-2B8A-43A4-B3B5-4FB046F8C862}" type="datetimeFigureOut">
              <a:rPr lang="en-US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46709-D18F-444F-9E83-978EA5B43A4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to build Microservices and Core makes that easier</a:t>
            </a:r>
          </a:p>
          <a:p>
            <a:r>
              <a:rPr lang="en-US" dirty="0"/>
              <a:t>Modularity means that less of the bits of code we don't use in our app need to be present. </a:t>
            </a:r>
          </a:p>
          <a:p>
            <a:r>
              <a:rPr lang="en-US" dirty="0"/>
              <a:t>It also means that different portions of the framework can be fixed, deployed, updated, swapped, etc. as needed.</a:t>
            </a:r>
          </a:p>
          <a:p>
            <a:endParaRPr lang="en-US" dirty="0"/>
          </a:p>
          <a:p>
            <a:r>
              <a:rPr lang="en-US" dirty="0"/>
              <a:t>We need to scale out rather than scale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6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Currently, it only supports UWP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37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8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5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Create new Project (dotnet new </a:t>
            </a:r>
            <a:r>
              <a:rPr lang="en-US" dirty="0" err="1"/>
              <a:t>mvc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/>
              <a:t>Walkthrough structure (Program.cs / Startup.cs)</a:t>
            </a:r>
          </a:p>
          <a:p>
            <a:pPr marL="228600" indent="-228600">
              <a:buAutoNum type="arabicPeriod"/>
            </a:pPr>
            <a:r>
              <a:rPr lang="en-US" dirty="0"/>
              <a:t>Walkthrough MVC</a:t>
            </a:r>
          </a:p>
          <a:p>
            <a:pPr marL="685800" lvl="1" indent="-228600">
              <a:buAutoNum type="arabicPeriod"/>
            </a:pPr>
            <a:r>
              <a:rPr lang="en-US" dirty="0"/>
              <a:t>Router</a:t>
            </a:r>
          </a:p>
          <a:p>
            <a:pPr marL="685800" lvl="1" indent="-228600">
              <a:buAutoNum type="arabicPeriod"/>
            </a:pPr>
            <a:r>
              <a:rPr lang="en-US" dirty="0"/>
              <a:t>Controller</a:t>
            </a:r>
          </a:p>
          <a:p>
            <a:pPr marL="685800" lvl="1" indent="-228600">
              <a:buAutoNum type="arabicPeriod"/>
            </a:pPr>
            <a:r>
              <a:rPr lang="en-US" dirty="0"/>
              <a:t>View</a:t>
            </a:r>
          </a:p>
          <a:p>
            <a:pPr marL="685800" lvl="1" indent="-228600">
              <a:buAutoNum type="arabicPeriod"/>
            </a:pPr>
            <a:r>
              <a:rPr lang="en-US" dirty="0"/>
              <a:t>ModelBinder</a:t>
            </a:r>
          </a:p>
          <a:p>
            <a:pPr marL="228600" indent="-228600">
              <a:buAutoNum type="arabicPeriod"/>
            </a:pPr>
            <a:r>
              <a:rPr lang="en-US" dirty="0"/>
              <a:t>Hook into the DI with our CS file</a:t>
            </a:r>
          </a:p>
          <a:p>
            <a:pPr marL="228600" indent="-228600">
              <a:buAutoNum type="arabicPeriod"/>
            </a:pPr>
            <a:r>
              <a:rPr lang="en-US" dirty="0"/>
              <a:t>Create a new controller</a:t>
            </a:r>
          </a:p>
          <a:p>
            <a:pPr marL="685800" lvl="1" indent="-228600">
              <a:buAutoNum type="arabicPeriod"/>
            </a:pPr>
            <a:r>
              <a:rPr lang="en-US" dirty="0"/>
              <a:t>Test with a GET request</a:t>
            </a:r>
          </a:p>
          <a:p>
            <a:pPr marL="228600" indent="-228600">
              <a:buAutoNum type="arabicPeriod"/>
            </a:pPr>
            <a:r>
              <a:rPr lang="en-US" dirty="0"/>
              <a:t>Create a view</a:t>
            </a:r>
          </a:p>
          <a:p>
            <a:pPr marL="685800" lvl="1" indent="-228600">
              <a:buAutoNum type="arabicPeriod"/>
            </a:pPr>
            <a:r>
              <a:rPr lang="en-US" dirty="0"/>
              <a:t>Environment Tags</a:t>
            </a:r>
          </a:p>
          <a:p>
            <a:pPr marL="685800" lvl="1" indent="-228600">
              <a:buAutoNum type="arabicPeriod"/>
            </a:pPr>
            <a:r>
              <a:rPr lang="en-US" dirty="0"/>
              <a:t>Input Tags</a:t>
            </a:r>
          </a:p>
          <a:p>
            <a:pPr marL="685800" lvl="1" indent="-228600">
              <a:buAutoNum type="arabicPeriod"/>
            </a:pPr>
            <a:r>
              <a:rPr lang="en-US" dirty="0"/>
              <a:t>Postback (round trip)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3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1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like to write clean code! </a:t>
            </a:r>
          </a:p>
          <a:p>
            <a:r>
              <a:rPr lang="en-US" dirty="0"/>
              <a:t>I like to teach others how they can do the same!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5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4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4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7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3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46709-D18F-444F-9E83-978EA5B43A4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7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4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1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0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836024012"/>
              </p:ext>
            </p:extLst>
          </p:nvPr>
        </p:nvSpPr>
        <p:spPr/>
        <p:txBody>
          <a:bodyPr/>
          <a:lstStyle/>
          <a:p>
            <a:r>
              <a:rPr lang="en-US" dirty="0"/>
              <a:t>ASP.NET MVC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50" y="4046342"/>
            <a:ext cx="4818208" cy="15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12959841"/>
              </p:ext>
            </p:extLst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31491387"/>
              </p:ext>
            </p:extLst>
          </p:nvPr>
        </p:nvSpPr>
        <p:spPr/>
        <p:txBody>
          <a:bodyPr/>
          <a:lstStyle/>
          <a:p>
            <a:r>
              <a:rPr lang="en-US" dirty="0"/>
              <a:t>Why do we need another framework?</a:t>
            </a:r>
          </a:p>
          <a:p>
            <a:r>
              <a:rPr lang="en-US" dirty="0"/>
              <a:t>Why do we </a:t>
            </a:r>
            <a:r>
              <a:rPr lang="en-US" dirty="0" err="1"/>
              <a:t>have .NET</a:t>
            </a:r>
            <a:r>
              <a:rPr lang="en-US" dirty="0"/>
              <a:t> core and </a:t>
            </a:r>
            <a:r>
              <a:rPr lang="en-US" dirty="0" err="1"/>
              <a:t>the .NET</a:t>
            </a:r>
            <a:r>
              <a:rPr lang="en-US" dirty="0"/>
              <a:t> Framework </a:t>
            </a:r>
          </a:p>
          <a:p>
            <a:r>
              <a:rPr lang="en-US" dirty="0"/>
              <a:t>Why not just use Mono?</a:t>
            </a:r>
          </a:p>
          <a:p>
            <a:r>
              <a:rPr lang="en-US" dirty="0"/>
              <a:t>Why use C# over other cross-platform languages?</a:t>
            </a:r>
          </a:p>
        </p:txBody>
      </p:sp>
    </p:spTree>
    <p:extLst>
      <p:ext uri="{BB962C8B-B14F-4D97-AF65-F5344CB8AC3E}">
        <p14:creationId xmlns:p14="http://schemas.microsoft.com/office/powerpoint/2010/main" val="102802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69329368"/>
              </p:ext>
            </p:extLst>
          </p:nvPr>
        </p:nvSpPr>
        <p:spPr/>
        <p:txBody>
          <a:bodyPr/>
          <a:lstStyle/>
          <a:p>
            <a:r>
              <a:rPr lang="en-US" dirty="0"/>
              <a:t>Starting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18017689"/>
              </p:ext>
            </p:ext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way we deploy apps is changing:</a:t>
            </a:r>
          </a:p>
          <a:p>
            <a:pPr marL="457200" indent="-457200">
              <a:buAutoNum type="arabicPeriod"/>
            </a:pPr>
            <a:r>
              <a:rPr lang="en-US" dirty="0"/>
              <a:t>Apps are becoming more containerized and cloud-based</a:t>
            </a:r>
          </a:p>
          <a:p>
            <a:pPr marL="457200" indent="-457200">
              <a:buAutoNum type="arabicPeriod"/>
            </a:pPr>
            <a:r>
              <a:rPr lang="en-US" dirty="0"/>
              <a:t>Need lighter (or no) platform dependencies</a:t>
            </a:r>
          </a:p>
          <a:p>
            <a:pPr marL="457200" indent="-457200">
              <a:buAutoNum type="arabicPeriod"/>
            </a:pPr>
            <a:r>
              <a:rPr lang="en-US" dirty="0"/>
              <a:t>More modularity</a:t>
            </a:r>
          </a:p>
          <a:p>
            <a:pPr marL="457200" indent="-457200">
              <a:buAutoNum type="arabicPeriod"/>
            </a:pPr>
            <a:r>
              <a:rPr lang="en-US" dirty="0"/>
              <a:t>Performance demands continue to increase – CPU clock speeds remain steady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7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77111071"/>
              </p:ext>
            </p:extLst>
          </p:nvPr>
        </p:nvSpPr>
        <p:spPr/>
        <p:txBody>
          <a:bodyPr/>
          <a:lstStyle/>
          <a:p>
            <a:r>
              <a:rPr lang="en-US" dirty="0"/>
              <a:t>What's Missing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857437275"/>
              </p:ext>
            </p:extLst>
          </p:nvPr>
        </p:nvSpPr>
        <p:spPr>
          <a:xfrm>
            <a:off x="1141413" y="1944622"/>
            <a:ext cx="9906000" cy="3846578"/>
          </a:xfrm>
        </p:spPr>
        <p:txBody>
          <a:bodyPr>
            <a:normAutofit/>
          </a:bodyPr>
          <a:lstStyle/>
          <a:p>
            <a:r>
              <a:rPr lang="en-US" dirty="0"/>
              <a:t>Cross Platform UI</a:t>
            </a:r>
          </a:p>
          <a:p>
            <a:pPr lvl="1"/>
            <a:r>
              <a:rPr lang="en-US" dirty="0"/>
              <a:t>XWT</a:t>
            </a:r>
          </a:p>
          <a:p>
            <a:pPr lvl="1"/>
            <a:r>
              <a:rPr lang="en-US" dirty="0"/>
              <a:t>GTK#</a:t>
            </a:r>
          </a:p>
          <a:p>
            <a:pPr lvl="1"/>
            <a:r>
              <a:rPr lang="en-US" dirty="0"/>
              <a:t>Wx.NET</a:t>
            </a:r>
          </a:p>
          <a:p>
            <a:pPr lvl="1"/>
            <a:r>
              <a:rPr lang="en-US" dirty="0"/>
              <a:t>Qyoto (port of QT)</a:t>
            </a:r>
          </a:p>
          <a:p>
            <a:pPr lvl="1"/>
            <a:r>
              <a:rPr lang="en-US" dirty="0"/>
              <a:t>Eto.Forms (Xamarin-forms-like Native)</a:t>
            </a:r>
          </a:p>
          <a:p>
            <a:r>
              <a:rPr lang="en-US" dirty="0"/>
              <a:t>Platform Specific Features</a:t>
            </a:r>
          </a:p>
        </p:txBody>
      </p:sp>
    </p:spTree>
    <p:extLst>
      <p:ext uri="{BB962C8B-B14F-4D97-AF65-F5344CB8AC3E}">
        <p14:creationId xmlns:p14="http://schemas.microsoft.com/office/powerpoint/2010/main" val="239398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8890239"/>
              </p:ext>
            </p:extLst>
          </p:nvPr>
        </p:nvSpPr>
        <p:spPr/>
        <p:txBody>
          <a:bodyPr/>
          <a:lstStyle/>
          <a:p>
            <a:r>
              <a:rPr lang="en-US" dirty="0"/>
              <a:t>What can I use it for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569250895"/>
              </p:ext>
            </p:extLst>
          </p:nvPr>
        </p:nvSpPr>
        <p:spPr/>
        <p:txBody>
          <a:bodyPr/>
          <a:lstStyle/>
          <a:p>
            <a:r>
              <a:rPr lang="en-US" dirty="0"/>
              <a:t>Console Applications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Universal Windows Platform (UWP)</a:t>
            </a:r>
          </a:p>
          <a:p>
            <a:r>
              <a:rPr lang="en-US" dirty="0"/>
              <a:t>Cross Platform Libraries (.NET Standard)</a:t>
            </a:r>
          </a:p>
        </p:txBody>
      </p:sp>
    </p:spTree>
    <p:extLst>
      <p:ext uri="{BB962C8B-B14F-4D97-AF65-F5344CB8AC3E}">
        <p14:creationId xmlns:p14="http://schemas.microsoft.com/office/powerpoint/2010/main" val="335261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45007644"/>
              </p:ext>
            </p:extLst>
          </p:nvPr>
        </p:nvSpPr>
        <p:spPr>
          <a:xfrm>
            <a:off x="1141413" y="609600"/>
            <a:ext cx="9906000" cy="136627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use 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11452588"/>
              </p:ext>
            </p:extLst>
          </p:nvPr>
        </p:nvSpPr>
        <p:spPr>
          <a:xfrm>
            <a:off x="1141413" y="1895475"/>
            <a:ext cx="9906000" cy="4422204"/>
          </a:xfrm>
        </p:spPr>
        <p:txBody>
          <a:bodyPr>
            <a:normAutofit/>
          </a:bodyPr>
          <a:lstStyle/>
          <a:p>
            <a:r>
              <a:rPr lang="en-US" dirty="0"/>
              <a:t>FOSS software built on ECMA standards</a:t>
            </a:r>
          </a:p>
          <a:p>
            <a:r>
              <a:rPr lang="en-US" dirty="0"/>
              <a:t>C# and F# are Great Languages!</a:t>
            </a:r>
          </a:p>
          <a:p>
            <a:r>
              <a:rPr lang="en-US" dirty="0"/>
              <a:t>More standardized stack</a:t>
            </a:r>
          </a:p>
          <a:p>
            <a:r>
              <a:rPr lang="en-US" dirty="0"/>
              <a:t>Fast! Faster </a:t>
            </a:r>
            <a:r>
              <a:rPr lang="en-US" dirty="0" err="1"/>
              <a:t>than .NET</a:t>
            </a:r>
            <a:r>
              <a:rPr lang="en-US" dirty="0"/>
              <a:t> Framework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AOT Compilation</a:t>
            </a:r>
          </a:p>
          <a:p>
            <a:r>
              <a:rPr lang="en-US" dirty="0"/>
              <a:t>Docker Support</a:t>
            </a:r>
          </a:p>
          <a:p>
            <a:r>
              <a:rPr lang="en-US" dirty="0"/>
              <a:t>No platform dependencies</a:t>
            </a:r>
          </a:p>
          <a:p>
            <a:r>
              <a:rPr lang="en-US" dirty="0"/>
              <a:t>Most portable class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9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05479406"/>
              </p:ext>
            </p:extLst>
          </p:nvPr>
        </p:nvSpPr>
        <p:spPr/>
        <p:txBody>
          <a:bodyPr/>
          <a:lstStyle/>
          <a:p>
            <a:r>
              <a:rPr lang="en-US" dirty="0"/>
              <a:t>C# is really Awesome!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632359"/>
              </p:ext>
            </p:extLst>
          </p:nvPr>
        </p:nvSpPr>
        <p:spPr/>
        <p:txBody>
          <a:bodyPr/>
          <a:lstStyle/>
          <a:p>
            <a:r>
              <a:rPr lang="en-US" dirty="0"/>
              <a:t>Type-safe but still flexible</a:t>
            </a:r>
          </a:p>
          <a:p>
            <a:r>
              <a:rPr lang="en-US" dirty="0"/>
              <a:t>Security of Managed Code</a:t>
            </a:r>
          </a:p>
          <a:p>
            <a:r>
              <a:rPr lang="en-US" dirty="0"/>
              <a:t>Had the benefit of fixing the mistakes of Java, etc.</a:t>
            </a:r>
          </a:p>
          <a:p>
            <a:r>
              <a:rPr lang="en-US" dirty="0"/>
              <a:t>Versatile – Useful for many different kinds of applications</a:t>
            </a:r>
          </a:p>
          <a:p>
            <a:r>
              <a:rPr lang="en-US" dirty="0"/>
              <a:t>Elegant mix of Object Oriented and Functional styles makes for clean readable code</a:t>
            </a:r>
          </a:p>
          <a:p>
            <a:r>
              <a:rPr lang="en-US" dirty="0"/>
              <a:t>Excellent Developer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96563824"/>
              </p:ext>
            </p:extLst>
          </p:nvPr>
        </p:nvSpPr>
        <p:spPr/>
        <p:txBody>
          <a:bodyPr/>
          <a:lstStyle/>
          <a:p>
            <a:r>
              <a:rPr lang="en-US" dirty="0"/>
              <a:t>Demo 1 - .NET Core Console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41441774"/>
              </p:ext>
            </p:extLst>
          </p:nvPr>
        </p:nvSpPr>
        <p:spPr/>
        <p:txBody>
          <a:bodyPr/>
          <a:lstStyle/>
          <a:p>
            <a:r>
              <a:rPr lang="en-US" dirty="0"/>
              <a:t>Where to </a:t>
            </a:r>
            <a:r>
              <a:rPr lang="en-US" dirty="0" err="1"/>
              <a:t>get .NET</a:t>
            </a:r>
            <a:r>
              <a:rPr lang="en-US" dirty="0"/>
              <a:t> Core</a:t>
            </a:r>
          </a:p>
          <a:p>
            <a:r>
              <a:rPr lang="en-US" dirty="0"/>
              <a:t>How to create a new project</a:t>
            </a:r>
          </a:p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88631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79969809"/>
              </p:ext>
            </p:extLst>
          </p:nvPr>
        </p:nvSpPr>
        <p:spPr/>
        <p:txBody>
          <a:bodyPr/>
          <a:lstStyle/>
          <a:p>
            <a:r>
              <a:rPr lang="en-US" dirty="0"/>
              <a:t>Demo 2 – ASP.NET Core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96746482"/>
              </p:ext>
            </p:extLst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76632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79305532"/>
              </p:ext>
            </p:extLst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02383888"/>
              </p:ext>
            </p:extLst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59188625"/>
              </p:ext>
            </p:extLst>
          </p:nvPr>
        </p:nvSpPr>
        <p:spPr/>
        <p:txBody>
          <a:bodyPr/>
          <a:lstStyle/>
          <a:p>
            <a:r>
              <a:rPr lang="en-US" dirty="0"/>
              <a:t>Slides and Demo available at: http://github.com/NUNUG/ASPNETCorePresentation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534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88838740"/>
              </p:ext>
            </p:extLst>
          </p:nvPr>
        </p:nvSpPr>
        <p:spPr>
          <a:xfrm>
            <a:off x="1141413" y="291264"/>
            <a:ext cx="9906000" cy="1181936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35390138"/>
              </p:ext>
            </p:extLst>
          </p:nvPr>
        </p:nvSpPr>
        <p:spPr>
          <a:xfrm>
            <a:off x="1141413" y="1528640"/>
            <a:ext cx="9906000" cy="48261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the Founder and President / CTO of Mindfire Technology</a:t>
            </a:r>
          </a:p>
          <a:p>
            <a:pPr lvl="1"/>
            <a:r>
              <a:rPr lang="en-US" dirty="0"/>
              <a:t>We are a Tech company, not a HR company</a:t>
            </a:r>
          </a:p>
          <a:p>
            <a:pPr lvl="1"/>
            <a:r>
              <a:rPr lang="en-US" dirty="0"/>
              <a:t>http://www.MindfireTechnology.com</a:t>
            </a:r>
          </a:p>
          <a:p>
            <a:r>
              <a:rPr lang="en-US" dirty="0"/>
              <a:t>I am a founding member of Utah Geek Events</a:t>
            </a:r>
          </a:p>
          <a:p>
            <a:pPr lvl="1"/>
            <a:r>
              <a:rPr lang="en-US" dirty="0"/>
              <a:t>Provides training for professionals</a:t>
            </a:r>
          </a:p>
          <a:p>
            <a:pPr lvl="1"/>
            <a:r>
              <a:rPr lang="en-US" dirty="0"/>
              <a:t>Utah Code Camp, Big Mountain Data, Launch Events, etc.</a:t>
            </a:r>
          </a:p>
          <a:p>
            <a:pPr lvl="1"/>
            <a:r>
              <a:rPr lang="en-US" dirty="0"/>
              <a:t>http://www.UtahGeekEvents.com</a:t>
            </a:r>
          </a:p>
          <a:p>
            <a:r>
              <a:rPr lang="en-US" dirty="0"/>
              <a:t>I am the Co-President of Northern </a:t>
            </a:r>
            <a:r>
              <a:rPr lang="en-US" dirty="0" err="1"/>
              <a:t>Utah .NET</a:t>
            </a:r>
            <a:r>
              <a:rPr lang="en-US" dirty="0"/>
              <a:t> Users Group (NUNUG)</a:t>
            </a:r>
          </a:p>
          <a:p>
            <a:pPr lvl="1"/>
            <a:r>
              <a:rPr lang="en-US" dirty="0"/>
              <a:t>http://www.nunug.org</a:t>
            </a:r>
          </a:p>
          <a:p>
            <a:r>
              <a:rPr lang="en-US" dirty="0"/>
              <a:t>I have been writing software professionally for the past 20+ years</a:t>
            </a:r>
            <a:endParaRPr dirty="0"/>
          </a:p>
          <a:p>
            <a:pPr lvl="1"/>
            <a:r>
              <a:rPr lang="en-US" dirty="0"/>
              <a:t>As a consultant, I've worked with dozens of different companies</a:t>
            </a:r>
          </a:p>
          <a:p>
            <a:pPr lvl="1"/>
            <a:r>
              <a:rPr lang="en-US" dirty="0"/>
              <a:t>I've architected massive-scale projects</a:t>
            </a:r>
          </a:p>
          <a:p>
            <a:endParaRPr lang="en-US" dirty="0"/>
          </a:p>
        </p:txBody>
      </p:sp>
      <p:pic>
        <p:nvPicPr>
          <p:cNvPr id="4" name="Picture 4" descr="NateB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24" y="533400"/>
            <a:ext cx="2492278" cy="26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6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54374797"/>
              </p:ext>
            </p:extLst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err="1"/>
              <a:t>COre</a:t>
            </a:r>
            <a:r>
              <a:rPr lang="en-US" dirty="0"/>
              <a:t> Architecture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2368" y="2667000"/>
            <a:ext cx="492409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9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75545126"/>
              </p:ext>
            </p:extLst>
          </p:nvPr>
        </p:nvSpPr>
        <p:spPr/>
        <p:txBody>
          <a:bodyPr/>
          <a:lstStyle/>
          <a:p>
            <a:r>
              <a:rPr lang="en-US" dirty="0"/>
              <a:t>.NET CORE VS STANDARD VS FRAMEWORK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070984"/>
            <a:ext cx="8486949" cy="41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910" y="982663"/>
            <a:ext cx="7635790" cy="50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3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33" y="28575"/>
            <a:ext cx="5706067" cy="67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46080083"/>
              </p:ext>
            </p:extLst>
          </p:nvPr>
        </p:nvSpPr>
        <p:spPr/>
        <p:txBody>
          <a:bodyPr/>
          <a:lstStyle/>
          <a:p>
            <a:r>
              <a:rPr lang="en-US" dirty="0"/>
              <a:t>What is .</a:t>
            </a:r>
            <a:r>
              <a:rPr lang="en-US" dirty="0" err="1"/>
              <a:t>net Core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88837768"/>
              </p:ext>
            </p:extLst>
          </p:nvPr>
        </p:nvSpPr>
        <p:spPr>
          <a:xfrm>
            <a:off x="1141413" y="1949994"/>
            <a:ext cx="9906000" cy="3841206"/>
          </a:xfrm>
        </p:spPr>
        <p:txBody>
          <a:bodyPr/>
          <a:lstStyle/>
          <a:p>
            <a:r>
              <a:rPr lang="en-US" dirty="0"/>
              <a:t>Free Open Source Software (FOSS) @ (https://github.com/dotnet/core)</a:t>
            </a:r>
          </a:p>
          <a:p>
            <a:r>
              <a:rPr lang="en-US" dirty="0"/>
              <a:t>Self contained, doesn't require a framework to be pre-installed</a:t>
            </a:r>
            <a:endParaRPr dirty="0"/>
          </a:p>
          <a:p>
            <a:r>
              <a:rPr lang="en-US" dirty="0"/>
              <a:t>Multi-Platform (Windows, </a:t>
            </a:r>
            <a:r>
              <a:rPr lang="en-US" dirty="0" err="1"/>
              <a:t>macOS</a:t>
            </a:r>
            <a:r>
              <a:rPr lang="en-US" dirty="0"/>
              <a:t>, Linux)</a:t>
            </a:r>
          </a:p>
          <a:p>
            <a:r>
              <a:rPr lang="en-US" dirty="0"/>
              <a:t>Multi-Architecture (x86, x64, ARM, ARM64)</a:t>
            </a:r>
          </a:p>
          <a:p>
            <a:r>
              <a:rPr lang="en-US" dirty="0"/>
              <a:t>Uses Roslyn, a next-generation compiler</a:t>
            </a:r>
          </a:p>
          <a:p>
            <a:r>
              <a:rPr lang="en-US" dirty="0"/>
              <a:t>Includes a majority of the libraries that are part of the full framework</a:t>
            </a:r>
          </a:p>
        </p:txBody>
      </p:sp>
    </p:spTree>
    <p:extLst>
      <p:ext uri="{BB962C8B-B14F-4D97-AF65-F5344CB8AC3E}">
        <p14:creationId xmlns:p14="http://schemas.microsoft.com/office/powerpoint/2010/main" val="116364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137302064"/>
              </p:ext>
            </p:extLst>
          </p:nvPr>
        </p:nvSpPr>
        <p:spPr/>
        <p:txBody>
          <a:bodyPr/>
          <a:lstStyle/>
          <a:p>
            <a:r>
              <a:rPr lang="en-US" dirty="0"/>
              <a:t>The "Core"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07883129"/>
              </p:ext>
            </p:extLst>
          </p:nvPr>
        </p:nvSpPr>
        <p:spPr>
          <a:xfrm>
            <a:off x="1141413" y="1884812"/>
            <a:ext cx="9906000" cy="3906388"/>
          </a:xfrm>
        </p:spPr>
        <p:txBody>
          <a:bodyPr/>
          <a:lstStyle/>
          <a:p>
            <a:r>
              <a:rPr lang="en-US" dirty="0"/>
              <a:t>Extremely Light!</a:t>
            </a:r>
          </a:p>
          <a:p>
            <a:pPr lvl="1"/>
            <a:r>
              <a:rPr lang="en-US" dirty="0"/>
              <a:t>Everything is a dependency, even the compiler</a:t>
            </a:r>
          </a:p>
          <a:p>
            <a:pPr lvl="1"/>
            <a:r>
              <a:rPr lang="en-US" dirty="0"/>
              <a:t>Everything is modular, even the base class library</a:t>
            </a:r>
          </a:p>
          <a:p>
            <a:r>
              <a:rPr lang="en-US" dirty="0"/>
              <a:t>Extremely Fast!</a:t>
            </a:r>
          </a:p>
          <a:p>
            <a:pPr lvl="1"/>
            <a:r>
              <a:rPr lang="en-US" dirty="0"/>
              <a:t>Platform optimized JIT compiler (RyuJIT)</a:t>
            </a:r>
          </a:p>
          <a:p>
            <a:r>
              <a:rPr lang="en-US" dirty="0"/>
              <a:t>Frequently Updated!</a:t>
            </a:r>
          </a:p>
          <a:p>
            <a:pPr lvl="1"/>
            <a:r>
              <a:rPr lang="en-US" dirty="0"/>
              <a:t>Multiple releases per year</a:t>
            </a:r>
          </a:p>
        </p:txBody>
      </p:sp>
    </p:spTree>
    <p:extLst>
      <p:ext uri="{BB962C8B-B14F-4D97-AF65-F5344CB8AC3E}">
        <p14:creationId xmlns:p14="http://schemas.microsoft.com/office/powerpoint/2010/main" val="267193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20" y="57150"/>
            <a:ext cx="9905998" cy="1905000"/>
          </a:xfrm>
        </p:spPr>
        <p:txBody>
          <a:bodyPr/>
          <a:lstStyle/>
          <a:p>
            <a:r>
              <a:rPr lang="en-US" dirty="0"/>
              <a:t>.NET CORE VS STANDARD VS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58451762"/>
              </p:ext>
            </p:extLst>
          </p:nvPr>
        </p:nvSpPr>
        <p:spPr>
          <a:xfrm>
            <a:off x="1141420" y="1647825"/>
            <a:ext cx="9906000" cy="1299889"/>
          </a:xfrm>
        </p:spPr>
        <p:txBody>
          <a:bodyPr/>
          <a:lstStyle/>
          <a:p>
            <a:r>
              <a:rPr lang="en-US" dirty="0"/>
              <a:t>.NET Standard is just a specification, not an actual framework</a:t>
            </a:r>
          </a:p>
          <a:p>
            <a:r>
              <a:rPr lang="en-US" dirty="0"/>
              <a:t>Replaces PCL (Portable Class Libraries)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>
            <p:extLst>
              <p:ext uri="{D42A27DB-BD31-4B8C-83A1-F6EECF244321}">
                <p14:modId xmlns:p14="http://schemas.microsoft.com/office/powerpoint/2010/main" val="1274244340"/>
              </p:ext>
            </p:extLst>
          </p:nvPr>
        </p:nvSpPr>
        <p:spPr>
          <a:xfrm>
            <a:off x="4599546" y="3038475"/>
            <a:ext cx="14529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r>
              <a:rPr lang="en-US" sz="2000" b="1" err="1"/>
              <a:t>NET Standard</a:t>
            </a:r>
          </a:p>
        </p:txBody>
      </p:sp>
      <p:sp>
        <p:nvSpPr>
          <p:cNvPr id="4" name="Arrow: Left 3"/>
          <p:cNvSpPr/>
          <p:nvPr/>
        </p:nvSpPr>
        <p:spPr>
          <a:xfrm>
            <a:off x="6256526" y="32385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/>
          <p:cNvSpPr/>
          <p:nvPr/>
        </p:nvSpPr>
        <p:spPr>
          <a:xfrm>
            <a:off x="3447279" y="32480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/>
          <p:cNvSpPr/>
          <p:nvPr/>
        </p:nvSpPr>
        <p:spPr>
          <a:xfrm>
            <a:off x="5075690" y="4162425"/>
            <a:ext cx="484188" cy="4391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extLst>
              <p:ext uri="{D42A27DB-BD31-4B8C-83A1-F6EECF244321}">
                <p14:modId xmlns:p14="http://schemas.microsoft.com/office/powerpoint/2010/main" val="3871924728"/>
              </p:ext>
            </p:extLst>
          </p:nvPr>
        </p:nvSpPr>
        <p:spPr>
          <a:xfrm>
            <a:off x="2304535" y="3028950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NET Core</a:t>
            </a:r>
          </a:p>
        </p:txBody>
      </p:sp>
      <p:sp>
        <p:nvSpPr>
          <p:cNvPr id="9" name="Rectangle 8"/>
          <p:cNvSpPr/>
          <p:nvPr>
            <p:extLst>
              <p:ext uri="{D42A27DB-BD31-4B8C-83A1-F6EECF244321}">
                <p14:modId xmlns:p14="http://schemas.microsoft.com/office/powerpoint/2010/main" val="3248066695"/>
              </p:ext>
            </p:extLst>
          </p:nvPr>
        </p:nvSpPr>
        <p:spPr>
          <a:xfrm>
            <a:off x="7513545" y="3028950"/>
            <a:ext cx="147763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</a:t>
            </a:r>
          </a:p>
        </p:txBody>
      </p:sp>
      <p:sp>
        <p:nvSpPr>
          <p:cNvPr id="10" name="Rectangle 9"/>
          <p:cNvSpPr/>
          <p:nvPr>
            <p:extLst>
              <p:ext uri="{D42A27DB-BD31-4B8C-83A1-F6EECF244321}">
                <p14:modId xmlns:p14="http://schemas.microsoft.com/office/powerpoint/2010/main" val="4107152679"/>
              </p:ext>
            </p:extLst>
          </p:nvPr>
        </p:nvSpPr>
        <p:spPr>
          <a:xfrm>
            <a:off x="4869329" y="4810125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Mono</a:t>
            </a:r>
          </a:p>
        </p:txBody>
      </p:sp>
    </p:spTree>
    <p:extLst>
      <p:ext uri="{BB962C8B-B14F-4D97-AF65-F5344CB8AC3E}">
        <p14:creationId xmlns:p14="http://schemas.microsoft.com/office/powerpoint/2010/main" val="15067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27674285"/>
              </p:ext>
            </p:extLst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NET Standard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5080" y="2076450"/>
            <a:ext cx="9444593" cy="41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1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186697186"/>
              </p:ext>
            </p:extLst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NET Core</a:t>
            </a:r>
            <a:r>
              <a:rPr lang="en-US" dirty="0"/>
              <a:t> 1.0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869848"/>
            <a:ext cx="9906000" cy="27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6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2923050"/>
              </p:ext>
            </p:extLst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NET CORE</a:t>
            </a:r>
            <a:r>
              <a:rPr lang="en-US" dirty="0"/>
              <a:t> 2.0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869848"/>
            <a:ext cx="9906000" cy="27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70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Mesh</vt:lpstr>
      <vt:lpstr>ASP.NET MVC Core</vt:lpstr>
      <vt:lpstr>Who am I?</vt:lpstr>
      <vt:lpstr>PowerPoint Presentation</vt:lpstr>
      <vt:lpstr>What is .net Core?</vt:lpstr>
      <vt:lpstr>The "Core" Approach</vt:lpstr>
      <vt:lpstr>.NET CORE VS STANDARD VS FRAMEWORK</vt:lpstr>
      <vt:lpstr>.NET Standard</vt:lpstr>
      <vt:lpstr>.NET Core 1.0</vt:lpstr>
      <vt:lpstr>.NET CORE 2.0</vt:lpstr>
      <vt:lpstr>Why?</vt:lpstr>
      <vt:lpstr>Starting Over</vt:lpstr>
      <vt:lpstr>What's Missing</vt:lpstr>
      <vt:lpstr>What can I use it for Today?</vt:lpstr>
      <vt:lpstr>Why use .NET Core?</vt:lpstr>
      <vt:lpstr>C# is really Awesome!</vt:lpstr>
      <vt:lpstr>Demo 1 - .NET Core Console Application</vt:lpstr>
      <vt:lpstr>Demo 2 – ASP.NET Core Application</vt:lpstr>
      <vt:lpstr>Questions?</vt:lpstr>
      <vt:lpstr>Thanks!</vt:lpstr>
      <vt:lpstr>.NET COre Architecture</vt:lpstr>
      <vt:lpstr>.NET CORE VS STANDARD VS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Core</dc:title>
  <dc:creator/>
  <cp:lastModifiedBy/>
  <cp:revision>5</cp:revision>
  <dcterms:created xsi:type="dcterms:W3CDTF">2012-07-27T01:16:44Z</dcterms:created>
  <dcterms:modified xsi:type="dcterms:W3CDTF">2017-07-12T20:34:21Z</dcterms:modified>
</cp:coreProperties>
</file>