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Times New Roman"/>
              </a:defRPr>
            </a:pPr>
            <a:r>
              <a:t>Modelos Preditivos e Função Custo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Aplicação no Controle MPC (Model Predictive Control) de Conversores TAB (Triple Active Bridge)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Dissertação de Mestrado – Atílio Caliari de Lima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Times New Roman"/>
              </a:defRPr>
            </a:pPr>
            <a:r>
              <a:t>Definição das siglas e termos chave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MPC (Model Predictive Control)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TAB (Triple Active Bridge)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DAB (Dual Active Bridge)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PI (Proportional-Integral)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Times New Roman"/>
              </a:defRPr>
            </a:pPr>
            <a:r>
              <a:t>O que é Controle por Modelo Preditivo (MPC)?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Técnica baseada em modelo matemático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Prediz comportamento futuro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Ajusta controle para otimizar desempenho e respeitar restrições operacionais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Times New Roman"/>
              </a:defRPr>
            </a:pPr>
            <a:r>
              <a:t>A lógica preditiva do MPC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Predição: cálculo de variáveis futuras com base no modelo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Validação: comparação com medições reais e ajuste do modelo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Ação de controle: otimiza o desempenho respeitando limites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Times New Roman"/>
              </a:defRPr>
            </a:pPr>
            <a:r>
              <a:t>Como funciona na prática (exemplo com DAB e 2-DAB)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Predição de três ângulos futuros para o controle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Cálculo de correntes e tensões futuras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Escolha da melhor ação com base na função custo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Simulação 2-DAB: controle coordenado de dois conversores DAB interligados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Aplicação do MPC para prever e otimizar o comportamento conjunto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Times New Roman"/>
              </a:defRPr>
            </a:pPr>
            <a:r>
              <a:t>O papel da função custo e a otimização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Função custo: critério que orienta a escolha da melhor ação de controle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Representa objetivos como minimizar erro e evitar oscilações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Otimização: resolve problemas complexos em tempo real, garantindo eficiência e segurança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Times New Roman"/>
              </a:defRPr>
            </a:pPr>
            <a:r>
              <a:t>Comparativo entre MPC e 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MPC (Model Predictive Control):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- Ajusta rapidamente o ângulo de defasagem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- Mais eficiente em mudanças rápidas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- Pode gerar pequenos sobressinais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PI (Proportional-Integral):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- Ajusta mais lentamente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- Respostas mais suaves e estáveis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- Menos eficiente em mudanças abruptas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Times New Roman"/>
              </a:defRPr>
            </a:pPr>
            <a:r>
              <a:t>Análise comparativa: Corrente e Ângulo – MPC vs 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O MPC é mais rápido e eficiente, mas pode gerar sobressinais maiores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O PI é mais lento e conservador, mas resulta em respostas mais suaves e estáveis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Importância: MPC ideal para rapidez, PI ideal para estabilidade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  <a:latin typeface="Times New Roman"/>
              </a:defRPr>
            </a:pPr>
            <a:r>
              <a:t>Otimização da Função Custo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Função custo orienta o controle e a otimização no MPC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Composta por termo de controle e termo de restrição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Diversas técnicas de otimização podem ser usadas: programação quadrática, algoritmos não-lineares, métodos heurísticos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</a:defRPr>
            </a:pPr>
            <a:r>
              <a:t>Na sequência: Gradiente Descendente será apresentado pelo colega como método para otimizar a função custo no MPC aplicado ao DAB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