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>
                <a:solidFill>
                  <a:srgbClr val="40E0D0"/>
                </a:solidFill>
              </a:defRPr>
            </a:pPr>
            <a:r>
              <a:t>InferenceOps Investor Pitch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FFFFFF"/>
                </a:solidFill>
              </a:defRPr>
            </a:pPr>
            <a:r>
              <a:t>Problem: Complex ML deployments are costly &amp; fragmented.</a:t>
            </a:r>
            <a:br/>
            <a:br/>
            <a:r>
              <a:t>Solution: InferenceOps simplifies deployment, monitoring &amp; scaling with ethical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200">
                <a:solidFill>
                  <a:srgbClr val="FFFFFF"/>
                </a:solidFill>
              </a:defRPr>
            </a:pPr>
            <a:r>
              <a:t>Market: AI/ML Ops projected to exceed $20B by 2030.</a:t>
            </a:r>
            <a:br/>
            <a:br/>
            <a:r>
              <a:t>Target: Startups, SMEs, Enterprises.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40E0D0"/>
                </a:solidFill>
              </a:defRPr>
            </a:pPr>
            <a:r>
              <a:t>Financial Projection</a:t>
            </a:r>
          </a:p>
        </p:txBody>
      </p:sp>
      <p:pic>
        <p:nvPicPr>
          <p:cNvPr id="3" name="Picture 2" descr="financial_proj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>
                <a:solidFill>
                  <a:srgbClr val="40E0D0"/>
                </a:solidFill>
              </a:defRPr>
            </a:pPr>
            <a:r>
              <a:t>Fraud Detection Potential</a:t>
            </a:r>
          </a:p>
        </p:txBody>
      </p:sp>
      <p:pic>
        <p:nvPicPr>
          <p:cNvPr id="3" name="Picture 2" descr="fraud_dete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