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78" r:id="rId5"/>
    <p:sldId id="273" r:id="rId6"/>
    <p:sldId id="274" r:id="rId7"/>
    <p:sldId id="275" r:id="rId8"/>
    <p:sldId id="276" r:id="rId9"/>
    <p:sldId id="281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64" r:id="rId24"/>
    <p:sldId id="282" r:id="rId25"/>
    <p:sldId id="283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B346E-6E96-46EC-B7CE-AE2B5731ED9E}" v="29" dt="2024-04-15T02:39:11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5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 Coelho" userId="d602019694785d80" providerId="LiveId" clId="{DF2B346E-6E96-46EC-B7CE-AE2B5731ED9E}"/>
    <pc:docChg chg="undo custSel addSld delSld modSld sldOrd">
      <pc:chgData name="Rooney Coelho" userId="d602019694785d80" providerId="LiveId" clId="{DF2B346E-6E96-46EC-B7CE-AE2B5731ED9E}" dt="2024-04-15T12:19:06.126" v="239" actId="47"/>
      <pc:docMkLst>
        <pc:docMk/>
      </pc:docMkLst>
      <pc:sldChg chg="addSp modSp">
        <pc:chgData name="Rooney Coelho" userId="d602019694785d80" providerId="LiveId" clId="{DF2B346E-6E96-46EC-B7CE-AE2B5731ED9E}" dt="2024-04-15T02:24:19.530" v="0"/>
        <pc:sldMkLst>
          <pc:docMk/>
          <pc:sldMk cId="4226914179" sldId="257"/>
        </pc:sldMkLst>
        <pc:picChg chg="add mod">
          <ac:chgData name="Rooney Coelho" userId="d602019694785d80" providerId="LiveId" clId="{DF2B346E-6E96-46EC-B7CE-AE2B5731ED9E}" dt="2024-04-15T02:24:19.530" v="0"/>
          <ac:picMkLst>
            <pc:docMk/>
            <pc:sldMk cId="4226914179" sldId="257"/>
            <ac:picMk id="4" creationId="{EE15F5A4-DA3E-7FDE-4F8E-336AF620D95B}"/>
          </ac:picMkLst>
        </pc:picChg>
      </pc:sldChg>
      <pc:sldChg chg="modSp">
        <pc:chgData name="Rooney Coelho" userId="d602019694785d80" providerId="LiveId" clId="{DF2B346E-6E96-46EC-B7CE-AE2B5731ED9E}" dt="2024-04-15T02:29:06.434" v="48" actId="122"/>
        <pc:sldMkLst>
          <pc:docMk/>
          <pc:sldMk cId="4137651407" sldId="259"/>
        </pc:sldMkLst>
        <pc:graphicFrameChg chg="mod">
          <ac:chgData name="Rooney Coelho" userId="d602019694785d80" providerId="LiveId" clId="{DF2B346E-6E96-46EC-B7CE-AE2B5731ED9E}" dt="2024-04-15T02:29:06.434" v="48" actId="122"/>
          <ac:graphicFrameMkLst>
            <pc:docMk/>
            <pc:sldMk cId="4137651407" sldId="259"/>
            <ac:graphicFrameMk id="5" creationId="{481DBDDC-211B-C88E-371C-93E9104FB45F}"/>
          </ac:graphicFrameMkLst>
        </pc:graphicFrameChg>
      </pc:sldChg>
      <pc:sldChg chg="addSp delSp modSp mod">
        <pc:chgData name="Rooney Coelho" userId="d602019694785d80" providerId="LiveId" clId="{DF2B346E-6E96-46EC-B7CE-AE2B5731ED9E}" dt="2024-04-15T02:29:51.961" v="56" actId="26606"/>
        <pc:sldMkLst>
          <pc:docMk/>
          <pc:sldMk cId="3123656284" sldId="261"/>
        </pc:sldMkLst>
        <pc:spChg chg="mod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2" creationId="{EF2498E7-A5FA-E5E6-C280-617A20AE796F}"/>
          </ac:spMkLst>
        </pc:spChg>
        <pc:spChg chg="add del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9" creationId="{7301F447-EEF7-48F5-AF73-7566EE7F64AD}"/>
          </ac:spMkLst>
        </pc:spChg>
        <pc:spChg chg="add del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11" creationId="{F7117410-A2A4-4085-9ADC-46744551DBDE}"/>
          </ac:spMkLst>
        </pc:spChg>
        <pc:spChg chg="add del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13" creationId="{99F74EB5-E547-4FB4-95F5-BCC788F3C4A0}"/>
          </ac:spMkLst>
        </pc:spChg>
        <pc:spChg chg="add del">
          <ac:chgData name="Rooney Coelho" userId="d602019694785d80" providerId="LiveId" clId="{DF2B346E-6E96-46EC-B7CE-AE2B5731ED9E}" dt="2024-04-15T02:29:46.709" v="53" actId="26606"/>
          <ac:spMkLst>
            <pc:docMk/>
            <pc:sldMk cId="3123656284" sldId="261"/>
            <ac:spMk id="18" creationId="{53B021B3-DE93-4AB7-8A18-CF5F1CED88B8}"/>
          </ac:spMkLst>
        </pc:spChg>
        <pc:spChg chg="add del">
          <ac:chgData name="Rooney Coelho" userId="d602019694785d80" providerId="LiveId" clId="{DF2B346E-6E96-46EC-B7CE-AE2B5731ED9E}" dt="2024-04-15T02:29:46.709" v="53" actId="26606"/>
          <ac:spMkLst>
            <pc:docMk/>
            <pc:sldMk cId="3123656284" sldId="261"/>
            <ac:spMk id="20" creationId="{52D502E5-F6B4-4D58-B4AE-FC466FF15EE8}"/>
          </ac:spMkLst>
        </pc:spChg>
        <pc:spChg chg="add del">
          <ac:chgData name="Rooney Coelho" userId="d602019694785d80" providerId="LiveId" clId="{DF2B346E-6E96-46EC-B7CE-AE2B5731ED9E}" dt="2024-04-15T02:29:46.709" v="53" actId="26606"/>
          <ac:spMkLst>
            <pc:docMk/>
            <pc:sldMk cId="3123656284" sldId="261"/>
            <ac:spMk id="22" creationId="{9DECDBF4-02B6-4BB4-B65B-B8107AD6A9E8}"/>
          </ac:spMkLst>
        </pc:spChg>
        <pc:spChg chg="add del">
          <ac:chgData name="Rooney Coelho" userId="d602019694785d80" providerId="LiveId" clId="{DF2B346E-6E96-46EC-B7CE-AE2B5731ED9E}" dt="2024-04-15T02:29:51.852" v="55" actId="26606"/>
          <ac:spMkLst>
            <pc:docMk/>
            <pc:sldMk cId="3123656284" sldId="261"/>
            <ac:spMk id="24" creationId="{7301F447-EEF7-48F5-AF73-7566EE7F64AD}"/>
          </ac:spMkLst>
        </pc:spChg>
        <pc:spChg chg="add del">
          <ac:chgData name="Rooney Coelho" userId="d602019694785d80" providerId="LiveId" clId="{DF2B346E-6E96-46EC-B7CE-AE2B5731ED9E}" dt="2024-04-15T02:29:51.852" v="55" actId="26606"/>
          <ac:spMkLst>
            <pc:docMk/>
            <pc:sldMk cId="3123656284" sldId="261"/>
            <ac:spMk id="25" creationId="{F7117410-A2A4-4085-9ADC-46744551DBDE}"/>
          </ac:spMkLst>
        </pc:spChg>
        <pc:spChg chg="add del">
          <ac:chgData name="Rooney Coelho" userId="d602019694785d80" providerId="LiveId" clId="{DF2B346E-6E96-46EC-B7CE-AE2B5731ED9E}" dt="2024-04-15T02:29:51.852" v="55" actId="26606"/>
          <ac:spMkLst>
            <pc:docMk/>
            <pc:sldMk cId="3123656284" sldId="261"/>
            <ac:spMk id="26" creationId="{99F74EB5-E547-4FB4-95F5-BCC788F3C4A0}"/>
          </ac:spMkLst>
        </pc:spChg>
        <pc:spChg chg="add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28" creationId="{53B021B3-DE93-4AB7-8A18-CF5F1CED88B8}"/>
          </ac:spMkLst>
        </pc:spChg>
        <pc:spChg chg="add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29" creationId="{52D502E5-F6B4-4D58-B4AE-FC466FF15EE8}"/>
          </ac:spMkLst>
        </pc:spChg>
        <pc:spChg chg="add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30" creationId="{9DECDBF4-02B6-4BB4-B65B-B8107AD6A9E8}"/>
          </ac:spMkLst>
        </pc:spChg>
        <pc:graphicFrameChg chg="mod modGraphic">
          <ac:chgData name="Rooney Coelho" userId="d602019694785d80" providerId="LiveId" clId="{DF2B346E-6E96-46EC-B7CE-AE2B5731ED9E}" dt="2024-04-15T02:29:51.961" v="56" actId="26606"/>
          <ac:graphicFrameMkLst>
            <pc:docMk/>
            <pc:sldMk cId="3123656284" sldId="261"/>
            <ac:graphicFrameMk id="5" creationId="{CAF20D37-15E5-6331-EC7C-E1C3380D2752}"/>
          </ac:graphicFrameMkLst>
        </pc:graphicFrameChg>
      </pc:sldChg>
      <pc:sldChg chg="addSp delSp modSp mod setBg">
        <pc:chgData name="Rooney Coelho" userId="d602019694785d80" providerId="LiveId" clId="{DF2B346E-6E96-46EC-B7CE-AE2B5731ED9E}" dt="2024-04-15T02:30:59.933" v="68" actId="207"/>
        <pc:sldMkLst>
          <pc:docMk/>
          <pc:sldMk cId="923516799" sldId="262"/>
        </pc:sldMkLst>
        <pc:spChg chg="mod">
          <ac:chgData name="Rooney Coelho" userId="d602019694785d80" providerId="LiveId" clId="{DF2B346E-6E96-46EC-B7CE-AE2B5731ED9E}" dt="2024-04-15T02:30:08.482" v="58" actId="26606"/>
          <ac:spMkLst>
            <pc:docMk/>
            <pc:sldMk cId="923516799" sldId="262"/>
            <ac:spMk id="2" creationId="{695E2706-B710-9163-D3E7-230F228D4581}"/>
          </ac:spMkLst>
        </pc:spChg>
        <pc:spChg chg="mod ord">
          <ac:chgData name="Rooney Coelho" userId="d602019694785d80" providerId="LiveId" clId="{DF2B346E-6E96-46EC-B7CE-AE2B5731ED9E}" dt="2024-04-15T02:30:59.933" v="68" actId="207"/>
          <ac:spMkLst>
            <pc:docMk/>
            <pc:sldMk cId="923516799" sldId="262"/>
            <ac:spMk id="3" creationId="{00B12DA8-1FF2-4F76-4072-95C5178EDF63}"/>
          </ac:spMkLst>
        </pc:spChg>
        <pc:spChg chg="add mod ord">
          <ac:chgData name="Rooney Coelho" userId="d602019694785d80" providerId="LiveId" clId="{DF2B346E-6E96-46EC-B7CE-AE2B5731ED9E}" dt="2024-04-15T02:30:49.743" v="67" actId="167"/>
          <ac:spMkLst>
            <pc:docMk/>
            <pc:sldMk cId="923516799" sldId="262"/>
            <ac:spMk id="4" creationId="{25BD9C2E-0CE7-48FE-84B1-E1E04C709D39}"/>
          </ac:spMkLst>
        </pc:spChg>
        <pc:spChg chg="add del">
          <ac:chgData name="Rooney Coelho" userId="d602019694785d80" providerId="LiveId" clId="{DF2B346E-6E96-46EC-B7CE-AE2B5731ED9E}" dt="2024-04-15T02:30:08.482" v="58" actId="26606"/>
          <ac:spMkLst>
            <pc:docMk/>
            <pc:sldMk cId="923516799" sldId="262"/>
            <ac:spMk id="9" creationId="{C0763A76-9F1C-4FC5-82B7-DD475DA461B2}"/>
          </ac:spMkLst>
        </pc:spChg>
        <pc:spChg chg="add del">
          <ac:chgData name="Rooney Coelho" userId="d602019694785d80" providerId="LiveId" clId="{DF2B346E-6E96-46EC-B7CE-AE2B5731ED9E}" dt="2024-04-15T02:30:08.482" v="58" actId="26606"/>
          <ac:spMkLst>
            <pc:docMk/>
            <pc:sldMk cId="923516799" sldId="262"/>
            <ac:spMk id="11" creationId="{E81BF4F6-F2CF-4984-9D14-D6966D92F99F}"/>
          </ac:spMkLst>
        </pc:spChg>
        <pc:picChg chg="add del">
          <ac:chgData name="Rooney Coelho" userId="d602019694785d80" providerId="LiveId" clId="{DF2B346E-6E96-46EC-B7CE-AE2B5731ED9E}" dt="2024-04-15T02:30:08.482" v="58" actId="26606"/>
          <ac:picMkLst>
            <pc:docMk/>
            <pc:sldMk cId="923516799" sldId="262"/>
            <ac:picMk id="5" creationId="{B900F564-A463-BC17-0D7F-108AC92E9BAF}"/>
          </ac:picMkLst>
        </pc:picChg>
      </pc:sldChg>
      <pc:sldChg chg="modSp mod">
        <pc:chgData name="Rooney Coelho" userId="d602019694785d80" providerId="LiveId" clId="{DF2B346E-6E96-46EC-B7CE-AE2B5731ED9E}" dt="2024-04-15T02:24:46.980" v="3" actId="6549"/>
        <pc:sldMkLst>
          <pc:docMk/>
          <pc:sldMk cId="3543115069" sldId="274"/>
        </pc:sldMkLst>
        <pc:spChg chg="mod">
          <ac:chgData name="Rooney Coelho" userId="d602019694785d80" providerId="LiveId" clId="{DF2B346E-6E96-46EC-B7CE-AE2B5731ED9E}" dt="2024-04-15T02:24:46.980" v="3" actId="6549"/>
          <ac:spMkLst>
            <pc:docMk/>
            <pc:sldMk cId="3543115069" sldId="274"/>
            <ac:spMk id="3" creationId="{E1F67052-9242-83CC-5AB4-366AF79EACCB}"/>
          </ac:spMkLst>
        </pc:spChg>
      </pc:sldChg>
      <pc:sldChg chg="addSp delSp modSp mod ord setBg">
        <pc:chgData name="Rooney Coelho" userId="d602019694785d80" providerId="LiveId" clId="{DF2B346E-6E96-46EC-B7CE-AE2B5731ED9E}" dt="2024-04-15T02:28:42.963" v="46" actId="26606"/>
        <pc:sldMkLst>
          <pc:docMk/>
          <pc:sldMk cId="3451667466" sldId="276"/>
        </pc:sldMkLst>
        <pc:spChg chg="mod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2" creationId="{A4D9ED04-81D2-9067-6774-DBC42C6D0029}"/>
          </ac:spMkLst>
        </pc:spChg>
        <pc:spChg chg="add del">
          <ac:chgData name="Rooney Coelho" userId="d602019694785d80" providerId="LiveId" clId="{DF2B346E-6E96-46EC-B7CE-AE2B5731ED9E}" dt="2024-04-15T02:27:37.338" v="33" actId="26606"/>
          <ac:spMkLst>
            <pc:docMk/>
            <pc:sldMk cId="3451667466" sldId="276"/>
            <ac:spMk id="10" creationId="{7301F447-EEF7-48F5-AF73-7566EE7F64AD}"/>
          </ac:spMkLst>
        </pc:spChg>
        <pc:spChg chg="add del">
          <ac:chgData name="Rooney Coelho" userId="d602019694785d80" providerId="LiveId" clId="{DF2B346E-6E96-46EC-B7CE-AE2B5731ED9E}" dt="2024-04-15T02:27:37.338" v="33" actId="26606"/>
          <ac:spMkLst>
            <pc:docMk/>
            <pc:sldMk cId="3451667466" sldId="276"/>
            <ac:spMk id="12" creationId="{F7117410-A2A4-4085-9ADC-46744551DBDE}"/>
          </ac:spMkLst>
        </pc:spChg>
        <pc:spChg chg="add del">
          <ac:chgData name="Rooney Coelho" userId="d602019694785d80" providerId="LiveId" clId="{DF2B346E-6E96-46EC-B7CE-AE2B5731ED9E}" dt="2024-04-15T02:27:37.338" v="33" actId="26606"/>
          <ac:spMkLst>
            <pc:docMk/>
            <pc:sldMk cId="3451667466" sldId="276"/>
            <ac:spMk id="14" creationId="{99F74EB5-E547-4FB4-95F5-BCC788F3C4A0}"/>
          </ac:spMkLst>
        </pc:spChg>
        <pc:spChg chg="add del">
          <ac:chgData name="Rooney Coelho" userId="d602019694785d80" providerId="LiveId" clId="{DF2B346E-6E96-46EC-B7CE-AE2B5731ED9E}" dt="2024-04-15T02:27:46.070" v="35" actId="26606"/>
          <ac:spMkLst>
            <pc:docMk/>
            <pc:sldMk cId="3451667466" sldId="276"/>
            <ac:spMk id="16" creationId="{2E442304-DDBD-4F7B-8017-36BCC863FB40}"/>
          </ac:spMkLst>
        </pc:spChg>
        <pc:spChg chg="add del">
          <ac:chgData name="Rooney Coelho" userId="d602019694785d80" providerId="LiveId" clId="{DF2B346E-6E96-46EC-B7CE-AE2B5731ED9E}" dt="2024-04-15T02:27:46.070" v="35" actId="26606"/>
          <ac:spMkLst>
            <pc:docMk/>
            <pc:sldMk cId="3451667466" sldId="276"/>
            <ac:spMk id="17" creationId="{5E107275-3853-46FD-A241-DE4355A42675}"/>
          </ac:spMkLst>
        </pc:spChg>
        <pc:spChg chg="add del">
          <ac:chgData name="Rooney Coelho" userId="d602019694785d80" providerId="LiveId" clId="{DF2B346E-6E96-46EC-B7CE-AE2B5731ED9E}" dt="2024-04-15T02:27:47.618" v="37" actId="26606"/>
          <ac:spMkLst>
            <pc:docMk/>
            <pc:sldMk cId="3451667466" sldId="276"/>
            <ac:spMk id="19" creationId="{AFF8D2E5-2C4E-47B1-930B-6C82B7C31331}"/>
          </ac:spMkLst>
        </pc:spChg>
        <pc:spChg chg="add del">
          <ac:chgData name="Rooney Coelho" userId="d602019694785d80" providerId="LiveId" clId="{DF2B346E-6E96-46EC-B7CE-AE2B5731ED9E}" dt="2024-04-15T02:27:47.618" v="37" actId="26606"/>
          <ac:spMkLst>
            <pc:docMk/>
            <pc:sldMk cId="3451667466" sldId="276"/>
            <ac:spMk id="20" creationId="{801E4ADA-0EA9-4930-846E-3C11E8BED6DD}"/>
          </ac:spMkLst>
        </pc:spChg>
        <pc:spChg chg="add del">
          <ac:chgData name="Rooney Coelho" userId="d602019694785d80" providerId="LiveId" clId="{DF2B346E-6E96-46EC-B7CE-AE2B5731ED9E}" dt="2024-04-15T02:27:47.618" v="37" actId="26606"/>
          <ac:spMkLst>
            <pc:docMk/>
            <pc:sldMk cId="3451667466" sldId="276"/>
            <ac:spMk id="21" creationId="{FB92FFCE-0C90-454E-AA25-D4EE9A6C39C5}"/>
          </ac:spMkLst>
        </pc:spChg>
        <pc:spChg chg="add del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23" creationId="{7301F447-EEF7-48F5-AF73-7566EE7F64AD}"/>
          </ac:spMkLst>
        </pc:spChg>
        <pc:spChg chg="add del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24" creationId="{F7117410-A2A4-4085-9ADC-46744551DBDE}"/>
          </ac:spMkLst>
        </pc:spChg>
        <pc:spChg chg="add del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25" creationId="{99F74EB5-E547-4FB4-95F5-BCC788F3C4A0}"/>
          </ac:spMkLst>
        </pc:spChg>
        <pc:spChg chg="add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30" creationId="{6C4028FD-8BAA-4A19-BFDE-594D991B7552}"/>
          </ac:spMkLst>
        </pc:spChg>
        <pc:graphicFrameChg chg="mod modGraphic">
          <ac:chgData name="Rooney Coelho" userId="d602019694785d80" providerId="LiveId" clId="{DF2B346E-6E96-46EC-B7CE-AE2B5731ED9E}" dt="2024-04-15T02:28:42.963" v="46" actId="26606"/>
          <ac:graphicFrameMkLst>
            <pc:docMk/>
            <pc:sldMk cId="3451667466" sldId="276"/>
            <ac:graphicFrameMk id="5" creationId="{56302F4D-A5B2-6596-C990-E8629FFD75C7}"/>
          </ac:graphicFrameMkLst>
        </pc:graphicFrameChg>
      </pc:sldChg>
      <pc:sldChg chg="modSp del">
        <pc:chgData name="Rooney Coelho" userId="d602019694785d80" providerId="LiveId" clId="{DF2B346E-6E96-46EC-B7CE-AE2B5731ED9E}" dt="2024-04-15T02:27:17.719" v="29" actId="47"/>
        <pc:sldMkLst>
          <pc:docMk/>
          <pc:sldMk cId="2086738988" sldId="279"/>
        </pc:sldMkLst>
        <pc:graphicFrameChg chg="mod">
          <ac:chgData name="Rooney Coelho" userId="d602019694785d80" providerId="LiveId" clId="{DF2B346E-6E96-46EC-B7CE-AE2B5731ED9E}" dt="2024-04-15T02:26:19.402" v="20" actId="20577"/>
          <ac:graphicFrameMkLst>
            <pc:docMk/>
            <pc:sldMk cId="2086738988" sldId="279"/>
            <ac:graphicFrameMk id="5" creationId="{4E2AA828-505C-B93A-4339-3FA0C301565D}"/>
          </ac:graphicFrameMkLst>
        </pc:graphicFrameChg>
      </pc:sldChg>
      <pc:sldChg chg="addSp modSp add del mod">
        <pc:chgData name="Rooney Coelho" userId="d602019694785d80" providerId="LiveId" clId="{DF2B346E-6E96-46EC-B7CE-AE2B5731ED9E}" dt="2024-04-15T02:28:51.152" v="47" actId="47"/>
        <pc:sldMkLst>
          <pc:docMk/>
          <pc:sldMk cId="3858965631" sldId="280"/>
        </pc:sldMkLst>
        <pc:graphicFrameChg chg="add mod">
          <ac:chgData name="Rooney Coelho" userId="d602019694785d80" providerId="LiveId" clId="{DF2B346E-6E96-46EC-B7CE-AE2B5731ED9E}" dt="2024-04-15T02:27:11.672" v="28" actId="255"/>
          <ac:graphicFrameMkLst>
            <pc:docMk/>
            <pc:sldMk cId="3858965631" sldId="280"/>
            <ac:graphicFrameMk id="3" creationId="{2B8D8DBB-75E9-A7FA-C8C7-D6DC20D0B983}"/>
          </ac:graphicFrameMkLst>
        </pc:graphicFrameChg>
        <pc:graphicFrameChg chg="mod">
          <ac:chgData name="Rooney Coelho" userId="d602019694785d80" providerId="LiveId" clId="{DF2B346E-6E96-46EC-B7CE-AE2B5731ED9E}" dt="2024-04-15T02:26:55.262" v="26" actId="255"/>
          <ac:graphicFrameMkLst>
            <pc:docMk/>
            <pc:sldMk cId="3858965631" sldId="280"/>
            <ac:graphicFrameMk id="5" creationId="{56302F4D-A5B2-6596-C990-E8629FFD75C7}"/>
          </ac:graphicFrameMkLst>
        </pc:graphicFrameChg>
      </pc:sldChg>
      <pc:sldChg chg="addSp delSp modSp add mod setBg">
        <pc:chgData name="Rooney Coelho" userId="d602019694785d80" providerId="LiveId" clId="{DF2B346E-6E96-46EC-B7CE-AE2B5731ED9E}" dt="2024-04-15T02:28:36.024" v="45" actId="26606"/>
        <pc:sldMkLst>
          <pc:docMk/>
          <pc:sldMk cId="2030950542" sldId="281"/>
        </pc:sldMkLst>
        <pc:spChg chg="mod">
          <ac:chgData name="Rooney Coelho" userId="d602019694785d80" providerId="LiveId" clId="{DF2B346E-6E96-46EC-B7CE-AE2B5731ED9E}" dt="2024-04-15T02:28:22.719" v="42" actId="26606"/>
          <ac:spMkLst>
            <pc:docMk/>
            <pc:sldMk cId="2030950542" sldId="281"/>
            <ac:spMk id="2" creationId="{A4D9ED04-81D2-9067-6774-DBC42C6D0029}"/>
          </ac:spMkLst>
        </pc:spChg>
        <pc:spChg chg="add del">
          <ac:chgData name="Rooney Coelho" userId="d602019694785d80" providerId="LiveId" clId="{DF2B346E-6E96-46EC-B7CE-AE2B5731ED9E}" dt="2024-04-15T02:28:03.311" v="40" actId="26606"/>
          <ac:spMkLst>
            <pc:docMk/>
            <pc:sldMk cId="2030950542" sldId="281"/>
            <ac:spMk id="10" creationId="{7DA1F35B-C8F7-4A5A-9339-7DA4D785B300}"/>
          </ac:spMkLst>
        </pc:spChg>
        <pc:spChg chg="add del">
          <ac:chgData name="Rooney Coelho" userId="d602019694785d80" providerId="LiveId" clId="{DF2B346E-6E96-46EC-B7CE-AE2B5731ED9E}" dt="2024-04-15T02:28:03.311" v="40" actId="26606"/>
          <ac:spMkLst>
            <pc:docMk/>
            <pc:sldMk cId="2030950542" sldId="281"/>
            <ac:spMk id="12" creationId="{B2D4AD41-40DA-4A81-92F5-B6E3BA1ED82A}"/>
          </ac:spMkLst>
        </pc:spChg>
        <pc:spChg chg="add del">
          <ac:chgData name="Rooney Coelho" userId="d602019694785d80" providerId="LiveId" clId="{DF2B346E-6E96-46EC-B7CE-AE2B5731ED9E}" dt="2024-04-15T02:28:22.719" v="42" actId="26606"/>
          <ac:spMkLst>
            <pc:docMk/>
            <pc:sldMk cId="2030950542" sldId="281"/>
            <ac:spMk id="17" creationId="{7DA1F35B-C8F7-4A5A-9339-7DA4D785B300}"/>
          </ac:spMkLst>
        </pc:spChg>
        <pc:spChg chg="add del">
          <ac:chgData name="Rooney Coelho" userId="d602019694785d80" providerId="LiveId" clId="{DF2B346E-6E96-46EC-B7CE-AE2B5731ED9E}" dt="2024-04-15T02:28:22.719" v="42" actId="26606"/>
          <ac:spMkLst>
            <pc:docMk/>
            <pc:sldMk cId="2030950542" sldId="281"/>
            <ac:spMk id="19" creationId="{B2D4AD41-40DA-4A81-92F5-B6E3BA1ED82A}"/>
          </ac:spMkLst>
        </pc:spChg>
        <pc:spChg chg="add del">
          <ac:chgData name="Rooney Coelho" userId="d602019694785d80" providerId="LiveId" clId="{DF2B346E-6E96-46EC-B7CE-AE2B5731ED9E}" dt="2024-04-15T02:28:36.024" v="45" actId="26606"/>
          <ac:spMkLst>
            <pc:docMk/>
            <pc:sldMk cId="2030950542" sldId="281"/>
            <ac:spMk id="24" creationId="{6C4028FD-8BAA-4A19-BFDE-594D991B7552}"/>
          </ac:spMkLst>
        </pc:spChg>
        <pc:spChg chg="add del">
          <ac:chgData name="Rooney Coelho" userId="d602019694785d80" providerId="LiveId" clId="{DF2B346E-6E96-46EC-B7CE-AE2B5731ED9E}" dt="2024-04-15T02:28:35.992" v="44" actId="26606"/>
          <ac:spMkLst>
            <pc:docMk/>
            <pc:sldMk cId="2030950542" sldId="281"/>
            <ac:spMk id="29" creationId="{6C4028FD-8BAA-4A19-BFDE-594D991B7552}"/>
          </ac:spMkLst>
        </pc:spChg>
        <pc:spChg chg="add">
          <ac:chgData name="Rooney Coelho" userId="d602019694785d80" providerId="LiveId" clId="{DF2B346E-6E96-46EC-B7CE-AE2B5731ED9E}" dt="2024-04-15T02:28:36.024" v="45" actId="26606"/>
          <ac:spMkLst>
            <pc:docMk/>
            <pc:sldMk cId="2030950542" sldId="281"/>
            <ac:spMk id="31" creationId="{6C4028FD-8BAA-4A19-BFDE-594D991B7552}"/>
          </ac:spMkLst>
        </pc:spChg>
        <pc:graphicFrameChg chg="mod modGraphic">
          <ac:chgData name="Rooney Coelho" userId="d602019694785d80" providerId="LiveId" clId="{DF2B346E-6E96-46EC-B7CE-AE2B5731ED9E}" dt="2024-04-15T02:28:36.024" v="45" actId="26606"/>
          <ac:graphicFrameMkLst>
            <pc:docMk/>
            <pc:sldMk cId="2030950542" sldId="281"/>
            <ac:graphicFrameMk id="5" creationId="{4E2AA828-505C-B93A-4339-3FA0C301565D}"/>
          </ac:graphicFrameMkLst>
        </pc:graphicFrameChg>
      </pc:sldChg>
      <pc:sldChg chg="addSp delSp modSp new mod">
        <pc:chgData name="Rooney Coelho" userId="d602019694785d80" providerId="LiveId" clId="{DF2B346E-6E96-46EC-B7CE-AE2B5731ED9E}" dt="2024-04-15T02:33:52.908" v="104" actId="20577"/>
        <pc:sldMkLst>
          <pc:docMk/>
          <pc:sldMk cId="2929011685" sldId="282"/>
        </pc:sldMkLst>
        <pc:spChg chg="mod">
          <ac:chgData name="Rooney Coelho" userId="d602019694785d80" providerId="LiveId" clId="{DF2B346E-6E96-46EC-B7CE-AE2B5731ED9E}" dt="2024-04-15T02:33:52.908" v="104" actId="20577"/>
          <ac:spMkLst>
            <pc:docMk/>
            <pc:sldMk cId="2929011685" sldId="282"/>
            <ac:spMk id="2" creationId="{2AC09674-7870-2B3F-9C63-12D21E375A73}"/>
          </ac:spMkLst>
        </pc:spChg>
        <pc:spChg chg="del">
          <ac:chgData name="Rooney Coelho" userId="d602019694785d80" providerId="LiveId" clId="{DF2B346E-6E96-46EC-B7CE-AE2B5731ED9E}" dt="2024-04-15T02:33:38.955" v="70" actId="22"/>
          <ac:spMkLst>
            <pc:docMk/>
            <pc:sldMk cId="2929011685" sldId="282"/>
            <ac:spMk id="3" creationId="{BE944DFD-6A8E-DFA9-1408-E75E65802B26}"/>
          </ac:spMkLst>
        </pc:spChg>
        <pc:picChg chg="add mod ord">
          <ac:chgData name="Rooney Coelho" userId="d602019694785d80" providerId="LiveId" clId="{DF2B346E-6E96-46EC-B7CE-AE2B5731ED9E}" dt="2024-04-15T02:33:38.955" v="70" actId="22"/>
          <ac:picMkLst>
            <pc:docMk/>
            <pc:sldMk cId="2929011685" sldId="282"/>
            <ac:picMk id="5" creationId="{D650A7EA-A1A1-45D9-BB18-62B05BBB1600}"/>
          </ac:picMkLst>
        </pc:picChg>
      </pc:sldChg>
      <pc:sldChg chg="addSp delSp modSp add del mod">
        <pc:chgData name="Rooney Coelho" userId="d602019694785d80" providerId="LiveId" clId="{DF2B346E-6E96-46EC-B7CE-AE2B5731ED9E}" dt="2024-04-15T02:39:53.185" v="222" actId="47"/>
        <pc:sldMkLst>
          <pc:docMk/>
          <pc:sldMk cId="59297550" sldId="283"/>
        </pc:sldMkLst>
        <pc:spChg chg="mod">
          <ac:chgData name="Rooney Coelho" userId="d602019694785d80" providerId="LiveId" clId="{DF2B346E-6E96-46EC-B7CE-AE2B5731ED9E}" dt="2024-04-15T02:34:46.863" v="123" actId="20577"/>
          <ac:spMkLst>
            <pc:docMk/>
            <pc:sldMk cId="59297550" sldId="283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4:54.583" v="127"/>
          <ac:spMkLst>
            <pc:docMk/>
            <pc:sldMk cId="59297550" sldId="283"/>
            <ac:spMk id="4" creationId="{97C6C3EE-F724-86AA-DB09-2A2D03CFA370}"/>
          </ac:spMkLst>
        </pc:spChg>
        <pc:picChg chg="del">
          <ac:chgData name="Rooney Coelho" userId="d602019694785d80" providerId="LiveId" clId="{DF2B346E-6E96-46EC-B7CE-AE2B5731ED9E}" dt="2024-04-15T02:34:49.270" v="124" actId="478"/>
          <ac:picMkLst>
            <pc:docMk/>
            <pc:sldMk cId="59297550" sldId="283"/>
            <ac:picMk id="5" creationId="{D650A7EA-A1A1-45D9-BB18-62B05BBB1600}"/>
          </ac:picMkLst>
        </pc:picChg>
        <pc:picChg chg="add del">
          <ac:chgData name="Rooney Coelho" userId="d602019694785d80" providerId="LiveId" clId="{DF2B346E-6E96-46EC-B7CE-AE2B5731ED9E}" dt="2024-04-15T02:34:53.862" v="126" actId="21"/>
          <ac:picMkLst>
            <pc:docMk/>
            <pc:sldMk cId="59297550" sldId="283"/>
            <ac:picMk id="7" creationId="{EEA25B78-AA61-3D16-3CA7-A071EC6B9F40}"/>
          </ac:picMkLst>
        </pc:picChg>
        <pc:picChg chg="add mod">
          <ac:chgData name="Rooney Coelho" userId="d602019694785d80" providerId="LiveId" clId="{DF2B346E-6E96-46EC-B7CE-AE2B5731ED9E}" dt="2024-04-15T02:34:54.583" v="127"/>
          <ac:picMkLst>
            <pc:docMk/>
            <pc:sldMk cId="59297550" sldId="283"/>
            <ac:picMk id="8" creationId="{EEA25B78-AA61-3D16-3CA7-A071EC6B9F40}"/>
          </ac:picMkLst>
        </pc:picChg>
      </pc:sldChg>
      <pc:sldChg chg="add del">
        <pc:chgData name="Rooney Coelho" userId="d602019694785d80" providerId="LiveId" clId="{DF2B346E-6E96-46EC-B7CE-AE2B5731ED9E}" dt="2024-04-15T02:39:42.857" v="220" actId="47"/>
        <pc:sldMkLst>
          <pc:docMk/>
          <pc:sldMk cId="1762119002" sldId="284"/>
        </pc:sldMkLst>
      </pc:sldChg>
      <pc:sldChg chg="addSp delSp modSp add mod">
        <pc:chgData name="Rooney Coelho" userId="d602019694785d80" providerId="LiveId" clId="{DF2B346E-6E96-46EC-B7CE-AE2B5731ED9E}" dt="2024-04-15T02:36:05.761" v="146" actId="1076"/>
        <pc:sldMkLst>
          <pc:docMk/>
          <pc:sldMk cId="813636568" sldId="285"/>
        </pc:sldMkLst>
        <pc:spChg chg="mod">
          <ac:chgData name="Rooney Coelho" userId="d602019694785d80" providerId="LiveId" clId="{DF2B346E-6E96-46EC-B7CE-AE2B5731ED9E}" dt="2024-04-15T02:35:44.954" v="140" actId="20577"/>
          <ac:spMkLst>
            <pc:docMk/>
            <pc:sldMk cId="813636568" sldId="285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5:48.248" v="142" actId="22"/>
          <ac:spMkLst>
            <pc:docMk/>
            <pc:sldMk cId="813636568" sldId="285"/>
            <ac:spMk id="4" creationId="{F48FFBFF-0220-4DA1-88B8-3346DF72E0B8}"/>
          </ac:spMkLst>
        </pc:spChg>
        <pc:picChg chg="add mod ord">
          <ac:chgData name="Rooney Coelho" userId="d602019694785d80" providerId="LiveId" clId="{DF2B346E-6E96-46EC-B7CE-AE2B5731ED9E}" dt="2024-04-15T02:36:05.761" v="146" actId="1076"/>
          <ac:picMkLst>
            <pc:docMk/>
            <pc:sldMk cId="813636568" sldId="285"/>
            <ac:picMk id="6" creationId="{CEAFABAF-42C9-4BAE-EFEF-F6A485481B0A}"/>
          </ac:picMkLst>
        </pc:picChg>
        <pc:picChg chg="del">
          <ac:chgData name="Rooney Coelho" userId="d602019694785d80" providerId="LiveId" clId="{DF2B346E-6E96-46EC-B7CE-AE2B5731ED9E}" dt="2024-04-15T02:35:46.947" v="141" actId="478"/>
          <ac:picMkLst>
            <pc:docMk/>
            <pc:sldMk cId="813636568" sldId="285"/>
            <ac:picMk id="8" creationId="{EEA25B78-AA61-3D16-3CA7-A071EC6B9F40}"/>
          </ac:picMkLst>
        </pc:picChg>
      </pc:sldChg>
      <pc:sldChg chg="addSp delSp modSp add mod ord">
        <pc:chgData name="Rooney Coelho" userId="d602019694785d80" providerId="LiveId" clId="{DF2B346E-6E96-46EC-B7CE-AE2B5731ED9E}" dt="2024-04-15T02:40:01.599" v="223" actId="313"/>
        <pc:sldMkLst>
          <pc:docMk/>
          <pc:sldMk cId="2274358692" sldId="286"/>
        </pc:sldMkLst>
        <pc:spChg chg="mod">
          <ac:chgData name="Rooney Coelho" userId="d602019694785d80" providerId="LiveId" clId="{DF2B346E-6E96-46EC-B7CE-AE2B5731ED9E}" dt="2024-04-15T02:40:01.599" v="223" actId="313"/>
          <ac:spMkLst>
            <pc:docMk/>
            <pc:sldMk cId="2274358692" sldId="286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7:19.032" v="169"/>
          <ac:spMkLst>
            <pc:docMk/>
            <pc:sldMk cId="2274358692" sldId="286"/>
            <ac:spMk id="4" creationId="{77E70BC8-AA17-6449-2A19-957D2694A5B0}"/>
          </ac:spMkLst>
        </pc:spChg>
        <pc:picChg chg="add del">
          <ac:chgData name="Rooney Coelho" userId="d602019694785d80" providerId="LiveId" clId="{DF2B346E-6E96-46EC-B7CE-AE2B5731ED9E}" dt="2024-04-15T02:37:18.257" v="168" actId="21"/>
          <ac:picMkLst>
            <pc:docMk/>
            <pc:sldMk cId="2274358692" sldId="286"/>
            <ac:picMk id="6" creationId="{C0F0763C-A03E-9D4C-7744-A4C1ABF7F584}"/>
          </ac:picMkLst>
        </pc:picChg>
        <pc:picChg chg="add mod">
          <ac:chgData name="Rooney Coelho" userId="d602019694785d80" providerId="LiveId" clId="{DF2B346E-6E96-46EC-B7CE-AE2B5731ED9E}" dt="2024-04-15T02:37:37.190" v="186" actId="1076"/>
          <ac:picMkLst>
            <pc:docMk/>
            <pc:sldMk cId="2274358692" sldId="286"/>
            <ac:picMk id="7" creationId="{C0F0763C-A03E-9D4C-7744-A4C1ABF7F584}"/>
          </ac:picMkLst>
        </pc:picChg>
        <pc:picChg chg="del">
          <ac:chgData name="Rooney Coelho" userId="d602019694785d80" providerId="LiveId" clId="{DF2B346E-6E96-46EC-B7CE-AE2B5731ED9E}" dt="2024-04-15T02:37:14.740" v="166" actId="478"/>
          <ac:picMkLst>
            <pc:docMk/>
            <pc:sldMk cId="2274358692" sldId="286"/>
            <ac:picMk id="8" creationId="{EEA25B78-AA61-3D16-3CA7-A071EC6B9F40}"/>
          </ac:picMkLst>
        </pc:picChg>
      </pc:sldChg>
      <pc:sldChg chg="addSp delSp modSp add mod">
        <pc:chgData name="Rooney Coelho" userId="d602019694785d80" providerId="LiveId" clId="{DF2B346E-6E96-46EC-B7CE-AE2B5731ED9E}" dt="2024-04-15T02:38:34.478" v="199" actId="22"/>
        <pc:sldMkLst>
          <pc:docMk/>
          <pc:sldMk cId="122176708" sldId="287"/>
        </pc:sldMkLst>
        <pc:spChg chg="mod">
          <ac:chgData name="Rooney Coelho" userId="d602019694785d80" providerId="LiveId" clId="{DF2B346E-6E96-46EC-B7CE-AE2B5731ED9E}" dt="2024-04-15T02:38:29.744" v="195" actId="20577"/>
          <ac:spMkLst>
            <pc:docMk/>
            <pc:sldMk cId="122176708" sldId="287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8:34.478" v="199" actId="22"/>
          <ac:spMkLst>
            <pc:docMk/>
            <pc:sldMk cId="122176708" sldId="287"/>
            <ac:spMk id="4" creationId="{251F628E-5FE7-1462-1760-64B92C7996FF}"/>
          </ac:spMkLst>
        </pc:spChg>
        <pc:picChg chg="add del">
          <ac:chgData name="Rooney Coelho" userId="d602019694785d80" providerId="LiveId" clId="{DF2B346E-6E96-46EC-B7CE-AE2B5731ED9E}" dt="2024-04-15T02:38:33.197" v="198" actId="22"/>
          <ac:picMkLst>
            <pc:docMk/>
            <pc:sldMk cId="122176708" sldId="287"/>
            <ac:picMk id="6" creationId="{C147A2F3-18B4-F213-E96C-BEEC7124464C}"/>
          </ac:picMkLst>
        </pc:picChg>
        <pc:picChg chg="del">
          <ac:chgData name="Rooney Coelho" userId="d602019694785d80" providerId="LiveId" clId="{DF2B346E-6E96-46EC-B7CE-AE2B5731ED9E}" dt="2024-04-15T02:38:31.727" v="196" actId="478"/>
          <ac:picMkLst>
            <pc:docMk/>
            <pc:sldMk cId="122176708" sldId="287"/>
            <ac:picMk id="7" creationId="{C0F0763C-A03E-9D4C-7744-A4C1ABF7F584}"/>
          </ac:picMkLst>
        </pc:picChg>
        <pc:picChg chg="add mod ord">
          <ac:chgData name="Rooney Coelho" userId="d602019694785d80" providerId="LiveId" clId="{DF2B346E-6E96-46EC-B7CE-AE2B5731ED9E}" dt="2024-04-15T02:38:34.478" v="199" actId="22"/>
          <ac:picMkLst>
            <pc:docMk/>
            <pc:sldMk cId="122176708" sldId="287"/>
            <ac:picMk id="9" creationId="{238BEBA8-0276-4C3A-F4E2-C3C4228985BC}"/>
          </ac:picMkLst>
        </pc:picChg>
      </pc:sldChg>
      <pc:sldChg chg="addSp delSp modSp add mod">
        <pc:chgData name="Rooney Coelho" userId="d602019694785d80" providerId="LiveId" clId="{DF2B346E-6E96-46EC-B7CE-AE2B5731ED9E}" dt="2024-04-15T02:39:36.012" v="219" actId="1076"/>
        <pc:sldMkLst>
          <pc:docMk/>
          <pc:sldMk cId="3886315971" sldId="288"/>
        </pc:sldMkLst>
        <pc:spChg chg="mod">
          <ac:chgData name="Rooney Coelho" userId="d602019694785d80" providerId="LiveId" clId="{DF2B346E-6E96-46EC-B7CE-AE2B5731ED9E}" dt="2024-04-15T02:39:05.951" v="208" actId="20577"/>
          <ac:spMkLst>
            <pc:docMk/>
            <pc:sldMk cId="3886315971" sldId="288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9:11.971" v="212"/>
          <ac:spMkLst>
            <pc:docMk/>
            <pc:sldMk cId="3886315971" sldId="288"/>
            <ac:spMk id="4" creationId="{7CA52A7E-FBF9-3B45-E636-D26C26791E60}"/>
          </ac:spMkLst>
        </pc:spChg>
        <pc:picChg chg="add del">
          <ac:chgData name="Rooney Coelho" userId="d602019694785d80" providerId="LiveId" clId="{DF2B346E-6E96-46EC-B7CE-AE2B5731ED9E}" dt="2024-04-15T02:39:11.147" v="211" actId="21"/>
          <ac:picMkLst>
            <pc:docMk/>
            <pc:sldMk cId="3886315971" sldId="288"/>
            <ac:picMk id="6" creationId="{E6D2BB8D-A719-D7E7-0955-64E6C764AF55}"/>
          </ac:picMkLst>
        </pc:picChg>
        <pc:picChg chg="add mod">
          <ac:chgData name="Rooney Coelho" userId="d602019694785d80" providerId="LiveId" clId="{DF2B346E-6E96-46EC-B7CE-AE2B5731ED9E}" dt="2024-04-15T02:39:36.012" v="219" actId="1076"/>
          <ac:picMkLst>
            <pc:docMk/>
            <pc:sldMk cId="3886315971" sldId="288"/>
            <ac:picMk id="7" creationId="{E6D2BB8D-A719-D7E7-0955-64E6C764AF55}"/>
          </ac:picMkLst>
        </pc:picChg>
        <pc:picChg chg="del">
          <ac:chgData name="Rooney Coelho" userId="d602019694785d80" providerId="LiveId" clId="{DF2B346E-6E96-46EC-B7CE-AE2B5731ED9E}" dt="2024-04-15T02:39:07.778" v="209" actId="478"/>
          <ac:picMkLst>
            <pc:docMk/>
            <pc:sldMk cId="3886315971" sldId="288"/>
            <ac:picMk id="9" creationId="{238BEBA8-0276-4C3A-F4E2-C3C4228985BC}"/>
          </ac:picMkLst>
        </pc:picChg>
      </pc:sldChg>
      <pc:sldChg chg="addSp delSp modSp new del mod">
        <pc:chgData name="Rooney Coelho" userId="d602019694785d80" providerId="LiveId" clId="{DF2B346E-6E96-46EC-B7CE-AE2B5731ED9E}" dt="2024-04-15T12:19:06.126" v="239" actId="47"/>
        <pc:sldMkLst>
          <pc:docMk/>
          <pc:sldMk cId="3392381235" sldId="289"/>
        </pc:sldMkLst>
        <pc:spChg chg="mod">
          <ac:chgData name="Rooney Coelho" userId="d602019694785d80" providerId="LiveId" clId="{DF2B346E-6E96-46EC-B7CE-AE2B5731ED9E}" dt="2024-04-15T11:57:26.126" v="238" actId="20577"/>
          <ac:spMkLst>
            <pc:docMk/>
            <pc:sldMk cId="3392381235" sldId="289"/>
            <ac:spMk id="2" creationId="{119D07F4-C1B4-F634-E3C7-6FD444FF89C0}"/>
          </ac:spMkLst>
        </pc:spChg>
        <pc:spChg chg="del">
          <ac:chgData name="Rooney Coelho" userId="d602019694785d80" providerId="LiveId" clId="{DF2B346E-6E96-46EC-B7CE-AE2B5731ED9E}" dt="2024-04-15T11:57:14.675" v="225" actId="22"/>
          <ac:spMkLst>
            <pc:docMk/>
            <pc:sldMk cId="3392381235" sldId="289"/>
            <ac:spMk id="3" creationId="{F7D821FC-FF74-C65F-C2FA-3DD34A428E65}"/>
          </ac:spMkLst>
        </pc:spChg>
        <pc:picChg chg="add mod ord">
          <ac:chgData name="Rooney Coelho" userId="d602019694785d80" providerId="LiveId" clId="{DF2B346E-6E96-46EC-B7CE-AE2B5731ED9E}" dt="2024-04-15T11:57:21.551" v="228" actId="1076"/>
          <ac:picMkLst>
            <pc:docMk/>
            <pc:sldMk cId="3392381235" sldId="289"/>
            <ac:picMk id="5" creationId="{805F60AF-BCA4-1B0C-50AD-D405138761B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605C9-1F4B-4AEB-A107-5880085615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F82599-EBAB-43F8-992C-D8DA7CC7B7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Seleção e Estruturação dos Dados: </a:t>
          </a:r>
          <a:r>
            <a:rPr lang="pt-BR"/>
            <a:t>Escolher os dados certos é fundamental. Isso envolve identificar as fontes confiáveis, coletar dados relevantes e organizá-los de forma a destacar os pontos-chave da história que se deseja contar.</a:t>
          </a:r>
          <a:endParaRPr lang="en-US"/>
        </a:p>
      </dgm:t>
    </dgm:pt>
    <dgm:pt modelId="{2ECF2502-2065-4458-BB73-F6F635AFE7DC}" type="parTrans" cxnId="{60D59A8A-F7D8-49DF-AF61-4F735664A9F5}">
      <dgm:prSet/>
      <dgm:spPr/>
      <dgm:t>
        <a:bodyPr/>
        <a:lstStyle/>
        <a:p>
          <a:endParaRPr lang="en-US"/>
        </a:p>
      </dgm:t>
    </dgm:pt>
    <dgm:pt modelId="{7D43411D-6C38-4F66-BEB5-114F66779592}" type="sibTrans" cxnId="{60D59A8A-F7D8-49DF-AF61-4F735664A9F5}">
      <dgm:prSet/>
      <dgm:spPr/>
      <dgm:t>
        <a:bodyPr/>
        <a:lstStyle/>
        <a:p>
          <a:endParaRPr lang="en-US"/>
        </a:p>
      </dgm:t>
    </dgm:pt>
    <dgm:pt modelId="{E37BDC00-3440-49E8-9A73-4B6189BF03F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Contextualização:</a:t>
          </a:r>
          <a:r>
            <a:rPr lang="pt-BR"/>
            <a:t> Situar os dados em um contexto é essencial para ajudar o público a entender a importância e o significado das informações apresentadas. Isso pode incluir explicar o contexto histórico, social, econômico ou político em que os dados estão inseridos.</a:t>
          </a:r>
          <a:endParaRPr lang="en-US"/>
        </a:p>
      </dgm:t>
    </dgm:pt>
    <dgm:pt modelId="{49D0AA88-B6D5-423E-8F9D-ECE6468115EA}" type="parTrans" cxnId="{809D8A99-BE1F-47D4-AF8B-C292F1569811}">
      <dgm:prSet/>
      <dgm:spPr/>
      <dgm:t>
        <a:bodyPr/>
        <a:lstStyle/>
        <a:p>
          <a:endParaRPr lang="en-US"/>
        </a:p>
      </dgm:t>
    </dgm:pt>
    <dgm:pt modelId="{70D25CF4-90F7-4E51-9045-23C0C21C9A78}" type="sibTrans" cxnId="{809D8A99-BE1F-47D4-AF8B-C292F1569811}">
      <dgm:prSet/>
      <dgm:spPr/>
      <dgm:t>
        <a:bodyPr/>
        <a:lstStyle/>
        <a:p>
          <a:endParaRPr lang="en-US"/>
        </a:p>
      </dgm:t>
    </dgm:pt>
    <dgm:pt modelId="{57A74BAB-4775-47E6-B988-42686534E19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Visualização de Dados: </a:t>
          </a:r>
          <a:r>
            <a:rPr lang="pt-BR"/>
            <a:t>Utilizar gráficos, tabelas e outros elementos visuais de forma eficaz é crucial para transmitir informações complexas de maneira clara e compreensível. Escolher o tipo certo de visualização de dados para os dados em questão e formatá-los de maneira atraente e acessível são aspectos importantes dessa técnica.</a:t>
          </a:r>
          <a:endParaRPr lang="en-US"/>
        </a:p>
      </dgm:t>
    </dgm:pt>
    <dgm:pt modelId="{F20298F9-BCAE-4E34-9C88-44A88F86DC53}" type="parTrans" cxnId="{85CD949A-0389-41CC-8637-1F22642B1ED5}">
      <dgm:prSet/>
      <dgm:spPr/>
      <dgm:t>
        <a:bodyPr/>
        <a:lstStyle/>
        <a:p>
          <a:endParaRPr lang="en-US"/>
        </a:p>
      </dgm:t>
    </dgm:pt>
    <dgm:pt modelId="{AE1B6063-A1DB-491B-80F7-3BA1891437F7}" type="sibTrans" cxnId="{85CD949A-0389-41CC-8637-1F22642B1ED5}">
      <dgm:prSet/>
      <dgm:spPr/>
      <dgm:t>
        <a:bodyPr/>
        <a:lstStyle/>
        <a:p>
          <a:endParaRPr lang="en-US"/>
        </a:p>
      </dgm:t>
    </dgm:pt>
    <dgm:pt modelId="{84ED6652-9E16-407A-A779-5E4B68EC785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Personificação: </a:t>
          </a:r>
          <a:r>
            <a:rPr lang="pt-BR"/>
            <a:t>Incorporar elementos humanos às histórias, como personagens, exemplos ou casos reais, ajuda a criar uma conexão emocional com o público. Isso torna os dados mais relevantes e memoráveis.</a:t>
          </a:r>
          <a:endParaRPr lang="en-US"/>
        </a:p>
      </dgm:t>
    </dgm:pt>
    <dgm:pt modelId="{57C927A6-AA4F-411F-B45E-FA25706799F8}" type="parTrans" cxnId="{852BA0DF-310C-456C-89CE-99D393F3745F}">
      <dgm:prSet/>
      <dgm:spPr/>
      <dgm:t>
        <a:bodyPr/>
        <a:lstStyle/>
        <a:p>
          <a:endParaRPr lang="en-US"/>
        </a:p>
      </dgm:t>
    </dgm:pt>
    <dgm:pt modelId="{7459051A-4024-4BC4-A159-79246905F6F6}" type="sibTrans" cxnId="{852BA0DF-310C-456C-89CE-99D393F3745F}">
      <dgm:prSet/>
      <dgm:spPr/>
      <dgm:t>
        <a:bodyPr/>
        <a:lstStyle/>
        <a:p>
          <a:endParaRPr lang="en-US"/>
        </a:p>
      </dgm:t>
    </dgm:pt>
    <dgm:pt modelId="{E0CC3E62-DE8F-41A4-A9FF-AEC4F14A1F49}" type="pres">
      <dgm:prSet presAssocID="{3F3605C9-1F4B-4AEB-A107-588008561510}" presName="root" presStyleCnt="0">
        <dgm:presLayoutVars>
          <dgm:dir/>
          <dgm:resizeHandles val="exact"/>
        </dgm:presLayoutVars>
      </dgm:prSet>
      <dgm:spPr/>
    </dgm:pt>
    <dgm:pt modelId="{6FB2A66A-F206-45BE-A851-CEDFA58C8FCD}" type="pres">
      <dgm:prSet presAssocID="{97F82599-EBAB-43F8-992C-D8DA7CC7B763}" presName="compNode" presStyleCnt="0"/>
      <dgm:spPr/>
    </dgm:pt>
    <dgm:pt modelId="{88E9085F-5395-4245-987D-B9F2244E4683}" type="pres">
      <dgm:prSet presAssocID="{97F82599-EBAB-43F8-992C-D8DA7CC7B763}" presName="bgRect" presStyleLbl="bgShp" presStyleIdx="0" presStyleCnt="4"/>
      <dgm:spPr/>
    </dgm:pt>
    <dgm:pt modelId="{E6C9BE91-DD25-4971-BE82-6F866D015A74}" type="pres">
      <dgm:prSet presAssocID="{97F82599-EBAB-43F8-992C-D8DA7CC7B7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EE8DBFD-8464-43D4-BEBA-13A97981A4D2}" type="pres">
      <dgm:prSet presAssocID="{97F82599-EBAB-43F8-992C-D8DA7CC7B763}" presName="spaceRect" presStyleCnt="0"/>
      <dgm:spPr/>
    </dgm:pt>
    <dgm:pt modelId="{2BA225E6-4C36-4C4A-8127-86A724B2CE82}" type="pres">
      <dgm:prSet presAssocID="{97F82599-EBAB-43F8-992C-D8DA7CC7B763}" presName="parTx" presStyleLbl="revTx" presStyleIdx="0" presStyleCnt="4">
        <dgm:presLayoutVars>
          <dgm:chMax val="0"/>
          <dgm:chPref val="0"/>
        </dgm:presLayoutVars>
      </dgm:prSet>
      <dgm:spPr/>
    </dgm:pt>
    <dgm:pt modelId="{D4DDFA87-5EA5-4C5C-81E7-B05B1E0F9065}" type="pres">
      <dgm:prSet presAssocID="{7D43411D-6C38-4F66-BEB5-114F66779592}" presName="sibTrans" presStyleCnt="0"/>
      <dgm:spPr/>
    </dgm:pt>
    <dgm:pt modelId="{A5D1A3C6-69A0-4B94-8FAF-1E744E7FE140}" type="pres">
      <dgm:prSet presAssocID="{E37BDC00-3440-49E8-9A73-4B6189BF03F4}" presName="compNode" presStyleCnt="0"/>
      <dgm:spPr/>
    </dgm:pt>
    <dgm:pt modelId="{F6BFCE12-6593-4D55-AC7D-4CC9D9F173F9}" type="pres">
      <dgm:prSet presAssocID="{E37BDC00-3440-49E8-9A73-4B6189BF03F4}" presName="bgRect" presStyleLbl="bgShp" presStyleIdx="1" presStyleCnt="4"/>
      <dgm:spPr/>
    </dgm:pt>
    <dgm:pt modelId="{6ADBAB9E-017F-4BB7-B91C-3FBE71288175}" type="pres">
      <dgm:prSet presAssocID="{E37BDC00-3440-49E8-9A73-4B6189BF03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DF4964D-04CF-4F9F-92AF-0DCC3FE2A671}" type="pres">
      <dgm:prSet presAssocID="{E37BDC00-3440-49E8-9A73-4B6189BF03F4}" presName="spaceRect" presStyleCnt="0"/>
      <dgm:spPr/>
    </dgm:pt>
    <dgm:pt modelId="{737BE5E1-D6B9-4767-BD45-2355CD8D9FF4}" type="pres">
      <dgm:prSet presAssocID="{E37BDC00-3440-49E8-9A73-4B6189BF03F4}" presName="parTx" presStyleLbl="revTx" presStyleIdx="1" presStyleCnt="4">
        <dgm:presLayoutVars>
          <dgm:chMax val="0"/>
          <dgm:chPref val="0"/>
        </dgm:presLayoutVars>
      </dgm:prSet>
      <dgm:spPr/>
    </dgm:pt>
    <dgm:pt modelId="{7CA0342D-DEAC-4D04-9D5F-35E6ADCB11AD}" type="pres">
      <dgm:prSet presAssocID="{70D25CF4-90F7-4E51-9045-23C0C21C9A78}" presName="sibTrans" presStyleCnt="0"/>
      <dgm:spPr/>
    </dgm:pt>
    <dgm:pt modelId="{3BEAF41C-DE46-47AA-83A7-6A43EBFF9F91}" type="pres">
      <dgm:prSet presAssocID="{57A74BAB-4775-47E6-B988-42686534E19E}" presName="compNode" presStyleCnt="0"/>
      <dgm:spPr/>
    </dgm:pt>
    <dgm:pt modelId="{7C4D071F-629F-4583-823F-50B1CD16ECA1}" type="pres">
      <dgm:prSet presAssocID="{57A74BAB-4775-47E6-B988-42686534E19E}" presName="bgRect" presStyleLbl="bgShp" presStyleIdx="2" presStyleCnt="4"/>
      <dgm:spPr/>
    </dgm:pt>
    <dgm:pt modelId="{68DCA91A-246F-40B9-8CE6-7F0C41992C34}" type="pres">
      <dgm:prSet presAssocID="{57A74BAB-4775-47E6-B988-42686534E1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E507CA-94EA-43DF-A7F8-256AB09EBE9C}" type="pres">
      <dgm:prSet presAssocID="{57A74BAB-4775-47E6-B988-42686534E19E}" presName="spaceRect" presStyleCnt="0"/>
      <dgm:spPr/>
    </dgm:pt>
    <dgm:pt modelId="{01416938-25A0-4859-A075-7F9B30072ACC}" type="pres">
      <dgm:prSet presAssocID="{57A74BAB-4775-47E6-B988-42686534E19E}" presName="parTx" presStyleLbl="revTx" presStyleIdx="2" presStyleCnt="4">
        <dgm:presLayoutVars>
          <dgm:chMax val="0"/>
          <dgm:chPref val="0"/>
        </dgm:presLayoutVars>
      </dgm:prSet>
      <dgm:spPr/>
    </dgm:pt>
    <dgm:pt modelId="{219059CF-A024-43DC-AC2D-AF493DEB84FE}" type="pres">
      <dgm:prSet presAssocID="{AE1B6063-A1DB-491B-80F7-3BA1891437F7}" presName="sibTrans" presStyleCnt="0"/>
      <dgm:spPr/>
    </dgm:pt>
    <dgm:pt modelId="{571275D6-C29D-4181-943F-A9843B4C472E}" type="pres">
      <dgm:prSet presAssocID="{84ED6652-9E16-407A-A779-5E4B68EC785E}" presName="compNode" presStyleCnt="0"/>
      <dgm:spPr/>
    </dgm:pt>
    <dgm:pt modelId="{E09DC3AE-3EC2-4802-AD65-6478E4091595}" type="pres">
      <dgm:prSet presAssocID="{84ED6652-9E16-407A-A779-5E4B68EC785E}" presName="bgRect" presStyleLbl="bgShp" presStyleIdx="3" presStyleCnt="4"/>
      <dgm:spPr/>
    </dgm:pt>
    <dgm:pt modelId="{B882B659-AF9F-48D6-95EB-877D4C0885FD}" type="pres">
      <dgm:prSet presAssocID="{84ED6652-9E16-407A-A779-5E4B68EC78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F02CD8-6278-4EA1-94DA-9E8B34866C53}" type="pres">
      <dgm:prSet presAssocID="{84ED6652-9E16-407A-A779-5E4B68EC785E}" presName="spaceRect" presStyleCnt="0"/>
      <dgm:spPr/>
    </dgm:pt>
    <dgm:pt modelId="{99E85562-FBE7-4A45-B8F5-B6A62FAB006D}" type="pres">
      <dgm:prSet presAssocID="{84ED6652-9E16-407A-A779-5E4B68EC78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332421-22A1-4A2F-9798-0450EC2C6191}" type="presOf" srcId="{E37BDC00-3440-49E8-9A73-4B6189BF03F4}" destId="{737BE5E1-D6B9-4767-BD45-2355CD8D9FF4}" srcOrd="0" destOrd="0" presId="urn:microsoft.com/office/officeart/2018/2/layout/IconVerticalSolidList"/>
    <dgm:cxn modelId="{7FF75177-81A3-4AA8-9BD7-3A15A9CDB78F}" type="presOf" srcId="{84ED6652-9E16-407A-A779-5E4B68EC785E}" destId="{99E85562-FBE7-4A45-B8F5-B6A62FAB006D}" srcOrd="0" destOrd="0" presId="urn:microsoft.com/office/officeart/2018/2/layout/IconVerticalSolidList"/>
    <dgm:cxn modelId="{33CF267D-8D7A-46BB-95F2-1000E99398C6}" type="presOf" srcId="{3F3605C9-1F4B-4AEB-A107-588008561510}" destId="{E0CC3E62-DE8F-41A4-A9FF-AEC4F14A1F49}" srcOrd="0" destOrd="0" presId="urn:microsoft.com/office/officeart/2018/2/layout/IconVerticalSolidList"/>
    <dgm:cxn modelId="{60D59A8A-F7D8-49DF-AF61-4F735664A9F5}" srcId="{3F3605C9-1F4B-4AEB-A107-588008561510}" destId="{97F82599-EBAB-43F8-992C-D8DA7CC7B763}" srcOrd="0" destOrd="0" parTransId="{2ECF2502-2065-4458-BB73-F6F635AFE7DC}" sibTransId="{7D43411D-6C38-4F66-BEB5-114F66779592}"/>
    <dgm:cxn modelId="{809D8A99-BE1F-47D4-AF8B-C292F1569811}" srcId="{3F3605C9-1F4B-4AEB-A107-588008561510}" destId="{E37BDC00-3440-49E8-9A73-4B6189BF03F4}" srcOrd="1" destOrd="0" parTransId="{49D0AA88-B6D5-423E-8F9D-ECE6468115EA}" sibTransId="{70D25CF4-90F7-4E51-9045-23C0C21C9A78}"/>
    <dgm:cxn modelId="{85CD949A-0389-41CC-8637-1F22642B1ED5}" srcId="{3F3605C9-1F4B-4AEB-A107-588008561510}" destId="{57A74BAB-4775-47E6-B988-42686534E19E}" srcOrd="2" destOrd="0" parTransId="{F20298F9-BCAE-4E34-9C88-44A88F86DC53}" sibTransId="{AE1B6063-A1DB-491B-80F7-3BA1891437F7}"/>
    <dgm:cxn modelId="{D0C422B0-95CD-4993-8352-D0C1BEC98B77}" type="presOf" srcId="{57A74BAB-4775-47E6-B988-42686534E19E}" destId="{01416938-25A0-4859-A075-7F9B30072ACC}" srcOrd="0" destOrd="0" presId="urn:microsoft.com/office/officeart/2018/2/layout/IconVerticalSolidList"/>
    <dgm:cxn modelId="{DA9F76B8-B279-41B7-965D-CCF7DEF81CB4}" type="presOf" srcId="{97F82599-EBAB-43F8-992C-D8DA7CC7B763}" destId="{2BA225E6-4C36-4C4A-8127-86A724B2CE82}" srcOrd="0" destOrd="0" presId="urn:microsoft.com/office/officeart/2018/2/layout/IconVerticalSolidList"/>
    <dgm:cxn modelId="{852BA0DF-310C-456C-89CE-99D393F3745F}" srcId="{3F3605C9-1F4B-4AEB-A107-588008561510}" destId="{84ED6652-9E16-407A-A779-5E4B68EC785E}" srcOrd="3" destOrd="0" parTransId="{57C927A6-AA4F-411F-B45E-FA25706799F8}" sibTransId="{7459051A-4024-4BC4-A159-79246905F6F6}"/>
    <dgm:cxn modelId="{486A65DF-FF1A-46CC-8614-013ABAC62739}" type="presParOf" srcId="{E0CC3E62-DE8F-41A4-A9FF-AEC4F14A1F49}" destId="{6FB2A66A-F206-45BE-A851-CEDFA58C8FCD}" srcOrd="0" destOrd="0" presId="urn:microsoft.com/office/officeart/2018/2/layout/IconVerticalSolidList"/>
    <dgm:cxn modelId="{D94EF56B-0D9E-44AB-955C-5D4878F69DCC}" type="presParOf" srcId="{6FB2A66A-F206-45BE-A851-CEDFA58C8FCD}" destId="{88E9085F-5395-4245-987D-B9F2244E4683}" srcOrd="0" destOrd="0" presId="urn:microsoft.com/office/officeart/2018/2/layout/IconVerticalSolidList"/>
    <dgm:cxn modelId="{132B87FF-940D-42E5-900B-38B5AD42673E}" type="presParOf" srcId="{6FB2A66A-F206-45BE-A851-CEDFA58C8FCD}" destId="{E6C9BE91-DD25-4971-BE82-6F866D015A74}" srcOrd="1" destOrd="0" presId="urn:microsoft.com/office/officeart/2018/2/layout/IconVerticalSolidList"/>
    <dgm:cxn modelId="{CCED032F-50A2-454C-994A-8BF1F0C64499}" type="presParOf" srcId="{6FB2A66A-F206-45BE-A851-CEDFA58C8FCD}" destId="{DEE8DBFD-8464-43D4-BEBA-13A97981A4D2}" srcOrd="2" destOrd="0" presId="urn:microsoft.com/office/officeart/2018/2/layout/IconVerticalSolidList"/>
    <dgm:cxn modelId="{7CBA9EE6-EF8F-4E64-8D16-3D65A74B6947}" type="presParOf" srcId="{6FB2A66A-F206-45BE-A851-CEDFA58C8FCD}" destId="{2BA225E6-4C36-4C4A-8127-86A724B2CE82}" srcOrd="3" destOrd="0" presId="urn:microsoft.com/office/officeart/2018/2/layout/IconVerticalSolidList"/>
    <dgm:cxn modelId="{B7D2BC11-6639-4D0D-96A1-94EF67F1F57E}" type="presParOf" srcId="{E0CC3E62-DE8F-41A4-A9FF-AEC4F14A1F49}" destId="{D4DDFA87-5EA5-4C5C-81E7-B05B1E0F9065}" srcOrd="1" destOrd="0" presId="urn:microsoft.com/office/officeart/2018/2/layout/IconVerticalSolidList"/>
    <dgm:cxn modelId="{1D2BE655-1596-442E-9E54-9DDFB41A118D}" type="presParOf" srcId="{E0CC3E62-DE8F-41A4-A9FF-AEC4F14A1F49}" destId="{A5D1A3C6-69A0-4B94-8FAF-1E744E7FE140}" srcOrd="2" destOrd="0" presId="urn:microsoft.com/office/officeart/2018/2/layout/IconVerticalSolidList"/>
    <dgm:cxn modelId="{0D87D597-A073-4CE7-814D-2B732A640EEF}" type="presParOf" srcId="{A5D1A3C6-69A0-4B94-8FAF-1E744E7FE140}" destId="{F6BFCE12-6593-4D55-AC7D-4CC9D9F173F9}" srcOrd="0" destOrd="0" presId="urn:microsoft.com/office/officeart/2018/2/layout/IconVerticalSolidList"/>
    <dgm:cxn modelId="{8AB4CB8A-E8D0-4891-AC6F-D2EF0C2C3CA4}" type="presParOf" srcId="{A5D1A3C6-69A0-4B94-8FAF-1E744E7FE140}" destId="{6ADBAB9E-017F-4BB7-B91C-3FBE71288175}" srcOrd="1" destOrd="0" presId="urn:microsoft.com/office/officeart/2018/2/layout/IconVerticalSolidList"/>
    <dgm:cxn modelId="{F4D57F23-745E-4DAF-8E53-38B570BF0904}" type="presParOf" srcId="{A5D1A3C6-69A0-4B94-8FAF-1E744E7FE140}" destId="{FDF4964D-04CF-4F9F-92AF-0DCC3FE2A671}" srcOrd="2" destOrd="0" presId="urn:microsoft.com/office/officeart/2018/2/layout/IconVerticalSolidList"/>
    <dgm:cxn modelId="{80EF53A6-2E48-468F-9BCE-CC489358A842}" type="presParOf" srcId="{A5D1A3C6-69A0-4B94-8FAF-1E744E7FE140}" destId="{737BE5E1-D6B9-4767-BD45-2355CD8D9FF4}" srcOrd="3" destOrd="0" presId="urn:microsoft.com/office/officeart/2018/2/layout/IconVerticalSolidList"/>
    <dgm:cxn modelId="{67AA130F-560C-4F14-8BB1-02BFB1604DD0}" type="presParOf" srcId="{E0CC3E62-DE8F-41A4-A9FF-AEC4F14A1F49}" destId="{7CA0342D-DEAC-4D04-9D5F-35E6ADCB11AD}" srcOrd="3" destOrd="0" presId="urn:microsoft.com/office/officeart/2018/2/layout/IconVerticalSolidList"/>
    <dgm:cxn modelId="{44A47B19-6BCB-4E08-9221-4E3E47127655}" type="presParOf" srcId="{E0CC3E62-DE8F-41A4-A9FF-AEC4F14A1F49}" destId="{3BEAF41C-DE46-47AA-83A7-6A43EBFF9F91}" srcOrd="4" destOrd="0" presId="urn:microsoft.com/office/officeart/2018/2/layout/IconVerticalSolidList"/>
    <dgm:cxn modelId="{2465AEEE-D3B2-4981-8B93-1CD9CAAEBF04}" type="presParOf" srcId="{3BEAF41C-DE46-47AA-83A7-6A43EBFF9F91}" destId="{7C4D071F-629F-4583-823F-50B1CD16ECA1}" srcOrd="0" destOrd="0" presId="urn:microsoft.com/office/officeart/2018/2/layout/IconVerticalSolidList"/>
    <dgm:cxn modelId="{A55F907C-6C4A-4DBE-A507-950A684CD898}" type="presParOf" srcId="{3BEAF41C-DE46-47AA-83A7-6A43EBFF9F91}" destId="{68DCA91A-246F-40B9-8CE6-7F0C41992C34}" srcOrd="1" destOrd="0" presId="urn:microsoft.com/office/officeart/2018/2/layout/IconVerticalSolidList"/>
    <dgm:cxn modelId="{45B7C6E1-ACE4-4621-8C77-AC946A92DBDE}" type="presParOf" srcId="{3BEAF41C-DE46-47AA-83A7-6A43EBFF9F91}" destId="{6DE507CA-94EA-43DF-A7F8-256AB09EBE9C}" srcOrd="2" destOrd="0" presId="urn:microsoft.com/office/officeart/2018/2/layout/IconVerticalSolidList"/>
    <dgm:cxn modelId="{A34D3D84-A4C7-479B-A0F1-BAFC1FC40889}" type="presParOf" srcId="{3BEAF41C-DE46-47AA-83A7-6A43EBFF9F91}" destId="{01416938-25A0-4859-A075-7F9B30072ACC}" srcOrd="3" destOrd="0" presId="urn:microsoft.com/office/officeart/2018/2/layout/IconVerticalSolidList"/>
    <dgm:cxn modelId="{0DAAA708-6D27-4B50-9AAE-8F64002573B5}" type="presParOf" srcId="{E0CC3E62-DE8F-41A4-A9FF-AEC4F14A1F49}" destId="{219059CF-A024-43DC-AC2D-AF493DEB84FE}" srcOrd="5" destOrd="0" presId="urn:microsoft.com/office/officeart/2018/2/layout/IconVerticalSolidList"/>
    <dgm:cxn modelId="{F83DBB83-C53A-43D0-A371-DA10DFFA768A}" type="presParOf" srcId="{E0CC3E62-DE8F-41A4-A9FF-AEC4F14A1F49}" destId="{571275D6-C29D-4181-943F-A9843B4C472E}" srcOrd="6" destOrd="0" presId="urn:microsoft.com/office/officeart/2018/2/layout/IconVerticalSolidList"/>
    <dgm:cxn modelId="{D4459CDE-B8BE-4153-806F-116508FC2C5C}" type="presParOf" srcId="{571275D6-C29D-4181-943F-A9843B4C472E}" destId="{E09DC3AE-3EC2-4802-AD65-6478E4091595}" srcOrd="0" destOrd="0" presId="urn:microsoft.com/office/officeart/2018/2/layout/IconVerticalSolidList"/>
    <dgm:cxn modelId="{17845243-A561-478B-93F0-A444960CDED4}" type="presParOf" srcId="{571275D6-C29D-4181-943F-A9843B4C472E}" destId="{B882B659-AF9F-48D6-95EB-877D4C0885FD}" srcOrd="1" destOrd="0" presId="urn:microsoft.com/office/officeart/2018/2/layout/IconVerticalSolidList"/>
    <dgm:cxn modelId="{690AD83F-29B1-475B-B1FA-F52215A73B5F}" type="presParOf" srcId="{571275D6-C29D-4181-943F-A9843B4C472E}" destId="{47F02CD8-6278-4EA1-94DA-9E8B34866C53}" srcOrd="2" destOrd="0" presId="urn:microsoft.com/office/officeart/2018/2/layout/IconVerticalSolidList"/>
    <dgm:cxn modelId="{38D36EC8-86A1-41E3-80AC-6DFDC089E18E}" type="presParOf" srcId="{571275D6-C29D-4181-943F-A9843B4C472E}" destId="{99E85562-FBE7-4A45-B8F5-B6A62FAB00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826E-AC98-40CB-B97C-80BF68962F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12CF0E1-F629-4027-B5C4-8A32EE82387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Narrativa Visual: </a:t>
          </a:r>
          <a:r>
            <a:rPr lang="pt-BR"/>
            <a:t>Organizar os dados em uma sequência lógica e visualmente atraente ajuda a guiar o público através da história. Isso pode envolver o uso de técnicas como a linha do tempo, fluxogramas ou mapas para criar uma narrativa visual coesa.</a:t>
          </a:r>
          <a:endParaRPr lang="en-US"/>
        </a:p>
      </dgm:t>
    </dgm:pt>
    <dgm:pt modelId="{AC5906CB-619E-4835-AA93-786D0900FD68}" type="parTrans" cxnId="{0A1D2C3B-981B-40F5-AE15-CF1B53886505}">
      <dgm:prSet/>
      <dgm:spPr/>
      <dgm:t>
        <a:bodyPr/>
        <a:lstStyle/>
        <a:p>
          <a:endParaRPr lang="en-US"/>
        </a:p>
      </dgm:t>
    </dgm:pt>
    <dgm:pt modelId="{A75B70B5-167C-4DCA-83D6-57F435FA13D3}" type="sibTrans" cxnId="{0A1D2C3B-981B-40F5-AE15-CF1B53886505}">
      <dgm:prSet/>
      <dgm:spPr/>
      <dgm:t>
        <a:bodyPr/>
        <a:lstStyle/>
        <a:p>
          <a:endParaRPr lang="en-US"/>
        </a:p>
      </dgm:t>
    </dgm:pt>
    <dgm:pt modelId="{5BDAD402-369E-42D5-8E3E-8C21D6483F7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Foco na Mensagem Central: </a:t>
          </a:r>
          <a:r>
            <a:rPr lang="pt-BR"/>
            <a:t>Identificar a mensagem central que se deseja comunicar e garantir que todos os aspectos da história, desde a seleção dos dados até a apresentação visual, estejam alinhados com essa mensagem.</a:t>
          </a:r>
          <a:endParaRPr lang="en-US"/>
        </a:p>
      </dgm:t>
    </dgm:pt>
    <dgm:pt modelId="{2B83429E-BF84-43DF-9E67-0F525884F106}" type="parTrans" cxnId="{1FBD56F9-39DC-4688-9798-55CA9DD9A2FF}">
      <dgm:prSet/>
      <dgm:spPr/>
      <dgm:t>
        <a:bodyPr/>
        <a:lstStyle/>
        <a:p>
          <a:endParaRPr lang="en-US"/>
        </a:p>
      </dgm:t>
    </dgm:pt>
    <dgm:pt modelId="{D81F9C43-8DA3-4527-B454-8F22B1D1E058}" type="sibTrans" cxnId="{1FBD56F9-39DC-4688-9798-55CA9DD9A2FF}">
      <dgm:prSet/>
      <dgm:spPr/>
      <dgm:t>
        <a:bodyPr/>
        <a:lstStyle/>
        <a:p>
          <a:endParaRPr lang="en-US"/>
        </a:p>
      </dgm:t>
    </dgm:pt>
    <dgm:pt modelId="{DD61CFCB-F95E-4088-81C3-258B8DB354D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/>
            <a:t>Interatividade:</a:t>
          </a:r>
          <a:r>
            <a:rPr lang="pt-BR"/>
            <a:t> Permitir que o público explore os dados de forma interativa pode aumentar o engajamento e a compreensão. Isso pode ser feito por meio de ferramentas interativas online ou aplicativos que permitem aos usuários manipular os dados por conta própria.</a:t>
          </a:r>
          <a:endParaRPr lang="en-US"/>
        </a:p>
      </dgm:t>
    </dgm:pt>
    <dgm:pt modelId="{1EBA39F7-C04D-4713-8D4F-7BAC2CA2E574}" type="parTrans" cxnId="{23F666D4-31A4-48AE-AC70-D9B0AB2658C4}">
      <dgm:prSet/>
      <dgm:spPr/>
      <dgm:t>
        <a:bodyPr/>
        <a:lstStyle/>
        <a:p>
          <a:endParaRPr lang="en-US"/>
        </a:p>
      </dgm:t>
    </dgm:pt>
    <dgm:pt modelId="{8CDF8EA4-F600-46FE-B314-525E8FA85E2B}" type="sibTrans" cxnId="{23F666D4-31A4-48AE-AC70-D9B0AB2658C4}">
      <dgm:prSet/>
      <dgm:spPr/>
      <dgm:t>
        <a:bodyPr/>
        <a:lstStyle/>
        <a:p>
          <a:endParaRPr lang="en-US"/>
        </a:p>
      </dgm:t>
    </dgm:pt>
    <dgm:pt modelId="{22F0CFC3-EDBA-44A1-86C6-6AC334446EFF}" type="pres">
      <dgm:prSet presAssocID="{C17E826E-AC98-40CB-B97C-80BF68962F0C}" presName="root" presStyleCnt="0">
        <dgm:presLayoutVars>
          <dgm:dir/>
          <dgm:resizeHandles val="exact"/>
        </dgm:presLayoutVars>
      </dgm:prSet>
      <dgm:spPr/>
    </dgm:pt>
    <dgm:pt modelId="{779CC78B-4F7E-4EBD-A2F2-5EB58D1ECD32}" type="pres">
      <dgm:prSet presAssocID="{812CF0E1-F629-4027-B5C4-8A32EE82387A}" presName="compNode" presStyleCnt="0"/>
      <dgm:spPr/>
    </dgm:pt>
    <dgm:pt modelId="{85999BD5-253C-4081-817A-64B8D209E70F}" type="pres">
      <dgm:prSet presAssocID="{812CF0E1-F629-4027-B5C4-8A32EE82387A}" presName="bgRect" presStyleLbl="bgShp" presStyleIdx="0" presStyleCnt="3"/>
      <dgm:spPr/>
    </dgm:pt>
    <dgm:pt modelId="{04641C3D-5136-41B0-9F63-7E4975E57120}" type="pres">
      <dgm:prSet presAssocID="{812CF0E1-F629-4027-B5C4-8A32EE8238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C74F1396-CDA5-4019-8146-703352943DCB}" type="pres">
      <dgm:prSet presAssocID="{812CF0E1-F629-4027-B5C4-8A32EE82387A}" presName="spaceRect" presStyleCnt="0"/>
      <dgm:spPr/>
    </dgm:pt>
    <dgm:pt modelId="{70BD0E6F-17CD-4A93-B52D-AB2CA0FC267A}" type="pres">
      <dgm:prSet presAssocID="{812CF0E1-F629-4027-B5C4-8A32EE82387A}" presName="parTx" presStyleLbl="revTx" presStyleIdx="0" presStyleCnt="3">
        <dgm:presLayoutVars>
          <dgm:chMax val="0"/>
          <dgm:chPref val="0"/>
        </dgm:presLayoutVars>
      </dgm:prSet>
      <dgm:spPr/>
    </dgm:pt>
    <dgm:pt modelId="{DECF3DA8-C1FE-497A-9BBC-1E825CEC9990}" type="pres">
      <dgm:prSet presAssocID="{A75B70B5-167C-4DCA-83D6-57F435FA13D3}" presName="sibTrans" presStyleCnt="0"/>
      <dgm:spPr/>
    </dgm:pt>
    <dgm:pt modelId="{C608D6EF-8B5D-4BC9-A887-B8743CAEF225}" type="pres">
      <dgm:prSet presAssocID="{5BDAD402-369E-42D5-8E3E-8C21D6483F77}" presName="compNode" presStyleCnt="0"/>
      <dgm:spPr/>
    </dgm:pt>
    <dgm:pt modelId="{ECA1F9FD-F258-48E3-9641-A588D86BD0A7}" type="pres">
      <dgm:prSet presAssocID="{5BDAD402-369E-42D5-8E3E-8C21D6483F77}" presName="bgRect" presStyleLbl="bgShp" presStyleIdx="1" presStyleCnt="3"/>
      <dgm:spPr/>
    </dgm:pt>
    <dgm:pt modelId="{40A9B61C-DFF1-4A80-973F-A534E64EE1D2}" type="pres">
      <dgm:prSet presAssocID="{5BDAD402-369E-42D5-8E3E-8C21D6483F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2252092-815C-45CB-B8FA-FE6392075FE4}" type="pres">
      <dgm:prSet presAssocID="{5BDAD402-369E-42D5-8E3E-8C21D6483F77}" presName="spaceRect" presStyleCnt="0"/>
      <dgm:spPr/>
    </dgm:pt>
    <dgm:pt modelId="{CDC45608-1295-4E6F-999B-16E35D01C355}" type="pres">
      <dgm:prSet presAssocID="{5BDAD402-369E-42D5-8E3E-8C21D6483F77}" presName="parTx" presStyleLbl="revTx" presStyleIdx="1" presStyleCnt="3">
        <dgm:presLayoutVars>
          <dgm:chMax val="0"/>
          <dgm:chPref val="0"/>
        </dgm:presLayoutVars>
      </dgm:prSet>
      <dgm:spPr/>
    </dgm:pt>
    <dgm:pt modelId="{36C21D31-E3A7-43E6-85C2-E29B569EE418}" type="pres">
      <dgm:prSet presAssocID="{D81F9C43-8DA3-4527-B454-8F22B1D1E058}" presName="sibTrans" presStyleCnt="0"/>
      <dgm:spPr/>
    </dgm:pt>
    <dgm:pt modelId="{45DA87D7-53A8-4FA9-B8A3-DC621B003440}" type="pres">
      <dgm:prSet presAssocID="{DD61CFCB-F95E-4088-81C3-258B8DB354DD}" presName="compNode" presStyleCnt="0"/>
      <dgm:spPr/>
    </dgm:pt>
    <dgm:pt modelId="{D4BA40BD-4ED2-4418-9023-AF980F9168C5}" type="pres">
      <dgm:prSet presAssocID="{DD61CFCB-F95E-4088-81C3-258B8DB354DD}" presName="bgRect" presStyleLbl="bgShp" presStyleIdx="2" presStyleCnt="3"/>
      <dgm:spPr/>
    </dgm:pt>
    <dgm:pt modelId="{7DF36DFA-010A-437A-8924-C4880B515C8E}" type="pres">
      <dgm:prSet presAssocID="{DD61CFCB-F95E-4088-81C3-258B8DB354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63589FBE-3CF5-4AFE-A6ED-8E6302BBF602}" type="pres">
      <dgm:prSet presAssocID="{DD61CFCB-F95E-4088-81C3-258B8DB354DD}" presName="spaceRect" presStyleCnt="0"/>
      <dgm:spPr/>
    </dgm:pt>
    <dgm:pt modelId="{94425413-3445-4E0F-AAB1-5CDA0DA31EDE}" type="pres">
      <dgm:prSet presAssocID="{DD61CFCB-F95E-4088-81C3-258B8DB354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D5F003-4B27-42C3-B8CC-B552D307E311}" type="presOf" srcId="{C17E826E-AC98-40CB-B97C-80BF68962F0C}" destId="{22F0CFC3-EDBA-44A1-86C6-6AC334446EFF}" srcOrd="0" destOrd="0" presId="urn:microsoft.com/office/officeart/2018/2/layout/IconVerticalSolidList"/>
    <dgm:cxn modelId="{0A1D2C3B-981B-40F5-AE15-CF1B53886505}" srcId="{C17E826E-AC98-40CB-B97C-80BF68962F0C}" destId="{812CF0E1-F629-4027-B5C4-8A32EE82387A}" srcOrd="0" destOrd="0" parTransId="{AC5906CB-619E-4835-AA93-786D0900FD68}" sibTransId="{A75B70B5-167C-4DCA-83D6-57F435FA13D3}"/>
    <dgm:cxn modelId="{F25B737A-C758-4089-86BF-794C9383EB72}" type="presOf" srcId="{812CF0E1-F629-4027-B5C4-8A32EE82387A}" destId="{70BD0E6F-17CD-4A93-B52D-AB2CA0FC267A}" srcOrd="0" destOrd="0" presId="urn:microsoft.com/office/officeart/2018/2/layout/IconVerticalSolidList"/>
    <dgm:cxn modelId="{B7C2A7A7-2F24-426C-9736-901DF1344BDC}" type="presOf" srcId="{DD61CFCB-F95E-4088-81C3-258B8DB354DD}" destId="{94425413-3445-4E0F-AAB1-5CDA0DA31EDE}" srcOrd="0" destOrd="0" presId="urn:microsoft.com/office/officeart/2018/2/layout/IconVerticalSolidList"/>
    <dgm:cxn modelId="{23F666D4-31A4-48AE-AC70-D9B0AB2658C4}" srcId="{C17E826E-AC98-40CB-B97C-80BF68962F0C}" destId="{DD61CFCB-F95E-4088-81C3-258B8DB354DD}" srcOrd="2" destOrd="0" parTransId="{1EBA39F7-C04D-4713-8D4F-7BAC2CA2E574}" sibTransId="{8CDF8EA4-F600-46FE-B314-525E8FA85E2B}"/>
    <dgm:cxn modelId="{1597D0EC-CDD5-4F9C-B7EE-0EF2FD3FF66C}" type="presOf" srcId="{5BDAD402-369E-42D5-8E3E-8C21D6483F77}" destId="{CDC45608-1295-4E6F-999B-16E35D01C355}" srcOrd="0" destOrd="0" presId="urn:microsoft.com/office/officeart/2018/2/layout/IconVerticalSolidList"/>
    <dgm:cxn modelId="{1FBD56F9-39DC-4688-9798-55CA9DD9A2FF}" srcId="{C17E826E-AC98-40CB-B97C-80BF68962F0C}" destId="{5BDAD402-369E-42D5-8E3E-8C21D6483F77}" srcOrd="1" destOrd="0" parTransId="{2B83429E-BF84-43DF-9E67-0F525884F106}" sibTransId="{D81F9C43-8DA3-4527-B454-8F22B1D1E058}"/>
    <dgm:cxn modelId="{D9316E02-4E6B-4413-9593-9D9FD898DDBE}" type="presParOf" srcId="{22F0CFC3-EDBA-44A1-86C6-6AC334446EFF}" destId="{779CC78B-4F7E-4EBD-A2F2-5EB58D1ECD32}" srcOrd="0" destOrd="0" presId="urn:microsoft.com/office/officeart/2018/2/layout/IconVerticalSolidList"/>
    <dgm:cxn modelId="{E8E86538-E887-40FC-9834-A1989E59A7EB}" type="presParOf" srcId="{779CC78B-4F7E-4EBD-A2F2-5EB58D1ECD32}" destId="{85999BD5-253C-4081-817A-64B8D209E70F}" srcOrd="0" destOrd="0" presId="urn:microsoft.com/office/officeart/2018/2/layout/IconVerticalSolidList"/>
    <dgm:cxn modelId="{08AB4567-3F21-4E79-8907-C114F7E2F6CC}" type="presParOf" srcId="{779CC78B-4F7E-4EBD-A2F2-5EB58D1ECD32}" destId="{04641C3D-5136-41B0-9F63-7E4975E57120}" srcOrd="1" destOrd="0" presId="urn:microsoft.com/office/officeart/2018/2/layout/IconVerticalSolidList"/>
    <dgm:cxn modelId="{77D18FFC-D6E0-4216-A41E-7041EB67C466}" type="presParOf" srcId="{779CC78B-4F7E-4EBD-A2F2-5EB58D1ECD32}" destId="{C74F1396-CDA5-4019-8146-703352943DCB}" srcOrd="2" destOrd="0" presId="urn:microsoft.com/office/officeart/2018/2/layout/IconVerticalSolidList"/>
    <dgm:cxn modelId="{C9B51717-0B20-4ED4-9394-6A59D6052376}" type="presParOf" srcId="{779CC78B-4F7E-4EBD-A2F2-5EB58D1ECD32}" destId="{70BD0E6F-17CD-4A93-B52D-AB2CA0FC267A}" srcOrd="3" destOrd="0" presId="urn:microsoft.com/office/officeart/2018/2/layout/IconVerticalSolidList"/>
    <dgm:cxn modelId="{D3BAC25C-F191-4851-9C24-8A65B702F0E2}" type="presParOf" srcId="{22F0CFC3-EDBA-44A1-86C6-6AC334446EFF}" destId="{DECF3DA8-C1FE-497A-9BBC-1E825CEC9990}" srcOrd="1" destOrd="0" presId="urn:microsoft.com/office/officeart/2018/2/layout/IconVerticalSolidList"/>
    <dgm:cxn modelId="{461DA80C-4413-4C1A-8B13-E351E13402C3}" type="presParOf" srcId="{22F0CFC3-EDBA-44A1-86C6-6AC334446EFF}" destId="{C608D6EF-8B5D-4BC9-A887-B8743CAEF225}" srcOrd="2" destOrd="0" presId="urn:microsoft.com/office/officeart/2018/2/layout/IconVerticalSolidList"/>
    <dgm:cxn modelId="{23D92B90-F505-45D2-9C1A-A7B515576953}" type="presParOf" srcId="{C608D6EF-8B5D-4BC9-A887-B8743CAEF225}" destId="{ECA1F9FD-F258-48E3-9641-A588D86BD0A7}" srcOrd="0" destOrd="0" presId="urn:microsoft.com/office/officeart/2018/2/layout/IconVerticalSolidList"/>
    <dgm:cxn modelId="{7862B583-60F8-4FE5-A688-43278AD118C4}" type="presParOf" srcId="{C608D6EF-8B5D-4BC9-A887-B8743CAEF225}" destId="{40A9B61C-DFF1-4A80-973F-A534E64EE1D2}" srcOrd="1" destOrd="0" presId="urn:microsoft.com/office/officeart/2018/2/layout/IconVerticalSolidList"/>
    <dgm:cxn modelId="{4F78C53D-8581-4BFA-8C47-59E9E263B363}" type="presParOf" srcId="{C608D6EF-8B5D-4BC9-A887-B8743CAEF225}" destId="{02252092-815C-45CB-B8FA-FE6392075FE4}" srcOrd="2" destOrd="0" presId="urn:microsoft.com/office/officeart/2018/2/layout/IconVerticalSolidList"/>
    <dgm:cxn modelId="{67D18846-7D4C-4442-9526-FA8906F86509}" type="presParOf" srcId="{C608D6EF-8B5D-4BC9-A887-B8743CAEF225}" destId="{CDC45608-1295-4E6F-999B-16E35D01C355}" srcOrd="3" destOrd="0" presId="urn:microsoft.com/office/officeart/2018/2/layout/IconVerticalSolidList"/>
    <dgm:cxn modelId="{CE5AFE18-8F88-42C8-B92E-EEC84371198E}" type="presParOf" srcId="{22F0CFC3-EDBA-44A1-86C6-6AC334446EFF}" destId="{36C21D31-E3A7-43E6-85C2-E29B569EE418}" srcOrd="3" destOrd="0" presId="urn:microsoft.com/office/officeart/2018/2/layout/IconVerticalSolidList"/>
    <dgm:cxn modelId="{610F0AC5-8E12-461D-99C8-70C143353B37}" type="presParOf" srcId="{22F0CFC3-EDBA-44A1-86C6-6AC334446EFF}" destId="{45DA87D7-53A8-4FA9-B8A3-DC621B003440}" srcOrd="4" destOrd="0" presId="urn:microsoft.com/office/officeart/2018/2/layout/IconVerticalSolidList"/>
    <dgm:cxn modelId="{B509E63F-3D0C-408F-8FAE-4946767C94DD}" type="presParOf" srcId="{45DA87D7-53A8-4FA9-B8A3-DC621B003440}" destId="{D4BA40BD-4ED2-4418-9023-AF980F9168C5}" srcOrd="0" destOrd="0" presId="urn:microsoft.com/office/officeart/2018/2/layout/IconVerticalSolidList"/>
    <dgm:cxn modelId="{6070500F-1BA2-47A6-9713-E5D3FBF55D2E}" type="presParOf" srcId="{45DA87D7-53A8-4FA9-B8A3-DC621B003440}" destId="{7DF36DFA-010A-437A-8924-C4880B515C8E}" srcOrd="1" destOrd="0" presId="urn:microsoft.com/office/officeart/2018/2/layout/IconVerticalSolidList"/>
    <dgm:cxn modelId="{32458009-B5E7-4B98-A051-66BAA2E78F89}" type="presParOf" srcId="{45DA87D7-53A8-4FA9-B8A3-DC621B003440}" destId="{63589FBE-3CF5-4AFE-A6ED-8E6302BBF602}" srcOrd="2" destOrd="0" presId="urn:microsoft.com/office/officeart/2018/2/layout/IconVerticalSolidList"/>
    <dgm:cxn modelId="{B7097ED2-97B2-446A-81C7-0DD1D24DB642}" type="presParOf" srcId="{45DA87D7-53A8-4FA9-B8A3-DC621B003440}" destId="{94425413-3445-4E0F-AAB1-5CDA0DA31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5A10E-4D5D-45A5-BCFD-C3F977E1886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DCFE69-56BE-475F-9A25-9A8CDC3678D2}">
      <dgm:prSet/>
      <dgm:spPr/>
      <dgm:t>
        <a:bodyPr/>
        <a:lstStyle/>
        <a:p>
          <a:pPr algn="ctr"/>
          <a:r>
            <a:rPr lang="pt-BR" dirty="0"/>
            <a:t>Identifique sua história</a:t>
          </a:r>
          <a:endParaRPr lang="en-US" dirty="0"/>
        </a:p>
      </dgm:t>
    </dgm:pt>
    <dgm:pt modelId="{68023621-9D90-4E3C-BDF7-951F204C952F}" type="parTrans" cxnId="{99487C4C-62A0-44D2-998D-E83CD21B693D}">
      <dgm:prSet/>
      <dgm:spPr/>
      <dgm:t>
        <a:bodyPr/>
        <a:lstStyle/>
        <a:p>
          <a:pPr algn="ctr"/>
          <a:endParaRPr lang="en-US"/>
        </a:p>
      </dgm:t>
    </dgm:pt>
    <dgm:pt modelId="{665D3052-41A3-4959-A20A-D5A4ABCBDE64}" type="sibTrans" cxnId="{99487C4C-62A0-44D2-998D-E83CD21B693D}">
      <dgm:prSet/>
      <dgm:spPr/>
      <dgm:t>
        <a:bodyPr/>
        <a:lstStyle/>
        <a:p>
          <a:pPr algn="ctr"/>
          <a:endParaRPr lang="en-US"/>
        </a:p>
      </dgm:t>
    </dgm:pt>
    <dgm:pt modelId="{FD022FD2-EB1C-4838-90B5-33B352CE7602}">
      <dgm:prSet/>
      <dgm:spPr/>
      <dgm:t>
        <a:bodyPr/>
        <a:lstStyle/>
        <a:p>
          <a:pPr algn="ctr"/>
          <a:r>
            <a:rPr lang="pt-BR"/>
            <a:t>Que pergunta você está tentando responder</a:t>
          </a:r>
          <a:endParaRPr lang="en-US"/>
        </a:p>
      </dgm:t>
    </dgm:pt>
    <dgm:pt modelId="{FF142E9E-5882-4EF3-B57A-055055D3C7DB}" type="parTrans" cxnId="{D524B8CD-5963-4245-8308-B36E0D29B9E6}">
      <dgm:prSet/>
      <dgm:spPr/>
      <dgm:t>
        <a:bodyPr/>
        <a:lstStyle/>
        <a:p>
          <a:pPr algn="ctr"/>
          <a:endParaRPr lang="en-US"/>
        </a:p>
      </dgm:t>
    </dgm:pt>
    <dgm:pt modelId="{15358A5C-9DDA-41E8-9584-54482E5426C2}" type="sibTrans" cxnId="{D524B8CD-5963-4245-8308-B36E0D29B9E6}">
      <dgm:prSet/>
      <dgm:spPr/>
      <dgm:t>
        <a:bodyPr/>
        <a:lstStyle/>
        <a:p>
          <a:pPr algn="ctr"/>
          <a:endParaRPr lang="en-US"/>
        </a:p>
      </dgm:t>
    </dgm:pt>
    <dgm:pt modelId="{77438F00-EAD7-4C53-A6AC-C7D3E08B6F02}">
      <dgm:prSet/>
      <dgm:spPr/>
      <dgm:t>
        <a:bodyPr/>
        <a:lstStyle/>
        <a:p>
          <a:pPr algn="ctr"/>
          <a:r>
            <a:rPr lang="pt-BR" dirty="0"/>
            <a:t>Contexto/situação atual</a:t>
          </a:r>
          <a:endParaRPr lang="en-US" dirty="0"/>
        </a:p>
      </dgm:t>
    </dgm:pt>
    <dgm:pt modelId="{D507ECCA-E413-4D4F-BB52-E682A9F7BF6A}" type="parTrans" cxnId="{EEFA05BD-A7F7-404D-9167-495E17A3D128}">
      <dgm:prSet/>
      <dgm:spPr/>
      <dgm:t>
        <a:bodyPr/>
        <a:lstStyle/>
        <a:p>
          <a:pPr algn="ctr"/>
          <a:endParaRPr lang="en-US"/>
        </a:p>
      </dgm:t>
    </dgm:pt>
    <dgm:pt modelId="{66C21071-76F4-4965-8842-D2C71C6CB8D8}" type="sibTrans" cxnId="{EEFA05BD-A7F7-404D-9167-495E17A3D128}">
      <dgm:prSet/>
      <dgm:spPr/>
      <dgm:t>
        <a:bodyPr/>
        <a:lstStyle/>
        <a:p>
          <a:pPr algn="ctr"/>
          <a:endParaRPr lang="en-US"/>
        </a:p>
      </dgm:t>
    </dgm:pt>
    <dgm:pt modelId="{DC81FE59-C068-42F3-93F8-BF7DD246F040}">
      <dgm:prSet/>
      <dgm:spPr/>
      <dgm:t>
        <a:bodyPr/>
        <a:lstStyle/>
        <a:p>
          <a:pPr algn="ctr"/>
          <a:r>
            <a:rPr lang="pt-BR"/>
            <a:t>Colete seus dados.</a:t>
          </a:r>
          <a:endParaRPr lang="en-US"/>
        </a:p>
      </dgm:t>
    </dgm:pt>
    <dgm:pt modelId="{980F86ED-FA71-4676-B83D-41AA5AA04A5F}" type="parTrans" cxnId="{505B3486-C577-4905-B840-59E99FD9A315}">
      <dgm:prSet/>
      <dgm:spPr/>
      <dgm:t>
        <a:bodyPr/>
        <a:lstStyle/>
        <a:p>
          <a:pPr algn="ctr"/>
          <a:endParaRPr lang="en-US"/>
        </a:p>
      </dgm:t>
    </dgm:pt>
    <dgm:pt modelId="{F19E6494-E5E6-46B5-8424-C25D4042440D}" type="sibTrans" cxnId="{505B3486-C577-4905-B840-59E99FD9A315}">
      <dgm:prSet/>
      <dgm:spPr/>
      <dgm:t>
        <a:bodyPr/>
        <a:lstStyle/>
        <a:p>
          <a:pPr algn="ctr"/>
          <a:endParaRPr lang="en-US"/>
        </a:p>
      </dgm:t>
    </dgm:pt>
    <dgm:pt modelId="{4793DB52-DB16-4C31-9B69-CE90D22C4D4F}">
      <dgm:prSet/>
      <dgm:spPr/>
      <dgm:t>
        <a:bodyPr/>
        <a:lstStyle/>
        <a:p>
          <a:pPr algn="ctr"/>
          <a:r>
            <a:rPr lang="pt-BR"/>
            <a:t>Quais dados são mais importantes</a:t>
          </a:r>
          <a:endParaRPr lang="en-US"/>
        </a:p>
      </dgm:t>
    </dgm:pt>
    <dgm:pt modelId="{5CDC297A-83DC-44A9-A84F-8B1D07D6F160}" type="parTrans" cxnId="{5C543FC4-0DF2-41FB-A133-F4A1D9D54248}">
      <dgm:prSet/>
      <dgm:spPr/>
      <dgm:t>
        <a:bodyPr/>
        <a:lstStyle/>
        <a:p>
          <a:pPr algn="ctr"/>
          <a:endParaRPr lang="en-US"/>
        </a:p>
      </dgm:t>
    </dgm:pt>
    <dgm:pt modelId="{3E99866B-82A0-4718-AC58-9D347C4D11E6}" type="sibTrans" cxnId="{5C543FC4-0DF2-41FB-A133-F4A1D9D54248}">
      <dgm:prSet/>
      <dgm:spPr/>
      <dgm:t>
        <a:bodyPr/>
        <a:lstStyle/>
        <a:p>
          <a:pPr algn="ctr"/>
          <a:endParaRPr lang="en-US"/>
        </a:p>
      </dgm:t>
    </dgm:pt>
    <dgm:pt modelId="{27BC5B1D-EDAE-4913-8147-4081E40DCE3E}">
      <dgm:prSet/>
      <dgm:spPr/>
      <dgm:t>
        <a:bodyPr/>
        <a:lstStyle/>
        <a:p>
          <a:pPr algn="ctr"/>
          <a:r>
            <a:rPr lang="pt-BR"/>
            <a:t>O que estou tentando alcançar com os dados</a:t>
          </a:r>
          <a:endParaRPr lang="en-US"/>
        </a:p>
      </dgm:t>
    </dgm:pt>
    <dgm:pt modelId="{70A0EE19-B327-44F7-AE7A-2CF19B88582A}" type="parTrans" cxnId="{BE980836-20EA-48C0-8176-DA26ED388D58}">
      <dgm:prSet/>
      <dgm:spPr/>
      <dgm:t>
        <a:bodyPr/>
        <a:lstStyle/>
        <a:p>
          <a:pPr algn="ctr"/>
          <a:endParaRPr lang="en-US"/>
        </a:p>
      </dgm:t>
    </dgm:pt>
    <dgm:pt modelId="{894EF466-B4C3-4355-B748-E3DA8F827CA0}" type="sibTrans" cxnId="{BE980836-20EA-48C0-8176-DA26ED388D58}">
      <dgm:prSet/>
      <dgm:spPr/>
      <dgm:t>
        <a:bodyPr/>
        <a:lstStyle/>
        <a:p>
          <a:pPr algn="ctr"/>
          <a:endParaRPr lang="en-US"/>
        </a:p>
      </dgm:t>
    </dgm:pt>
    <dgm:pt modelId="{3EAE3643-5A7D-4D7F-84CF-8DFEA7E2203F}">
      <dgm:prSet/>
      <dgm:spPr/>
      <dgm:t>
        <a:bodyPr/>
        <a:lstStyle/>
        <a:p>
          <a:pPr algn="ctr"/>
          <a:r>
            <a:rPr lang="pt-BR" dirty="0"/>
            <a:t>Esteja atento ao seu público</a:t>
          </a:r>
          <a:endParaRPr lang="en-US" dirty="0"/>
        </a:p>
      </dgm:t>
    </dgm:pt>
    <dgm:pt modelId="{AEB05B88-2CD9-491E-AB74-93ED05C3D3D4}" type="parTrans" cxnId="{48D924D0-BCC2-4F5F-BBA6-36CD55C41718}">
      <dgm:prSet/>
      <dgm:spPr/>
      <dgm:t>
        <a:bodyPr/>
        <a:lstStyle/>
        <a:p>
          <a:pPr algn="ctr"/>
          <a:endParaRPr lang="en-US"/>
        </a:p>
      </dgm:t>
    </dgm:pt>
    <dgm:pt modelId="{2EE5E946-4BA1-45E6-B958-131F9534A8C1}" type="sibTrans" cxnId="{48D924D0-BCC2-4F5F-BBA6-36CD55C41718}">
      <dgm:prSet/>
      <dgm:spPr/>
      <dgm:t>
        <a:bodyPr/>
        <a:lstStyle/>
        <a:p>
          <a:pPr algn="ctr"/>
          <a:endParaRPr lang="en-US"/>
        </a:p>
      </dgm:t>
    </dgm:pt>
    <dgm:pt modelId="{E3CE09D7-4E5C-474C-BFDD-3702AF5D6BD5}">
      <dgm:prSet/>
      <dgm:spPr/>
      <dgm:t>
        <a:bodyPr/>
        <a:lstStyle/>
        <a:p>
          <a:pPr algn="ctr"/>
          <a:r>
            <a:rPr lang="pt-BR"/>
            <a:t>Quem é meu público</a:t>
          </a:r>
          <a:endParaRPr lang="en-US"/>
        </a:p>
      </dgm:t>
    </dgm:pt>
    <dgm:pt modelId="{0306779F-BBD2-410F-8A82-6C71EAE501AD}" type="parTrans" cxnId="{C174F069-9B04-4B09-A8F0-39318F3F71A9}">
      <dgm:prSet/>
      <dgm:spPr/>
      <dgm:t>
        <a:bodyPr/>
        <a:lstStyle/>
        <a:p>
          <a:pPr algn="ctr"/>
          <a:endParaRPr lang="en-US"/>
        </a:p>
      </dgm:t>
    </dgm:pt>
    <dgm:pt modelId="{004DA096-4D72-4FC0-974B-393E943FD3F7}" type="sibTrans" cxnId="{C174F069-9B04-4B09-A8F0-39318F3F71A9}">
      <dgm:prSet/>
      <dgm:spPr/>
      <dgm:t>
        <a:bodyPr/>
        <a:lstStyle/>
        <a:p>
          <a:pPr algn="ctr"/>
          <a:endParaRPr lang="en-US"/>
        </a:p>
      </dgm:t>
    </dgm:pt>
    <dgm:pt modelId="{17780AE8-9858-4B3C-B796-768285CA693B}">
      <dgm:prSet/>
      <dgm:spPr/>
      <dgm:t>
        <a:bodyPr/>
        <a:lstStyle/>
        <a:p>
          <a:pPr algn="ctr"/>
          <a:r>
            <a:rPr lang="pt-BR" dirty="0"/>
            <a:t>Quais são os pontos mais importantes que você deseja focar</a:t>
          </a:r>
          <a:endParaRPr lang="en-US" dirty="0"/>
        </a:p>
      </dgm:t>
    </dgm:pt>
    <dgm:pt modelId="{652EC932-1B84-4CAC-88DE-0CAB54EBA285}" type="parTrans" cxnId="{805106F9-0F24-4874-BCF0-C936B1A088C8}">
      <dgm:prSet/>
      <dgm:spPr/>
      <dgm:t>
        <a:bodyPr/>
        <a:lstStyle/>
        <a:p>
          <a:pPr algn="ctr"/>
          <a:endParaRPr lang="en-US"/>
        </a:p>
      </dgm:t>
    </dgm:pt>
    <dgm:pt modelId="{33561AC9-DE8C-4733-BEA9-85FE8771ADAE}" type="sibTrans" cxnId="{805106F9-0F24-4874-BCF0-C936B1A088C8}">
      <dgm:prSet/>
      <dgm:spPr/>
      <dgm:t>
        <a:bodyPr/>
        <a:lstStyle/>
        <a:p>
          <a:pPr algn="ctr"/>
          <a:endParaRPr lang="en-US"/>
        </a:p>
      </dgm:t>
    </dgm:pt>
    <dgm:pt modelId="{92881D56-CD5C-42BA-944E-A3C8BF984A61}">
      <dgm:prSet/>
      <dgm:spPr/>
      <dgm:t>
        <a:bodyPr/>
        <a:lstStyle/>
        <a:p>
          <a:pPr algn="ctr"/>
          <a:r>
            <a:rPr lang="pt-BR" dirty="0"/>
            <a:t>Que nível de detalhe de dados o público espera ou aprecia?</a:t>
          </a:r>
          <a:endParaRPr lang="en-US" dirty="0"/>
        </a:p>
      </dgm:t>
    </dgm:pt>
    <dgm:pt modelId="{8068E0A1-B03E-47F3-A0E7-64B8E16DE65F}" type="parTrans" cxnId="{E0DC56B2-4A23-4B8F-A8BB-559AB0D8D3C2}">
      <dgm:prSet/>
      <dgm:spPr/>
      <dgm:t>
        <a:bodyPr/>
        <a:lstStyle/>
        <a:p>
          <a:pPr algn="ctr"/>
          <a:endParaRPr lang="en-US"/>
        </a:p>
      </dgm:t>
    </dgm:pt>
    <dgm:pt modelId="{C5A27827-1946-4333-8CB0-763F7E46549F}" type="sibTrans" cxnId="{E0DC56B2-4A23-4B8F-A8BB-559AB0D8D3C2}">
      <dgm:prSet/>
      <dgm:spPr/>
      <dgm:t>
        <a:bodyPr/>
        <a:lstStyle/>
        <a:p>
          <a:pPr algn="ctr"/>
          <a:endParaRPr lang="en-US"/>
        </a:p>
      </dgm:t>
    </dgm:pt>
    <dgm:pt modelId="{0EBC7CD2-E5D5-4617-85F4-5B61252669F6}">
      <dgm:prSet/>
      <dgm:spPr/>
      <dgm:t>
        <a:bodyPr/>
        <a:lstStyle/>
        <a:p>
          <a:pPr algn="ctr"/>
          <a:r>
            <a:rPr lang="pt-BR"/>
            <a:t>Transforme os dados em visualização de dados</a:t>
          </a:r>
          <a:endParaRPr lang="en-US"/>
        </a:p>
      </dgm:t>
    </dgm:pt>
    <dgm:pt modelId="{4923BF30-C364-4332-B6A2-AFFAA08F7B2C}" type="parTrans" cxnId="{9C6BB06A-FC30-431B-8B2F-8AAD48F4DA8F}">
      <dgm:prSet/>
      <dgm:spPr/>
      <dgm:t>
        <a:bodyPr/>
        <a:lstStyle/>
        <a:p>
          <a:pPr algn="ctr"/>
          <a:endParaRPr lang="en-US"/>
        </a:p>
      </dgm:t>
    </dgm:pt>
    <dgm:pt modelId="{441AAB2F-D13F-4335-956C-F61460B32E21}" type="sibTrans" cxnId="{9C6BB06A-FC30-431B-8B2F-8AAD48F4DA8F}">
      <dgm:prSet/>
      <dgm:spPr/>
      <dgm:t>
        <a:bodyPr/>
        <a:lstStyle/>
        <a:p>
          <a:pPr algn="ctr"/>
          <a:endParaRPr lang="en-US"/>
        </a:p>
      </dgm:t>
    </dgm:pt>
    <dgm:pt modelId="{4C4ED8EA-5ED6-4D2A-A19E-8DCC4CED454C}">
      <dgm:prSet/>
      <dgm:spPr/>
      <dgm:t>
        <a:bodyPr/>
        <a:lstStyle/>
        <a:p>
          <a:pPr algn="ctr"/>
          <a:r>
            <a:rPr lang="pt-BR" dirty="0"/>
            <a:t>Como você deseja apresentar os dados: tabelas, gráficos; para responder à pergunta Gere seus insights / Narração</a:t>
          </a:r>
          <a:endParaRPr lang="en-US" dirty="0"/>
        </a:p>
      </dgm:t>
    </dgm:pt>
    <dgm:pt modelId="{DD6AC387-0617-4606-B827-46C7CC3075FF}" type="parTrans" cxnId="{94BE49FD-0B22-4DCC-BC5A-04DFD06D6939}">
      <dgm:prSet/>
      <dgm:spPr/>
      <dgm:t>
        <a:bodyPr/>
        <a:lstStyle/>
        <a:p>
          <a:pPr algn="ctr"/>
          <a:endParaRPr lang="en-US"/>
        </a:p>
      </dgm:t>
    </dgm:pt>
    <dgm:pt modelId="{F7CFF0C9-D96D-4931-B6CA-380CE8CA8C2F}" type="sibTrans" cxnId="{94BE49FD-0B22-4DCC-BC5A-04DFD06D6939}">
      <dgm:prSet/>
      <dgm:spPr/>
      <dgm:t>
        <a:bodyPr/>
        <a:lstStyle/>
        <a:p>
          <a:pPr algn="ctr"/>
          <a:endParaRPr lang="en-US"/>
        </a:p>
      </dgm:t>
    </dgm:pt>
    <dgm:pt modelId="{B6069207-A6CD-42D4-94D3-E2B7A5D2F169}">
      <dgm:prSet/>
      <dgm:spPr/>
      <dgm:t>
        <a:bodyPr/>
        <a:lstStyle/>
        <a:p>
          <a:pPr algn="ctr"/>
          <a:r>
            <a:rPr lang="pt-BR"/>
            <a:t>Responda à pergunta “chave” da sua visualização</a:t>
          </a:r>
          <a:endParaRPr lang="en-US"/>
        </a:p>
      </dgm:t>
    </dgm:pt>
    <dgm:pt modelId="{DA611C93-0912-4D4F-88E8-F8E83F2BD9DF}" type="parTrans" cxnId="{BC01937D-471D-431E-B6F9-7D3313BA3525}">
      <dgm:prSet/>
      <dgm:spPr/>
      <dgm:t>
        <a:bodyPr/>
        <a:lstStyle/>
        <a:p>
          <a:pPr algn="ctr"/>
          <a:endParaRPr lang="en-US"/>
        </a:p>
      </dgm:t>
    </dgm:pt>
    <dgm:pt modelId="{AEBBF00F-E716-46F2-85C3-1F8AD2243A56}" type="sibTrans" cxnId="{BC01937D-471D-431E-B6F9-7D3313BA3525}">
      <dgm:prSet/>
      <dgm:spPr/>
      <dgm:t>
        <a:bodyPr/>
        <a:lstStyle/>
        <a:p>
          <a:pPr algn="ctr"/>
          <a:endParaRPr lang="en-US"/>
        </a:p>
      </dgm:t>
    </dgm:pt>
    <dgm:pt modelId="{1DBFB03D-C6C5-4F58-B929-0E3782B11DAE}">
      <dgm:prSet/>
      <dgm:spPr/>
      <dgm:t>
        <a:bodyPr/>
        <a:lstStyle/>
        <a:p>
          <a:pPr algn="ctr"/>
          <a:r>
            <a:rPr lang="pt-BR"/>
            <a:t>Qual é a única coisa que quero que meu público saiba ou faça com meus dados?</a:t>
          </a:r>
          <a:endParaRPr lang="en-US"/>
        </a:p>
      </dgm:t>
    </dgm:pt>
    <dgm:pt modelId="{590D6E8A-F6E7-442C-B10D-A78E991EAB35}" type="parTrans" cxnId="{5BD2B4BC-7B57-44A7-9B31-632B4F19A2B8}">
      <dgm:prSet/>
      <dgm:spPr/>
      <dgm:t>
        <a:bodyPr/>
        <a:lstStyle/>
        <a:p>
          <a:pPr algn="ctr"/>
          <a:endParaRPr lang="en-US"/>
        </a:p>
      </dgm:t>
    </dgm:pt>
    <dgm:pt modelId="{29EBE17E-E31C-415C-8A88-400B46B025ED}" type="sibTrans" cxnId="{5BD2B4BC-7B57-44A7-9B31-632B4F19A2B8}">
      <dgm:prSet/>
      <dgm:spPr/>
      <dgm:t>
        <a:bodyPr/>
        <a:lstStyle/>
        <a:p>
          <a:pPr algn="ctr"/>
          <a:endParaRPr lang="en-US"/>
        </a:p>
      </dgm:t>
    </dgm:pt>
    <dgm:pt modelId="{15F135FA-6F6E-423F-8861-B0862776D2A6}" type="pres">
      <dgm:prSet presAssocID="{D7E5A10E-4D5D-45A5-BCFD-C3F977E18864}" presName="diagram" presStyleCnt="0">
        <dgm:presLayoutVars>
          <dgm:dir/>
          <dgm:resizeHandles val="exact"/>
        </dgm:presLayoutVars>
      </dgm:prSet>
      <dgm:spPr/>
    </dgm:pt>
    <dgm:pt modelId="{AFA06DE9-0140-4477-97E6-4583B028C149}" type="pres">
      <dgm:prSet presAssocID="{D8DCFE69-56BE-475F-9A25-9A8CDC3678D2}" presName="node" presStyleLbl="node1" presStyleIdx="0" presStyleCnt="7">
        <dgm:presLayoutVars>
          <dgm:bulletEnabled val="1"/>
        </dgm:presLayoutVars>
      </dgm:prSet>
      <dgm:spPr/>
    </dgm:pt>
    <dgm:pt modelId="{2EC7C1EC-8732-4FF8-AFE3-62DD196CA87D}" type="pres">
      <dgm:prSet presAssocID="{665D3052-41A3-4959-A20A-D5A4ABCBDE64}" presName="sibTrans" presStyleCnt="0"/>
      <dgm:spPr/>
    </dgm:pt>
    <dgm:pt modelId="{AE842199-1BA9-4A1E-AAEF-D1521FBADBB2}" type="pres">
      <dgm:prSet presAssocID="{DC81FE59-C068-42F3-93F8-BF7DD246F040}" presName="node" presStyleLbl="node1" presStyleIdx="1" presStyleCnt="7">
        <dgm:presLayoutVars>
          <dgm:bulletEnabled val="1"/>
        </dgm:presLayoutVars>
      </dgm:prSet>
      <dgm:spPr/>
    </dgm:pt>
    <dgm:pt modelId="{F793DFB2-D3F9-4E45-A368-73BF5BC9C693}" type="pres">
      <dgm:prSet presAssocID="{F19E6494-E5E6-46B5-8424-C25D4042440D}" presName="sibTrans" presStyleCnt="0"/>
      <dgm:spPr/>
    </dgm:pt>
    <dgm:pt modelId="{6A4773E1-0220-400E-B79A-67E73BB5B0B1}" type="pres">
      <dgm:prSet presAssocID="{3EAE3643-5A7D-4D7F-84CF-8DFEA7E2203F}" presName="node" presStyleLbl="node1" presStyleIdx="2" presStyleCnt="7">
        <dgm:presLayoutVars>
          <dgm:bulletEnabled val="1"/>
        </dgm:presLayoutVars>
      </dgm:prSet>
      <dgm:spPr/>
    </dgm:pt>
    <dgm:pt modelId="{9FE6007B-9E26-4103-AC1F-227E0392AC6D}" type="pres">
      <dgm:prSet presAssocID="{2EE5E946-4BA1-45E6-B958-131F9534A8C1}" presName="sibTrans" presStyleCnt="0"/>
      <dgm:spPr/>
    </dgm:pt>
    <dgm:pt modelId="{65CCB873-CA48-4785-9838-20CA768DCC10}" type="pres">
      <dgm:prSet presAssocID="{0EBC7CD2-E5D5-4617-85F4-5B61252669F6}" presName="node" presStyleLbl="node1" presStyleIdx="3" presStyleCnt="7">
        <dgm:presLayoutVars>
          <dgm:bulletEnabled val="1"/>
        </dgm:presLayoutVars>
      </dgm:prSet>
      <dgm:spPr/>
    </dgm:pt>
    <dgm:pt modelId="{E175933A-C141-4B80-9F19-B57873816531}" type="pres">
      <dgm:prSet presAssocID="{441AAB2F-D13F-4335-956C-F61460B32E21}" presName="sibTrans" presStyleCnt="0"/>
      <dgm:spPr/>
    </dgm:pt>
    <dgm:pt modelId="{B30B2C02-4D06-4769-BF7A-1B5DCFD1BB42}" type="pres">
      <dgm:prSet presAssocID="{4C4ED8EA-5ED6-4D2A-A19E-8DCC4CED454C}" presName="node" presStyleLbl="node1" presStyleIdx="4" presStyleCnt="7">
        <dgm:presLayoutVars>
          <dgm:bulletEnabled val="1"/>
        </dgm:presLayoutVars>
      </dgm:prSet>
      <dgm:spPr/>
    </dgm:pt>
    <dgm:pt modelId="{B6B82DBB-2D37-4F98-8F4B-5F9857FE133D}" type="pres">
      <dgm:prSet presAssocID="{F7CFF0C9-D96D-4931-B6CA-380CE8CA8C2F}" presName="sibTrans" presStyleCnt="0"/>
      <dgm:spPr/>
    </dgm:pt>
    <dgm:pt modelId="{6CC81DBF-2A30-450B-875F-3558967393C8}" type="pres">
      <dgm:prSet presAssocID="{B6069207-A6CD-42D4-94D3-E2B7A5D2F169}" presName="node" presStyleLbl="node1" presStyleIdx="5" presStyleCnt="7">
        <dgm:presLayoutVars>
          <dgm:bulletEnabled val="1"/>
        </dgm:presLayoutVars>
      </dgm:prSet>
      <dgm:spPr/>
    </dgm:pt>
    <dgm:pt modelId="{49285AE8-4372-4C53-BD38-BF85AD4ADD55}" type="pres">
      <dgm:prSet presAssocID="{AEBBF00F-E716-46F2-85C3-1F8AD2243A56}" presName="sibTrans" presStyleCnt="0"/>
      <dgm:spPr/>
    </dgm:pt>
    <dgm:pt modelId="{8EE0594F-BADA-40D5-BCFA-E56E71FF4A23}" type="pres">
      <dgm:prSet presAssocID="{1DBFB03D-C6C5-4F58-B929-0E3782B11DAE}" presName="node" presStyleLbl="node1" presStyleIdx="6" presStyleCnt="7">
        <dgm:presLayoutVars>
          <dgm:bulletEnabled val="1"/>
        </dgm:presLayoutVars>
      </dgm:prSet>
      <dgm:spPr/>
    </dgm:pt>
  </dgm:ptLst>
  <dgm:cxnLst>
    <dgm:cxn modelId="{F9B97A04-1BD6-4272-B6E4-4236C63A2A34}" type="presOf" srcId="{4C4ED8EA-5ED6-4D2A-A19E-8DCC4CED454C}" destId="{B30B2C02-4D06-4769-BF7A-1B5DCFD1BB42}" srcOrd="0" destOrd="0" presId="urn:microsoft.com/office/officeart/2005/8/layout/default"/>
    <dgm:cxn modelId="{6D8EEC05-1E3B-4643-8260-89338C663957}" type="presOf" srcId="{FD022FD2-EB1C-4838-90B5-33B352CE7602}" destId="{AFA06DE9-0140-4477-97E6-4583B028C149}" srcOrd="0" destOrd="1" presId="urn:microsoft.com/office/officeart/2005/8/layout/default"/>
    <dgm:cxn modelId="{A2221B2F-D865-4FF1-A857-A975F40E0884}" type="presOf" srcId="{1DBFB03D-C6C5-4F58-B929-0E3782B11DAE}" destId="{8EE0594F-BADA-40D5-BCFA-E56E71FF4A23}" srcOrd="0" destOrd="0" presId="urn:microsoft.com/office/officeart/2005/8/layout/default"/>
    <dgm:cxn modelId="{A27EA632-C94B-444E-AD9A-F09AFA18F8E9}" type="presOf" srcId="{E3CE09D7-4E5C-474C-BFDD-3702AF5D6BD5}" destId="{6A4773E1-0220-400E-B79A-67E73BB5B0B1}" srcOrd="0" destOrd="1" presId="urn:microsoft.com/office/officeart/2005/8/layout/default"/>
    <dgm:cxn modelId="{BE980836-20EA-48C0-8176-DA26ED388D58}" srcId="{DC81FE59-C068-42F3-93F8-BF7DD246F040}" destId="{27BC5B1D-EDAE-4913-8147-4081E40DCE3E}" srcOrd="1" destOrd="0" parTransId="{70A0EE19-B327-44F7-AE7A-2CF19B88582A}" sibTransId="{894EF466-B4C3-4355-B748-E3DA8F827CA0}"/>
    <dgm:cxn modelId="{80A5B844-089E-4A3E-8748-F1422E28BE1A}" type="presOf" srcId="{92881D56-CD5C-42BA-944E-A3C8BF984A61}" destId="{6A4773E1-0220-400E-B79A-67E73BB5B0B1}" srcOrd="0" destOrd="3" presId="urn:microsoft.com/office/officeart/2005/8/layout/default"/>
    <dgm:cxn modelId="{C174F069-9B04-4B09-A8F0-39318F3F71A9}" srcId="{3EAE3643-5A7D-4D7F-84CF-8DFEA7E2203F}" destId="{E3CE09D7-4E5C-474C-BFDD-3702AF5D6BD5}" srcOrd="0" destOrd="0" parTransId="{0306779F-BBD2-410F-8A82-6C71EAE501AD}" sibTransId="{004DA096-4D72-4FC0-974B-393E943FD3F7}"/>
    <dgm:cxn modelId="{9C6BB06A-FC30-431B-8B2F-8AAD48F4DA8F}" srcId="{D7E5A10E-4D5D-45A5-BCFD-C3F977E18864}" destId="{0EBC7CD2-E5D5-4617-85F4-5B61252669F6}" srcOrd="3" destOrd="0" parTransId="{4923BF30-C364-4332-B6A2-AFFAA08F7B2C}" sibTransId="{441AAB2F-D13F-4335-956C-F61460B32E21}"/>
    <dgm:cxn modelId="{99487C4C-62A0-44D2-998D-E83CD21B693D}" srcId="{D7E5A10E-4D5D-45A5-BCFD-C3F977E18864}" destId="{D8DCFE69-56BE-475F-9A25-9A8CDC3678D2}" srcOrd="0" destOrd="0" parTransId="{68023621-9D90-4E3C-BDF7-951F204C952F}" sibTransId="{665D3052-41A3-4959-A20A-D5A4ABCBDE64}"/>
    <dgm:cxn modelId="{1E717D50-5FEB-4CB3-8668-060DC542FEFE}" type="presOf" srcId="{D8DCFE69-56BE-475F-9A25-9A8CDC3678D2}" destId="{AFA06DE9-0140-4477-97E6-4583B028C149}" srcOrd="0" destOrd="0" presId="urn:microsoft.com/office/officeart/2005/8/layout/default"/>
    <dgm:cxn modelId="{D495CD55-3D97-43DF-AB28-330EFAE008AC}" type="presOf" srcId="{DC81FE59-C068-42F3-93F8-BF7DD246F040}" destId="{AE842199-1BA9-4A1E-AAEF-D1521FBADBB2}" srcOrd="0" destOrd="0" presId="urn:microsoft.com/office/officeart/2005/8/layout/default"/>
    <dgm:cxn modelId="{7D141E7D-A05D-4F78-91C2-0143EC74FFDF}" type="presOf" srcId="{3EAE3643-5A7D-4D7F-84CF-8DFEA7E2203F}" destId="{6A4773E1-0220-400E-B79A-67E73BB5B0B1}" srcOrd="0" destOrd="0" presId="urn:microsoft.com/office/officeart/2005/8/layout/default"/>
    <dgm:cxn modelId="{BC01937D-471D-431E-B6F9-7D3313BA3525}" srcId="{D7E5A10E-4D5D-45A5-BCFD-C3F977E18864}" destId="{B6069207-A6CD-42D4-94D3-E2B7A5D2F169}" srcOrd="5" destOrd="0" parTransId="{DA611C93-0912-4D4F-88E8-F8E83F2BD9DF}" sibTransId="{AEBBF00F-E716-46F2-85C3-1F8AD2243A56}"/>
    <dgm:cxn modelId="{F08E9385-4370-4862-9153-74AAA5C74A14}" type="presOf" srcId="{4793DB52-DB16-4C31-9B69-CE90D22C4D4F}" destId="{AE842199-1BA9-4A1E-AAEF-D1521FBADBB2}" srcOrd="0" destOrd="1" presId="urn:microsoft.com/office/officeart/2005/8/layout/default"/>
    <dgm:cxn modelId="{505B3486-C577-4905-B840-59E99FD9A315}" srcId="{D7E5A10E-4D5D-45A5-BCFD-C3F977E18864}" destId="{DC81FE59-C068-42F3-93F8-BF7DD246F040}" srcOrd="1" destOrd="0" parTransId="{980F86ED-FA71-4676-B83D-41AA5AA04A5F}" sibTransId="{F19E6494-E5E6-46B5-8424-C25D4042440D}"/>
    <dgm:cxn modelId="{F4E5CB89-C2E4-43FE-826D-2E0349E7E6B0}" type="presOf" srcId="{77438F00-EAD7-4C53-A6AC-C7D3E08B6F02}" destId="{AFA06DE9-0140-4477-97E6-4583B028C149}" srcOrd="0" destOrd="2" presId="urn:microsoft.com/office/officeart/2005/8/layout/default"/>
    <dgm:cxn modelId="{E0DC56B2-4A23-4B8F-A8BB-559AB0D8D3C2}" srcId="{3EAE3643-5A7D-4D7F-84CF-8DFEA7E2203F}" destId="{92881D56-CD5C-42BA-944E-A3C8BF984A61}" srcOrd="2" destOrd="0" parTransId="{8068E0A1-B03E-47F3-A0E7-64B8E16DE65F}" sibTransId="{C5A27827-1946-4333-8CB0-763F7E46549F}"/>
    <dgm:cxn modelId="{F7E413B9-4BDA-4455-992D-153F6752C655}" type="presOf" srcId="{27BC5B1D-EDAE-4913-8147-4081E40DCE3E}" destId="{AE842199-1BA9-4A1E-AAEF-D1521FBADBB2}" srcOrd="0" destOrd="2" presId="urn:microsoft.com/office/officeart/2005/8/layout/default"/>
    <dgm:cxn modelId="{5BD2B4BC-7B57-44A7-9B31-632B4F19A2B8}" srcId="{D7E5A10E-4D5D-45A5-BCFD-C3F977E18864}" destId="{1DBFB03D-C6C5-4F58-B929-0E3782B11DAE}" srcOrd="6" destOrd="0" parTransId="{590D6E8A-F6E7-442C-B10D-A78E991EAB35}" sibTransId="{29EBE17E-E31C-415C-8A88-400B46B025ED}"/>
    <dgm:cxn modelId="{EEFA05BD-A7F7-404D-9167-495E17A3D128}" srcId="{D8DCFE69-56BE-475F-9A25-9A8CDC3678D2}" destId="{77438F00-EAD7-4C53-A6AC-C7D3E08B6F02}" srcOrd="1" destOrd="0" parTransId="{D507ECCA-E413-4D4F-BB52-E682A9F7BF6A}" sibTransId="{66C21071-76F4-4965-8842-D2C71C6CB8D8}"/>
    <dgm:cxn modelId="{5C543FC4-0DF2-41FB-A133-F4A1D9D54248}" srcId="{DC81FE59-C068-42F3-93F8-BF7DD246F040}" destId="{4793DB52-DB16-4C31-9B69-CE90D22C4D4F}" srcOrd="0" destOrd="0" parTransId="{5CDC297A-83DC-44A9-A84F-8B1D07D6F160}" sibTransId="{3E99866B-82A0-4718-AC58-9D347C4D11E6}"/>
    <dgm:cxn modelId="{73307FCC-BEA7-43C4-943F-54E9D93D4BFE}" type="presOf" srcId="{17780AE8-9858-4B3C-B796-768285CA693B}" destId="{6A4773E1-0220-400E-B79A-67E73BB5B0B1}" srcOrd="0" destOrd="2" presId="urn:microsoft.com/office/officeart/2005/8/layout/default"/>
    <dgm:cxn modelId="{D524B8CD-5963-4245-8308-B36E0D29B9E6}" srcId="{D8DCFE69-56BE-475F-9A25-9A8CDC3678D2}" destId="{FD022FD2-EB1C-4838-90B5-33B352CE7602}" srcOrd="0" destOrd="0" parTransId="{FF142E9E-5882-4EF3-B57A-055055D3C7DB}" sibTransId="{15358A5C-9DDA-41E8-9584-54482E5426C2}"/>
    <dgm:cxn modelId="{48D924D0-BCC2-4F5F-BBA6-36CD55C41718}" srcId="{D7E5A10E-4D5D-45A5-BCFD-C3F977E18864}" destId="{3EAE3643-5A7D-4D7F-84CF-8DFEA7E2203F}" srcOrd="2" destOrd="0" parTransId="{AEB05B88-2CD9-491E-AB74-93ED05C3D3D4}" sibTransId="{2EE5E946-4BA1-45E6-B958-131F9534A8C1}"/>
    <dgm:cxn modelId="{441262F6-29E4-43C9-B1E3-64C4DA979171}" type="presOf" srcId="{B6069207-A6CD-42D4-94D3-E2B7A5D2F169}" destId="{6CC81DBF-2A30-450B-875F-3558967393C8}" srcOrd="0" destOrd="0" presId="urn:microsoft.com/office/officeart/2005/8/layout/default"/>
    <dgm:cxn modelId="{805106F9-0F24-4874-BCF0-C936B1A088C8}" srcId="{3EAE3643-5A7D-4D7F-84CF-8DFEA7E2203F}" destId="{17780AE8-9858-4B3C-B796-768285CA693B}" srcOrd="1" destOrd="0" parTransId="{652EC932-1B84-4CAC-88DE-0CAB54EBA285}" sibTransId="{33561AC9-DE8C-4733-BEA9-85FE8771ADAE}"/>
    <dgm:cxn modelId="{C44B2AFA-0B54-435E-AA8C-1D1DA7033847}" type="presOf" srcId="{D7E5A10E-4D5D-45A5-BCFD-C3F977E18864}" destId="{15F135FA-6F6E-423F-8861-B0862776D2A6}" srcOrd="0" destOrd="0" presId="urn:microsoft.com/office/officeart/2005/8/layout/default"/>
    <dgm:cxn modelId="{94BE49FD-0B22-4DCC-BC5A-04DFD06D6939}" srcId="{D7E5A10E-4D5D-45A5-BCFD-C3F977E18864}" destId="{4C4ED8EA-5ED6-4D2A-A19E-8DCC4CED454C}" srcOrd="4" destOrd="0" parTransId="{DD6AC387-0617-4606-B827-46C7CC3075FF}" sibTransId="{F7CFF0C9-D96D-4931-B6CA-380CE8CA8C2F}"/>
    <dgm:cxn modelId="{361ED7FD-2BD8-4191-97B2-919FFF4CDE01}" type="presOf" srcId="{0EBC7CD2-E5D5-4617-85F4-5B61252669F6}" destId="{65CCB873-CA48-4785-9838-20CA768DCC10}" srcOrd="0" destOrd="0" presId="urn:microsoft.com/office/officeart/2005/8/layout/default"/>
    <dgm:cxn modelId="{8397339F-B7F2-4B5E-A353-D7A772E5D9DE}" type="presParOf" srcId="{15F135FA-6F6E-423F-8861-B0862776D2A6}" destId="{AFA06DE9-0140-4477-97E6-4583B028C149}" srcOrd="0" destOrd="0" presId="urn:microsoft.com/office/officeart/2005/8/layout/default"/>
    <dgm:cxn modelId="{D3DF436F-DCA2-4063-9B64-DB8742FB3473}" type="presParOf" srcId="{15F135FA-6F6E-423F-8861-B0862776D2A6}" destId="{2EC7C1EC-8732-4FF8-AFE3-62DD196CA87D}" srcOrd="1" destOrd="0" presId="urn:microsoft.com/office/officeart/2005/8/layout/default"/>
    <dgm:cxn modelId="{5B9F59D9-91BC-4073-AE73-2A67EE16709D}" type="presParOf" srcId="{15F135FA-6F6E-423F-8861-B0862776D2A6}" destId="{AE842199-1BA9-4A1E-AAEF-D1521FBADBB2}" srcOrd="2" destOrd="0" presId="urn:microsoft.com/office/officeart/2005/8/layout/default"/>
    <dgm:cxn modelId="{AFD4FD29-2002-40BB-9310-8B333A1CBD11}" type="presParOf" srcId="{15F135FA-6F6E-423F-8861-B0862776D2A6}" destId="{F793DFB2-D3F9-4E45-A368-73BF5BC9C693}" srcOrd="3" destOrd="0" presId="urn:microsoft.com/office/officeart/2005/8/layout/default"/>
    <dgm:cxn modelId="{183B594A-C45D-4B11-8561-E4EE4485B4E4}" type="presParOf" srcId="{15F135FA-6F6E-423F-8861-B0862776D2A6}" destId="{6A4773E1-0220-400E-B79A-67E73BB5B0B1}" srcOrd="4" destOrd="0" presId="urn:microsoft.com/office/officeart/2005/8/layout/default"/>
    <dgm:cxn modelId="{9F3C4EEA-6337-4B72-9F46-937CC1375D23}" type="presParOf" srcId="{15F135FA-6F6E-423F-8861-B0862776D2A6}" destId="{9FE6007B-9E26-4103-AC1F-227E0392AC6D}" srcOrd="5" destOrd="0" presId="urn:microsoft.com/office/officeart/2005/8/layout/default"/>
    <dgm:cxn modelId="{2763AD5C-C8A1-45C2-8DAB-6BFED28836F4}" type="presParOf" srcId="{15F135FA-6F6E-423F-8861-B0862776D2A6}" destId="{65CCB873-CA48-4785-9838-20CA768DCC10}" srcOrd="6" destOrd="0" presId="urn:microsoft.com/office/officeart/2005/8/layout/default"/>
    <dgm:cxn modelId="{0372ED23-8BAA-431B-8F5D-22ABA7799373}" type="presParOf" srcId="{15F135FA-6F6E-423F-8861-B0862776D2A6}" destId="{E175933A-C141-4B80-9F19-B57873816531}" srcOrd="7" destOrd="0" presId="urn:microsoft.com/office/officeart/2005/8/layout/default"/>
    <dgm:cxn modelId="{2ED95EB9-9242-46B8-96AF-B7EEAD08BAE7}" type="presParOf" srcId="{15F135FA-6F6E-423F-8861-B0862776D2A6}" destId="{B30B2C02-4D06-4769-BF7A-1B5DCFD1BB42}" srcOrd="8" destOrd="0" presId="urn:microsoft.com/office/officeart/2005/8/layout/default"/>
    <dgm:cxn modelId="{D652BA16-108F-446B-9770-221FC9F9DF89}" type="presParOf" srcId="{15F135FA-6F6E-423F-8861-B0862776D2A6}" destId="{B6B82DBB-2D37-4F98-8F4B-5F9857FE133D}" srcOrd="9" destOrd="0" presId="urn:microsoft.com/office/officeart/2005/8/layout/default"/>
    <dgm:cxn modelId="{BC8F7ED9-33BC-485F-9AAE-2288A2071BC1}" type="presParOf" srcId="{15F135FA-6F6E-423F-8861-B0862776D2A6}" destId="{6CC81DBF-2A30-450B-875F-3558967393C8}" srcOrd="10" destOrd="0" presId="urn:microsoft.com/office/officeart/2005/8/layout/default"/>
    <dgm:cxn modelId="{FB02E9DF-41B5-4A17-AAF2-18B0FA4EBA34}" type="presParOf" srcId="{15F135FA-6F6E-423F-8861-B0862776D2A6}" destId="{49285AE8-4372-4C53-BD38-BF85AD4ADD55}" srcOrd="11" destOrd="0" presId="urn:microsoft.com/office/officeart/2005/8/layout/default"/>
    <dgm:cxn modelId="{37D2B369-D43D-4BAD-908B-9D5772A94140}" type="presParOf" srcId="{15F135FA-6F6E-423F-8861-B0862776D2A6}" destId="{8EE0594F-BADA-40D5-BCFA-E56E71FF4A2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F9C56-FC66-4D27-83E3-E2E97627C5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02D472-195B-4D48-BE8F-ABCBE04BA2F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Defina sua mensagem</a:t>
          </a:r>
          <a:endParaRPr lang="en-US"/>
        </a:p>
      </dgm:t>
    </dgm:pt>
    <dgm:pt modelId="{0EF169E0-B454-4FC6-90D5-E83C7C8B5E73}" type="parTrans" cxnId="{B8B62782-1534-45DE-9BC4-CB07601F06F1}">
      <dgm:prSet/>
      <dgm:spPr/>
      <dgm:t>
        <a:bodyPr/>
        <a:lstStyle/>
        <a:p>
          <a:endParaRPr lang="en-US"/>
        </a:p>
      </dgm:t>
    </dgm:pt>
    <dgm:pt modelId="{27D2B438-DB24-428E-9100-2726165639F0}" type="sibTrans" cxnId="{B8B62782-1534-45DE-9BC4-CB07601F06F1}">
      <dgm:prSet/>
      <dgm:spPr/>
      <dgm:t>
        <a:bodyPr/>
        <a:lstStyle/>
        <a:p>
          <a:endParaRPr lang="en-US"/>
        </a:p>
      </dgm:t>
    </dgm:pt>
    <dgm:pt modelId="{01668030-2A80-47F3-A5D8-5652EBDD771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Clarifique a mensagem que deseja comunicar à sua audiência.</a:t>
          </a:r>
          <a:endParaRPr lang="en-US" dirty="0"/>
        </a:p>
      </dgm:t>
    </dgm:pt>
    <dgm:pt modelId="{4595274C-AEE8-47A4-87E6-894ADB3B683F}" type="parTrans" cxnId="{02BDD107-4864-4407-91C6-5E51A57A82D2}">
      <dgm:prSet/>
      <dgm:spPr/>
      <dgm:t>
        <a:bodyPr/>
        <a:lstStyle/>
        <a:p>
          <a:endParaRPr lang="en-US"/>
        </a:p>
      </dgm:t>
    </dgm:pt>
    <dgm:pt modelId="{5BE67489-44B0-4D6C-B856-37BA433F4327}" type="sibTrans" cxnId="{02BDD107-4864-4407-91C6-5E51A57A82D2}">
      <dgm:prSet/>
      <dgm:spPr/>
      <dgm:t>
        <a:bodyPr/>
        <a:lstStyle/>
        <a:p>
          <a:endParaRPr lang="en-US"/>
        </a:p>
      </dgm:t>
    </dgm:pt>
    <dgm:pt modelId="{EBD92255-4652-435F-938F-58A25F9AFFC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Destaque insights</a:t>
          </a:r>
          <a:endParaRPr lang="en-US"/>
        </a:p>
      </dgm:t>
    </dgm:pt>
    <dgm:pt modelId="{DB688779-7E21-4444-9F28-26AFEFF31A7E}" type="parTrans" cxnId="{4F458BA1-C9AF-49D1-BE08-98CA9D1318F6}">
      <dgm:prSet/>
      <dgm:spPr/>
      <dgm:t>
        <a:bodyPr/>
        <a:lstStyle/>
        <a:p>
          <a:endParaRPr lang="en-US"/>
        </a:p>
      </dgm:t>
    </dgm:pt>
    <dgm:pt modelId="{EDBE2BE1-D0C7-4620-B221-1DE49BD44362}" type="sibTrans" cxnId="{4F458BA1-C9AF-49D1-BE08-98CA9D1318F6}">
      <dgm:prSet/>
      <dgm:spPr/>
      <dgm:t>
        <a:bodyPr/>
        <a:lstStyle/>
        <a:p>
          <a:endParaRPr lang="en-US"/>
        </a:p>
      </dgm:t>
    </dgm:pt>
    <dgm:pt modelId="{2357ED50-43D2-41D8-8AA9-143E9A6BD25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Enfatize as principais descobertas por meio de ordenação ou adição de elementos visuais como cores, gráficos, e outros recursos.</a:t>
          </a:r>
          <a:endParaRPr lang="en-US"/>
        </a:p>
      </dgm:t>
    </dgm:pt>
    <dgm:pt modelId="{28B00A3F-D2E1-4D50-B8F7-EE37F5674C52}" type="parTrans" cxnId="{5D449CEA-05EC-4323-9CB1-03065D76716C}">
      <dgm:prSet/>
      <dgm:spPr/>
      <dgm:t>
        <a:bodyPr/>
        <a:lstStyle/>
        <a:p>
          <a:endParaRPr lang="en-US"/>
        </a:p>
      </dgm:t>
    </dgm:pt>
    <dgm:pt modelId="{B80E257F-2F59-458C-BDEA-86B4F27F3BBA}" type="sibTrans" cxnId="{5D449CEA-05EC-4323-9CB1-03065D76716C}">
      <dgm:prSet/>
      <dgm:spPr/>
      <dgm:t>
        <a:bodyPr/>
        <a:lstStyle/>
        <a:p>
          <a:endParaRPr lang="en-US"/>
        </a:p>
      </dgm:t>
    </dgm:pt>
    <dgm:pt modelId="{DB1922A3-AB39-4392-8B30-A0510D99634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Identifique as relações</a:t>
          </a:r>
          <a:endParaRPr lang="en-US"/>
        </a:p>
      </dgm:t>
    </dgm:pt>
    <dgm:pt modelId="{32463F60-B669-4454-BD04-CF8682309974}" type="parTrans" cxnId="{3E79BD4F-8B04-4451-894C-407CED800713}">
      <dgm:prSet/>
      <dgm:spPr/>
      <dgm:t>
        <a:bodyPr/>
        <a:lstStyle/>
        <a:p>
          <a:endParaRPr lang="en-US"/>
        </a:p>
      </dgm:t>
    </dgm:pt>
    <dgm:pt modelId="{37EF0A89-741C-4C11-B7FB-F509C9108062}" type="sibTrans" cxnId="{3E79BD4F-8B04-4451-894C-407CED800713}">
      <dgm:prSet/>
      <dgm:spPr/>
      <dgm:t>
        <a:bodyPr/>
        <a:lstStyle/>
        <a:p>
          <a:endParaRPr lang="en-US"/>
        </a:p>
      </dgm:t>
    </dgm:pt>
    <dgm:pt modelId="{5E8D2D94-427A-4ADC-BCDB-51893AE20C7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Reconheça as relações presentes nos dados, seja por meio de composição, comparação ou correlação.</a:t>
          </a:r>
          <a:endParaRPr lang="en-US"/>
        </a:p>
      </dgm:t>
    </dgm:pt>
    <dgm:pt modelId="{EF5289F4-D3AA-4574-BA46-6BC7C93F5B23}" type="parTrans" cxnId="{E763FD9C-CB6B-47C0-9A5A-211D35256728}">
      <dgm:prSet/>
      <dgm:spPr/>
      <dgm:t>
        <a:bodyPr/>
        <a:lstStyle/>
        <a:p>
          <a:endParaRPr lang="en-US"/>
        </a:p>
      </dgm:t>
    </dgm:pt>
    <dgm:pt modelId="{24FFCD5A-5B00-4F34-A08F-2A3C6B426A8E}" type="sibTrans" cxnId="{E763FD9C-CB6B-47C0-9A5A-211D35256728}">
      <dgm:prSet/>
      <dgm:spPr/>
      <dgm:t>
        <a:bodyPr/>
        <a:lstStyle/>
        <a:p>
          <a:endParaRPr lang="en-US"/>
        </a:p>
      </dgm:t>
    </dgm:pt>
    <dgm:pt modelId="{51D70B43-C48D-4D4E-B9DF-3D51B2EE95E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Selecione o formato adequado</a:t>
          </a:r>
          <a:endParaRPr lang="en-US"/>
        </a:p>
      </dgm:t>
    </dgm:pt>
    <dgm:pt modelId="{042D0242-BC09-490E-9C55-501FC3596068}" type="parTrans" cxnId="{B2C6A21D-C5B7-4506-85AA-72B6E876BB2D}">
      <dgm:prSet/>
      <dgm:spPr/>
      <dgm:t>
        <a:bodyPr/>
        <a:lstStyle/>
        <a:p>
          <a:endParaRPr lang="en-US"/>
        </a:p>
      </dgm:t>
    </dgm:pt>
    <dgm:pt modelId="{186CD0E4-1EDF-4D51-B898-6F9857110CEA}" type="sibTrans" cxnId="{B2C6A21D-C5B7-4506-85AA-72B6E876BB2D}">
      <dgm:prSet/>
      <dgm:spPr/>
      <dgm:t>
        <a:bodyPr/>
        <a:lstStyle/>
        <a:p>
          <a:endParaRPr lang="en-US"/>
        </a:p>
      </dgm:t>
    </dgm:pt>
    <dgm:pt modelId="{0F8A907C-480D-4407-A3FE-0C2579F1C2A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Escolha o tipo de gráfico mais apropriado para destacar as variáveis mais importantes dos dados e transmitir a mensagem de forma clara.</a:t>
          </a:r>
          <a:endParaRPr lang="en-US"/>
        </a:p>
      </dgm:t>
    </dgm:pt>
    <dgm:pt modelId="{A1E4BBAB-28E0-415F-A0DD-FC255E99959D}" type="parTrans" cxnId="{209CFF4A-4C2C-46F9-9279-8C115F8F5E6D}">
      <dgm:prSet/>
      <dgm:spPr/>
      <dgm:t>
        <a:bodyPr/>
        <a:lstStyle/>
        <a:p>
          <a:endParaRPr lang="en-US"/>
        </a:p>
      </dgm:t>
    </dgm:pt>
    <dgm:pt modelId="{54A564F5-ED61-411C-A057-AB816902A7D5}" type="sibTrans" cxnId="{209CFF4A-4C2C-46F9-9279-8C115F8F5E6D}">
      <dgm:prSet/>
      <dgm:spPr/>
      <dgm:t>
        <a:bodyPr/>
        <a:lstStyle/>
        <a:p>
          <a:endParaRPr lang="en-US"/>
        </a:p>
      </dgm:t>
    </dgm:pt>
    <dgm:pt modelId="{FEC08598-A676-4B58-AA55-1987D5F964E2}" type="pres">
      <dgm:prSet presAssocID="{0A1F9C56-FC66-4D27-83E3-E2E97627C527}" presName="root" presStyleCnt="0">
        <dgm:presLayoutVars>
          <dgm:dir/>
          <dgm:resizeHandles val="exact"/>
        </dgm:presLayoutVars>
      </dgm:prSet>
      <dgm:spPr/>
    </dgm:pt>
    <dgm:pt modelId="{477AADB4-0B2C-4CCD-91F3-A03C17B1A2D1}" type="pres">
      <dgm:prSet presAssocID="{7302D472-195B-4D48-BE8F-ABCBE04BA2FA}" presName="compNode" presStyleCnt="0"/>
      <dgm:spPr/>
    </dgm:pt>
    <dgm:pt modelId="{9A621702-66F8-494B-9866-BA795DA4498E}" type="pres">
      <dgm:prSet presAssocID="{7302D472-195B-4D48-BE8F-ABCBE04BA2FA}" presName="bgRect" presStyleLbl="bgShp" presStyleIdx="0" presStyleCnt="4"/>
      <dgm:spPr/>
    </dgm:pt>
    <dgm:pt modelId="{E2732758-7CBB-4215-8F38-C14747F208C1}" type="pres">
      <dgm:prSet presAssocID="{7302D472-195B-4D48-BE8F-ABCBE04BA2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D119DC59-ACE9-4794-B146-565F9624FFE4}" type="pres">
      <dgm:prSet presAssocID="{7302D472-195B-4D48-BE8F-ABCBE04BA2FA}" presName="spaceRect" presStyleCnt="0"/>
      <dgm:spPr/>
    </dgm:pt>
    <dgm:pt modelId="{6C8B46EE-DBA1-4017-938E-B6FE3C141E73}" type="pres">
      <dgm:prSet presAssocID="{7302D472-195B-4D48-BE8F-ABCBE04BA2FA}" presName="parTx" presStyleLbl="revTx" presStyleIdx="0" presStyleCnt="8">
        <dgm:presLayoutVars>
          <dgm:chMax val="0"/>
          <dgm:chPref val="0"/>
        </dgm:presLayoutVars>
      </dgm:prSet>
      <dgm:spPr/>
    </dgm:pt>
    <dgm:pt modelId="{DC57C95E-54E1-4300-A939-813AC2690BA6}" type="pres">
      <dgm:prSet presAssocID="{7302D472-195B-4D48-BE8F-ABCBE04BA2FA}" presName="desTx" presStyleLbl="revTx" presStyleIdx="1" presStyleCnt="8">
        <dgm:presLayoutVars/>
      </dgm:prSet>
      <dgm:spPr/>
    </dgm:pt>
    <dgm:pt modelId="{2D184092-1A33-4841-B2D9-291794D30DE9}" type="pres">
      <dgm:prSet presAssocID="{27D2B438-DB24-428E-9100-2726165639F0}" presName="sibTrans" presStyleCnt="0"/>
      <dgm:spPr/>
    </dgm:pt>
    <dgm:pt modelId="{BFEB1D0B-7521-4037-9201-5C76F7AAE67A}" type="pres">
      <dgm:prSet presAssocID="{EBD92255-4652-435F-938F-58A25F9AFFC4}" presName="compNode" presStyleCnt="0"/>
      <dgm:spPr/>
    </dgm:pt>
    <dgm:pt modelId="{C97CA8F3-3EE9-48DC-AD97-88F43FE8E202}" type="pres">
      <dgm:prSet presAssocID="{EBD92255-4652-435F-938F-58A25F9AFFC4}" presName="bgRect" presStyleLbl="bgShp" presStyleIdx="1" presStyleCnt="4"/>
      <dgm:spPr/>
    </dgm:pt>
    <dgm:pt modelId="{B56AD2DE-CCB4-45FF-BBBE-835A1095BA67}" type="pres">
      <dgm:prSet presAssocID="{EBD92255-4652-435F-938F-58A25F9AFF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F3DB3A7F-DC88-4310-A369-0AC0A449591E}" type="pres">
      <dgm:prSet presAssocID="{EBD92255-4652-435F-938F-58A25F9AFFC4}" presName="spaceRect" presStyleCnt="0"/>
      <dgm:spPr/>
    </dgm:pt>
    <dgm:pt modelId="{C01041BE-9C54-441F-8223-E34EBA77F1A0}" type="pres">
      <dgm:prSet presAssocID="{EBD92255-4652-435F-938F-58A25F9AFFC4}" presName="parTx" presStyleLbl="revTx" presStyleIdx="2" presStyleCnt="8">
        <dgm:presLayoutVars>
          <dgm:chMax val="0"/>
          <dgm:chPref val="0"/>
        </dgm:presLayoutVars>
      </dgm:prSet>
      <dgm:spPr/>
    </dgm:pt>
    <dgm:pt modelId="{0E00FEBB-47C3-4E5B-A2FB-73C7139E3C8A}" type="pres">
      <dgm:prSet presAssocID="{EBD92255-4652-435F-938F-58A25F9AFFC4}" presName="desTx" presStyleLbl="revTx" presStyleIdx="3" presStyleCnt="8">
        <dgm:presLayoutVars/>
      </dgm:prSet>
      <dgm:spPr/>
    </dgm:pt>
    <dgm:pt modelId="{B0946980-04CC-46ED-8A2D-5DC23008685F}" type="pres">
      <dgm:prSet presAssocID="{EDBE2BE1-D0C7-4620-B221-1DE49BD44362}" presName="sibTrans" presStyleCnt="0"/>
      <dgm:spPr/>
    </dgm:pt>
    <dgm:pt modelId="{B66CE29B-861B-4438-BBD7-96A942554DE5}" type="pres">
      <dgm:prSet presAssocID="{DB1922A3-AB39-4392-8B30-A0510D99634F}" presName="compNode" presStyleCnt="0"/>
      <dgm:spPr/>
    </dgm:pt>
    <dgm:pt modelId="{29903F44-B283-41CC-9D0E-69730D4E955E}" type="pres">
      <dgm:prSet presAssocID="{DB1922A3-AB39-4392-8B30-A0510D99634F}" presName="bgRect" presStyleLbl="bgShp" presStyleIdx="2" presStyleCnt="4"/>
      <dgm:spPr/>
    </dgm:pt>
    <dgm:pt modelId="{8E520A50-F574-4A42-B9DE-5CF16AE5A853}" type="pres">
      <dgm:prSet presAssocID="{DB1922A3-AB39-4392-8B30-A0510D9963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o"/>
        </a:ext>
      </dgm:extLst>
    </dgm:pt>
    <dgm:pt modelId="{F7AF3F7C-742C-41ED-99EA-0E4BC1FFD53D}" type="pres">
      <dgm:prSet presAssocID="{DB1922A3-AB39-4392-8B30-A0510D99634F}" presName="spaceRect" presStyleCnt="0"/>
      <dgm:spPr/>
    </dgm:pt>
    <dgm:pt modelId="{90187570-DC2D-40B9-A5CE-820E28494B6E}" type="pres">
      <dgm:prSet presAssocID="{DB1922A3-AB39-4392-8B30-A0510D99634F}" presName="parTx" presStyleLbl="revTx" presStyleIdx="4" presStyleCnt="8">
        <dgm:presLayoutVars>
          <dgm:chMax val="0"/>
          <dgm:chPref val="0"/>
        </dgm:presLayoutVars>
      </dgm:prSet>
      <dgm:spPr/>
    </dgm:pt>
    <dgm:pt modelId="{FC729FE4-8AFD-467E-8680-F3B61C28F69B}" type="pres">
      <dgm:prSet presAssocID="{DB1922A3-AB39-4392-8B30-A0510D99634F}" presName="desTx" presStyleLbl="revTx" presStyleIdx="5" presStyleCnt="8">
        <dgm:presLayoutVars/>
      </dgm:prSet>
      <dgm:spPr/>
    </dgm:pt>
    <dgm:pt modelId="{9B288355-D598-4828-B155-F6887006E49A}" type="pres">
      <dgm:prSet presAssocID="{37EF0A89-741C-4C11-B7FB-F509C9108062}" presName="sibTrans" presStyleCnt="0"/>
      <dgm:spPr/>
    </dgm:pt>
    <dgm:pt modelId="{98296A74-B32A-425A-B457-0A4648364DD3}" type="pres">
      <dgm:prSet presAssocID="{51D70B43-C48D-4D4E-B9DF-3D51B2EE95E5}" presName="compNode" presStyleCnt="0"/>
      <dgm:spPr/>
    </dgm:pt>
    <dgm:pt modelId="{5816F91A-30FD-4994-85A6-C04F626DABFA}" type="pres">
      <dgm:prSet presAssocID="{51D70B43-C48D-4D4E-B9DF-3D51B2EE95E5}" presName="bgRect" presStyleLbl="bgShp" presStyleIdx="3" presStyleCnt="4"/>
      <dgm:spPr/>
    </dgm:pt>
    <dgm:pt modelId="{129D7CE3-1557-45B0-AF40-21B5717B999F}" type="pres">
      <dgm:prSet presAssocID="{51D70B43-C48D-4D4E-B9DF-3D51B2EE95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B70A4C66-8B9C-443D-94FB-CDC8400FDB86}" type="pres">
      <dgm:prSet presAssocID="{51D70B43-C48D-4D4E-B9DF-3D51B2EE95E5}" presName="spaceRect" presStyleCnt="0"/>
      <dgm:spPr/>
    </dgm:pt>
    <dgm:pt modelId="{29419915-F8D9-4B5D-87C4-9A34A4085EDC}" type="pres">
      <dgm:prSet presAssocID="{51D70B43-C48D-4D4E-B9DF-3D51B2EE95E5}" presName="parTx" presStyleLbl="revTx" presStyleIdx="6" presStyleCnt="8">
        <dgm:presLayoutVars>
          <dgm:chMax val="0"/>
          <dgm:chPref val="0"/>
        </dgm:presLayoutVars>
      </dgm:prSet>
      <dgm:spPr/>
    </dgm:pt>
    <dgm:pt modelId="{0189BD7F-AD07-4A6C-93E0-36923D770A36}" type="pres">
      <dgm:prSet presAssocID="{51D70B43-C48D-4D4E-B9DF-3D51B2EE95E5}" presName="desTx" presStyleLbl="revTx" presStyleIdx="7" presStyleCnt="8">
        <dgm:presLayoutVars/>
      </dgm:prSet>
      <dgm:spPr/>
    </dgm:pt>
  </dgm:ptLst>
  <dgm:cxnLst>
    <dgm:cxn modelId="{02BDD107-4864-4407-91C6-5E51A57A82D2}" srcId="{7302D472-195B-4D48-BE8F-ABCBE04BA2FA}" destId="{01668030-2A80-47F3-A5D8-5652EBDD771C}" srcOrd="0" destOrd="0" parTransId="{4595274C-AEE8-47A4-87E6-894ADB3B683F}" sibTransId="{5BE67489-44B0-4D6C-B856-37BA433F4327}"/>
    <dgm:cxn modelId="{ADA10310-6B46-4A35-91F4-F260692AF179}" type="presOf" srcId="{51D70B43-C48D-4D4E-B9DF-3D51B2EE95E5}" destId="{29419915-F8D9-4B5D-87C4-9A34A4085EDC}" srcOrd="0" destOrd="0" presId="urn:microsoft.com/office/officeart/2018/2/layout/IconVerticalSolidList"/>
    <dgm:cxn modelId="{B2C6A21D-C5B7-4506-85AA-72B6E876BB2D}" srcId="{0A1F9C56-FC66-4D27-83E3-E2E97627C527}" destId="{51D70B43-C48D-4D4E-B9DF-3D51B2EE95E5}" srcOrd="3" destOrd="0" parTransId="{042D0242-BC09-490E-9C55-501FC3596068}" sibTransId="{186CD0E4-1EDF-4D51-B898-6F9857110CEA}"/>
    <dgm:cxn modelId="{903BC837-2BFF-4995-BE37-30588D88C471}" type="presOf" srcId="{01668030-2A80-47F3-A5D8-5652EBDD771C}" destId="{DC57C95E-54E1-4300-A939-813AC2690BA6}" srcOrd="0" destOrd="0" presId="urn:microsoft.com/office/officeart/2018/2/layout/IconVerticalSolidList"/>
    <dgm:cxn modelId="{209CFF4A-4C2C-46F9-9279-8C115F8F5E6D}" srcId="{51D70B43-C48D-4D4E-B9DF-3D51B2EE95E5}" destId="{0F8A907C-480D-4407-A3FE-0C2579F1C2A6}" srcOrd="0" destOrd="0" parTransId="{A1E4BBAB-28E0-415F-A0DD-FC255E99959D}" sibTransId="{54A564F5-ED61-411C-A057-AB816902A7D5}"/>
    <dgm:cxn modelId="{3E79BD4F-8B04-4451-894C-407CED800713}" srcId="{0A1F9C56-FC66-4D27-83E3-E2E97627C527}" destId="{DB1922A3-AB39-4392-8B30-A0510D99634F}" srcOrd="2" destOrd="0" parTransId="{32463F60-B669-4454-BD04-CF8682309974}" sibTransId="{37EF0A89-741C-4C11-B7FB-F509C9108062}"/>
    <dgm:cxn modelId="{C38F8B50-1B92-4A48-A3A6-31FE24D2E173}" type="presOf" srcId="{5E8D2D94-427A-4ADC-BCDB-51893AE20C73}" destId="{FC729FE4-8AFD-467E-8680-F3B61C28F69B}" srcOrd="0" destOrd="0" presId="urn:microsoft.com/office/officeart/2018/2/layout/IconVerticalSolidList"/>
    <dgm:cxn modelId="{917A7A7D-F51C-42D4-992D-0C80330A7DBB}" type="presOf" srcId="{2357ED50-43D2-41D8-8AA9-143E9A6BD25A}" destId="{0E00FEBB-47C3-4E5B-A2FB-73C7139E3C8A}" srcOrd="0" destOrd="0" presId="urn:microsoft.com/office/officeart/2018/2/layout/IconVerticalSolidList"/>
    <dgm:cxn modelId="{B8B62782-1534-45DE-9BC4-CB07601F06F1}" srcId="{0A1F9C56-FC66-4D27-83E3-E2E97627C527}" destId="{7302D472-195B-4D48-BE8F-ABCBE04BA2FA}" srcOrd="0" destOrd="0" parTransId="{0EF169E0-B454-4FC6-90D5-E83C7C8B5E73}" sibTransId="{27D2B438-DB24-428E-9100-2726165639F0}"/>
    <dgm:cxn modelId="{E763FD9C-CB6B-47C0-9A5A-211D35256728}" srcId="{DB1922A3-AB39-4392-8B30-A0510D99634F}" destId="{5E8D2D94-427A-4ADC-BCDB-51893AE20C73}" srcOrd="0" destOrd="0" parTransId="{EF5289F4-D3AA-4574-BA46-6BC7C93F5B23}" sibTransId="{24FFCD5A-5B00-4F34-A08F-2A3C6B426A8E}"/>
    <dgm:cxn modelId="{4F458BA1-C9AF-49D1-BE08-98CA9D1318F6}" srcId="{0A1F9C56-FC66-4D27-83E3-E2E97627C527}" destId="{EBD92255-4652-435F-938F-58A25F9AFFC4}" srcOrd="1" destOrd="0" parTransId="{DB688779-7E21-4444-9F28-26AFEFF31A7E}" sibTransId="{EDBE2BE1-D0C7-4620-B221-1DE49BD44362}"/>
    <dgm:cxn modelId="{203D30A4-71F2-4922-9513-13FE32F6C7CE}" type="presOf" srcId="{DB1922A3-AB39-4392-8B30-A0510D99634F}" destId="{90187570-DC2D-40B9-A5CE-820E28494B6E}" srcOrd="0" destOrd="0" presId="urn:microsoft.com/office/officeart/2018/2/layout/IconVerticalSolidList"/>
    <dgm:cxn modelId="{DA076BA7-4B52-45B7-BFB5-6F467DB7D70A}" type="presOf" srcId="{0A1F9C56-FC66-4D27-83E3-E2E97627C527}" destId="{FEC08598-A676-4B58-AA55-1987D5F964E2}" srcOrd="0" destOrd="0" presId="urn:microsoft.com/office/officeart/2018/2/layout/IconVerticalSolidList"/>
    <dgm:cxn modelId="{3B41E3C3-093C-447A-8991-184427D1835E}" type="presOf" srcId="{0F8A907C-480D-4407-A3FE-0C2579F1C2A6}" destId="{0189BD7F-AD07-4A6C-93E0-36923D770A36}" srcOrd="0" destOrd="0" presId="urn:microsoft.com/office/officeart/2018/2/layout/IconVerticalSolidList"/>
    <dgm:cxn modelId="{AC28D6D0-EFA9-431F-92AF-992A2BC18967}" type="presOf" srcId="{EBD92255-4652-435F-938F-58A25F9AFFC4}" destId="{C01041BE-9C54-441F-8223-E34EBA77F1A0}" srcOrd="0" destOrd="0" presId="urn:microsoft.com/office/officeart/2018/2/layout/IconVerticalSolidList"/>
    <dgm:cxn modelId="{5D449CEA-05EC-4323-9CB1-03065D76716C}" srcId="{EBD92255-4652-435F-938F-58A25F9AFFC4}" destId="{2357ED50-43D2-41D8-8AA9-143E9A6BD25A}" srcOrd="0" destOrd="0" parTransId="{28B00A3F-D2E1-4D50-B8F7-EE37F5674C52}" sibTransId="{B80E257F-2F59-458C-BDEA-86B4F27F3BBA}"/>
    <dgm:cxn modelId="{28F9A9ED-3188-4C3B-8EDA-8E387135DD32}" type="presOf" srcId="{7302D472-195B-4D48-BE8F-ABCBE04BA2FA}" destId="{6C8B46EE-DBA1-4017-938E-B6FE3C141E73}" srcOrd="0" destOrd="0" presId="urn:microsoft.com/office/officeart/2018/2/layout/IconVerticalSolidList"/>
    <dgm:cxn modelId="{648E3526-1694-4144-8F4B-8A2AFB3B9604}" type="presParOf" srcId="{FEC08598-A676-4B58-AA55-1987D5F964E2}" destId="{477AADB4-0B2C-4CCD-91F3-A03C17B1A2D1}" srcOrd="0" destOrd="0" presId="urn:microsoft.com/office/officeart/2018/2/layout/IconVerticalSolidList"/>
    <dgm:cxn modelId="{1DA8AE18-FC4A-4258-8658-6672352BFD9E}" type="presParOf" srcId="{477AADB4-0B2C-4CCD-91F3-A03C17B1A2D1}" destId="{9A621702-66F8-494B-9866-BA795DA4498E}" srcOrd="0" destOrd="0" presId="urn:microsoft.com/office/officeart/2018/2/layout/IconVerticalSolidList"/>
    <dgm:cxn modelId="{F953DE9A-8C06-4138-A1AE-A32D7BAA4D79}" type="presParOf" srcId="{477AADB4-0B2C-4CCD-91F3-A03C17B1A2D1}" destId="{E2732758-7CBB-4215-8F38-C14747F208C1}" srcOrd="1" destOrd="0" presId="urn:microsoft.com/office/officeart/2018/2/layout/IconVerticalSolidList"/>
    <dgm:cxn modelId="{84CD3606-C633-4FEE-B100-6A6E461B539C}" type="presParOf" srcId="{477AADB4-0B2C-4CCD-91F3-A03C17B1A2D1}" destId="{D119DC59-ACE9-4794-B146-565F9624FFE4}" srcOrd="2" destOrd="0" presId="urn:microsoft.com/office/officeart/2018/2/layout/IconVerticalSolidList"/>
    <dgm:cxn modelId="{54B56687-0F79-4B49-B394-F40EDCAE72CC}" type="presParOf" srcId="{477AADB4-0B2C-4CCD-91F3-A03C17B1A2D1}" destId="{6C8B46EE-DBA1-4017-938E-B6FE3C141E73}" srcOrd="3" destOrd="0" presId="urn:microsoft.com/office/officeart/2018/2/layout/IconVerticalSolidList"/>
    <dgm:cxn modelId="{BF59830B-E50F-46A0-9196-36A68BA027D3}" type="presParOf" srcId="{477AADB4-0B2C-4CCD-91F3-A03C17B1A2D1}" destId="{DC57C95E-54E1-4300-A939-813AC2690BA6}" srcOrd="4" destOrd="0" presId="urn:microsoft.com/office/officeart/2018/2/layout/IconVerticalSolidList"/>
    <dgm:cxn modelId="{8993964C-2648-460D-A307-AEA87F570D33}" type="presParOf" srcId="{FEC08598-A676-4B58-AA55-1987D5F964E2}" destId="{2D184092-1A33-4841-B2D9-291794D30DE9}" srcOrd="1" destOrd="0" presId="urn:microsoft.com/office/officeart/2018/2/layout/IconVerticalSolidList"/>
    <dgm:cxn modelId="{689C6113-415E-4518-B0DF-BBBFF4023579}" type="presParOf" srcId="{FEC08598-A676-4B58-AA55-1987D5F964E2}" destId="{BFEB1D0B-7521-4037-9201-5C76F7AAE67A}" srcOrd="2" destOrd="0" presId="urn:microsoft.com/office/officeart/2018/2/layout/IconVerticalSolidList"/>
    <dgm:cxn modelId="{36D935C0-9AD8-4A45-9A8E-AD226BB113B9}" type="presParOf" srcId="{BFEB1D0B-7521-4037-9201-5C76F7AAE67A}" destId="{C97CA8F3-3EE9-48DC-AD97-88F43FE8E202}" srcOrd="0" destOrd="0" presId="urn:microsoft.com/office/officeart/2018/2/layout/IconVerticalSolidList"/>
    <dgm:cxn modelId="{6609FBC5-0A81-4308-A23D-C3EDFB793619}" type="presParOf" srcId="{BFEB1D0B-7521-4037-9201-5C76F7AAE67A}" destId="{B56AD2DE-CCB4-45FF-BBBE-835A1095BA67}" srcOrd="1" destOrd="0" presId="urn:microsoft.com/office/officeart/2018/2/layout/IconVerticalSolidList"/>
    <dgm:cxn modelId="{5B2DE350-0EA0-4747-8CB1-C0D829CFAC5E}" type="presParOf" srcId="{BFEB1D0B-7521-4037-9201-5C76F7AAE67A}" destId="{F3DB3A7F-DC88-4310-A369-0AC0A449591E}" srcOrd="2" destOrd="0" presId="urn:microsoft.com/office/officeart/2018/2/layout/IconVerticalSolidList"/>
    <dgm:cxn modelId="{4A397F15-7630-4844-9595-1A70A33ED137}" type="presParOf" srcId="{BFEB1D0B-7521-4037-9201-5C76F7AAE67A}" destId="{C01041BE-9C54-441F-8223-E34EBA77F1A0}" srcOrd="3" destOrd="0" presId="urn:microsoft.com/office/officeart/2018/2/layout/IconVerticalSolidList"/>
    <dgm:cxn modelId="{DF473AD6-2EA1-4519-B480-EA3D93D774C1}" type="presParOf" srcId="{BFEB1D0B-7521-4037-9201-5C76F7AAE67A}" destId="{0E00FEBB-47C3-4E5B-A2FB-73C7139E3C8A}" srcOrd="4" destOrd="0" presId="urn:microsoft.com/office/officeart/2018/2/layout/IconVerticalSolidList"/>
    <dgm:cxn modelId="{C4EDAF30-624C-41D2-97D2-12E952CAD20C}" type="presParOf" srcId="{FEC08598-A676-4B58-AA55-1987D5F964E2}" destId="{B0946980-04CC-46ED-8A2D-5DC23008685F}" srcOrd="3" destOrd="0" presId="urn:microsoft.com/office/officeart/2018/2/layout/IconVerticalSolidList"/>
    <dgm:cxn modelId="{9586422E-EAD9-48BC-BC4D-4302B957807A}" type="presParOf" srcId="{FEC08598-A676-4B58-AA55-1987D5F964E2}" destId="{B66CE29B-861B-4438-BBD7-96A942554DE5}" srcOrd="4" destOrd="0" presId="urn:microsoft.com/office/officeart/2018/2/layout/IconVerticalSolidList"/>
    <dgm:cxn modelId="{FBA87CF9-B372-4277-9A19-BD9490249BA6}" type="presParOf" srcId="{B66CE29B-861B-4438-BBD7-96A942554DE5}" destId="{29903F44-B283-41CC-9D0E-69730D4E955E}" srcOrd="0" destOrd="0" presId="urn:microsoft.com/office/officeart/2018/2/layout/IconVerticalSolidList"/>
    <dgm:cxn modelId="{FF741335-CCB0-422E-A0C3-91BC9003B899}" type="presParOf" srcId="{B66CE29B-861B-4438-BBD7-96A942554DE5}" destId="{8E520A50-F574-4A42-B9DE-5CF16AE5A853}" srcOrd="1" destOrd="0" presId="urn:microsoft.com/office/officeart/2018/2/layout/IconVerticalSolidList"/>
    <dgm:cxn modelId="{978D57C4-5EE3-456A-93BB-7489C229ECF5}" type="presParOf" srcId="{B66CE29B-861B-4438-BBD7-96A942554DE5}" destId="{F7AF3F7C-742C-41ED-99EA-0E4BC1FFD53D}" srcOrd="2" destOrd="0" presId="urn:microsoft.com/office/officeart/2018/2/layout/IconVerticalSolidList"/>
    <dgm:cxn modelId="{064EC44D-A010-4EAF-9A75-A3063EE4E2D5}" type="presParOf" srcId="{B66CE29B-861B-4438-BBD7-96A942554DE5}" destId="{90187570-DC2D-40B9-A5CE-820E28494B6E}" srcOrd="3" destOrd="0" presId="urn:microsoft.com/office/officeart/2018/2/layout/IconVerticalSolidList"/>
    <dgm:cxn modelId="{4876D9B7-86A4-49CE-9C80-A4EA01F91A29}" type="presParOf" srcId="{B66CE29B-861B-4438-BBD7-96A942554DE5}" destId="{FC729FE4-8AFD-467E-8680-F3B61C28F69B}" srcOrd="4" destOrd="0" presId="urn:microsoft.com/office/officeart/2018/2/layout/IconVerticalSolidList"/>
    <dgm:cxn modelId="{5E1FACFD-223F-4A86-A2CD-5D1FE907B004}" type="presParOf" srcId="{FEC08598-A676-4B58-AA55-1987D5F964E2}" destId="{9B288355-D598-4828-B155-F6887006E49A}" srcOrd="5" destOrd="0" presId="urn:microsoft.com/office/officeart/2018/2/layout/IconVerticalSolidList"/>
    <dgm:cxn modelId="{6E9564A5-DD0A-470A-BA94-EF3C02B2D7F7}" type="presParOf" srcId="{FEC08598-A676-4B58-AA55-1987D5F964E2}" destId="{98296A74-B32A-425A-B457-0A4648364DD3}" srcOrd="6" destOrd="0" presId="urn:microsoft.com/office/officeart/2018/2/layout/IconVerticalSolidList"/>
    <dgm:cxn modelId="{E85EEB27-947C-40CC-83D8-21902794D490}" type="presParOf" srcId="{98296A74-B32A-425A-B457-0A4648364DD3}" destId="{5816F91A-30FD-4994-85A6-C04F626DABFA}" srcOrd="0" destOrd="0" presId="urn:microsoft.com/office/officeart/2018/2/layout/IconVerticalSolidList"/>
    <dgm:cxn modelId="{FAD7818D-C882-4A6E-A142-9334D8BEEF66}" type="presParOf" srcId="{98296A74-B32A-425A-B457-0A4648364DD3}" destId="{129D7CE3-1557-45B0-AF40-21B5717B999F}" srcOrd="1" destOrd="0" presId="urn:microsoft.com/office/officeart/2018/2/layout/IconVerticalSolidList"/>
    <dgm:cxn modelId="{CBE20267-B1B3-4BEA-99F4-B9C1BC7F1BF3}" type="presParOf" srcId="{98296A74-B32A-425A-B457-0A4648364DD3}" destId="{B70A4C66-8B9C-443D-94FB-CDC8400FDB86}" srcOrd="2" destOrd="0" presId="urn:microsoft.com/office/officeart/2018/2/layout/IconVerticalSolidList"/>
    <dgm:cxn modelId="{84A08A62-90DE-4614-9A06-B7B83DAB157C}" type="presParOf" srcId="{98296A74-B32A-425A-B457-0A4648364DD3}" destId="{29419915-F8D9-4B5D-87C4-9A34A4085EDC}" srcOrd="3" destOrd="0" presId="urn:microsoft.com/office/officeart/2018/2/layout/IconVerticalSolidList"/>
    <dgm:cxn modelId="{2D91A246-A599-454E-B84A-CB4FAA0E45D5}" type="presParOf" srcId="{98296A74-B32A-425A-B457-0A4648364DD3}" destId="{0189BD7F-AD07-4A6C-93E0-36923D770A3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9085F-5395-4245-987D-B9F2244E4683}">
      <dsp:nvSpPr>
        <dsp:cNvPr id="0" name=""/>
        <dsp:cNvSpPr/>
      </dsp:nvSpPr>
      <dsp:spPr>
        <a:xfrm>
          <a:off x="0" y="4247"/>
          <a:ext cx="7886700" cy="921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9BE91-DD25-4971-BE82-6F866D015A74}">
      <dsp:nvSpPr>
        <dsp:cNvPr id="0" name=""/>
        <dsp:cNvSpPr/>
      </dsp:nvSpPr>
      <dsp:spPr>
        <a:xfrm>
          <a:off x="278890" y="211686"/>
          <a:ext cx="507569" cy="507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225E6-4C36-4C4A-8127-86A724B2CE82}">
      <dsp:nvSpPr>
        <dsp:cNvPr id="0" name=""/>
        <dsp:cNvSpPr/>
      </dsp:nvSpPr>
      <dsp:spPr>
        <a:xfrm>
          <a:off x="1065351" y="4247"/>
          <a:ext cx="6564983" cy="92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9" tIns="97669" rIns="97669" bIns="97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Seleção e Estruturação dos Dados: </a:t>
          </a:r>
          <a:r>
            <a:rPr lang="pt-BR" sz="1400" kern="1200"/>
            <a:t>Escolher os dados certos é fundamental. Isso envolve identificar as fontes confiáveis, coletar dados relevantes e organizá-los de forma a destacar os pontos-chave da história que se deseja contar.</a:t>
          </a:r>
          <a:endParaRPr lang="en-US" sz="1400" kern="1200"/>
        </a:p>
      </dsp:txBody>
      <dsp:txXfrm>
        <a:off x="1065351" y="4247"/>
        <a:ext cx="6564983" cy="922854"/>
      </dsp:txXfrm>
    </dsp:sp>
    <dsp:sp modelId="{F6BFCE12-6593-4D55-AC7D-4CC9D9F173F9}">
      <dsp:nvSpPr>
        <dsp:cNvPr id="0" name=""/>
        <dsp:cNvSpPr/>
      </dsp:nvSpPr>
      <dsp:spPr>
        <a:xfrm>
          <a:off x="0" y="1144243"/>
          <a:ext cx="7886700" cy="921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BAB9E-017F-4BB7-B91C-3FBE71288175}">
      <dsp:nvSpPr>
        <dsp:cNvPr id="0" name=""/>
        <dsp:cNvSpPr/>
      </dsp:nvSpPr>
      <dsp:spPr>
        <a:xfrm>
          <a:off x="278890" y="1351683"/>
          <a:ext cx="507569" cy="507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BE5E1-D6B9-4767-BD45-2355CD8D9FF4}">
      <dsp:nvSpPr>
        <dsp:cNvPr id="0" name=""/>
        <dsp:cNvSpPr/>
      </dsp:nvSpPr>
      <dsp:spPr>
        <a:xfrm>
          <a:off x="1065351" y="1144243"/>
          <a:ext cx="6564983" cy="92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9" tIns="97669" rIns="97669" bIns="97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Contextualização:</a:t>
          </a:r>
          <a:r>
            <a:rPr lang="pt-BR" sz="1400" kern="1200"/>
            <a:t> Situar os dados em um contexto é essencial para ajudar o público a entender a importância e o significado das informações apresentadas. Isso pode incluir explicar o contexto histórico, social, econômico ou político em que os dados estão inseridos.</a:t>
          </a:r>
          <a:endParaRPr lang="en-US" sz="1400" kern="1200"/>
        </a:p>
      </dsp:txBody>
      <dsp:txXfrm>
        <a:off x="1065351" y="1144243"/>
        <a:ext cx="6564983" cy="922854"/>
      </dsp:txXfrm>
    </dsp:sp>
    <dsp:sp modelId="{7C4D071F-629F-4583-823F-50B1CD16ECA1}">
      <dsp:nvSpPr>
        <dsp:cNvPr id="0" name=""/>
        <dsp:cNvSpPr/>
      </dsp:nvSpPr>
      <dsp:spPr>
        <a:xfrm>
          <a:off x="0" y="2284240"/>
          <a:ext cx="7886700" cy="921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CA91A-246F-40B9-8CE6-7F0C41992C34}">
      <dsp:nvSpPr>
        <dsp:cNvPr id="0" name=""/>
        <dsp:cNvSpPr/>
      </dsp:nvSpPr>
      <dsp:spPr>
        <a:xfrm>
          <a:off x="278890" y="2491679"/>
          <a:ext cx="507569" cy="507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6938-25A0-4859-A075-7F9B30072ACC}">
      <dsp:nvSpPr>
        <dsp:cNvPr id="0" name=""/>
        <dsp:cNvSpPr/>
      </dsp:nvSpPr>
      <dsp:spPr>
        <a:xfrm>
          <a:off x="1065351" y="2284240"/>
          <a:ext cx="6564983" cy="92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9" tIns="97669" rIns="97669" bIns="97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Visualização de Dados: </a:t>
          </a:r>
          <a:r>
            <a:rPr lang="pt-BR" sz="1400" kern="1200"/>
            <a:t>Utilizar gráficos, tabelas e outros elementos visuais de forma eficaz é crucial para transmitir informações complexas de maneira clara e compreensível. Escolher o tipo certo de visualização de dados para os dados em questão e formatá-los de maneira atraente e acessível são aspectos importantes dessa técnica.</a:t>
          </a:r>
          <a:endParaRPr lang="en-US" sz="1400" kern="1200"/>
        </a:p>
      </dsp:txBody>
      <dsp:txXfrm>
        <a:off x="1065351" y="2284240"/>
        <a:ext cx="6564983" cy="922854"/>
      </dsp:txXfrm>
    </dsp:sp>
    <dsp:sp modelId="{E09DC3AE-3EC2-4802-AD65-6478E4091595}">
      <dsp:nvSpPr>
        <dsp:cNvPr id="0" name=""/>
        <dsp:cNvSpPr/>
      </dsp:nvSpPr>
      <dsp:spPr>
        <a:xfrm>
          <a:off x="0" y="3424236"/>
          <a:ext cx="7886700" cy="921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2B659-AF9F-48D6-95EB-877D4C0885FD}">
      <dsp:nvSpPr>
        <dsp:cNvPr id="0" name=""/>
        <dsp:cNvSpPr/>
      </dsp:nvSpPr>
      <dsp:spPr>
        <a:xfrm>
          <a:off x="278890" y="3631675"/>
          <a:ext cx="507569" cy="5070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85562-FBE7-4A45-B8F5-B6A62FAB006D}">
      <dsp:nvSpPr>
        <dsp:cNvPr id="0" name=""/>
        <dsp:cNvSpPr/>
      </dsp:nvSpPr>
      <dsp:spPr>
        <a:xfrm>
          <a:off x="1065351" y="3424236"/>
          <a:ext cx="6564983" cy="92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9" tIns="97669" rIns="97669" bIns="97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Personificação: </a:t>
          </a:r>
          <a:r>
            <a:rPr lang="pt-BR" sz="1400" kern="1200"/>
            <a:t>Incorporar elementos humanos às histórias, como personagens, exemplos ou casos reais, ajuda a criar uma conexão emocional com o público. Isso torna os dados mais relevantes e memoráveis.</a:t>
          </a:r>
          <a:endParaRPr lang="en-US" sz="1400" kern="1200"/>
        </a:p>
      </dsp:txBody>
      <dsp:txXfrm>
        <a:off x="1065351" y="3424236"/>
        <a:ext cx="6564983" cy="922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99BD5-253C-4081-817A-64B8D209E70F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41C3D-5136-41B0-9F63-7E4975E5712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0E6F-17CD-4A93-B52D-AB2CA0FC267A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Narrativa Visual: </a:t>
          </a:r>
          <a:r>
            <a:rPr lang="pt-BR" sz="1500" kern="1200"/>
            <a:t>Organizar os dados em uma sequência lógica e visualmente atraente ajuda a guiar o público através da história. Isso pode envolver o uso de técnicas como a linha do tempo, fluxogramas ou mapas para criar uma narrativa visual coesa.</a:t>
          </a:r>
          <a:endParaRPr lang="en-US" sz="1500" kern="1200"/>
        </a:p>
      </dsp:txBody>
      <dsp:txXfrm>
        <a:off x="1435590" y="531"/>
        <a:ext cx="6451109" cy="1242935"/>
      </dsp:txXfrm>
    </dsp:sp>
    <dsp:sp modelId="{ECA1F9FD-F258-48E3-9641-A588D86BD0A7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9B61C-DFF1-4A80-973F-A534E64EE1D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45608-1295-4E6F-999B-16E35D01C355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Foco na Mensagem Central: </a:t>
          </a:r>
          <a:r>
            <a:rPr lang="pt-BR" sz="1500" kern="1200"/>
            <a:t>Identificar a mensagem central que se deseja comunicar e garantir que todos os aspectos da história, desde a seleção dos dados até a apresentação visual, estejam alinhados com essa mensagem.</a:t>
          </a:r>
          <a:endParaRPr lang="en-US" sz="1500" kern="1200"/>
        </a:p>
      </dsp:txBody>
      <dsp:txXfrm>
        <a:off x="1435590" y="1554201"/>
        <a:ext cx="6451109" cy="1242935"/>
      </dsp:txXfrm>
    </dsp:sp>
    <dsp:sp modelId="{D4BA40BD-4ED2-4418-9023-AF980F9168C5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36DFA-010A-437A-8924-C4880B515C8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5413-3445-4E0F-AAB1-5CDA0DA31EDE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/>
            <a:t>Interatividade:</a:t>
          </a:r>
          <a:r>
            <a:rPr lang="pt-BR" sz="1500" kern="1200"/>
            <a:t> Permitir que o público explore os dados de forma interativa pode aumentar o engajamento e a compreensão. Isso pode ser feito por meio de ferramentas interativas online ou aplicativos que permitem aos usuários manipular os dados por conta própria.</a:t>
          </a:r>
          <a:endParaRPr lang="en-US" sz="1500" kern="1200"/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06DE9-0140-4477-97E6-4583B028C149}">
      <dsp:nvSpPr>
        <dsp:cNvPr id="0" name=""/>
        <dsp:cNvSpPr/>
      </dsp:nvSpPr>
      <dsp:spPr>
        <a:xfrm>
          <a:off x="313962" y="1487"/>
          <a:ext cx="2266224" cy="1359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Identifique sua história</a:t>
          </a:r>
          <a:endParaRPr lang="en-US" sz="1400" kern="1200" dirty="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Que pergunta você está tentando responder</a:t>
          </a:r>
          <a:endParaRPr lang="en-US" sz="1100" kern="120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Contexto/situação atual</a:t>
          </a:r>
          <a:endParaRPr lang="en-US" sz="1100" kern="1200" dirty="0"/>
        </a:p>
      </dsp:txBody>
      <dsp:txXfrm>
        <a:off x="313962" y="1487"/>
        <a:ext cx="2266224" cy="1359734"/>
      </dsp:txXfrm>
    </dsp:sp>
    <dsp:sp modelId="{AE842199-1BA9-4A1E-AAEF-D1521FBADBB2}">
      <dsp:nvSpPr>
        <dsp:cNvPr id="0" name=""/>
        <dsp:cNvSpPr/>
      </dsp:nvSpPr>
      <dsp:spPr>
        <a:xfrm>
          <a:off x="2806808" y="1487"/>
          <a:ext cx="2266224" cy="13597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Colete seus dados.</a:t>
          </a:r>
          <a:endParaRPr lang="en-US" sz="1400" kern="120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Quais dados são mais importantes</a:t>
          </a:r>
          <a:endParaRPr lang="en-US" sz="1100" kern="120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O que estou tentando alcançar com os dados</a:t>
          </a:r>
          <a:endParaRPr lang="en-US" sz="1100" kern="1200"/>
        </a:p>
      </dsp:txBody>
      <dsp:txXfrm>
        <a:off x="2806808" y="1487"/>
        <a:ext cx="2266224" cy="1359734"/>
      </dsp:txXfrm>
    </dsp:sp>
    <dsp:sp modelId="{6A4773E1-0220-400E-B79A-67E73BB5B0B1}">
      <dsp:nvSpPr>
        <dsp:cNvPr id="0" name=""/>
        <dsp:cNvSpPr/>
      </dsp:nvSpPr>
      <dsp:spPr>
        <a:xfrm>
          <a:off x="5299655" y="1487"/>
          <a:ext cx="2266224" cy="13597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Esteja atento ao seu público</a:t>
          </a:r>
          <a:endParaRPr lang="en-US" sz="1400" kern="1200" dirty="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Quem é meu público</a:t>
          </a:r>
          <a:endParaRPr lang="en-US" sz="1100" kern="120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Quais são os pontos mais importantes que você deseja focar</a:t>
          </a:r>
          <a:endParaRPr lang="en-US" sz="1100" kern="1200" dirty="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Que nível de detalhe de dados o público espera ou aprecia?</a:t>
          </a:r>
          <a:endParaRPr lang="en-US" sz="1100" kern="1200" dirty="0"/>
        </a:p>
      </dsp:txBody>
      <dsp:txXfrm>
        <a:off x="5299655" y="1487"/>
        <a:ext cx="2266224" cy="1359734"/>
      </dsp:txXfrm>
    </dsp:sp>
    <dsp:sp modelId="{65CCB873-CA48-4785-9838-20CA768DCC10}">
      <dsp:nvSpPr>
        <dsp:cNvPr id="0" name=""/>
        <dsp:cNvSpPr/>
      </dsp:nvSpPr>
      <dsp:spPr>
        <a:xfrm>
          <a:off x="313962" y="1587844"/>
          <a:ext cx="2266224" cy="13597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Transforme os dados em visualização de dados</a:t>
          </a:r>
          <a:endParaRPr lang="en-US" sz="1400" kern="1200"/>
        </a:p>
      </dsp:txBody>
      <dsp:txXfrm>
        <a:off x="313962" y="1587844"/>
        <a:ext cx="2266224" cy="1359734"/>
      </dsp:txXfrm>
    </dsp:sp>
    <dsp:sp modelId="{B30B2C02-4D06-4769-BF7A-1B5DCFD1BB42}">
      <dsp:nvSpPr>
        <dsp:cNvPr id="0" name=""/>
        <dsp:cNvSpPr/>
      </dsp:nvSpPr>
      <dsp:spPr>
        <a:xfrm>
          <a:off x="2806808" y="1587844"/>
          <a:ext cx="2266224" cy="13597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Como você deseja apresentar os dados: tabelas, gráficos; para responder à pergunta Gere seus insights / Narração</a:t>
          </a:r>
          <a:endParaRPr lang="en-US" sz="1400" kern="1200" dirty="0"/>
        </a:p>
      </dsp:txBody>
      <dsp:txXfrm>
        <a:off x="2806808" y="1587844"/>
        <a:ext cx="2266224" cy="1359734"/>
      </dsp:txXfrm>
    </dsp:sp>
    <dsp:sp modelId="{6CC81DBF-2A30-450B-875F-3558967393C8}">
      <dsp:nvSpPr>
        <dsp:cNvPr id="0" name=""/>
        <dsp:cNvSpPr/>
      </dsp:nvSpPr>
      <dsp:spPr>
        <a:xfrm>
          <a:off x="5299655" y="1587844"/>
          <a:ext cx="2266224" cy="1359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Responda à pergunta “chave” da sua visualização</a:t>
          </a:r>
          <a:endParaRPr lang="en-US" sz="1400" kern="1200"/>
        </a:p>
      </dsp:txBody>
      <dsp:txXfrm>
        <a:off x="5299655" y="1587844"/>
        <a:ext cx="2266224" cy="1359734"/>
      </dsp:txXfrm>
    </dsp:sp>
    <dsp:sp modelId="{8EE0594F-BADA-40D5-BCFA-E56E71FF4A23}">
      <dsp:nvSpPr>
        <dsp:cNvPr id="0" name=""/>
        <dsp:cNvSpPr/>
      </dsp:nvSpPr>
      <dsp:spPr>
        <a:xfrm>
          <a:off x="2806808" y="3174201"/>
          <a:ext cx="2266224" cy="13597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Qual é a única coisa que quero que meu público saiba ou faça com meus dados?</a:t>
          </a:r>
          <a:endParaRPr lang="en-US" sz="1400" kern="1200"/>
        </a:p>
      </dsp:txBody>
      <dsp:txXfrm>
        <a:off x="2806808" y="3174201"/>
        <a:ext cx="2266224" cy="135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21702-66F8-494B-9866-BA795DA4498E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32758-7CBB-4215-8F38-C14747F208C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B46EE-DBA1-4017-938E-B6FE3C141E73}">
      <dsp:nvSpPr>
        <dsp:cNvPr id="0" name=""/>
        <dsp:cNvSpPr/>
      </dsp:nvSpPr>
      <dsp:spPr>
        <a:xfrm>
          <a:off x="1058686" y="180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Defina sua mensagem</a:t>
          </a:r>
          <a:endParaRPr lang="en-US" sz="2200" kern="1200"/>
        </a:p>
      </dsp:txBody>
      <dsp:txXfrm>
        <a:off x="1058686" y="1808"/>
        <a:ext cx="3549015" cy="916611"/>
      </dsp:txXfrm>
    </dsp:sp>
    <dsp:sp modelId="{DC57C95E-54E1-4300-A939-813AC2690BA6}">
      <dsp:nvSpPr>
        <dsp:cNvPr id="0" name=""/>
        <dsp:cNvSpPr/>
      </dsp:nvSpPr>
      <dsp:spPr>
        <a:xfrm>
          <a:off x="4607701" y="180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Clarifique a mensagem que deseja comunicar à sua audiência.</a:t>
          </a:r>
          <a:endParaRPr lang="en-US" sz="1200" kern="1200" dirty="0"/>
        </a:p>
      </dsp:txBody>
      <dsp:txXfrm>
        <a:off x="4607701" y="1808"/>
        <a:ext cx="3278998" cy="916611"/>
      </dsp:txXfrm>
    </dsp:sp>
    <dsp:sp modelId="{C97CA8F3-3EE9-48DC-AD97-88F43FE8E202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AD2DE-CCB4-45FF-BBBE-835A1095BA6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41BE-9C54-441F-8223-E34EBA77F1A0}">
      <dsp:nvSpPr>
        <dsp:cNvPr id="0" name=""/>
        <dsp:cNvSpPr/>
      </dsp:nvSpPr>
      <dsp:spPr>
        <a:xfrm>
          <a:off x="1058686" y="114757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Destaque insights</a:t>
          </a:r>
          <a:endParaRPr lang="en-US" sz="2200" kern="1200"/>
        </a:p>
      </dsp:txBody>
      <dsp:txXfrm>
        <a:off x="1058686" y="1147573"/>
        <a:ext cx="3549015" cy="916611"/>
      </dsp:txXfrm>
    </dsp:sp>
    <dsp:sp modelId="{0E00FEBB-47C3-4E5B-A2FB-73C7139E3C8A}">
      <dsp:nvSpPr>
        <dsp:cNvPr id="0" name=""/>
        <dsp:cNvSpPr/>
      </dsp:nvSpPr>
      <dsp:spPr>
        <a:xfrm>
          <a:off x="4607701" y="114757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Enfatize as principais descobertas por meio de ordenação ou adição de elementos visuais como cores, gráficos, e outros recursos.</a:t>
          </a:r>
          <a:endParaRPr lang="en-US" sz="1200" kern="1200"/>
        </a:p>
      </dsp:txBody>
      <dsp:txXfrm>
        <a:off x="4607701" y="1147573"/>
        <a:ext cx="3278998" cy="916611"/>
      </dsp:txXfrm>
    </dsp:sp>
    <dsp:sp modelId="{29903F44-B283-41CC-9D0E-69730D4E955E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20A50-F574-4A42-B9DE-5CF16AE5A853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87570-DC2D-40B9-A5CE-820E28494B6E}">
      <dsp:nvSpPr>
        <dsp:cNvPr id="0" name=""/>
        <dsp:cNvSpPr/>
      </dsp:nvSpPr>
      <dsp:spPr>
        <a:xfrm>
          <a:off x="1058686" y="229333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Identifique as relações</a:t>
          </a:r>
          <a:endParaRPr lang="en-US" sz="2200" kern="1200"/>
        </a:p>
      </dsp:txBody>
      <dsp:txXfrm>
        <a:off x="1058686" y="2293338"/>
        <a:ext cx="3549015" cy="916611"/>
      </dsp:txXfrm>
    </dsp:sp>
    <dsp:sp modelId="{FC729FE4-8AFD-467E-8680-F3B61C28F69B}">
      <dsp:nvSpPr>
        <dsp:cNvPr id="0" name=""/>
        <dsp:cNvSpPr/>
      </dsp:nvSpPr>
      <dsp:spPr>
        <a:xfrm>
          <a:off x="4607701" y="229333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Reconheça as relações presentes nos dados, seja por meio de composição, comparação ou correlação.</a:t>
          </a:r>
          <a:endParaRPr lang="en-US" sz="1200" kern="1200"/>
        </a:p>
      </dsp:txBody>
      <dsp:txXfrm>
        <a:off x="4607701" y="2293338"/>
        <a:ext cx="3278998" cy="916611"/>
      </dsp:txXfrm>
    </dsp:sp>
    <dsp:sp modelId="{5816F91A-30FD-4994-85A6-C04F626DABFA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D7CE3-1557-45B0-AF40-21B5717B999F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19915-F8D9-4B5D-87C4-9A34A4085EDC}">
      <dsp:nvSpPr>
        <dsp:cNvPr id="0" name=""/>
        <dsp:cNvSpPr/>
      </dsp:nvSpPr>
      <dsp:spPr>
        <a:xfrm>
          <a:off x="1058686" y="343910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Selecione o formato adequado</a:t>
          </a:r>
          <a:endParaRPr lang="en-US" sz="2200" kern="1200"/>
        </a:p>
      </dsp:txBody>
      <dsp:txXfrm>
        <a:off x="1058686" y="3439103"/>
        <a:ext cx="3549015" cy="916611"/>
      </dsp:txXfrm>
    </dsp:sp>
    <dsp:sp modelId="{0189BD7F-AD07-4A6C-93E0-36923D770A36}">
      <dsp:nvSpPr>
        <dsp:cNvPr id="0" name=""/>
        <dsp:cNvSpPr/>
      </dsp:nvSpPr>
      <dsp:spPr>
        <a:xfrm>
          <a:off x="4607701" y="343910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Escolha o tipo de gráfico mais apropriado para destacar as variáveis mais importantes dos dados e transmitir a mensagem de forma clara.</a:t>
          </a:r>
          <a:endParaRPr lang="en-US" sz="1200" kern="1200"/>
        </a:p>
      </dsp:txBody>
      <dsp:txXfrm>
        <a:off x="4607701" y="3439103"/>
        <a:ext cx="3278998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75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07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4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15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1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9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9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6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94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52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1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692787A-4C22-404A-AC8F-2BD70B9E7D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B69F32-6FE7-4BC9-ADA6-59749B90D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Bebas Neue" panose="020B0606020202050201" pitchFamily="34" charset="0"/>
              </a:rPr>
              <a:t>Storytelling</a:t>
            </a:r>
            <a: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  <a:t> com dados</a:t>
            </a:r>
            <a:b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  <a:t>AULA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9E0F07-04E8-4D7E-A458-4BDD04320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30DBBA-7725-4519-AE76-76A7C5C8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76" y="3888204"/>
            <a:ext cx="1717247" cy="27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7DD01-D82B-1ACE-73C5-CDE0A462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pt-BR" sz="3500"/>
              <a:t>Passo a passo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81DBDDC-211B-C88E-371C-93E9104FB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5560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6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0ED49-5AC2-7726-F0B8-EA5AA542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visualização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1CECC-E674-AC4C-AB20-819FD105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Visualização de Dados é a apresentação de dados em um formato gráfico.</a:t>
            </a:r>
          </a:p>
          <a:p>
            <a:r>
              <a:rPr lang="pt-BR" dirty="0"/>
              <a:t>Ela transforma dados complexos em informações significativas.</a:t>
            </a:r>
          </a:p>
          <a:p>
            <a:r>
              <a:rPr lang="pt-BR" dirty="0"/>
              <a:t>Por que a visualização de dados é importante?</a:t>
            </a:r>
          </a:p>
          <a:p>
            <a:pPr lvl="1"/>
            <a:r>
              <a:rPr lang="pt-BR" dirty="0"/>
              <a:t>As visualizações de dados destacam padrões e tendências nos dados, proporcionando insights rápidos ao leitor.</a:t>
            </a:r>
          </a:p>
          <a:p>
            <a:pPr lvl="1"/>
            <a:r>
              <a:rPr lang="pt-BR" dirty="0"/>
              <a:t>Visualizações de dados são mais fáceis de entender do que narrativas baseadas em texto ou números.</a:t>
            </a:r>
          </a:p>
        </p:txBody>
      </p:sp>
    </p:spTree>
    <p:extLst>
      <p:ext uri="{BB962C8B-B14F-4D97-AF65-F5344CB8AC3E}">
        <p14:creationId xmlns:p14="http://schemas.microsoft.com/office/powerpoint/2010/main" val="69324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2498E7-A5FA-E5E6-C280-617A20AE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pt-BR" sz="3100"/>
              <a:t>Princípios para desenvolver visualizações de dados eficazes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AF20D37-15E5-6331-EC7C-E1C3380D2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97992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65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BD9C2E-0CE7-48FE-84B1-E1E04C709D39}"/>
              </a:ext>
            </a:extLst>
          </p:cNvPr>
          <p:cNvSpPr/>
          <p:nvPr/>
        </p:nvSpPr>
        <p:spPr>
          <a:xfrm>
            <a:off x="628650" y="1751885"/>
            <a:ext cx="7886700" cy="117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12DA8-1FF2-4F76-4072-95C5178E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Entender o tipo de gráfico adequado para os seus dados e a mensagem que deseja transmitir é essencial para uma visualização eficaz. Vamos explorar quando utilizar cada um desses tipos de gráfico.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Linhas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Barras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Barras Empilhadas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Barras Empilhadas 100%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Pizza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Área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Combinações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Dispersão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5E2706-B710-9163-D3E7-230F228D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Gráficos e Quando Utilizá-los</a:t>
            </a:r>
          </a:p>
        </p:txBody>
      </p:sp>
    </p:spTree>
    <p:extLst>
      <p:ext uri="{BB962C8B-B14F-4D97-AF65-F5344CB8AC3E}">
        <p14:creationId xmlns:p14="http://schemas.microsoft.com/office/powerpoint/2010/main" val="92351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Linhas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Os gráficos de linhas são usados para mostrar dados de séries temporais/tendências ao longo do tempo.</a:t>
            </a:r>
          </a:p>
          <a:p>
            <a:r>
              <a:rPr lang="pt-BR" dirty="0"/>
              <a:t>Para dados de séries temporais de uma variável que mudam em intervalos regulares. Um gráfico de múltiplas linhas é usado para comparar e contrastar diferentes séries de dados.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Práticas:</a:t>
            </a:r>
          </a:p>
          <a:p>
            <a:r>
              <a:rPr lang="pt-BR" dirty="0"/>
              <a:t>As múltiplas linhas devem ser rotuladas para ajudar na identificação rápida. Cada linha deve ter uma cor diferente.</a:t>
            </a:r>
          </a:p>
          <a:p>
            <a:r>
              <a:rPr lang="pt-BR" dirty="0"/>
              <a:t>Evite plotar mais de 4 linhas em um único gráfico.</a:t>
            </a:r>
          </a:p>
          <a:p>
            <a:r>
              <a:rPr lang="pt-BR" dirty="0"/>
              <a:t>Destaque informações críticas usando cores ou contexto.</a:t>
            </a:r>
          </a:p>
        </p:txBody>
      </p:sp>
    </p:spTree>
    <p:extLst>
      <p:ext uri="{BB962C8B-B14F-4D97-AF65-F5344CB8AC3E}">
        <p14:creationId xmlns:p14="http://schemas.microsoft.com/office/powerpoint/2010/main" val="210918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Barras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Os gráficos de barras são ideais para comparar diferentes categorias de dados.</a:t>
            </a:r>
          </a:p>
          <a:p>
            <a:r>
              <a:rPr lang="pt-BR" dirty="0"/>
              <a:t>Para mostrar a relação entre categorias independentes ou mostrar mudanças em uma única categoria ao longo do tempo.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Melhores Práticas:</a:t>
            </a:r>
          </a:p>
          <a:p>
            <a:r>
              <a:rPr lang="pt-BR" dirty="0"/>
              <a:t>Garanta que as categorias estejam claramente rotuladas.</a:t>
            </a:r>
          </a:p>
          <a:p>
            <a:r>
              <a:rPr lang="pt-BR" dirty="0"/>
              <a:t>Evite o uso de barras muito finas ou muito largas, mantenha uma largura uniforme.</a:t>
            </a:r>
          </a:p>
          <a:p>
            <a:r>
              <a:rPr lang="pt-BR" dirty="0"/>
              <a:t>Utilize cores contrastantes para destacar as diferenças entre as categorias.</a:t>
            </a:r>
          </a:p>
          <a:p>
            <a:r>
              <a:rPr lang="pt-BR" dirty="0"/>
              <a:t>Não usar barras 3D</a:t>
            </a:r>
          </a:p>
          <a:p>
            <a:r>
              <a:rPr lang="pt-BR" dirty="0"/>
              <a:t>Se necessário, agrupe as barras de acordo com subcategorias para uma comparação mais detalhada.</a:t>
            </a:r>
          </a:p>
        </p:txBody>
      </p:sp>
    </p:spTree>
    <p:extLst>
      <p:ext uri="{BB962C8B-B14F-4D97-AF65-F5344CB8AC3E}">
        <p14:creationId xmlns:p14="http://schemas.microsoft.com/office/powerpoint/2010/main" val="384139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Barras Verticais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gráfico de barras é utilizado para mostrar mudanças ao longo do tempo, especialmente quando se tem um conjunto de dados pequeno.</a:t>
            </a:r>
          </a:p>
          <a:p>
            <a:r>
              <a:rPr lang="pt-BR" dirty="0"/>
              <a:t>Também é útil para comparar dados ordinais, como faixas etárias, faixas salariais, ou dados que seguem um padrão sequencial.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Organize os dados de séries temporais da esquerda para a direita, seguindo a sequência natural da leitura.</a:t>
            </a:r>
          </a:p>
          <a:p>
            <a:r>
              <a:rPr lang="pt-BR" dirty="0"/>
              <a:t>Para gráficos de barras, a coluna deve iniciar no eixo y em zero.</a:t>
            </a:r>
          </a:p>
          <a:p>
            <a:r>
              <a:rPr lang="pt-BR" dirty="0"/>
              <a:t>Evite o uso de linhas de grade dentro da visualização para não sobrecarregar o gráfico.</a:t>
            </a:r>
          </a:p>
        </p:txBody>
      </p:sp>
    </p:spTree>
    <p:extLst>
      <p:ext uri="{BB962C8B-B14F-4D97-AF65-F5344CB8AC3E}">
        <p14:creationId xmlns:p14="http://schemas.microsoft.com/office/powerpoint/2010/main" val="81920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de Barras Empilhadas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Os gráficos de barras empilhadas são utilizados para comparar totais e poder visualizar suas subdivisões de forma clara e eficiente.</a:t>
            </a:r>
          </a:p>
          <a:p>
            <a:r>
              <a:rPr lang="pt-BR" dirty="0"/>
              <a:t>São especialmente úteis quando se deseja mostrar a contribuição de diferentes subcategorias para um total, permitindo uma comparação direta entre os totais e suas partes constituintes.</a:t>
            </a:r>
          </a:p>
          <a:p>
            <a:r>
              <a:rPr lang="pt-BR" dirty="0"/>
              <a:t>Podem ser empregados em uma variedade de contextos, desde análises de vendas por região até a distribuição de gastos em diferentes categorias orçamentárias.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Cada componente do gráfico deve ser identificado de forma clara e distinta, seja por meio de cores, padrões ou sombreamento.</a:t>
            </a:r>
          </a:p>
          <a:p>
            <a:r>
              <a:rPr lang="pt-BR" dirty="0"/>
              <a:t>É recomendável ordenar os dados de forma que os totais sejam apresentados de maneira coerente e fácil de entender.</a:t>
            </a:r>
          </a:p>
          <a:p>
            <a:r>
              <a:rPr lang="pt-BR" dirty="0"/>
              <a:t>No caso de gráficos de barras empilhadas verticais, é essencial que a escala do eixo y comece a partir do zero, garantindo uma representação precisa das proporções entre as diferentes subdivisões.</a:t>
            </a:r>
          </a:p>
        </p:txBody>
      </p:sp>
    </p:spTree>
    <p:extLst>
      <p:ext uri="{BB962C8B-B14F-4D97-AF65-F5344CB8AC3E}">
        <p14:creationId xmlns:p14="http://schemas.microsoft.com/office/powerpoint/2010/main" val="51343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Gráfico de Barras Empilhadas 100%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gráfico de barras empilhadas $100 \%$ compara a contribuição de cada item individual para um total em diferentes categorias.</a:t>
            </a:r>
          </a:p>
          <a:p>
            <a:r>
              <a:rPr lang="pt-BR" dirty="0"/>
              <a:t>Pode ser orientado tanto vertical quanto horizontalmente, oferecendo flexibilidade na apresentação dos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Utilize cores para diferenciar claramente os valores de cada categoria.</a:t>
            </a:r>
          </a:p>
          <a:p>
            <a:r>
              <a:rPr lang="pt-BR" dirty="0"/>
              <a:t>Prefira rótulos horizontais ou diagonais, evitando rótulos verticais, para facilitar a leitura e compreensão do gráfico.</a:t>
            </a:r>
          </a:p>
        </p:txBody>
      </p:sp>
    </p:spTree>
    <p:extLst>
      <p:ext uri="{BB962C8B-B14F-4D97-AF65-F5344CB8AC3E}">
        <p14:creationId xmlns:p14="http://schemas.microsoft.com/office/powerpoint/2010/main" val="62350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de Pizza e Rosca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Os gráficos de pizza e de rosca são úteis para visualizar a distribuição de partes de um todo.</a:t>
            </a:r>
          </a:p>
          <a:p>
            <a:r>
              <a:rPr lang="pt-BR" dirty="0"/>
              <a:t>Exemplo de uso: desagregação de dados de óbitos por COVID-19.</a:t>
            </a:r>
          </a:p>
          <a:p>
            <a:r>
              <a:rPr lang="pt-BR" dirty="0"/>
              <a:t>O gráfico de pizza mostra a composição de algo, enquanto o gráfico de rosca é uma variação do gráfico de pizza com um furo no centro, usado para o mesmo propósito.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Certifique-se de que todos os dados somem 100%.</a:t>
            </a:r>
          </a:p>
          <a:p>
            <a:r>
              <a:rPr lang="pt-BR" dirty="0"/>
              <a:t>Rotule o gráfico de forma clara.</a:t>
            </a:r>
          </a:p>
          <a:p>
            <a:r>
              <a:rPr lang="pt-BR" dirty="0"/>
              <a:t>Evite comparar mais de 6 componentes em um único gráfico de pizza. É melhor representar os 5 mais importantes e agrupar os restantes em uma categoria "outros".</a:t>
            </a:r>
          </a:p>
          <a:p>
            <a:r>
              <a:rPr lang="pt-BR" dirty="0"/>
              <a:t>Não utilize múltiplos gráficos de pizza para comparação, pois isso pode dificultar a interpretação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09804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44E34-8F65-B2B2-478F-89BD1F73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92B8C-B778-C175-0D8B-7D3DD5F6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contar histórias com dados é importante?</a:t>
            </a:r>
          </a:p>
          <a:p>
            <a:r>
              <a:rPr lang="pt-BR" dirty="0"/>
              <a:t>O que é visualização de dados?</a:t>
            </a:r>
          </a:p>
          <a:p>
            <a:r>
              <a:rPr lang="pt-BR" dirty="0"/>
              <a:t>Tipos de gráfico e quando usar</a:t>
            </a:r>
          </a:p>
          <a:p>
            <a:r>
              <a:rPr lang="pt-BR" dirty="0"/>
              <a:t>Resumo de gráficos por seu propósito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15F5A4-DA3E-7FDE-4F8E-336AF620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76" y="3888204"/>
            <a:ext cx="1717247" cy="27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4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de Área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gráfico de área é adequado para visualizar tendências ao longo do tempo</a:t>
            </a:r>
          </a:p>
          <a:p>
            <a:r>
              <a:rPr lang="pt-BR" dirty="0"/>
              <a:t>Exemplo: como os resultados de testes de laboratório para COVID-19, casos confirmados e casos recuperados.</a:t>
            </a:r>
          </a:p>
          <a:p>
            <a:r>
              <a:rPr lang="pt-BR" dirty="0"/>
              <a:t>Similar ao gráfico de linhas, a área abaixo da linha plotada é preenchida com cores para indicar o volume.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Sempre rotule os eixos e campos de forma clara.</a:t>
            </a:r>
          </a:p>
          <a:p>
            <a:r>
              <a:rPr lang="pt-BR" dirty="0"/>
              <a:t>Evite usar dimensões com muitas categorias em um gráfico de área, pois isso pode causar poluição visual.</a:t>
            </a:r>
          </a:p>
          <a:p>
            <a:r>
              <a:rPr lang="pt-BR" dirty="0"/>
              <a:t>O eixo x deve começar a partir de zero para uma representação precisa das proporções e volumes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384833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Mapa de Calor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Mapa de Calor é uma ferramenta visual poderosa para representar dados numéricos em formato tabular, empregando a intensidade de cor para indicar valores relativos. </a:t>
            </a:r>
          </a:p>
          <a:p>
            <a:r>
              <a:rPr lang="pt-BR" dirty="0"/>
              <a:t>Essa técnica oferece uma visão comparativa dos dados, permitindo identificar rapidamente áreas de maior ou menor importância. </a:t>
            </a:r>
          </a:p>
          <a:p>
            <a:r>
              <a:rPr lang="pt-BR" dirty="0"/>
              <a:t>Ideal para identificar padrões, tendências e discrepâncias em conjuntos de dados complexos.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Escolha uma paleta de cores que facilite a distinção entre valores altos, médios e baixos, preferencialmente utilizando um espectro de cores quentes e frias para uma melhor compreensão.</a:t>
            </a:r>
          </a:p>
          <a:p>
            <a:r>
              <a:rPr lang="pt-BR" dirty="0"/>
              <a:t>Ajuste a escala de cores de acordo com a distribuição dos dados, garantindo que a variação de intensidade seja claramente perceptível.</a:t>
            </a:r>
          </a:p>
          <a:p>
            <a:r>
              <a:rPr lang="pt-BR" dirty="0"/>
              <a:t>Certifique-se de fornecer uma legenda clara que explique a correspondência entre as cores e os valores numéricos, facilitando a interpretação dos dados pelos usuários.</a:t>
            </a:r>
          </a:p>
        </p:txBody>
      </p:sp>
    </p:spTree>
    <p:extLst>
      <p:ext uri="{BB962C8B-B14F-4D97-AF65-F5344CB8AC3E}">
        <p14:creationId xmlns:p14="http://schemas.microsoft.com/office/powerpoint/2010/main" val="153475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502"/>
            <a:ext cx="78867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gráfico de dispersão, ou </a:t>
            </a: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, é uma ferramenta essencial para explorar a relação entre duas variáveis numéricas. </a:t>
            </a:r>
          </a:p>
          <a:p>
            <a:r>
              <a:rPr lang="pt-BR" dirty="0"/>
              <a:t>Ele permite visualizar a distribuição dos pontos de dados ao longo de um plano cartesiano, com uma variável representada no eixo horizontal e outra no eixo vertical. </a:t>
            </a:r>
          </a:p>
          <a:p>
            <a:r>
              <a:rPr lang="pt-BR" dirty="0"/>
              <a:t>Esse tipo de gráfico é particularmente útil quando se deseja identificar padrões, tendências ou correlações entre as variáveis em análise.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Rotule diretamente os pontos de dados para uma fácil identificação e interpretação.</a:t>
            </a:r>
          </a:p>
          <a:p>
            <a:r>
              <a:rPr lang="pt-BR" dirty="0"/>
              <a:t>Utilize o gráfico de dispersão exclusivamente para dados numéricos.</a:t>
            </a:r>
          </a:p>
          <a:p>
            <a:r>
              <a:rPr lang="pt-BR" dirty="0"/>
              <a:t>Ao escolher o gráfico de dispersão, certifique-se de que há mais de 10 pontos de dados no eixo horizontal para uma representação significativa da relação entre as variáveis.</a:t>
            </a:r>
          </a:p>
          <a:p>
            <a:r>
              <a:rPr lang="pt-BR" dirty="0"/>
              <a:t>Considere a utilização de cores ou símbolos diferentes para destacar grupos ou subconjuntos de dados, se aplicável.</a:t>
            </a:r>
          </a:p>
          <a:p>
            <a:r>
              <a:rPr lang="pt-BR" dirty="0"/>
              <a:t>Sempre inclua uma legenda clara que explique o significado dos pontos de dados ou qualquer codificação visual utilizada.</a:t>
            </a:r>
          </a:p>
        </p:txBody>
      </p:sp>
    </p:spTree>
    <p:extLst>
      <p:ext uri="{BB962C8B-B14F-4D97-AF65-F5344CB8AC3E}">
        <p14:creationId xmlns:p14="http://schemas.microsoft.com/office/powerpoint/2010/main" val="186914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456CB4-0339-57AA-BE4C-B7163E147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4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6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Capturar uma tendência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50A7EA-A1A1-45D9-BB18-62B05BBB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43" y="2503834"/>
            <a:ext cx="6607113" cy="2994920"/>
          </a:xfrm>
        </p:spPr>
      </p:pic>
    </p:spTree>
    <p:extLst>
      <p:ext uri="{BB962C8B-B14F-4D97-AF65-F5344CB8AC3E}">
        <p14:creationId xmlns:p14="http://schemas.microsoft.com/office/powerpoint/2010/main" val="292901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DO TODO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EA25B78-AA61-3D16-3CA7-A071EC6B9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08" y="2690540"/>
            <a:ext cx="7666384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ÚNICO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EAFABAF-42C9-4BAE-EFEF-F6A485481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800" y="1690689"/>
            <a:ext cx="5250399" cy="4513917"/>
          </a:xfrm>
        </p:spPr>
      </p:pic>
    </p:spTree>
    <p:extLst>
      <p:ext uri="{BB962C8B-B14F-4D97-AF65-F5344CB8AC3E}">
        <p14:creationId xmlns:p14="http://schemas.microsoft.com/office/powerpoint/2010/main" val="81363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CAPTURAR Distribuições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0F0763C-A03E-9D4C-7744-A4C1ABF7F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706" y="1999181"/>
            <a:ext cx="6250588" cy="40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8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CAPTURAR RELAÇÕES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38BEBA8-0276-4C3A-F4E2-C3C422898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911" y="2484782"/>
            <a:ext cx="7590178" cy="3033023"/>
          </a:xfrm>
        </p:spPr>
      </p:pic>
    </p:spTree>
    <p:extLst>
      <p:ext uri="{BB962C8B-B14F-4D97-AF65-F5344CB8AC3E}">
        <p14:creationId xmlns:p14="http://schemas.microsoft.com/office/powerpoint/2010/main" val="122176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CAPTURAR UM FLUXO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6D2BB8D-A719-D7E7-0955-64E6C764A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686" y="1690689"/>
            <a:ext cx="4828628" cy="45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16CE-7439-B27B-F795-304FB459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contar histórias com dados é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CAAE3-43BB-89AA-F2ED-658C11F4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 visualização de dados está transformando dados complexos em informações que são mais fácil de entender.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visualizações de dados são criadas para responder a perguntas "o quê", mas não explicam o "porquê" nem fornecem outras informações contextuais para descobrir o motivo.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narração de histórias de dados vincula a visualização a uma narrativa para responder à pergunta "por que" e transmite insights confiáveis e concorrentes que podem ser acionados pelos tomadores de decisão.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narração de histórias de dados conecta a visualização e a narração/insights ao público para tomar decisões baseadas em dados</a:t>
            </a:r>
          </a:p>
        </p:txBody>
      </p:sp>
    </p:spTree>
    <p:extLst>
      <p:ext uri="{BB962C8B-B14F-4D97-AF65-F5344CB8AC3E}">
        <p14:creationId xmlns:p14="http://schemas.microsoft.com/office/powerpoint/2010/main" val="9561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16CE-7439-B27B-F795-304FB459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contar histórias com dados é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CAAE3-43BB-89AA-F2ED-658C11F4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dirty="0"/>
              <a:t>"A narrativa é o principal veículo para transmitir insights, e as visualizações são provas importantes para apoiar a narrativa”</a:t>
            </a:r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Ryan Fuller, gerente da Microsoft</a:t>
            </a:r>
          </a:p>
        </p:txBody>
      </p:sp>
      <p:pic>
        <p:nvPicPr>
          <p:cNvPr id="3074" name="Picture 2" descr="Ryan Fuller">
            <a:extLst>
              <a:ext uri="{FF2B5EF4-FFF2-40B4-BE49-F238E27FC236}">
                <a16:creationId xmlns:a16="http://schemas.microsoft.com/office/drawing/2014/main" id="{D36CBA0F-88A7-252C-DE3C-28AC7701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04" y="43864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com Dados: Transmitindo Narrativas Significativas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7052-9242-83CC-5AB4-366AF79E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b="1" dirty="0"/>
              <a:t>O que é </a:t>
            </a:r>
            <a:r>
              <a:rPr lang="pt-BR" b="1" dirty="0" err="1"/>
              <a:t>Storytelling</a:t>
            </a:r>
            <a:r>
              <a:rPr lang="pt-BR" b="1" dirty="0"/>
              <a:t> com Dados?</a:t>
            </a:r>
          </a:p>
          <a:p>
            <a:r>
              <a:rPr lang="pt-BR" dirty="0"/>
              <a:t>O </a:t>
            </a:r>
            <a:r>
              <a:rPr lang="pt-BR" dirty="0" err="1"/>
              <a:t>Storytelling</a:t>
            </a:r>
            <a:r>
              <a:rPr lang="pt-BR" dirty="0"/>
              <a:t> com Dados é uma abordagem que utiliza visualizações de dados para contar histórias e transmitir mensagens de forma clara, envolvente e impactante.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Por que é Importante?</a:t>
            </a:r>
          </a:p>
          <a:p>
            <a:r>
              <a:rPr lang="pt-BR" dirty="0"/>
              <a:t>No mundo dos dados, simplesmente apresentar números não é suficiente para comunicar eficazmente uma mensagem.</a:t>
            </a:r>
          </a:p>
          <a:p>
            <a:r>
              <a:rPr lang="pt-BR" dirty="0"/>
              <a:t>As pessoas são mais propensas a se envolver e entender informações quando são apresentadas em forma de narrativa.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0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com Dados: Transmitindo Narrativas Significativas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7052-9242-83CC-5AB4-366AF79E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Principais Componentes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Contexto: Estabeleça o cenário e forneça contexto para os dados apresentados. Por que esses dados são importantes? Qual é o problema ou a questão que estão abordando?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Personagem: Identifique os principais protagonistas ou partes interessadas nos dados. Quem ou o que está sendo impactado pelas informações apresentadas?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Conflito: Destaque os desafios, tendências ou insights-chave encontrados nos dados. O que os dados revelam e quais são as implicações?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Resolução: Apresente soluções, recomendações ou próximos passos com base nas descobertas dos dados. Como podemos agir com base nas informações apresentadas?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11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com Dados: Transmitindo Narrativas Significativas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7052-9242-83CC-5AB4-366AF79E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Mantenha a simplicidade: Evite o excesso de informações e foque nos </a:t>
            </a:r>
            <a:r>
              <a:rPr lang="pt-BR" dirty="0" err="1"/>
              <a:t>pontos-chave</a:t>
            </a:r>
            <a:r>
              <a:rPr lang="pt-BR" dirty="0"/>
              <a:t> da história.</a:t>
            </a:r>
          </a:p>
          <a:p>
            <a:r>
              <a:rPr lang="pt-BR" dirty="0"/>
              <a:t>Utilize visualizações eficazes: Escolha gráficos e diagramas que ajudem a transmitir a mensagem de forma clara e visualmente atraente.</a:t>
            </a:r>
          </a:p>
          <a:p>
            <a:r>
              <a:rPr lang="pt-BR" dirty="0"/>
              <a:t>Conecte emocionalmente: Use exemplos, casos de estudo ou histórias pessoais para criar uma conexão emocional com o público-alvo.</a:t>
            </a:r>
          </a:p>
        </p:txBody>
      </p:sp>
    </p:spTree>
    <p:extLst>
      <p:ext uri="{BB962C8B-B14F-4D97-AF65-F5344CB8AC3E}">
        <p14:creationId xmlns:p14="http://schemas.microsoft.com/office/powerpoint/2010/main" val="172949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pt-BR" sz="2800"/>
              <a:t>Storytelling com Dados: Transmitindo Narrativas Significativas</a:t>
            </a:r>
            <a:br>
              <a:rPr lang="pt-BR" sz="2800"/>
            </a:br>
            <a:endParaRPr lang="pt-BR" sz="280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6302F4D-A5B2-6596-C990-E8629FFD7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09501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66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pt-BR" sz="2800"/>
              <a:t>Storytelling com Dados: Transmitindo Narrativas Significativas</a:t>
            </a:r>
            <a:br>
              <a:rPr lang="pt-BR" sz="2800"/>
            </a:br>
            <a:endParaRPr lang="pt-BR" sz="280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E2AA828-505C-B93A-4339-3FA0C3015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532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950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alizada 1">
      <a:majorFont>
        <a:latin typeface="Bebas Neue"/>
        <a:ea typeface=""/>
        <a:cs typeface=""/>
      </a:majorFont>
      <a:minorFont>
        <a:latin typeface="Calibri Ligh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7A06B1E91C3B46A297C055387FEBF3" ma:contentTypeVersion="14" ma:contentTypeDescription="Crie um novo documento." ma:contentTypeScope="" ma:versionID="0e817d536f1baa0363d33ccceaef6536">
  <xsd:schema xmlns:xsd="http://www.w3.org/2001/XMLSchema" xmlns:xs="http://www.w3.org/2001/XMLSchema" xmlns:p="http://schemas.microsoft.com/office/2006/metadata/properties" xmlns:ns2="2549412f-f53a-45e3-89b5-e90d43561e7e" xmlns:ns3="c5cd00c8-f621-4b57-9dba-6204393d1656" targetNamespace="http://schemas.microsoft.com/office/2006/metadata/properties" ma:root="true" ma:fieldsID="f5d3e9f4e93ebee4578336520ef196e3" ns2:_="" ns3:_="">
    <xsd:import namespace="2549412f-f53a-45e3-89b5-e90d43561e7e"/>
    <xsd:import namespace="c5cd00c8-f621-4b57-9dba-6204393d1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9412f-f53a-45e3-89b5-e90d43561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d00c8-f621-4b57-9dba-6204393d16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d8fe0f7-8c41-4f59-93fa-38a9faaa96b2}" ma:internalName="TaxCatchAll" ma:showField="CatchAllData" ma:web="c5cd00c8-f621-4b57-9dba-6204393d16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49412f-f53a-45e3-89b5-e90d43561e7e">
      <Terms xmlns="http://schemas.microsoft.com/office/infopath/2007/PartnerControls"/>
    </lcf76f155ced4ddcb4097134ff3c332f>
    <TaxCatchAll xmlns="c5cd00c8-f621-4b57-9dba-6204393d1656" xsi:nil="true"/>
  </documentManagement>
</p:properties>
</file>

<file path=customXml/itemProps1.xml><?xml version="1.0" encoding="utf-8"?>
<ds:datastoreItem xmlns:ds="http://schemas.openxmlformats.org/officeDocument/2006/customXml" ds:itemID="{FC8747D2-735D-486C-8B86-8AF18CAC8D23}"/>
</file>

<file path=customXml/itemProps2.xml><?xml version="1.0" encoding="utf-8"?>
<ds:datastoreItem xmlns:ds="http://schemas.openxmlformats.org/officeDocument/2006/customXml" ds:itemID="{3F8A0C3D-DAC3-4350-97FE-3B8346041E14}"/>
</file>

<file path=customXml/itemProps3.xml><?xml version="1.0" encoding="utf-8"?>
<ds:datastoreItem xmlns:ds="http://schemas.openxmlformats.org/officeDocument/2006/customXml" ds:itemID="{BD3B92C3-A25B-4C6B-A134-DA35A575F81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2237</Words>
  <Application>Microsoft Office PowerPoint</Application>
  <PresentationFormat>Apresentação na tela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Avenir Next LT Pro Light</vt:lpstr>
      <vt:lpstr>Bebas Neue</vt:lpstr>
      <vt:lpstr>Calibri</vt:lpstr>
      <vt:lpstr>Calibri Light</vt:lpstr>
      <vt:lpstr>Tema do Office</vt:lpstr>
      <vt:lpstr>Storytelling com dados AULA 6</vt:lpstr>
      <vt:lpstr>Agenda</vt:lpstr>
      <vt:lpstr>Por que contar histórias com dados é importante?</vt:lpstr>
      <vt:lpstr>Por que contar histórias com dados é importante?</vt:lpstr>
      <vt:lpstr>Storytelling com Dados: Transmitindo Narrativas Significativas</vt:lpstr>
      <vt:lpstr>Storytelling com Dados: Transmitindo Narrativas Significativas</vt:lpstr>
      <vt:lpstr>Storytelling com Dados: Transmitindo Narrativas Significativas</vt:lpstr>
      <vt:lpstr>Storytelling com Dados: Transmitindo Narrativas Significativas </vt:lpstr>
      <vt:lpstr>Storytelling com Dados: Transmitindo Narrativas Significativas </vt:lpstr>
      <vt:lpstr>Passo a passo</vt:lpstr>
      <vt:lpstr>O que é visualização de dados?</vt:lpstr>
      <vt:lpstr>Princípios para desenvolver visualizações de dados eficazes</vt:lpstr>
      <vt:lpstr>Tipos de Gráficos e Quando Utilizá-los</vt:lpstr>
      <vt:lpstr>Gráfico de Linhas</vt:lpstr>
      <vt:lpstr>Gráfico de Barras</vt:lpstr>
      <vt:lpstr>Gráfico de Barras Verticais</vt:lpstr>
      <vt:lpstr>Gráfico de Barras Empilhadas</vt:lpstr>
      <vt:lpstr>Gráfico de Barras Empilhadas 100%</vt:lpstr>
      <vt:lpstr>Gráfico de Pizza e Rosca</vt:lpstr>
      <vt:lpstr>Gráfico de Área</vt:lpstr>
      <vt:lpstr>Mapa de Calor</vt:lpstr>
      <vt:lpstr>Scatter Plot</vt:lpstr>
      <vt:lpstr>Apresentação do PowerPoint</vt:lpstr>
      <vt:lpstr>Capturar uma tendência</vt:lpstr>
      <vt:lpstr>PARTES DO TODO</vt:lpstr>
      <vt:lpstr>VALOR ÚNICO</vt:lpstr>
      <vt:lpstr>CAPTURAR Distribuições</vt:lpstr>
      <vt:lpstr>CAPTURAR RELAÇÕES</vt:lpstr>
      <vt:lpstr>CAPTURAR UM FLUXO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com dados AULA 6</dc:title>
  <dc:creator>Rooney Coelho</dc:creator>
  <cp:lastModifiedBy>Rooney Coelho</cp:lastModifiedBy>
  <cp:revision>1</cp:revision>
  <dcterms:created xsi:type="dcterms:W3CDTF">2024-04-15T00:58:09Z</dcterms:created>
  <dcterms:modified xsi:type="dcterms:W3CDTF">2024-04-15T12:19:14Z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0x0101004C7A06B1E91C3B46A297C055387FEBF3</vt:lpwstr>
  </property>
</Properties>
</file>