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7" r:id="rId1"/>
  </p:sldMasterIdLst>
  <p:sldIdLst>
    <p:sldId id="256" r:id="rId2"/>
    <p:sldId id="257" r:id="rId3"/>
    <p:sldId id="258" r:id="rId4"/>
    <p:sldId id="270" r:id="rId5"/>
    <p:sldId id="260" r:id="rId6"/>
    <p:sldId id="269" r:id="rId7"/>
    <p:sldId id="259" r:id="rId8"/>
    <p:sldId id="268" r:id="rId9"/>
    <p:sldId id="261" r:id="rId10"/>
    <p:sldId id="267" r:id="rId11"/>
    <p:sldId id="262" r:id="rId12"/>
    <p:sldId id="266" r:id="rId13"/>
    <p:sldId id="263" r:id="rId14"/>
    <p:sldId id="265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8961110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19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545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182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93873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99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36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889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1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796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4518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0588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53B6-8A53-45BE-BED9-E6F729DFC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920166"/>
            <a:ext cx="8361229" cy="1229205"/>
          </a:xfrm>
        </p:spPr>
        <p:txBody>
          <a:bodyPr/>
          <a:lstStyle/>
          <a:p>
            <a:r>
              <a:rPr lang="en-US" dirty="0"/>
              <a:t>Ling 573 – D2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A38538-3076-4BF0-AE4A-05BE3C179B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7596451" cy="1086237"/>
          </a:xfrm>
        </p:spPr>
        <p:txBody>
          <a:bodyPr/>
          <a:lstStyle/>
          <a:p>
            <a:r>
              <a:rPr lang="en-US" dirty="0"/>
              <a:t>Paige Finkelstein, Jake Hoffman, Wesley Rose, Josh Tanner</a:t>
            </a:r>
          </a:p>
        </p:txBody>
      </p:sp>
    </p:spTree>
    <p:extLst>
      <p:ext uri="{BB962C8B-B14F-4D97-AF65-F5344CB8AC3E}">
        <p14:creationId xmlns:p14="http://schemas.microsoft.com/office/powerpoint/2010/main" val="406607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A318B-8627-4F27-A80B-8A7B93EF0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Realization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2286A-971B-4911-B590-FECAD2E67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05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2409B-C188-415B-BE80-1DC700D0D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8F65C-9328-489A-A6A9-E4012B1C3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76475"/>
            <a:ext cx="9601200" cy="3581400"/>
          </a:xfrm>
        </p:spPr>
        <p:txBody>
          <a:bodyPr/>
          <a:lstStyle/>
          <a:p>
            <a:r>
              <a:rPr lang="en-US" dirty="0"/>
              <a:t>System Architecture</a:t>
            </a:r>
          </a:p>
          <a:p>
            <a:r>
              <a:rPr lang="en-US" dirty="0"/>
              <a:t>Content Selection</a:t>
            </a:r>
          </a:p>
          <a:p>
            <a:r>
              <a:rPr lang="en-US" dirty="0"/>
              <a:t>Information Ordering</a:t>
            </a:r>
          </a:p>
          <a:p>
            <a:r>
              <a:rPr lang="en-US" dirty="0"/>
              <a:t>Content Realization</a:t>
            </a:r>
          </a:p>
          <a:p>
            <a:r>
              <a:rPr lang="en-US" sz="3200" b="1" dirty="0"/>
              <a:t>Issues and Successes</a:t>
            </a:r>
          </a:p>
          <a:p>
            <a:r>
              <a:rPr lang="en-US" dirty="0"/>
              <a:t>Motivations and Related Work</a:t>
            </a:r>
          </a:p>
        </p:txBody>
      </p:sp>
    </p:spTree>
    <p:extLst>
      <p:ext uri="{BB962C8B-B14F-4D97-AF65-F5344CB8AC3E}">
        <p14:creationId xmlns:p14="http://schemas.microsoft.com/office/powerpoint/2010/main" val="873773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68CA7-8A41-4297-BA21-706E024D7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and Successes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0A415-9395-4B52-81CE-5158B278A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86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2409B-C188-415B-BE80-1DC700D0D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8F65C-9328-489A-A6A9-E4012B1C3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76475"/>
            <a:ext cx="9601200" cy="3581400"/>
          </a:xfrm>
        </p:spPr>
        <p:txBody>
          <a:bodyPr/>
          <a:lstStyle/>
          <a:p>
            <a:r>
              <a:rPr lang="en-US" dirty="0"/>
              <a:t>System Architecture</a:t>
            </a:r>
          </a:p>
          <a:p>
            <a:r>
              <a:rPr lang="en-US" dirty="0"/>
              <a:t>Content Selection</a:t>
            </a:r>
          </a:p>
          <a:p>
            <a:r>
              <a:rPr lang="en-US" dirty="0"/>
              <a:t>Information Ordering</a:t>
            </a:r>
          </a:p>
          <a:p>
            <a:r>
              <a:rPr lang="en-US" dirty="0"/>
              <a:t>Content Realization</a:t>
            </a:r>
          </a:p>
          <a:p>
            <a:r>
              <a:rPr lang="en-US" dirty="0"/>
              <a:t>Issues and Successes</a:t>
            </a:r>
          </a:p>
          <a:p>
            <a:r>
              <a:rPr lang="en-US" sz="3200" b="1" dirty="0"/>
              <a:t>Motivations and Related Work</a:t>
            </a:r>
          </a:p>
        </p:txBody>
      </p:sp>
    </p:spTree>
    <p:extLst>
      <p:ext uri="{BB962C8B-B14F-4D97-AF65-F5344CB8AC3E}">
        <p14:creationId xmlns:p14="http://schemas.microsoft.com/office/powerpoint/2010/main" val="3607339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D624B-4E4E-4894-A1F6-24C4D6F00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Motivations and 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C102C-44B6-4E3A-8F1A-4705A7940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26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EA2A9-F719-474A-A1EC-85FE8C755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FFBEB-1A96-4268-8C3C-5FCD46FDC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25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2409B-C188-415B-BE80-1DC700D0D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8F65C-9328-489A-A6A9-E4012B1C3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  <a:p>
            <a:r>
              <a:rPr lang="en-US" dirty="0"/>
              <a:t>Preprocessing</a:t>
            </a:r>
          </a:p>
          <a:p>
            <a:r>
              <a:rPr lang="en-US" dirty="0"/>
              <a:t>Content Selection</a:t>
            </a:r>
          </a:p>
          <a:p>
            <a:r>
              <a:rPr lang="en-US" dirty="0"/>
              <a:t>Information Ordering</a:t>
            </a:r>
          </a:p>
          <a:p>
            <a:r>
              <a:rPr lang="en-US" dirty="0"/>
              <a:t>Content Realization</a:t>
            </a:r>
          </a:p>
          <a:p>
            <a:r>
              <a:rPr lang="en-US" dirty="0"/>
              <a:t>Issues and Successes</a:t>
            </a:r>
          </a:p>
          <a:p>
            <a:r>
              <a:rPr lang="en-US" dirty="0"/>
              <a:t>Motivations and Related Work</a:t>
            </a:r>
          </a:p>
        </p:txBody>
      </p:sp>
    </p:spTree>
    <p:extLst>
      <p:ext uri="{BB962C8B-B14F-4D97-AF65-F5344CB8AC3E}">
        <p14:creationId xmlns:p14="http://schemas.microsoft.com/office/powerpoint/2010/main" val="1222952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2409B-C188-415B-BE80-1DC700D0D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8F65C-9328-489A-A6A9-E4012B1C3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/>
              <a:t>System Architecture</a:t>
            </a:r>
          </a:p>
          <a:p>
            <a:r>
              <a:rPr lang="en-US" dirty="0"/>
              <a:t>Content Selection</a:t>
            </a:r>
          </a:p>
          <a:p>
            <a:r>
              <a:rPr lang="en-US" dirty="0"/>
              <a:t>Information Ordering</a:t>
            </a:r>
          </a:p>
          <a:p>
            <a:r>
              <a:rPr lang="en-US" dirty="0"/>
              <a:t>Content Realization</a:t>
            </a:r>
          </a:p>
          <a:p>
            <a:r>
              <a:rPr lang="en-US" dirty="0"/>
              <a:t>Issues and Successes</a:t>
            </a:r>
          </a:p>
          <a:p>
            <a:r>
              <a:rPr lang="en-US" dirty="0"/>
              <a:t>Motivations and Related Work</a:t>
            </a:r>
          </a:p>
        </p:txBody>
      </p:sp>
    </p:spTree>
    <p:extLst>
      <p:ext uri="{BB962C8B-B14F-4D97-AF65-F5344CB8AC3E}">
        <p14:creationId xmlns:p14="http://schemas.microsoft.com/office/powerpoint/2010/main" val="2789526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A787F-F214-4045-99C8-598FCB4F2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58CEB-CB05-473C-98F0-55D09DDB7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763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2409B-C188-415B-BE80-1DC700D0D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8F65C-9328-489A-A6A9-E4012B1C3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  <a:p>
            <a:r>
              <a:rPr lang="en-US" sz="3200" b="1" dirty="0"/>
              <a:t>Content Selection</a:t>
            </a:r>
          </a:p>
          <a:p>
            <a:r>
              <a:rPr lang="en-US" dirty="0"/>
              <a:t>Information Ordering</a:t>
            </a:r>
          </a:p>
          <a:p>
            <a:r>
              <a:rPr lang="en-US" dirty="0"/>
              <a:t>Content Realization</a:t>
            </a:r>
          </a:p>
          <a:p>
            <a:r>
              <a:rPr lang="en-US" dirty="0"/>
              <a:t>Issues and Successes</a:t>
            </a:r>
          </a:p>
          <a:p>
            <a:r>
              <a:rPr lang="en-US" dirty="0"/>
              <a:t>Motivations and Related Work</a:t>
            </a:r>
          </a:p>
        </p:txBody>
      </p:sp>
    </p:spTree>
    <p:extLst>
      <p:ext uri="{BB962C8B-B14F-4D97-AF65-F5344CB8AC3E}">
        <p14:creationId xmlns:p14="http://schemas.microsoft.com/office/powerpoint/2010/main" val="488401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27E1F-A3B0-4A21-B62D-019FD13EF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33595-99AB-41F0-AE68-AFB6385B0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9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2409B-C188-415B-BE80-1DC700D0D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8F65C-9328-489A-A6A9-E4012B1C3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76475"/>
            <a:ext cx="9601200" cy="3581400"/>
          </a:xfrm>
        </p:spPr>
        <p:txBody>
          <a:bodyPr/>
          <a:lstStyle/>
          <a:p>
            <a:r>
              <a:rPr lang="en-US" dirty="0"/>
              <a:t>System Architecture</a:t>
            </a:r>
          </a:p>
          <a:p>
            <a:r>
              <a:rPr lang="en-US" dirty="0"/>
              <a:t>Content Selection</a:t>
            </a:r>
          </a:p>
          <a:p>
            <a:r>
              <a:rPr lang="en-US" sz="3200" b="1" dirty="0"/>
              <a:t>Information Ordering</a:t>
            </a:r>
          </a:p>
          <a:p>
            <a:r>
              <a:rPr lang="en-US" dirty="0"/>
              <a:t>Content Realization</a:t>
            </a:r>
          </a:p>
          <a:p>
            <a:r>
              <a:rPr lang="en-US" dirty="0"/>
              <a:t>Issues and Successes</a:t>
            </a:r>
          </a:p>
          <a:p>
            <a:r>
              <a:rPr lang="en-US" dirty="0"/>
              <a:t>Motivations and Related Work</a:t>
            </a:r>
          </a:p>
        </p:txBody>
      </p:sp>
    </p:spTree>
    <p:extLst>
      <p:ext uri="{BB962C8B-B14F-4D97-AF65-F5344CB8AC3E}">
        <p14:creationId xmlns:p14="http://schemas.microsoft.com/office/powerpoint/2010/main" val="3048114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E570F-7B20-48B1-A16B-9946713DD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Ordering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6B78E-1788-4468-8329-561779F0C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863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2409B-C188-415B-BE80-1DC700D0D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8F65C-9328-489A-A6A9-E4012B1C3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76475"/>
            <a:ext cx="9601200" cy="3581400"/>
          </a:xfrm>
        </p:spPr>
        <p:txBody>
          <a:bodyPr/>
          <a:lstStyle/>
          <a:p>
            <a:r>
              <a:rPr lang="en-US" dirty="0"/>
              <a:t>System Architecture</a:t>
            </a:r>
          </a:p>
          <a:p>
            <a:r>
              <a:rPr lang="en-US" dirty="0"/>
              <a:t>Content Selection</a:t>
            </a:r>
          </a:p>
          <a:p>
            <a:r>
              <a:rPr lang="en-US" dirty="0"/>
              <a:t>Information Ordering</a:t>
            </a:r>
          </a:p>
          <a:p>
            <a:r>
              <a:rPr lang="en-US" sz="3200" b="1" dirty="0"/>
              <a:t>Content</a:t>
            </a:r>
            <a:r>
              <a:rPr lang="en-US" dirty="0"/>
              <a:t> </a:t>
            </a:r>
            <a:r>
              <a:rPr lang="en-US" sz="3200" b="1" dirty="0"/>
              <a:t>Realization</a:t>
            </a:r>
          </a:p>
          <a:p>
            <a:r>
              <a:rPr lang="en-US" dirty="0"/>
              <a:t>Issues and Successes</a:t>
            </a:r>
          </a:p>
          <a:p>
            <a:r>
              <a:rPr lang="en-US" dirty="0"/>
              <a:t>Motivations and Related Work</a:t>
            </a:r>
          </a:p>
        </p:txBody>
      </p:sp>
    </p:spTree>
    <p:extLst>
      <p:ext uri="{BB962C8B-B14F-4D97-AF65-F5344CB8AC3E}">
        <p14:creationId xmlns:p14="http://schemas.microsoft.com/office/powerpoint/2010/main" val="372129762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35</TotalTime>
  <Words>152</Words>
  <Application>Microsoft Office PowerPoint</Application>
  <PresentationFormat>Widescreen</PresentationFormat>
  <Paragraphs>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Franklin Gothic Book</vt:lpstr>
      <vt:lpstr>Crop</vt:lpstr>
      <vt:lpstr>Ling 573 – D2</vt:lpstr>
      <vt:lpstr>Presentation Plan</vt:lpstr>
      <vt:lpstr>Presentation Plan</vt:lpstr>
      <vt:lpstr>System Architecture</vt:lpstr>
      <vt:lpstr>Presentation Plan</vt:lpstr>
      <vt:lpstr>Content Selection</vt:lpstr>
      <vt:lpstr>Presentation Plan</vt:lpstr>
      <vt:lpstr>Information Ordering</vt:lpstr>
      <vt:lpstr>Presentation Plan</vt:lpstr>
      <vt:lpstr>Content Realization</vt:lpstr>
      <vt:lpstr>Presentation Plan</vt:lpstr>
      <vt:lpstr>Issues and Successes</vt:lpstr>
      <vt:lpstr>Presentation Plan</vt:lpstr>
      <vt:lpstr>Motivations and Related Work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Report Ling 573 – D2</dc:title>
  <dc:creator>Wesley Rose</dc:creator>
  <cp:lastModifiedBy>Wesley Rose</cp:lastModifiedBy>
  <cp:revision>3</cp:revision>
  <dcterms:created xsi:type="dcterms:W3CDTF">2020-04-25T22:04:50Z</dcterms:created>
  <dcterms:modified xsi:type="dcterms:W3CDTF">2020-04-25T22:40:23Z</dcterms:modified>
</cp:coreProperties>
</file>