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probability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Vanderwende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 only full sentences until the next sentence will put the summary over 100 words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/>
              <a:t>= .</a:t>
            </a:r>
            <a:r>
              <a:rPr lang="en-US" dirty="0"/>
              <a:t>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R</a:t>
            </a:r>
          </a:p>
          <a:p>
            <a:r>
              <a:rPr lang="en-US" sz="2800" dirty="0"/>
              <a:t>Appositive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“Grizzly bear”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villages,”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</a:t>
            </a:r>
            <a:r>
              <a:rPr lang="en-US" sz="2400" i="0"/>
              <a:t>-- Appositives</a:t>
            </a:r>
            <a:endParaRPr lang="en-US" sz="2400" i="0" dirty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705</TotalTime>
  <Words>870</Words>
  <Application>Microsoft Office PowerPoint</Application>
  <PresentationFormat>Widescreen</PresentationFormat>
  <Paragraphs>234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46</cp:revision>
  <dcterms:created xsi:type="dcterms:W3CDTF">2020-04-25T22:04:50Z</dcterms:created>
  <dcterms:modified xsi:type="dcterms:W3CDTF">2020-04-30T20:23:02Z</dcterms:modified>
</cp:coreProperties>
</file>