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sldIdLst>
    <p:sldId id="266" r:id="rId2"/>
    <p:sldId id="268" r:id="rId3"/>
    <p:sldId id="267" r:id="rId4"/>
    <p:sldId id="262" r:id="rId5"/>
    <p:sldId id="256" r:id="rId6"/>
    <p:sldId id="261" r:id="rId7"/>
    <p:sldId id="257" r:id="rId8"/>
    <p:sldId id="259" r:id="rId9"/>
    <p:sldId id="260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9383-6B8A-419D-AA46-739E975D375A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ACF3-96C6-42E3-B548-AC03710ED257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68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9383-6B8A-419D-AA46-739E975D375A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ACF3-96C6-42E3-B548-AC03710ED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43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9383-6B8A-419D-AA46-739E975D375A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ACF3-96C6-42E3-B548-AC03710ED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372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9383-6B8A-419D-AA46-739E975D375A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ACF3-96C6-42E3-B548-AC03710ED25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6372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9383-6B8A-419D-AA46-739E975D375A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ACF3-96C6-42E3-B548-AC03710ED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164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dirty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9383-6B8A-419D-AA46-739E975D375A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ACF3-96C6-42E3-B548-AC03710ED25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0926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dirty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9383-6B8A-419D-AA46-739E975D375A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ACF3-96C6-42E3-B548-AC03710ED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193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9383-6B8A-419D-AA46-739E975D375A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ACF3-96C6-42E3-B548-AC03710ED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908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9383-6B8A-419D-AA46-739E975D375A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ACF3-96C6-42E3-B548-AC03710ED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91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9383-6B8A-419D-AA46-739E975D375A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ACF3-96C6-42E3-B548-AC03710ED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68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9383-6B8A-419D-AA46-739E975D375A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ACF3-96C6-42E3-B548-AC03710ED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18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9383-6B8A-419D-AA46-739E975D375A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ACF3-96C6-42E3-B548-AC03710ED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73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9383-6B8A-419D-AA46-739E975D375A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ACF3-96C6-42E3-B548-AC03710ED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76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9383-6B8A-419D-AA46-739E975D375A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ACF3-96C6-42E3-B548-AC03710ED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21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9383-6B8A-419D-AA46-739E975D375A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ACF3-96C6-42E3-B548-AC03710ED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11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9383-6B8A-419D-AA46-739E975D375A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ACF3-96C6-42E3-B548-AC03710ED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4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9383-6B8A-419D-AA46-739E975D375A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ACF3-96C6-42E3-B548-AC03710ED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22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0DA9383-6B8A-419D-AA46-739E975D375A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F28ACF3-96C6-42E3-B548-AC03710ED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50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chemeClr val="tx2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7503" y="447675"/>
            <a:ext cx="8001000" cy="857775"/>
          </a:xfrm>
        </p:spPr>
        <p:txBody>
          <a:bodyPr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Команда </a:t>
            </a:r>
            <a:r>
              <a:rPr lang="uk-UA" dirty="0" err="1">
                <a:solidFill>
                  <a:schemeClr val="bg1"/>
                </a:solidFill>
              </a:rPr>
              <a:t>Yes</a:t>
            </a:r>
            <a:r>
              <a:rPr lang="uk-UA" dirty="0">
                <a:solidFill>
                  <a:schemeClr val="bg1"/>
                </a:solidFill>
              </a:rPr>
              <a:t>, </a:t>
            </a:r>
            <a:r>
              <a:rPr lang="uk-UA" dirty="0" err="1">
                <a:solidFill>
                  <a:schemeClr val="bg1"/>
                </a:solidFill>
              </a:rPr>
              <a:t>bro</a:t>
            </a:r>
            <a:r>
              <a:rPr lang="uk-UA" dirty="0">
                <a:solidFill>
                  <a:schemeClr val="bg1"/>
                </a:solidFill>
              </a:rPr>
              <a:t>!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26525" y="3362325"/>
            <a:ext cx="2576882" cy="2426085"/>
          </a:xfrm>
        </p:spPr>
        <p:txBody>
          <a:bodyPr>
            <a:normAutofit/>
          </a:bodyPr>
          <a:lstStyle/>
          <a:p>
            <a:r>
              <a:rPr lang="uk-UA" dirty="0" err="1"/>
              <a:t>Yevgeniy</a:t>
            </a:r>
          </a:p>
          <a:p>
            <a:r>
              <a:rPr lang="uk-UA" dirty="0" err="1"/>
              <a:t>Sergey</a:t>
            </a:r>
            <a:endParaRPr lang="en-US" dirty="0" err="1"/>
          </a:p>
          <a:p>
            <a:r>
              <a:rPr lang="uk-UA" dirty="0" err="1"/>
              <a:t>Bogdan</a:t>
            </a:r>
          </a:p>
          <a:p>
            <a:r>
              <a:rPr lang="uk-UA" dirty="0" err="1"/>
              <a:t>Rostislav</a:t>
            </a:r>
          </a:p>
          <a:p>
            <a:r>
              <a:rPr lang="uk-UA" dirty="0" err="1"/>
              <a:t>Olga</a:t>
            </a:r>
            <a:endParaRPr lang="en-US" dirty="0" err="1"/>
          </a:p>
          <a:p>
            <a:endParaRPr lang="uk-UA" dirty="0"/>
          </a:p>
          <a:p>
            <a:endParaRPr lang="ru-RU" dirty="0"/>
          </a:p>
        </p:txBody>
      </p:sp>
      <p:pic>
        <p:nvPicPr>
          <p:cNvPr id="6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50" y="5048250"/>
            <a:ext cx="1439005" cy="1428750"/>
          </a:xfrm>
          <a:prstGeom prst="rect">
            <a:avLst/>
          </a:prstGeom>
        </p:spPr>
      </p:pic>
      <p:pic>
        <p:nvPicPr>
          <p:cNvPr id="8" name="Рисунок 8" descr="HE text solis 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241" y="5915025"/>
            <a:ext cx="7228182" cy="879298"/>
          </a:xfrm>
          <a:prstGeom prst="rect">
            <a:avLst/>
          </a:prstGeom>
        </p:spPr>
      </p:pic>
      <p:pic>
        <p:nvPicPr>
          <p:cNvPr id="7" name="Рисунок 8" descr="photo_2017-10-08_15-45-4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455" y="1228725"/>
            <a:ext cx="5818477" cy="463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7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320040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pic>
        <p:nvPicPr>
          <p:cNvPr id="3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5" y="1495425"/>
            <a:ext cx="2246013" cy="22579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49155" y="504825"/>
            <a:ext cx="4178595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uk-UA" sz="5400" b="1" dirty="0" err="1"/>
              <a:t>Thank</a:t>
            </a:r>
            <a:r>
              <a:rPr lang="uk-UA" sz="5400" b="1" dirty="0"/>
              <a:t> </a:t>
            </a:r>
            <a:r>
              <a:rPr lang="uk-UA" sz="5400" b="1" dirty="0" err="1"/>
              <a:t>you</a:t>
            </a:r>
          </a:p>
        </p:txBody>
      </p:sp>
      <p:pic>
        <p:nvPicPr>
          <p:cNvPr id="5" name="Рисунок 5" descr="HE text solis 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6153150"/>
            <a:ext cx="4803450" cy="581468"/>
          </a:xfrm>
          <a:prstGeom prst="rect">
            <a:avLst/>
          </a:prstGeom>
        </p:spPr>
      </p:pic>
      <p:pic>
        <p:nvPicPr>
          <p:cNvPr id="7" name="Рисунок 7" descr="BI Tetrix Hackath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6794" y="5400675"/>
            <a:ext cx="2016642" cy="1133878"/>
          </a:xfrm>
          <a:prstGeom prst="rect">
            <a:avLst/>
          </a:prstGeom>
        </p:spPr>
      </p:pic>
      <p:pic>
        <p:nvPicPr>
          <p:cNvPr id="6" name="Рисунок 8" descr="ImageBank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838" y="3895725"/>
            <a:ext cx="3143693" cy="21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4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8" descr="ImageBank_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5306" y="1819275"/>
            <a:ext cx="3600450" cy="2276475"/>
          </a:xfrm>
          <a:prstGeom prst="rect">
            <a:avLst/>
          </a:prstGeom>
        </p:spPr>
      </p:pic>
      <p:pic>
        <p:nvPicPr>
          <p:cNvPr id="10" name="Рисунок 10" descr="HE text solis 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481" y="6410325"/>
            <a:ext cx="6266871" cy="284162"/>
          </a:xfrm>
          <a:prstGeom prst="rect">
            <a:avLst/>
          </a:prstGeom>
        </p:spPr>
      </p:pic>
      <p:pic>
        <p:nvPicPr>
          <p:cNvPr id="12" name="Рисунок 12" descr="NEW contour colored logo-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550" y="66675"/>
            <a:ext cx="2214563" cy="167111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50179" y="418211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We facilitate your business start</a:t>
            </a:r>
            <a:r>
              <a:t>​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60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photo_2017-10-08_15-27-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695325"/>
            <a:ext cx="4973281" cy="3779617"/>
          </a:xfrm>
          <a:prstGeom prst="rect">
            <a:avLst/>
          </a:prstGeom>
        </p:spPr>
      </p:pic>
      <p:pic>
        <p:nvPicPr>
          <p:cNvPr id="4" name="Рисунок 4" descr="photo_2017-10-08_15-27-4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695325"/>
            <a:ext cx="4908674" cy="37304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33350" y="4857750"/>
            <a:ext cx="11567817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uk-UA" sz="4000" b="1" dirty="0"/>
              <a:t>     ДО                                    ПОСЛЕ</a:t>
            </a:r>
          </a:p>
        </p:txBody>
      </p:sp>
      <p:pic>
        <p:nvPicPr>
          <p:cNvPr id="9" name="Рисунок 9" descr="HE text solis O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975" y="6397625"/>
            <a:ext cx="6085831" cy="3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2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7775" y="285750"/>
            <a:ext cx="9144000" cy="1010436"/>
          </a:xfrm>
        </p:spPr>
        <p:txBody>
          <a:bodyPr/>
          <a:lstStyle/>
          <a:p>
            <a:r>
              <a:rPr lang="en-US" dirty="0"/>
              <a:t>Let’s try with our service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735138" y="1019175"/>
            <a:ext cx="9144000" cy="50164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90245" indent="-342900" algn="just">
              <a:buFont typeface="Wingdings" panose="020B0604020202020204" pitchFamily="34" charset="0"/>
              <a:buChar char="ü"/>
            </a:pPr>
            <a:endParaRPr lang="en-US" dirty="0"/>
          </a:p>
          <a:p>
            <a:pPr marL="690245" indent="-342900" algn="just">
              <a:buFont typeface="Wingdings" panose="020B0604020202020204" pitchFamily="34" charset="0"/>
              <a:buChar char="ü"/>
            </a:pPr>
            <a:r>
              <a:rPr lang="en-US" b="1" dirty="0">
                <a:solidFill>
                  <a:srgbClr val="FFFFFF"/>
                </a:solidFill>
              </a:rPr>
              <a:t>We facilitate your business start</a:t>
            </a:r>
          </a:p>
          <a:p>
            <a:pPr marL="690245" indent="-342900" algn="just">
              <a:buFont typeface="Wingdings" panose="020B0604020202020204" pitchFamily="34" charset="0"/>
              <a:buChar char="ü"/>
            </a:pPr>
            <a:r>
              <a:rPr lang="en-US" b="1" dirty="0">
                <a:solidFill>
                  <a:srgbClr val="FFFFFF"/>
                </a:solidFill>
              </a:rPr>
              <a:t>Just take an image and start selling</a:t>
            </a:r>
          </a:p>
          <a:p>
            <a:pPr marL="690245" indent="-342900" algn="just">
              <a:buFont typeface="Wingdings" panose="020B0604020202020204" pitchFamily="34" charset="0"/>
              <a:buChar char="ü"/>
            </a:pPr>
            <a:r>
              <a:rPr lang="en-US" b="1" dirty="0">
                <a:solidFill>
                  <a:srgbClr val="FFFFFF"/>
                </a:solidFill>
              </a:rPr>
              <a:t>Use our API for automatic access to the base</a:t>
            </a:r>
          </a:p>
          <a:p>
            <a:pPr marL="690245" indent="-342900" algn="just">
              <a:buClr>
                <a:srgbClr val="FFFFFF"/>
              </a:buClr>
              <a:buFont typeface="Wingdings" panose="020B0604020202020204" pitchFamily="34" charset="0"/>
              <a:buChar char="ü"/>
            </a:pPr>
            <a:endParaRPr lang="en-US" b="1" dirty="0">
              <a:solidFill>
                <a:srgbClr val="FFFFFF"/>
              </a:solidFill>
            </a:endParaRPr>
          </a:p>
          <a:p>
            <a:pPr marL="690245" indent="-342900" algn="just">
              <a:buClr>
                <a:srgbClr val="FFFFFF"/>
              </a:buClr>
              <a:buFont typeface="Wingdings" panose="020B0604020202020204" pitchFamily="34" charset="0"/>
              <a:buChar char="ü"/>
            </a:pPr>
            <a:endParaRPr lang="en-US" b="1" dirty="0">
              <a:solidFill>
                <a:srgbClr val="FFFFFF"/>
              </a:solidFill>
            </a:endParaRPr>
          </a:p>
          <a:p>
            <a:pPr marL="690245" indent="-342900" algn="just">
              <a:buClr>
                <a:srgbClr val="FFFFFF"/>
              </a:buClr>
              <a:buFont typeface="Wingdings" panose="020B0604020202020204" pitchFamily="34" charset="0"/>
              <a:buChar char="ü"/>
            </a:pPr>
            <a:endParaRPr lang="en-US" b="1" dirty="0">
              <a:solidFill>
                <a:srgbClr val="FFFFFF"/>
              </a:solidFill>
            </a:endParaRPr>
          </a:p>
          <a:p>
            <a:pPr marL="690245" indent="-342900" algn="just">
              <a:buClr>
                <a:srgbClr val="FFFFFF"/>
              </a:buClr>
              <a:buFont typeface="Wingdings" panose="020B0604020202020204" pitchFamily="34" charset="0"/>
              <a:buChar char="ü"/>
            </a:pPr>
            <a:r>
              <a:rPr lang="en-US" b="1" dirty="0">
                <a:solidFill>
                  <a:srgbClr val="FFFFFF"/>
                </a:solidFill>
              </a:rPr>
              <a:t>Use service in educational programs – investment to the future!</a:t>
            </a:r>
          </a:p>
          <a:p>
            <a:pPr marL="690245" indent="-342900" algn="just">
              <a:buClr>
                <a:srgbClr val="FFFFFF"/>
              </a:buClr>
              <a:buFont typeface="Wingdings" panose="020B0604020202020204" pitchFamily="34" charset="0"/>
              <a:buChar char="ü"/>
            </a:pPr>
            <a:r>
              <a:rPr lang="en-US" b="1" dirty="0">
                <a:solidFill>
                  <a:srgbClr val="FFFFFF"/>
                </a:solidFill>
              </a:rPr>
              <a:t>Free access for Non-profit organization</a:t>
            </a:r>
          </a:p>
          <a:p>
            <a:pPr marL="690245" indent="-342900" algn="just">
              <a:buClr>
                <a:srgbClr val="FFFFFF"/>
              </a:buClr>
              <a:buFont typeface="Wingdings" panose="020B0604020202020204" pitchFamily="34" charset="0"/>
              <a:buChar char="ü"/>
            </a:pPr>
            <a:r>
              <a:rPr lang="en-US" b="1" dirty="0">
                <a:solidFill>
                  <a:srgbClr val="FFFFFF"/>
                </a:solidFill>
              </a:rPr>
              <a:t>Wiki image base.</a:t>
            </a:r>
          </a:p>
          <a:p>
            <a:pPr marL="690245" indent="-342900" algn="just">
              <a:buClr>
                <a:srgbClr val="FFFFFF"/>
              </a:buClr>
              <a:buFont typeface="Wingdings" panose="020B0604020202020204" pitchFamily="34" charset="0"/>
              <a:buChar char="ü"/>
            </a:pPr>
            <a:endParaRPr lang="en-US" b="1" dirty="0">
              <a:solidFill>
                <a:srgbClr val="FFFFFF"/>
              </a:solidFill>
            </a:endParaRPr>
          </a:p>
          <a:p>
            <a:pPr marL="347345" algn="just">
              <a:buClr>
                <a:srgbClr val="FFFFFF"/>
              </a:buClr>
            </a:pP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4" name="Рисунок 4" descr="HE text solis 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6411913"/>
            <a:ext cx="4236152" cy="223837"/>
          </a:xfrm>
          <a:prstGeom prst="rect">
            <a:avLst/>
          </a:prstGeom>
        </p:spPr>
      </p:pic>
      <p:pic>
        <p:nvPicPr>
          <p:cNvPr id="6" name="Рисунок 6" descr="NEW contour colored logo-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775" y="495357"/>
            <a:ext cx="2088042" cy="2093855"/>
          </a:xfrm>
          <a:prstGeom prst="rect">
            <a:avLst/>
          </a:prstGeom>
        </p:spPr>
      </p:pic>
      <p:pic>
        <p:nvPicPr>
          <p:cNvPr id="5" name="Рисунок 8" descr="ImageBank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97" y="1504950"/>
            <a:ext cx="1207801" cy="76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1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7734" y="294326"/>
            <a:ext cx="9144000" cy="90963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DON’T do like this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2800" y="1337733"/>
            <a:ext cx="9889066" cy="51054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247775"/>
            <a:ext cx="9093200" cy="5031207"/>
          </a:xfrm>
          <a:prstGeom prst="rect">
            <a:avLst/>
          </a:prstGeom>
        </p:spPr>
      </p:pic>
      <p:pic>
        <p:nvPicPr>
          <p:cNvPr id="7" name="Рисунок 7" descr="NEW contour colored logo-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549" y="-42863"/>
            <a:ext cx="2087526" cy="210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9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pr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085850"/>
            <a:ext cx="10687580" cy="5160925"/>
          </a:xfrm>
          <a:prstGeom prst="rect">
            <a:avLst/>
          </a:prstGeom>
        </p:spPr>
      </p:pic>
      <p:pic>
        <p:nvPicPr>
          <p:cNvPr id="4" name="Рисунок 8" descr="ImageBank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41" y="161925"/>
            <a:ext cx="1207801" cy="76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2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8" descr="ecommerceWprl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551" y="1628775"/>
            <a:ext cx="11309266" cy="462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6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ecommUkra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52400"/>
            <a:ext cx="7315716" cy="3757142"/>
          </a:xfrm>
          <a:prstGeom prst="rect">
            <a:avLst/>
          </a:prstGeom>
        </p:spPr>
      </p:pic>
      <p:pic>
        <p:nvPicPr>
          <p:cNvPr id="4" name="Рисунок 4" descr="ecommUk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4048125"/>
            <a:ext cx="12169809" cy="2601506"/>
          </a:xfrm>
          <a:prstGeom prst="rect">
            <a:avLst/>
          </a:prstGeom>
        </p:spPr>
      </p:pic>
      <p:pic>
        <p:nvPicPr>
          <p:cNvPr id="3" name="Рисунок 8" descr="ImageBank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08" y="166929"/>
            <a:ext cx="1207801" cy="76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5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0975"/>
            <a:ext cx="11075840" cy="620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03421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110</TotalTime>
  <Words>60</Words>
  <Application>Microsoft Office PowerPoint</Application>
  <PresentationFormat>Широкоэкранный</PresentationFormat>
  <Paragraphs>17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Сектор</vt:lpstr>
      <vt:lpstr>Команда Yes, bro!</vt:lpstr>
      <vt:lpstr>Презентация PowerPoint</vt:lpstr>
      <vt:lpstr>Презентация PowerPoint</vt:lpstr>
      <vt:lpstr>Let’s try with our service</vt:lpstr>
      <vt:lpstr>DON’T do like this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do it like this</dc:title>
  <dc:creator>Сергей Иванов</dc:creator>
  <cp:lastModifiedBy>Сергей Иванов</cp:lastModifiedBy>
  <cp:revision>15</cp:revision>
  <dcterms:created xsi:type="dcterms:W3CDTF">2017-10-07T12:34:24Z</dcterms:created>
  <dcterms:modified xsi:type="dcterms:W3CDTF">2017-10-08T14:57:04Z</dcterms:modified>
</cp:coreProperties>
</file>