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DBF8C-33DC-1355-568D-D59DCEE4B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93987-B5ED-8CF8-47DB-A90A49AD8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FA195-D657-CA7F-4A6D-0EB5AECE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7370-4F8C-960E-F591-646DF062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C9506-7A6A-3B0D-4BB8-0129F3EE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77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CC67-10A6-15EA-AC98-33462F3E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9B938-1C5E-99F6-95AB-250A13083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9580-5DF5-D32B-F767-562F3E47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9580C-C286-62F1-220E-F49F098E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9FA97-F22F-8D01-6078-59B9BB2CD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90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26813-FDA4-1E6F-DEDE-8778F0CB4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0F15C-DEC7-8B09-C8A5-3B359041D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9F6C8-9CD3-EFD2-65D3-47CCC36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AA7E1-E81E-3095-C983-137FA9357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340FA-C3D1-1FB0-D7DE-37F9C8DD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1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20-213A-A27C-C8EF-6D208595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91E43-12AD-11B9-C06E-BFD57F8AD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A8056-2D1D-E1C3-EE0D-A0C201A97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EC3DF-7FA3-8B42-406B-E99D91E6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B5609-5D32-6FAB-92BB-FECC6393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82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6483-E4B6-4209-3914-2AC14FEB7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B697-70DA-48E7-FCA6-1B33A00F1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1F9F-9A46-DD80-F4FC-3552EEF6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FB022-E322-ECFE-F4AA-406CDFC5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7B03B-9149-7507-098F-B7547497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46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C065-14D0-2C84-74CE-7B9752AF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05D3-C31B-5FEF-6EFD-412588FA9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BC12A-2848-D973-CE1E-055477779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D7AF6-FA3D-4AC4-9A7B-419831A58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5D895-291D-7D6D-3C96-5F4FE2C9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BEF24-F629-7B39-44B1-7B4686F7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23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6795-E9C7-1AEF-9253-A15D1B81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0E9D-D355-C46E-6A3C-A325E1911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6F5DE-A274-BF95-D271-2551D4B2F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3937C-DBD2-FE54-50D0-DB0AAB32F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712F9-728B-5EC5-BB68-D1EAE548B8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0CEC46-8CB3-329C-0890-F8B3ED8E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30229A-5F2A-0CAC-D83A-0A7842FB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F17AF4-AB55-904D-F9F8-148460EAE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599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0353-3C8D-A787-7966-C67451E56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22BCF5-3257-3C39-4C90-906D239DA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B15B6-863D-0E1D-407D-89C0E29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A6BAC4-2E95-19CD-B30A-1B74EBB14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4E32B8-B434-8D51-FE8A-3140478CE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960DA7-8D9A-B010-BD4B-872CAE6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A757F-AEBA-C4A7-1C58-90E3B7AB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406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A8D3-701A-80E5-016D-E6772754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47FA-9740-58C5-AB67-2150A24D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419FC-97F9-2731-FECA-CB04A40D3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ADB55-8DA4-3AB2-3964-F0D3665D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7B1F-CA1C-C876-1A7B-FE12BFB0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E49E8-1827-D4E3-751E-19B18719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8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E069-683C-3B6F-FC67-E0A9B015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4C7C4-EBBE-BFE4-0F9E-87619242A4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9CD92-4A92-D239-1BB8-FB83F8D7C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5618-14FA-8460-652A-CA345F77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4E91A-8E1C-C482-6386-CED17F3D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2955B-2E36-5CA5-9F52-83A632B1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3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04CA4-66DA-355B-8645-72DAFFCC9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CC367-52BB-4DF0-5251-C2124B013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89AFE-6E8A-4E11-52E8-07D80C95A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CCA2A-5C2C-4526-A09D-C14692DDCFEF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61820-3B96-D436-A5DF-9D6A6A3D4D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8343-EBE0-0493-67E2-7B47F7AB6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BFF07-2F7E-464A-805C-A24D04BA2FB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08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9563-4E28-ECAF-62D1-C4D1225E72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Hello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Heimur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öööö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ðððð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í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í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í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í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F2FCA-9E84-8E6A-6D12-440ACD1641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test1</a:t>
            </a:r>
          </a:p>
        </p:txBody>
      </p:sp>
    </p:spTree>
    <p:extLst>
      <p:ext uri="{BB962C8B-B14F-4D97-AF65-F5344CB8AC3E}">
        <p14:creationId xmlns:p14="http://schemas.microsoft.com/office/powerpoint/2010/main" val="783807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THIS is A TesT : Hello Heimur öööö ðððð í í í 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Alexander Quinn</dc:creator>
  <cp:lastModifiedBy>Jason Alexander Quinn</cp:lastModifiedBy>
  <cp:revision>1</cp:revision>
  <dcterms:created xsi:type="dcterms:W3CDTF">2025-06-03T09:10:56Z</dcterms:created>
  <dcterms:modified xsi:type="dcterms:W3CDTF">2025-06-03T09:11:13Z</dcterms:modified>
</cp:coreProperties>
</file>