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6" r:id="rId6"/>
    <p:sldId id="287" r:id="rId7"/>
    <p:sldId id="288" r:id="rId8"/>
    <p:sldId id="300" r:id="rId9"/>
    <p:sldId id="301" r:id="rId10"/>
    <p:sldId id="290" r:id="rId11"/>
    <p:sldId id="302" r:id="rId12"/>
    <p:sldId id="303" r:id="rId13"/>
    <p:sldId id="304" r:id="rId14"/>
    <p:sldId id="306" r:id="rId15"/>
    <p:sldId id="305" r:id="rId16"/>
    <p:sldId id="307" r:id="rId17"/>
    <p:sldId id="308" r:id="rId18"/>
    <p:sldId id="310" r:id="rId19"/>
    <p:sldId id="311" r:id="rId20"/>
    <p:sldId id="312" r:id="rId21"/>
    <p:sldId id="309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167" autoAdjust="0"/>
  </p:normalViewPr>
  <p:slideViewPr>
    <p:cSldViewPr snapToGrid="0" showGuides="1">
      <p:cViewPr varScale="1">
        <p:scale>
          <a:sx n="37" d="100"/>
          <a:sy n="37" d="100"/>
        </p:scale>
        <p:origin x="67" y="691"/>
      </p:cViewPr>
      <p:guideLst>
        <p:guide orient="horz" pos="2352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74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5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7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9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7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31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72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89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82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1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8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68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Depends on the language</a:t>
            </a:r>
            <a:r>
              <a:rPr lang="en-US" baseline="0" dirty="0" smtClean="0"/>
              <a:t> what you are programming on, but typical they are the following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84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81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9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317615"/>
            <a:ext cx="9144000" cy="1994392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br>
              <a:rPr lang="en-US" sz="7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Logic</a:t>
            </a:r>
            <a:endParaRPr lang="en-US" sz="72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1498E2F-539C-46D3-AF7C-BB1DAE76B114}"/>
              </a:ext>
            </a:extLst>
          </p:cNvPr>
          <p:cNvSpPr/>
          <p:nvPr/>
        </p:nvSpPr>
        <p:spPr>
          <a:xfrm>
            <a:off x="4325258" y="1544068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DC8B409-5FAC-4539-B25A-26BE925A48AF}"/>
              </a:ext>
            </a:extLst>
          </p:cNvPr>
          <p:cNvSpPr/>
          <p:nvPr/>
        </p:nvSpPr>
        <p:spPr>
          <a:xfrm>
            <a:off x="4792319" y="270656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 txBox="1">
            <a:spLocks/>
          </p:cNvSpPr>
          <p:nvPr/>
        </p:nvSpPr>
        <p:spPr>
          <a:xfrm>
            <a:off x="9535886" y="6051102"/>
            <a:ext cx="2389414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Paulo Martins</a:t>
            </a:r>
            <a:endParaRPr lang="en-US" sz="2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605790" y="1841180"/>
            <a:ext cx="11235689" cy="3360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Condicional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756286" y="1725930"/>
            <a:ext cx="10182224" cy="3760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endParaRPr lang="pt-PT" sz="6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endParaRPr lang="pt-PT" sz="6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Smaller</a:t>
            </a:r>
            <a:endParaRPr lang="pt-PT" sz="6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Plus</a:t>
            </a:r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lesson</a:t>
            </a:r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PT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-125729" y="130013"/>
            <a:ext cx="7646670" cy="947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596515" y="1887614"/>
            <a:ext cx="6970395" cy="3267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dirty="0" smtClean="0">
                <a:latin typeface="Calibri" panose="020F0502020204030204" pitchFamily="34" charset="0"/>
                <a:cs typeface="Calibri" panose="020F0502020204030204" pitchFamily="34" charset="0"/>
              </a:rPr>
              <a:t> = ??</a:t>
            </a:r>
          </a:p>
          <a:p>
            <a:endParaRPr lang="pt-P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lang="pt-PT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pt-PT" dirty="0" smtClean="0"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pt-PT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money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28600" y="275746"/>
            <a:ext cx="59055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ATM </a:t>
            </a:r>
            <a:endParaRPr lang="pt-PT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5790" y="1841180"/>
            <a:ext cx="11235689" cy="3360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do to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ATM?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596515" y="1887614"/>
            <a:ext cx="6970395" cy="3267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dirty="0" smtClean="0">
                <a:latin typeface="Calibri" panose="020F0502020204030204" pitchFamily="34" charset="0"/>
                <a:cs typeface="Calibri" panose="020F0502020204030204" pitchFamily="34" charset="0"/>
              </a:rPr>
              <a:t> = ??</a:t>
            </a:r>
          </a:p>
          <a:p>
            <a:endParaRPr lang="pt-P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lang="pt-PT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pt-PT" dirty="0" smtClean="0"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pt-PT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money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28600" y="275746"/>
            <a:ext cx="59055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Dummy</a:t>
            </a:r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ATM </a:t>
            </a:r>
            <a:endParaRPr lang="pt-PT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373505" y="1257300"/>
            <a:ext cx="9896475" cy="5067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??</a:t>
            </a:r>
          </a:p>
          <a:p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??</a:t>
            </a:r>
          </a:p>
          <a:p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PT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  <a:endParaRPr lang="pt-PT" sz="3000" dirty="0" smtClean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28600" y="275746"/>
            <a:ext cx="59055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ATM </a:t>
            </a:r>
            <a:endParaRPr lang="pt-PT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3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05790" y="1841180"/>
            <a:ext cx="11235689" cy="3360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happens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don’t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Money?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373505" y="1257300"/>
            <a:ext cx="9896475" cy="5067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??</a:t>
            </a:r>
          </a:p>
          <a:p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??</a:t>
            </a:r>
          </a:p>
          <a:p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PT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  <a:endParaRPr lang="pt-PT" sz="3000" dirty="0" smtClean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28600" y="275746"/>
            <a:ext cx="59055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ATM </a:t>
            </a:r>
            <a:endParaRPr lang="pt-PT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373505" y="1257300"/>
            <a:ext cx="9896475" cy="5067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??</a:t>
            </a:r>
          </a:p>
          <a:p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??</a:t>
            </a:r>
          </a:p>
          <a:p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PT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yourBalance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theAmmountRequested</a:t>
            </a:r>
          </a:p>
          <a:p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pt-PT" sz="3000" dirty="0" smtClean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say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000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Ammount</a:t>
            </a:r>
            <a:r>
              <a:rPr lang="pt-PT" sz="30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pt-PT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28600" y="275746"/>
            <a:ext cx="59055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ATM </a:t>
            </a:r>
            <a:endParaRPr lang="pt-PT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81621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72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 txBox="1">
            <a:spLocks/>
          </p:cNvSpPr>
          <p:nvPr/>
        </p:nvSpPr>
        <p:spPr>
          <a:xfrm>
            <a:off x="9605555" y="6058455"/>
            <a:ext cx="2389414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Paulo Martins</a:t>
            </a:r>
            <a:endParaRPr lang="en-US" sz="2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4298" y="3239164"/>
            <a:ext cx="6619603" cy="913072"/>
          </a:xfrm>
        </p:spPr>
        <p:txBody>
          <a:bodyPr>
            <a:noAutofit/>
          </a:bodyPr>
          <a:lstStyle/>
          <a:p>
            <a:pPr algn="ctr"/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t-PT" sz="72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ariable</a:t>
            </a:r>
            <a:r>
              <a:rPr lang="pt-PT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3239164"/>
            <a:ext cx="6619603" cy="913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What’s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Constant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Constants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Constants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057400" y="560070"/>
            <a:ext cx="8538209" cy="61493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Constants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ariables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1459230" y="2550795"/>
            <a:ext cx="9349739" cy="2366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stored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25730" y="1371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pt-PT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according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C)</a:t>
            </a:r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7230" y="1624965"/>
            <a:ext cx="9715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pt-PT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yte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epresentation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8 bits </a:t>
            </a:r>
            <a:endParaRPr lang="pt-PT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PT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hort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A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floating-point</a:t>
            </a:r>
            <a:endParaRPr lang="pt-PT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pt-PT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nt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A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floanting-point</a:t>
            </a:r>
            <a:endParaRPr lang="pt-PT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 - A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floating-point</a:t>
            </a:r>
            <a:endParaRPr lang="pt-PT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t-PT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loat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A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floating-point</a:t>
            </a:r>
            <a:endParaRPr lang="pt-PT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– A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floating-point</a:t>
            </a:r>
            <a:endParaRPr lang="pt-PT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A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represents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ASCII </a:t>
            </a:r>
            <a:r>
              <a:rPr lang="pt-PT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pt-PT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P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596515" y="3364230"/>
            <a:ext cx="4269105" cy="307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948940" y="2880359"/>
            <a:ext cx="5429250" cy="1282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5790" y="1841180"/>
            <a:ext cx="11235689" cy="3360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rogramming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made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1’s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0’s?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238</Words>
  <Application>Microsoft Office PowerPoint</Application>
  <PresentationFormat>Widescreen</PresentationFormat>
  <Paragraphs>77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Segoe UI Light</vt:lpstr>
      <vt:lpstr>Office Theme</vt:lpstr>
      <vt:lpstr>Programming  Logic</vt:lpstr>
      <vt:lpstr>What is a Variable?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2019-08-24T13:53:02Z</dcterms:created>
  <dcterms:modified xsi:type="dcterms:W3CDTF">2019-09-15T16:16:31Z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