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6" r:id="rId6"/>
    <p:sldId id="313" r:id="rId7"/>
    <p:sldId id="302" r:id="rId8"/>
    <p:sldId id="314" r:id="rId9"/>
    <p:sldId id="316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6" r:id="rId18"/>
    <p:sldId id="327" r:id="rId19"/>
    <p:sldId id="323" r:id="rId20"/>
    <p:sldId id="325" r:id="rId21"/>
    <p:sldId id="324" r:id="rId22"/>
    <p:sldId id="328" r:id="rId23"/>
    <p:sldId id="329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00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167" autoAdjust="0"/>
  </p:normalViewPr>
  <p:slideViewPr>
    <p:cSldViewPr snapToGrid="0" showGuides="1">
      <p:cViewPr varScale="1">
        <p:scale>
          <a:sx n="67" d="100"/>
          <a:sy n="67" d="100"/>
        </p:scale>
        <p:origin x="1296" y="48"/>
      </p:cViewPr>
      <p:guideLst>
        <p:guide orient="horz" pos="2376"/>
        <p:guide pos="3864"/>
        <p:guide pos="7512"/>
        <p:guide pos="144"/>
        <p:guide orient="horz" pos="600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71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69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11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42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19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02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7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4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94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6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00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5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8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4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3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3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31761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b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Logic</a:t>
            </a:r>
            <a:endParaRPr lang="en-US" sz="72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1498E2F-539C-46D3-AF7C-BB1DAE76B114}"/>
              </a:ext>
            </a:extLst>
          </p:cNvPr>
          <p:cNvSpPr/>
          <p:nvPr/>
        </p:nvSpPr>
        <p:spPr>
          <a:xfrm>
            <a:off x="4325258" y="1544068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DC8B409-5FAC-4539-B25A-26BE925A48AF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9535886" y="6051102"/>
            <a:ext cx="238941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Paulo Martins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824298" y="3239164"/>
            <a:ext cx="6619603" cy="913072"/>
          </a:xfrm>
        </p:spPr>
        <p:txBody>
          <a:bodyPr>
            <a:noAutofit/>
          </a:bodyPr>
          <a:lstStyle/>
          <a:p>
            <a:pPr algn="ctr"/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137159"/>
            <a:ext cx="522351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824298" y="3239164"/>
            <a:ext cx="6619603" cy="913072"/>
          </a:xfrm>
        </p:spPr>
        <p:txBody>
          <a:bodyPr>
            <a:noAutofit/>
          </a:bodyPr>
          <a:lstStyle/>
          <a:p>
            <a:pPr algn="ctr"/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388870" y="2707337"/>
            <a:ext cx="7100751" cy="2129126"/>
          </a:xfrm>
        </p:spPr>
        <p:txBody>
          <a:bodyPr>
            <a:noAutofit/>
          </a:bodyPr>
          <a:lstStyle/>
          <a:p>
            <a:pPr algn="ctr"/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5 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8684" y="2248406"/>
            <a:ext cx="4603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/>
              <a:t>Int</a:t>
            </a:r>
            <a:r>
              <a:rPr lang="pt-PT" sz="3200" dirty="0" smtClean="0"/>
              <a:t> i = 0;</a:t>
            </a:r>
          </a:p>
          <a:p>
            <a:endParaRPr lang="pt-PT" sz="3200" dirty="0"/>
          </a:p>
          <a:p>
            <a:r>
              <a:rPr lang="pt-PT" sz="3200" dirty="0" err="1" smtClean="0"/>
              <a:t>While</a:t>
            </a:r>
            <a:r>
              <a:rPr lang="pt-PT" sz="3200" dirty="0" smtClean="0"/>
              <a:t>( i </a:t>
            </a:r>
            <a:r>
              <a:rPr lang="pt-PT" sz="3200" dirty="0" err="1" smtClean="0"/>
              <a:t>greater</a:t>
            </a:r>
            <a:r>
              <a:rPr lang="pt-PT" sz="3200" dirty="0" smtClean="0"/>
              <a:t> </a:t>
            </a:r>
            <a:r>
              <a:rPr lang="pt-PT" sz="3200" dirty="0" err="1" smtClean="0"/>
              <a:t>then</a:t>
            </a:r>
            <a:r>
              <a:rPr lang="pt-PT" sz="3200" dirty="0" smtClean="0"/>
              <a:t> 5)</a:t>
            </a:r>
          </a:p>
          <a:p>
            <a:r>
              <a:rPr lang="pt-PT" sz="3200" dirty="0" smtClean="0"/>
              <a:t>{</a:t>
            </a:r>
          </a:p>
          <a:p>
            <a:r>
              <a:rPr lang="pt-PT" sz="3200" dirty="0" smtClean="0"/>
              <a:t>	i  ++;</a:t>
            </a:r>
            <a:endParaRPr lang="pt-PT" sz="3200" dirty="0"/>
          </a:p>
          <a:p>
            <a:r>
              <a:rPr lang="pt-PT" sz="3200" dirty="0" smtClean="0"/>
              <a:t>}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375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8684" y="2248406"/>
            <a:ext cx="4603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/>
              <a:t>Int</a:t>
            </a:r>
            <a:r>
              <a:rPr lang="pt-PT" sz="3200" dirty="0" smtClean="0"/>
              <a:t> i = 0;</a:t>
            </a:r>
          </a:p>
          <a:p>
            <a:endParaRPr lang="pt-PT" sz="3200" dirty="0"/>
          </a:p>
          <a:p>
            <a:r>
              <a:rPr lang="pt-PT" sz="3200" dirty="0" err="1" smtClean="0"/>
              <a:t>While</a:t>
            </a:r>
            <a:r>
              <a:rPr lang="pt-PT" sz="3200" dirty="0" smtClean="0"/>
              <a:t>( i </a:t>
            </a:r>
            <a:r>
              <a:rPr lang="pt-PT" sz="3200" b="1" dirty="0" err="1" smtClean="0">
                <a:solidFill>
                  <a:schemeClr val="accent1"/>
                </a:solidFill>
              </a:rPr>
              <a:t>greater</a:t>
            </a:r>
            <a:r>
              <a:rPr lang="pt-PT" sz="3200" dirty="0" smtClean="0"/>
              <a:t> </a:t>
            </a:r>
            <a:r>
              <a:rPr lang="pt-PT" sz="3200" dirty="0" err="1" smtClean="0"/>
              <a:t>then</a:t>
            </a:r>
            <a:r>
              <a:rPr lang="pt-PT" sz="3200" dirty="0" smtClean="0"/>
              <a:t> 5)</a:t>
            </a:r>
          </a:p>
          <a:p>
            <a:r>
              <a:rPr lang="pt-PT" sz="3200" dirty="0" smtClean="0"/>
              <a:t>{</a:t>
            </a:r>
          </a:p>
          <a:p>
            <a:r>
              <a:rPr lang="pt-PT" sz="3200" dirty="0" smtClean="0"/>
              <a:t>	i  ++;</a:t>
            </a:r>
            <a:endParaRPr lang="pt-PT" sz="3200" dirty="0"/>
          </a:p>
          <a:p>
            <a:r>
              <a:rPr lang="pt-PT" sz="3200" dirty="0" smtClean="0"/>
              <a:t>}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8710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8684" y="2248406"/>
            <a:ext cx="4603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/>
              <a:t>Int</a:t>
            </a:r>
            <a:r>
              <a:rPr lang="pt-PT" sz="3200" dirty="0" smtClean="0"/>
              <a:t> i = 0;</a:t>
            </a:r>
          </a:p>
          <a:p>
            <a:endParaRPr lang="pt-PT" sz="3200" dirty="0"/>
          </a:p>
          <a:p>
            <a:r>
              <a:rPr lang="pt-PT" sz="3200" dirty="0" err="1" smtClean="0"/>
              <a:t>While</a:t>
            </a:r>
            <a:r>
              <a:rPr lang="pt-PT" sz="3200" dirty="0" smtClean="0"/>
              <a:t>( i </a:t>
            </a:r>
            <a:r>
              <a:rPr lang="pt-PT" sz="3200" b="1" dirty="0" err="1" smtClean="0">
                <a:solidFill>
                  <a:schemeClr val="accent2"/>
                </a:solidFill>
              </a:rPr>
              <a:t>lesser</a:t>
            </a:r>
            <a:r>
              <a:rPr lang="pt-PT" sz="3200" dirty="0" smtClean="0"/>
              <a:t> </a:t>
            </a:r>
            <a:r>
              <a:rPr lang="pt-PT" sz="3200" dirty="0" err="1" smtClean="0"/>
              <a:t>then</a:t>
            </a:r>
            <a:r>
              <a:rPr lang="pt-PT" sz="3200" dirty="0" smtClean="0"/>
              <a:t> 5)</a:t>
            </a:r>
          </a:p>
          <a:p>
            <a:r>
              <a:rPr lang="pt-PT" sz="3200" dirty="0" smtClean="0"/>
              <a:t>{</a:t>
            </a:r>
          </a:p>
          <a:p>
            <a:r>
              <a:rPr lang="pt-PT" sz="3200" dirty="0" smtClean="0"/>
              <a:t>	i  ++;</a:t>
            </a:r>
            <a:endParaRPr lang="pt-PT" sz="3200" dirty="0"/>
          </a:p>
          <a:p>
            <a:r>
              <a:rPr lang="pt-PT" sz="3200" dirty="0" smtClean="0"/>
              <a:t>}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0517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2914" y="2987070"/>
            <a:ext cx="5483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/>
              <a:t>Int</a:t>
            </a:r>
            <a:r>
              <a:rPr lang="pt-PT" sz="3200" dirty="0" smtClean="0"/>
              <a:t> i;</a:t>
            </a:r>
          </a:p>
          <a:p>
            <a:endParaRPr lang="pt-PT" sz="3200" dirty="0"/>
          </a:p>
          <a:p>
            <a:r>
              <a:rPr lang="pt-PT" sz="3200" dirty="0" smtClean="0"/>
              <a:t>for( i = 0; i </a:t>
            </a:r>
            <a:r>
              <a:rPr lang="pt-PT" sz="3200" dirty="0" err="1" smtClean="0"/>
              <a:t>lesser</a:t>
            </a:r>
            <a:r>
              <a:rPr lang="pt-PT" sz="3200" dirty="0" smtClean="0"/>
              <a:t> </a:t>
            </a:r>
            <a:r>
              <a:rPr lang="pt-PT" sz="3200" dirty="0" err="1" smtClean="0"/>
              <a:t>then</a:t>
            </a:r>
            <a:r>
              <a:rPr lang="pt-PT" sz="3200" dirty="0" smtClean="0"/>
              <a:t> 5; i++)</a:t>
            </a:r>
            <a:r>
              <a:rPr lang="pt-PT" sz="3200" dirty="0"/>
              <a:t>;</a:t>
            </a:r>
            <a:endParaRPr lang="pt-PT" sz="3200" dirty="0" smtClean="0"/>
          </a:p>
        </p:txBody>
      </p:sp>
    </p:spTree>
    <p:extLst>
      <p:ext uri="{BB962C8B-B14F-4D97-AF65-F5344CB8AC3E}">
        <p14:creationId xmlns:p14="http://schemas.microsoft.com/office/powerpoint/2010/main" val="18241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693545" y="2570963"/>
            <a:ext cx="8881110" cy="2401873"/>
          </a:xfrm>
        </p:spPr>
        <p:txBody>
          <a:bodyPr>
            <a:noAutofit/>
          </a:bodyPr>
          <a:lstStyle/>
          <a:p>
            <a:pPr algn="ctr"/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ever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odd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exit 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4334" y="2002185"/>
            <a:ext cx="5483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/>
              <a:t>While</a:t>
            </a:r>
            <a:r>
              <a:rPr lang="pt-PT" sz="3200" dirty="0" smtClean="0"/>
              <a:t> (</a:t>
            </a:r>
            <a:r>
              <a:rPr lang="pt-PT" sz="3200" dirty="0" err="1" smtClean="0"/>
              <a:t>true</a:t>
            </a:r>
            <a:r>
              <a:rPr lang="pt-PT" sz="3200" dirty="0" smtClean="0"/>
              <a:t>)</a:t>
            </a:r>
          </a:p>
          <a:p>
            <a:r>
              <a:rPr lang="pt-PT" sz="3200" dirty="0" smtClean="0"/>
              <a:t>{</a:t>
            </a:r>
          </a:p>
          <a:p>
            <a:r>
              <a:rPr lang="pt-PT" sz="3200" dirty="0" smtClean="0"/>
              <a:t>	</a:t>
            </a:r>
            <a:r>
              <a:rPr lang="pt-PT" sz="3200" dirty="0" err="1" smtClean="0"/>
              <a:t>if</a:t>
            </a:r>
            <a:r>
              <a:rPr lang="pt-PT" sz="3200" dirty="0" smtClean="0"/>
              <a:t>( </a:t>
            </a:r>
            <a:r>
              <a:rPr lang="pt-PT" sz="3200" dirty="0" err="1" smtClean="0"/>
              <a:t>random</a:t>
            </a:r>
            <a:r>
              <a:rPr lang="pt-PT" sz="3200" dirty="0" smtClean="0"/>
              <a:t>() </a:t>
            </a:r>
            <a:r>
              <a:rPr lang="pt-PT" sz="3200" dirty="0" err="1" smtClean="0"/>
              <a:t>is</a:t>
            </a:r>
            <a:r>
              <a:rPr lang="pt-PT" sz="3200" dirty="0" smtClean="0"/>
              <a:t> </a:t>
            </a:r>
            <a:r>
              <a:rPr lang="pt-PT" sz="3200" dirty="0" err="1" smtClean="0"/>
              <a:t>odd</a:t>
            </a:r>
            <a:r>
              <a:rPr lang="pt-PT" sz="3200" dirty="0" smtClean="0"/>
              <a:t>)</a:t>
            </a:r>
          </a:p>
          <a:p>
            <a:r>
              <a:rPr lang="pt-PT" sz="3200" dirty="0"/>
              <a:t>	</a:t>
            </a:r>
            <a:r>
              <a:rPr lang="pt-PT" sz="3200" dirty="0" smtClean="0"/>
              <a:t>{</a:t>
            </a:r>
          </a:p>
          <a:p>
            <a:r>
              <a:rPr lang="pt-PT" sz="3200" dirty="0" smtClean="0"/>
              <a:t>		continue;</a:t>
            </a:r>
            <a:endParaRPr lang="pt-PT" sz="3200" dirty="0"/>
          </a:p>
          <a:p>
            <a:r>
              <a:rPr lang="pt-PT" sz="3200" dirty="0" smtClean="0"/>
              <a:t>	}</a:t>
            </a:r>
            <a:endParaRPr lang="pt-PT" sz="3200" dirty="0"/>
          </a:p>
          <a:p>
            <a:r>
              <a:rPr lang="pt-PT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9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4334" y="2002185"/>
            <a:ext cx="5483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/>
              <a:t>While</a:t>
            </a:r>
            <a:r>
              <a:rPr lang="pt-PT" sz="3200" dirty="0" smtClean="0"/>
              <a:t> (</a:t>
            </a:r>
            <a:r>
              <a:rPr lang="pt-PT" sz="3200" dirty="0" err="1" smtClean="0"/>
              <a:t>true</a:t>
            </a:r>
            <a:r>
              <a:rPr lang="pt-PT" sz="3200" dirty="0" smtClean="0"/>
              <a:t>)</a:t>
            </a:r>
          </a:p>
          <a:p>
            <a:r>
              <a:rPr lang="pt-PT" sz="3200" dirty="0" smtClean="0"/>
              <a:t>{</a:t>
            </a:r>
          </a:p>
          <a:p>
            <a:r>
              <a:rPr lang="pt-PT" sz="3200" dirty="0" smtClean="0"/>
              <a:t>	</a:t>
            </a:r>
            <a:r>
              <a:rPr lang="pt-PT" sz="3200" dirty="0" err="1" smtClean="0"/>
              <a:t>if</a:t>
            </a:r>
            <a:r>
              <a:rPr lang="pt-PT" sz="3200" dirty="0" smtClean="0"/>
              <a:t>( </a:t>
            </a:r>
            <a:r>
              <a:rPr lang="pt-PT" sz="3200" dirty="0" err="1" smtClean="0"/>
              <a:t>random</a:t>
            </a:r>
            <a:r>
              <a:rPr lang="pt-PT" sz="3200" dirty="0" smtClean="0"/>
              <a:t>() </a:t>
            </a:r>
            <a:r>
              <a:rPr lang="pt-PT" sz="3200" dirty="0" err="1" smtClean="0"/>
              <a:t>is</a:t>
            </a:r>
            <a:r>
              <a:rPr lang="pt-PT" sz="3200" dirty="0" smtClean="0"/>
              <a:t> </a:t>
            </a:r>
            <a:r>
              <a:rPr lang="pt-PT" sz="3200" dirty="0" err="1" smtClean="0"/>
              <a:t>odd</a:t>
            </a:r>
            <a:r>
              <a:rPr lang="pt-PT" sz="3200" dirty="0" smtClean="0"/>
              <a:t>)</a:t>
            </a:r>
          </a:p>
          <a:p>
            <a:r>
              <a:rPr lang="pt-PT" sz="3200" dirty="0"/>
              <a:t>	</a:t>
            </a:r>
            <a:r>
              <a:rPr lang="pt-PT" sz="3200" dirty="0" smtClean="0"/>
              <a:t>{</a:t>
            </a:r>
          </a:p>
          <a:p>
            <a:r>
              <a:rPr lang="pt-PT" sz="3200" dirty="0" smtClean="0"/>
              <a:t>		</a:t>
            </a:r>
            <a:r>
              <a:rPr lang="pt-PT" sz="3200" b="1" dirty="0" smtClean="0">
                <a:solidFill>
                  <a:schemeClr val="accent1"/>
                </a:solidFill>
              </a:rPr>
              <a:t>continue</a:t>
            </a:r>
            <a:r>
              <a:rPr lang="pt-PT" sz="3200" dirty="0" smtClean="0"/>
              <a:t>;</a:t>
            </a:r>
            <a:endParaRPr lang="pt-PT" sz="3200" dirty="0"/>
          </a:p>
          <a:p>
            <a:r>
              <a:rPr lang="pt-PT" sz="3200" dirty="0" smtClean="0"/>
              <a:t>	}</a:t>
            </a:r>
            <a:endParaRPr lang="pt-PT" sz="3200" dirty="0"/>
          </a:p>
          <a:p>
            <a:r>
              <a:rPr lang="pt-PT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4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4298" y="3239164"/>
            <a:ext cx="6619603" cy="913072"/>
          </a:xfrm>
        </p:spPr>
        <p:txBody>
          <a:bodyPr>
            <a:noAutofit/>
          </a:bodyPr>
          <a:lstStyle/>
          <a:p>
            <a:pPr algn="ctr"/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What’s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4334" y="2002185"/>
            <a:ext cx="5483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 smtClean="0"/>
              <a:t>While</a:t>
            </a:r>
            <a:r>
              <a:rPr lang="pt-PT" sz="3200" dirty="0" smtClean="0"/>
              <a:t> (</a:t>
            </a:r>
            <a:r>
              <a:rPr lang="pt-PT" sz="3200" dirty="0" err="1" smtClean="0"/>
              <a:t>true</a:t>
            </a:r>
            <a:r>
              <a:rPr lang="pt-PT" sz="3200" dirty="0" smtClean="0"/>
              <a:t>)</a:t>
            </a:r>
          </a:p>
          <a:p>
            <a:r>
              <a:rPr lang="pt-PT" sz="3200" dirty="0" smtClean="0"/>
              <a:t>{</a:t>
            </a:r>
          </a:p>
          <a:p>
            <a:r>
              <a:rPr lang="pt-PT" sz="3200" dirty="0" smtClean="0"/>
              <a:t>	</a:t>
            </a:r>
            <a:r>
              <a:rPr lang="pt-PT" sz="3200" dirty="0" err="1" smtClean="0"/>
              <a:t>if</a:t>
            </a:r>
            <a:r>
              <a:rPr lang="pt-PT" sz="3200" dirty="0" smtClean="0"/>
              <a:t>( </a:t>
            </a:r>
            <a:r>
              <a:rPr lang="pt-PT" sz="3200" dirty="0" err="1" smtClean="0"/>
              <a:t>random</a:t>
            </a:r>
            <a:r>
              <a:rPr lang="pt-PT" sz="3200" dirty="0" smtClean="0"/>
              <a:t>() </a:t>
            </a:r>
            <a:r>
              <a:rPr lang="pt-PT" sz="3200" dirty="0" err="1" smtClean="0"/>
              <a:t>is</a:t>
            </a:r>
            <a:r>
              <a:rPr lang="pt-PT" sz="3200" dirty="0" smtClean="0"/>
              <a:t> </a:t>
            </a:r>
            <a:r>
              <a:rPr lang="pt-PT" sz="3200" dirty="0" err="1" smtClean="0"/>
              <a:t>odd</a:t>
            </a:r>
            <a:r>
              <a:rPr lang="pt-PT" sz="3200" dirty="0" smtClean="0"/>
              <a:t>)</a:t>
            </a:r>
          </a:p>
          <a:p>
            <a:r>
              <a:rPr lang="pt-PT" sz="3200" dirty="0"/>
              <a:t>	</a:t>
            </a:r>
            <a:r>
              <a:rPr lang="pt-PT" sz="3200" dirty="0" smtClean="0"/>
              <a:t>{</a:t>
            </a:r>
          </a:p>
          <a:p>
            <a:r>
              <a:rPr lang="pt-PT" sz="3200" dirty="0" smtClean="0"/>
              <a:t>		</a:t>
            </a:r>
            <a:r>
              <a:rPr lang="pt-PT" sz="3200" b="1" dirty="0" smtClean="0">
                <a:solidFill>
                  <a:schemeClr val="accent2"/>
                </a:solidFill>
              </a:rPr>
              <a:t>break</a:t>
            </a:r>
            <a:r>
              <a:rPr lang="pt-PT" sz="3200" dirty="0" smtClean="0"/>
              <a:t>;</a:t>
            </a:r>
            <a:endParaRPr lang="pt-PT" sz="3200" dirty="0"/>
          </a:p>
          <a:p>
            <a:r>
              <a:rPr lang="pt-PT" sz="3200" dirty="0" smtClean="0"/>
              <a:t>	}</a:t>
            </a:r>
            <a:endParaRPr lang="pt-PT" sz="3200" dirty="0"/>
          </a:p>
          <a:p>
            <a:r>
              <a:rPr lang="pt-PT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22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81621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72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9605555" y="6058455"/>
            <a:ext cx="238941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Paulo Martins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25730" y="1371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Fluxogram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1419224"/>
            <a:ext cx="4240530" cy="52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25730" y="1371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6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pt-PT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PT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r>
              <a:rPr lang="pt-PT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according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  <a:endParaRPr lang="pt-PT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" y="2441138"/>
            <a:ext cx="10675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endParaRPr lang="pt-PT" sz="5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endParaRPr lang="pt-PT" sz="5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25730" y="137159"/>
            <a:ext cx="421767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pt-PT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Fluxogram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316354"/>
            <a:ext cx="4240530" cy="52054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41167" y="3573780"/>
            <a:ext cx="2302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While</a:t>
            </a:r>
            <a:r>
              <a:rPr lang="pt-PT" dirty="0" smtClean="0"/>
              <a:t>( X </a:t>
            </a:r>
            <a:r>
              <a:rPr lang="pt-PT" dirty="0" err="1" smtClean="0"/>
              <a:t>not</a:t>
            </a:r>
            <a:r>
              <a:rPr lang="pt-PT" dirty="0" smtClean="0"/>
              <a:t> </a:t>
            </a:r>
            <a:r>
              <a:rPr lang="pt-PT" dirty="0" err="1" smtClean="0"/>
              <a:t>equals</a:t>
            </a:r>
            <a:r>
              <a:rPr lang="pt-PT" dirty="0" smtClean="0"/>
              <a:t> 5)</a:t>
            </a:r>
          </a:p>
          <a:p>
            <a:r>
              <a:rPr lang="pt-PT" dirty="0" smtClean="0"/>
              <a:t>{</a:t>
            </a:r>
          </a:p>
          <a:p>
            <a:r>
              <a:rPr lang="pt-PT" dirty="0"/>
              <a:t>	</a:t>
            </a:r>
            <a:r>
              <a:rPr lang="pt-PT" dirty="0" smtClean="0"/>
              <a:t>….</a:t>
            </a:r>
          </a:p>
          <a:p>
            <a:r>
              <a:rPr lang="pt-PT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6730" y="257157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{</a:t>
            </a:r>
          </a:p>
          <a:p>
            <a:r>
              <a:rPr lang="pt-PT" dirty="0" smtClean="0"/>
              <a:t>	Do </a:t>
            </a:r>
            <a:r>
              <a:rPr lang="pt-PT" dirty="0" err="1" smtClean="0"/>
              <a:t>stuff</a:t>
            </a:r>
            <a:r>
              <a:rPr lang="pt-PT" dirty="0" smtClean="0"/>
              <a:t>;</a:t>
            </a:r>
          </a:p>
          <a:p>
            <a:r>
              <a:rPr lang="pt-PT" dirty="0"/>
              <a:t>	</a:t>
            </a:r>
            <a:r>
              <a:rPr lang="pt-PT" dirty="0" smtClean="0"/>
              <a:t>X = X + 1;</a:t>
            </a:r>
            <a:r>
              <a:rPr lang="pt-PT" dirty="0"/>
              <a:t>	</a:t>
            </a:r>
            <a:endParaRPr lang="pt-PT" dirty="0" smtClean="0"/>
          </a:p>
          <a:p>
            <a:r>
              <a:rPr lang="pt-PT" dirty="0" smtClean="0"/>
              <a:t>}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5373956" y="16002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X = 0;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26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25730" y="137159"/>
            <a:ext cx="421767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pt-PT" sz="5400" dirty="0" err="1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Fluxogram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23146"/>
            <a:ext cx="4080510" cy="5497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8287" y="2771663"/>
            <a:ext cx="2985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For( i = 0; i </a:t>
            </a:r>
            <a:r>
              <a:rPr lang="pt-PT" dirty="0" err="1" smtClean="0"/>
              <a:t>lesser</a:t>
            </a:r>
            <a:r>
              <a:rPr lang="pt-PT" dirty="0" smtClean="0"/>
              <a:t> 5;  i = i + 1)</a:t>
            </a:r>
          </a:p>
          <a:p>
            <a:r>
              <a:rPr lang="pt-PT" dirty="0" smtClean="0"/>
              <a:t>{</a:t>
            </a:r>
          </a:p>
          <a:p>
            <a:r>
              <a:rPr lang="pt-PT" dirty="0" smtClean="0"/>
              <a:t>	…</a:t>
            </a:r>
            <a:endParaRPr lang="pt-PT" dirty="0"/>
          </a:p>
          <a:p>
            <a:r>
              <a:rPr lang="pt-PT" dirty="0" smtClean="0"/>
              <a:t>}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8561070" y="3371827"/>
            <a:ext cx="1905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{</a:t>
            </a:r>
          </a:p>
          <a:p>
            <a:r>
              <a:rPr lang="pt-PT" dirty="0"/>
              <a:t>	</a:t>
            </a:r>
            <a:r>
              <a:rPr lang="pt-PT" dirty="0" smtClean="0"/>
              <a:t>do </a:t>
            </a:r>
            <a:r>
              <a:rPr lang="pt-PT" dirty="0" err="1" smtClean="0"/>
              <a:t>stuff</a:t>
            </a:r>
            <a:r>
              <a:rPr lang="pt-PT" dirty="0" smtClean="0"/>
              <a:t>;</a:t>
            </a:r>
            <a:endParaRPr lang="pt-PT" dirty="0"/>
          </a:p>
          <a:p>
            <a:r>
              <a:rPr lang="pt-PT" dirty="0" smtClean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40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25730" y="137159"/>
            <a:ext cx="421767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pt-PT" sz="54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hile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Fluxogram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70" y="1223751"/>
            <a:ext cx="3481915" cy="52151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1849" y="2211593"/>
            <a:ext cx="21515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Do</a:t>
            </a:r>
          </a:p>
          <a:p>
            <a:r>
              <a:rPr lang="pt-PT" dirty="0" smtClean="0"/>
              <a:t>{</a:t>
            </a:r>
          </a:p>
          <a:p>
            <a:r>
              <a:rPr lang="pt-PT" dirty="0" smtClean="0"/>
              <a:t>	DO STUFF;</a:t>
            </a:r>
          </a:p>
          <a:p>
            <a:r>
              <a:rPr lang="pt-PT" dirty="0"/>
              <a:t>	</a:t>
            </a:r>
            <a:r>
              <a:rPr lang="pt-PT" dirty="0" smtClean="0"/>
              <a:t>i  = i + 1;	</a:t>
            </a:r>
          </a:p>
          <a:p>
            <a:r>
              <a:rPr lang="pt-PT" dirty="0" smtClean="0"/>
              <a:t>}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2313326" y="4296624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While</a:t>
            </a:r>
            <a:r>
              <a:rPr lang="pt-PT" dirty="0" smtClean="0"/>
              <a:t> ( i </a:t>
            </a:r>
            <a:r>
              <a:rPr lang="pt-PT" dirty="0" err="1" smtClean="0"/>
              <a:t>lesser</a:t>
            </a:r>
            <a:r>
              <a:rPr lang="pt-PT" dirty="0" smtClean="0"/>
              <a:t> </a:t>
            </a:r>
            <a:r>
              <a:rPr lang="pt-PT" dirty="0" err="1" smtClean="0"/>
              <a:t>then</a:t>
            </a:r>
            <a:r>
              <a:rPr lang="pt-PT" dirty="0" smtClean="0"/>
              <a:t> 5);</a:t>
            </a:r>
          </a:p>
        </p:txBody>
      </p:sp>
    </p:spTree>
    <p:extLst>
      <p:ext uri="{BB962C8B-B14F-4D97-AF65-F5344CB8AC3E}">
        <p14:creationId xmlns:p14="http://schemas.microsoft.com/office/powerpoint/2010/main" val="23109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0" y="137159"/>
            <a:ext cx="522351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Object-Oriented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269" y="2188732"/>
            <a:ext cx="6494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 smtClean="0"/>
              <a:t>Arrray</a:t>
            </a:r>
            <a:r>
              <a:rPr lang="pt-PT" sz="2800" dirty="0" smtClean="0"/>
              <a:t>&lt;</a:t>
            </a:r>
            <a:r>
              <a:rPr lang="pt-PT" sz="2800" dirty="0" err="1" smtClean="0"/>
              <a:t>char</a:t>
            </a:r>
            <a:r>
              <a:rPr lang="pt-PT" sz="2800" dirty="0" smtClean="0"/>
              <a:t>&gt; </a:t>
            </a:r>
            <a:r>
              <a:rPr lang="pt-PT" sz="2800" dirty="0"/>
              <a:t>Y </a:t>
            </a:r>
            <a:r>
              <a:rPr lang="pt-PT" sz="2800" dirty="0" smtClean="0"/>
              <a:t>= [‘a’, ‘b’, ‘c’];</a:t>
            </a:r>
          </a:p>
          <a:p>
            <a:r>
              <a:rPr lang="pt-PT" sz="2800" dirty="0" smtClean="0"/>
              <a:t>FOR ( </a:t>
            </a:r>
            <a:r>
              <a:rPr lang="pt-PT" sz="2800" dirty="0" err="1" smtClean="0"/>
              <a:t>char</a:t>
            </a:r>
            <a:r>
              <a:rPr lang="pt-PT" sz="2800" dirty="0" smtClean="0"/>
              <a:t> X : </a:t>
            </a:r>
            <a:r>
              <a:rPr lang="pt-PT" sz="2800" dirty="0" smtClean="0"/>
              <a:t>Y)</a:t>
            </a:r>
          </a:p>
          <a:p>
            <a:r>
              <a:rPr lang="pt-PT" sz="2800" dirty="0" smtClean="0"/>
              <a:t>{</a:t>
            </a:r>
          </a:p>
          <a:p>
            <a:r>
              <a:rPr lang="pt-PT" sz="2800" dirty="0" smtClean="0"/>
              <a:t>	print X;</a:t>
            </a:r>
            <a:endParaRPr lang="pt-PT" sz="2800" dirty="0"/>
          </a:p>
          <a:p>
            <a:r>
              <a:rPr lang="pt-PT" sz="2800" dirty="0" smtClean="0"/>
              <a:t>}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332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824298" y="3239164"/>
            <a:ext cx="6619603" cy="913072"/>
          </a:xfrm>
        </p:spPr>
        <p:txBody>
          <a:bodyPr>
            <a:noAutofit/>
          </a:bodyPr>
          <a:lstStyle/>
          <a:p>
            <a:pPr algn="ctr"/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137159"/>
            <a:ext cx="522351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218</Words>
  <Application>Microsoft Office PowerPoint</Application>
  <PresentationFormat>Widescreen</PresentationFormat>
  <Paragraphs>114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Segoe UI Light</vt:lpstr>
      <vt:lpstr>Office Theme</vt:lpstr>
      <vt:lpstr>Programming  Logic</vt:lpstr>
      <vt:lpstr>What’s a loop?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</vt:lpstr>
      <vt:lpstr>Continue</vt:lpstr>
      <vt:lpstr>Examples</vt:lpstr>
      <vt:lpstr>Count to 5 using a loop</vt:lpstr>
      <vt:lpstr>PowerPoint Presentation</vt:lpstr>
      <vt:lpstr>PowerPoint Presentation</vt:lpstr>
      <vt:lpstr>PowerPoint Presentation</vt:lpstr>
      <vt:lpstr>PowerPoint Presentation</vt:lpstr>
      <vt:lpstr>loop for ever if random number odd exit loop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2019-08-24T13:53:02Z</dcterms:created>
  <dcterms:modified xsi:type="dcterms:W3CDTF">2019-10-02T21:35:40Z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