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00" r:id="rId3"/>
    <p:sldId id="304" r:id="rId4"/>
    <p:sldId id="302" r:id="rId5"/>
    <p:sldId id="303" r:id="rId6"/>
    <p:sldId id="299" r:id="rId7"/>
    <p:sldId id="298" r:id="rId8"/>
    <p:sldId id="301" r:id="rId9"/>
    <p:sldId id="305" r:id="rId10"/>
    <p:sldId id="296" r:id="rId11"/>
    <p:sldId id="313" r:id="rId12"/>
    <p:sldId id="297" r:id="rId13"/>
    <p:sldId id="308" r:id="rId14"/>
    <p:sldId id="307" r:id="rId15"/>
    <p:sldId id="306" r:id="rId16"/>
    <p:sldId id="312" r:id="rId17"/>
    <p:sldId id="309" r:id="rId18"/>
    <p:sldId id="311" r:id="rId19"/>
    <p:sldId id="310" r:id="rId20"/>
    <p:sldId id="293" r:id="rId21"/>
    <p:sldId id="292" r:id="rId22"/>
    <p:sldId id="291" r:id="rId23"/>
    <p:sldId id="294" r:id="rId24"/>
    <p:sldId id="295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604A7B"/>
    <a:srgbClr val="7E62A0"/>
    <a:srgbClr val="C35A57"/>
    <a:srgbClr val="947CB0"/>
    <a:srgbClr val="B4A4C8"/>
    <a:srgbClr val="CEC3DB"/>
    <a:srgbClr val="F8C02B"/>
    <a:srgbClr val="FCE7A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2" autoAdjust="0"/>
    <p:restoredTop sz="88383" autoAdjust="0"/>
  </p:normalViewPr>
  <p:slideViewPr>
    <p:cSldViewPr>
      <p:cViewPr>
        <p:scale>
          <a:sx n="100" d="100"/>
          <a:sy n="100" d="100"/>
        </p:scale>
        <p:origin x="11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7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2" y="-7297"/>
            <a:ext cx="12217945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6"/>
          <a:stretch/>
        </p:blipFill>
        <p:spPr bwMode="auto">
          <a:xfrm>
            <a:off x="-10860" y="5157191"/>
            <a:ext cx="12217944" cy="17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1"/>
            <a:ext cx="7920880" cy="1470025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2" y="-7297"/>
            <a:ext cx="12217945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6"/>
          <a:stretch/>
        </p:blipFill>
        <p:spPr bwMode="auto">
          <a:xfrm>
            <a:off x="-10860" y="5157191"/>
            <a:ext cx="12217944" cy="17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4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4077072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711552" y="5333727"/>
            <a:ext cx="30837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I’ve been doing some syncing…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6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4" y="1462718"/>
            <a:ext cx="2808312" cy="4992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1462718"/>
            <a:ext cx="2808312" cy="4992555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61974"/>
            <a:ext cx="2807642" cy="499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83432" y="2996952"/>
            <a:ext cx="1440160" cy="1440160"/>
            <a:chOff x="4871864" y="2780928"/>
            <a:chExt cx="1872208" cy="1872208"/>
          </a:xfrm>
        </p:grpSpPr>
        <p:sp>
          <p:nvSpPr>
            <p:cNvPr id="21" name="Oval 20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600056" y="2996952"/>
            <a:ext cx="1440160" cy="1440160"/>
            <a:chOff x="4871864" y="2780928"/>
            <a:chExt cx="1872208" cy="1872208"/>
          </a:xfrm>
        </p:grpSpPr>
        <p:sp>
          <p:nvSpPr>
            <p:cNvPr id="24" name="Oval 23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70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95" y="1461973"/>
            <a:ext cx="2808351" cy="4992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54" y="1461973"/>
            <a:ext cx="280835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54" y="1461972"/>
            <a:ext cx="2810132" cy="49957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95" y="1461972"/>
            <a:ext cx="280835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829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3071663" y="536489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service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32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288904" y="40466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rgbClr val="7E62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7E62A0"/>
                </a:solidFill>
              </a:rPr>
              <a:t>SyncAdapter</a:t>
            </a:r>
            <a:endParaRPr lang="en-US" sz="2800" b="1" dirty="0">
              <a:solidFill>
                <a:srgbClr val="7E62A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rgbClr val="604A7B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rgbClr val="7E62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7E62A0"/>
                </a:solidFill>
              </a:rPr>
              <a:t>SyncAdapter</a:t>
            </a:r>
            <a:endParaRPr lang="en-US" sz="2800" b="1" dirty="0">
              <a:solidFill>
                <a:srgbClr val="7E62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 required XML file which describes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23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rgbClr val="7E62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7E62A0"/>
                </a:solidFill>
              </a:rPr>
              <a:t>SyncAdapter</a:t>
            </a:r>
            <a:endParaRPr lang="en-US" sz="2800" b="1" dirty="0">
              <a:solidFill>
                <a:srgbClr val="7E62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0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rgbClr val="C35A57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35A57"/>
                </a:solidFill>
              </a:rPr>
              <a:t>Service</a:t>
            </a:r>
            <a:endParaRPr lang="en-US" sz="2800" b="1" dirty="0">
              <a:solidFill>
                <a:srgbClr val="C35A57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4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890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code at configurable intervals, while efficiently using battery and other system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/>
              <a:t>Creates a sync adapter class.</a:t>
            </a:r>
          </a:p>
          <a:p>
            <a:pPr lvl="1"/>
            <a:r>
              <a:rPr lang="en-US" dirty="0"/>
              <a:t>Creates a bound Service which the OS uses to initiate a sync.</a:t>
            </a:r>
          </a:p>
          <a:p>
            <a:pPr lvl="1"/>
            <a:r>
              <a:rPr lang="en-US" dirty="0"/>
              <a:t>Defines the sync adapter properties in an XML resource file.</a:t>
            </a:r>
          </a:p>
          <a:p>
            <a:pPr lvl="1"/>
            <a:r>
              <a:rPr lang="en-US" dirty="0"/>
              <a:t>Declares the bound Service in the app manifest.</a:t>
            </a:r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 the base sync adapter class </a:t>
            </a:r>
            <a:r>
              <a:rPr lang="en-US" dirty="0" err="1"/>
              <a:t>AbstractThreadedSyncAdapter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818982"/>
            <a:ext cx="7383431" cy="446276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Handle the transfer of data between a server and an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app, using the Android sync adapter framework.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AbstractThreadedSyncAdapter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   /**</a:t>
            </a: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 Set up the sync adapter</a:t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*/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    super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 adapter framework invokes your </a:t>
            </a:r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smtClean="0"/>
              <a:t>Calls </a:t>
            </a:r>
            <a:r>
              <a:rPr lang="en-US" dirty="0" err="1" smtClean="0"/>
              <a:t>onPerformSync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r>
              <a:rPr lang="en-US" dirty="0" smtClean="0"/>
              <a:t>Account</a:t>
            </a:r>
          </a:p>
          <a:p>
            <a:r>
              <a:rPr lang="en-US" dirty="0" smtClean="0"/>
              <a:t>Bundle</a:t>
            </a:r>
          </a:p>
          <a:p>
            <a:r>
              <a:rPr lang="en-US" dirty="0" smtClean="0"/>
              <a:t>Authority</a:t>
            </a:r>
          </a:p>
          <a:p>
            <a:r>
              <a:rPr lang="en-US" dirty="0" err="1" smtClean="0"/>
              <a:t>ContentProviderClient</a:t>
            </a:r>
            <a:endParaRPr lang="en-US" dirty="0" smtClean="0"/>
          </a:p>
          <a:p>
            <a:r>
              <a:rPr lang="en-US" dirty="0" err="1" smtClean="0"/>
              <a:t>SyncResult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783566"/>
            <a:ext cx="8178521" cy="403187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Specify the code you want to run in the sync adapter. The entire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sync adapter runs in a background thread, so you don't have to set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up your own background processing.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onPerformSync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authority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ContentProviderClient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provider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Put the data transfer code here.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88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7608168" y="2245143"/>
            <a:ext cx="1008112" cy="100811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179046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8C02B"/>
                </a:solidFill>
              </a:rPr>
              <a:t>FragmentX</a:t>
            </a:r>
            <a:endParaRPr lang="en-US" sz="2000" b="1" dirty="0">
              <a:solidFill>
                <a:srgbClr val="F8C02B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1107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8C02B"/>
                </a:solidFill>
              </a:rPr>
              <a:t>ActivityA</a:t>
            </a:r>
            <a:endParaRPr lang="en-US" sz="2000" b="1" dirty="0">
              <a:solidFill>
                <a:srgbClr val="F8C02B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56985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8C02B"/>
                </a:solidFill>
              </a:rPr>
              <a:t>FragmentY</a:t>
            </a:r>
            <a:endParaRPr lang="en-US" sz="2000" b="1" dirty="0">
              <a:solidFill>
                <a:srgbClr val="F8C02B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8409753" y="2195948"/>
            <a:ext cx="2174433" cy="14721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</p:cNvCxnSpPr>
          <p:nvPr/>
        </p:nvCxnSpPr>
        <p:spPr>
          <a:xfrm rot="16200000" flipH="1">
            <a:off x="5726063" y="2195946"/>
            <a:ext cx="2174438" cy="14721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68" y="145347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 separation of concerns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8155125" y="1844824"/>
            <a:ext cx="0" cy="217443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Lightning Bolt 38"/>
          <p:cNvSpPr/>
          <p:nvPr/>
        </p:nvSpPr>
        <p:spPr>
          <a:xfrm>
            <a:off x="7769138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157070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8381206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5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89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89" y="3113782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6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6"/>
            <a:ext cx="2592288" cy="905477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8" y="3113781"/>
            <a:ext cx="4723420" cy="1303242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6240016" y="25313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onCreate</a:t>
            </a:r>
            <a:r>
              <a:rPr lang="en-US" dirty="0" smtClean="0">
                <a:solidFill>
                  <a:schemeClr val="bg1"/>
                </a:solidFill>
              </a:rPr>
              <a:t>(): fetch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368" y="4509120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#2a: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Stale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Lightning Bolt 57"/>
          <p:cNvSpPr/>
          <p:nvPr/>
        </p:nvSpPr>
        <p:spPr>
          <a:xfrm>
            <a:off x="8256240" y="2355977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7368" y="56072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Assumes internet connection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 animBg="1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5" idx="1"/>
          </p:cNvCxnSpPr>
          <p:nvPr/>
        </p:nvCxnSpPr>
        <p:spPr>
          <a:xfrm rot="16200000" flipH="1">
            <a:off x="2900579" y="5159001"/>
            <a:ext cx="1264484" cy="576062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20852" y="5681510"/>
            <a:ext cx="4147356" cy="795528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BroadcastReceiver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440161" y="50634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CONNECTIVITY_CHANGE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47011" y="231825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#3: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Bandwidth/CPU starvation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9" name="Lightning Bolt 58"/>
          <p:cNvSpPr/>
          <p:nvPr/>
        </p:nvSpPr>
        <p:spPr>
          <a:xfrm>
            <a:off x="4583832" y="4872879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6439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39475</TotalTime>
  <Words>337</Words>
  <Application>Microsoft Office PowerPoint</Application>
  <PresentationFormat>Widescreen</PresentationFormat>
  <Paragraphs>141</Paragraphs>
  <Slides>24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Consolas</vt:lpstr>
      <vt:lpstr>MV Boli</vt:lpstr>
      <vt:lpstr>Roboto</vt:lpstr>
      <vt:lpstr>1_Office Theme</vt:lpstr>
      <vt:lpstr>I’ve been doing some syncing…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 Demo</vt:lpstr>
      <vt:lpstr>Sync Demo</vt:lpstr>
      <vt:lpstr>Android Settings</vt:lpstr>
      <vt:lpstr>Android 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 the base sync adapter class AbstractThreadedSyncAdapter</vt:lpstr>
      <vt:lpstr>onPerformSync()</vt:lpstr>
      <vt:lpstr>onPerformSync()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481</cp:revision>
  <dcterms:created xsi:type="dcterms:W3CDTF">2012-01-27T11:16:21Z</dcterms:created>
  <dcterms:modified xsi:type="dcterms:W3CDTF">2016-07-05T17:18:15Z</dcterms:modified>
</cp:coreProperties>
</file>