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15" r:id="rId2"/>
    <p:sldId id="314" r:id="rId3"/>
    <p:sldId id="332" r:id="rId4"/>
    <p:sldId id="335" r:id="rId5"/>
    <p:sldId id="319" r:id="rId6"/>
    <p:sldId id="304" r:id="rId7"/>
    <p:sldId id="302" r:id="rId8"/>
    <p:sldId id="303" r:id="rId9"/>
    <p:sldId id="299" r:id="rId10"/>
    <p:sldId id="298" r:id="rId11"/>
    <p:sldId id="301" r:id="rId12"/>
    <p:sldId id="305" r:id="rId13"/>
    <p:sldId id="296" r:id="rId14"/>
    <p:sldId id="313" r:id="rId15"/>
    <p:sldId id="297" r:id="rId16"/>
    <p:sldId id="308" r:id="rId17"/>
    <p:sldId id="329" r:id="rId18"/>
    <p:sldId id="307" r:id="rId19"/>
    <p:sldId id="306" r:id="rId20"/>
    <p:sldId id="333" r:id="rId21"/>
    <p:sldId id="340" r:id="rId22"/>
    <p:sldId id="325" r:id="rId23"/>
    <p:sldId id="309" r:id="rId24"/>
    <p:sldId id="320" r:id="rId25"/>
    <p:sldId id="321" r:id="rId26"/>
    <p:sldId id="311" r:id="rId27"/>
    <p:sldId id="334" r:id="rId28"/>
    <p:sldId id="312" r:id="rId29"/>
    <p:sldId id="338" r:id="rId30"/>
    <p:sldId id="337" r:id="rId31"/>
    <p:sldId id="339" r:id="rId32"/>
    <p:sldId id="341" r:id="rId33"/>
    <p:sldId id="310" r:id="rId34"/>
    <p:sldId id="326" r:id="rId35"/>
    <p:sldId id="327" r:id="rId36"/>
    <p:sldId id="330" r:id="rId37"/>
    <p:sldId id="331" r:id="rId38"/>
    <p:sldId id="316" r:id="rId39"/>
    <p:sldId id="317" r:id="rId40"/>
    <p:sldId id="318" r:id="rId41"/>
    <p:sldId id="322" r:id="rId42"/>
    <p:sldId id="292" r:id="rId43"/>
    <p:sldId id="324" r:id="rId44"/>
    <p:sldId id="342" r:id="rId45"/>
    <p:sldId id="336" r:id="rId46"/>
    <p:sldId id="343" r:id="rId47"/>
    <p:sldId id="345" r:id="rId48"/>
    <p:sldId id="293" r:id="rId49"/>
    <p:sldId id="344" r:id="rId5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65A86"/>
    <a:srgbClr val="354E87"/>
    <a:srgbClr val="2B2B2B"/>
    <a:srgbClr val="E2A908"/>
    <a:srgbClr val="EEB208"/>
    <a:srgbClr val="953735"/>
    <a:srgbClr val="604A7B"/>
    <a:srgbClr val="7E62A0"/>
    <a:srgbClr val="C3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 varScale="1">
        <p:scale>
          <a:sx n="102" d="100"/>
          <a:sy n="10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ntResolver.html#notifyChange(android.net.Uri, android.database.ContentObserver, boolean)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android:supportsUploading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defaults to true and if true an upload-only sync will be requested for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syncadapters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associated with an authority whenever that authority's content provider does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notifyChange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android.net.Uri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android.database.ContentObserver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boolean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syncToNetwork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5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4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>
                <a:alpha val="3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88" r:id="rId6"/>
    <p:sldLayoutId id="2147483689" r:id="rId7"/>
    <p:sldLayoutId id="2147483690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#4: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172659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#5: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Called frequently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7011" y="27811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#6: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1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8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you tell it to, for instance because:</a:t>
            </a:r>
          </a:p>
          <a:p>
            <a:pPr lvl="2"/>
            <a:r>
              <a:rPr lang="en-US" dirty="0" smtClean="0"/>
              <a:t>Refresh button was hit</a:t>
            </a:r>
          </a:p>
          <a:p>
            <a:pPr lvl="2"/>
            <a:r>
              <a:rPr lang="en-US" dirty="0" smtClean="0"/>
              <a:t>Local data needs to be sent</a:t>
            </a:r>
          </a:p>
          <a:p>
            <a:pPr lvl="2"/>
            <a:r>
              <a:rPr lang="en-US" dirty="0" smtClean="0"/>
              <a:t>Server data has changed (think GCM)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When the user tells it to through Android settings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3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288904" y="5515271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1" idx="0"/>
            <a:endCxn id="26" idx="1"/>
          </p:cNvCxnSpPr>
          <p:nvPr/>
        </p:nvCxnSpPr>
        <p:spPr>
          <a:xfrm flipV="1">
            <a:off x="2495600" y="5913035"/>
            <a:ext cx="1793304" cy="1962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51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for fetching feed data.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android.permission.INTERNET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to enable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after it's created.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android.permission.WRITE_SYNC_SETTINGS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because we're manually creating a new account.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android.permission.AUTHENTICATE_ACCOUNTS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604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16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mSyncAdapter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null;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i="1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b="1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43183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…</a:t>
            </a:r>
            <a:endParaRPr lang="en-US" altLang="en-US" sz="16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by the system</a:t>
            </a:r>
          </a:p>
          <a:p>
            <a:r>
              <a:rPr lang="en-US" dirty="0" smtClean="0"/>
              <a:t>Lives as long as the </a:t>
            </a:r>
            <a:r>
              <a:rPr lang="en-US" dirty="0" err="1" smtClean="0"/>
              <a:t>SyncAdapter</a:t>
            </a:r>
            <a:r>
              <a:rPr lang="en-US" dirty="0" smtClean="0"/>
              <a:t> is running</a:t>
            </a:r>
          </a:p>
          <a:p>
            <a:r>
              <a:rPr lang="en-US" dirty="0" smtClean="0"/>
              <a:t>Allows system to bind to </a:t>
            </a:r>
            <a:r>
              <a:rPr lang="en-US" dirty="0" err="1" smtClean="0"/>
              <a:t>SyncAdapter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expects you to provide </a:t>
            </a:r>
            <a:r>
              <a:rPr lang="en-US" dirty="0" smtClean="0"/>
              <a:t>account authentication </a:t>
            </a:r>
            <a:r>
              <a:rPr lang="en-US" dirty="0"/>
              <a:t>as part of your sync </a:t>
            </a:r>
            <a:r>
              <a:rPr lang="en-US" dirty="0" smtClean="0"/>
              <a:t>adapter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lugs </a:t>
            </a:r>
            <a:r>
              <a:rPr lang="en-US" dirty="0"/>
              <a:t>into the Android accounts and authentication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standard interface for handling </a:t>
            </a:r>
            <a:r>
              <a:rPr lang="en-US" dirty="0" smtClean="0"/>
              <a:t>credentials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4244501"/>
            <a:ext cx="927735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Unamused Face on Google Android 6.0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6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implements the account we'll use as an attachment point for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Since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doesn't need to authenticate the current user (it just fetches a public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RSS feed), this account's implementation is largely empty.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account.AccountAuthenticatorService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filter used by the system to launch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an XML file which describes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"@xml/authenticator"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Service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Notion of a “sync adapter”</a:t>
            </a:r>
          </a:p>
          <a:p>
            <a:pPr lvl="1"/>
            <a:r>
              <a:rPr lang="en-US" dirty="0"/>
              <a:t>Assumes that </a:t>
            </a:r>
            <a:r>
              <a:rPr lang="en-US" dirty="0" smtClean="0"/>
              <a:t>it </a:t>
            </a:r>
            <a:r>
              <a:rPr lang="en-US" dirty="0"/>
              <a:t>transfers data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device storage and a server</a:t>
            </a:r>
          </a:p>
          <a:p>
            <a:pPr lvl="1"/>
            <a:r>
              <a:rPr lang="en-US" dirty="0" smtClean="0"/>
              <a:t>Assumes your data is associated </a:t>
            </a:r>
            <a:r>
              <a:rPr lang="en-US" dirty="0"/>
              <a:t>with an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Assumes your server </a:t>
            </a:r>
            <a:r>
              <a:rPr lang="en-US" dirty="0"/>
              <a:t>storage </a:t>
            </a:r>
            <a:r>
              <a:rPr lang="en-US" dirty="0" smtClean="0"/>
              <a:t>requires </a:t>
            </a:r>
            <a:r>
              <a:rPr lang="en-US" dirty="0"/>
              <a:t>login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Takes care of:</a:t>
            </a:r>
          </a:p>
          <a:p>
            <a:pPr lvl="1"/>
            <a:r>
              <a:rPr lang="en-US" dirty="0"/>
              <a:t>Background execution when device has connectivity</a:t>
            </a:r>
          </a:p>
          <a:p>
            <a:pPr lvl="1"/>
            <a:r>
              <a:rPr lang="en-US" dirty="0" smtClean="0"/>
              <a:t>Bundling sync operations between apps</a:t>
            </a:r>
          </a:p>
        </p:txBody>
      </p:sp>
    </p:spTree>
    <p:extLst>
      <p:ext uri="{BB962C8B-B14F-4D97-AF65-F5344CB8AC3E}">
        <p14:creationId xmlns:p14="http://schemas.microsoft.com/office/powerpoint/2010/main" val="388083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AbstractAccountAuthenticator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 context)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// Implement all methods, returning null, 0 or 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addAccount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AccountAuthenticatorResponse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response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accountType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authTokenType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requiredFeatures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options)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NetworkErrorException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result.putInt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KEY_ERROR_CODE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result.putString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KEY_ERROR_MESSAGE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"Not supported"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43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string/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Define a sync adapter for the app.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&lt;p&gt;This class is instantiated in 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}, which also binds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to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system. </a:t>
            </a:r>
            <a:r>
              <a:rPr lang="en-US" altLang="en-US" sz="1600" i="1" dirty="0" err="1" smtClean="0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initialized 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never anywhere else.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&lt;p&gt;Extending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ensures that all methods within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endParaRPr lang="en-US" altLang="en-US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run on a background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&lt;p&gt;The system calls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() via an RPC call through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object supplied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</a:p>
        </p:txBody>
      </p:sp>
    </p:spTree>
    <p:extLst>
      <p:ext uri="{BB962C8B-B14F-4D97-AF65-F5344CB8AC3E}">
        <p14:creationId xmlns:p14="http://schemas.microsoft.com/office/powerpoint/2010/main" val="1073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Called by the Android system in response to a request to run the sync adapter. The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required to read data from the network, parse it, and store it in the content provider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done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&lt;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p&gt;{@link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android.content.AbstractThreadedSyncAdapter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 guarantees that this will be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called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on a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non-UI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argument allows you to pass information back to the method that triggered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the sync.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(Account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extras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 authority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ContentProviderClient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provider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{}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462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on demand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417638"/>
            <a:ext cx="10887000" cy="48196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Helper method to trigger an immediate sync ("refresh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"). This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used when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we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need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to preempt the normal sync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schedule, e.g.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has pressed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 "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refresh" button.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i="1" dirty="0" smtClean="0">
                <a:solidFill>
                  <a:srgbClr val="77B767"/>
                </a:solidFill>
                <a:latin typeface="Consolas" panose="020B0609020204030204" pitchFamily="49" charset="0"/>
              </a:rPr>
              <a:t>p&gt;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SYNC_EXTRAS_MANUAL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will cause an immediate sync, without any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battery optimization. 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you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know new data is available (perhaps via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push), but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not waiting for that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data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omit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flag to give the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OS additional freedom in scheduling your sync request.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triggerRefresh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Bundle extras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Disable sync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backoff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and ignore sync preferences. In other words...perform sync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NOW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SYNC_EXTRAS_MANUAL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SYNC_EXTRAS_EXPEDITED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                   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Account to sync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FeedContract.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Content authority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extras)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 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Extras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3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learning goals:</a:t>
            </a:r>
          </a:p>
          <a:p>
            <a:pPr lvl="1"/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err="1" smtClean="0"/>
              <a:t>AccountManager</a:t>
            </a:r>
            <a:endParaRPr lang="en-US" dirty="0" smtClean="0"/>
          </a:p>
          <a:p>
            <a:pPr lvl="1"/>
            <a:r>
              <a:rPr lang="en-US" dirty="0" err="1" smtClean="0"/>
              <a:t>AccountAuthenticator</a:t>
            </a:r>
            <a:endParaRPr lang="en-US" dirty="0" smtClean="0"/>
          </a:p>
          <a:p>
            <a:r>
              <a:rPr lang="en-US" dirty="0" smtClean="0"/>
              <a:t>My goals: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5560" y="4653136"/>
            <a:ext cx="1960189" cy="1800200"/>
            <a:chOff x="1976440" y="620689"/>
            <a:chExt cx="1960189" cy="1800200"/>
          </a:xfrm>
        </p:grpSpPr>
        <p:sp>
          <p:nvSpPr>
            <p:cNvPr id="5" name="Rounded Rectangle 4"/>
            <p:cNvSpPr/>
            <p:nvPr/>
          </p:nvSpPr>
          <p:spPr>
            <a:xfrm>
              <a:off x="1976440" y="620689"/>
              <a:ext cx="1565321" cy="235253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76440" y="1630078"/>
              <a:ext cx="1565321" cy="2362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"/>
            <p:cNvCxnSpPr>
              <a:stCxn id="6" idx="2"/>
            </p:cNvCxnSpPr>
            <p:nvPr/>
          </p:nvCxnSpPr>
          <p:spPr>
            <a:xfrm rot="16200000" flipH="1">
              <a:off x="2812835" y="1812618"/>
              <a:ext cx="429122" cy="536590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  <a:endCxn id="5" idx="2"/>
            </p:cNvCxnSpPr>
            <p:nvPr/>
          </p:nvCxnSpPr>
          <p:spPr>
            <a:xfrm flipV="1">
              <a:off x="2759101" y="855942"/>
              <a:ext cx="0" cy="77413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90" y="2086148"/>
              <a:ext cx="640939" cy="33474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542283" y="4653136"/>
            <a:ext cx="3457253" cy="1800200"/>
            <a:chOff x="479376" y="620688"/>
            <a:chExt cx="11640443" cy="6061207"/>
          </a:xfrm>
        </p:grpSpPr>
        <p:sp>
          <p:nvSpPr>
            <p:cNvPr id="11" name="Rounded Rectangle 10"/>
            <p:cNvSpPr/>
            <p:nvPr/>
          </p:nvSpPr>
          <p:spPr>
            <a:xfrm>
              <a:off x="7968208" y="620688"/>
              <a:ext cx="2822104" cy="795528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9600" y="620688"/>
              <a:ext cx="5270376" cy="792088"/>
            </a:xfrm>
            <a:prstGeom prst="roundRect">
              <a:avLst/>
            </a:prstGeom>
            <a:solidFill>
              <a:srgbClr val="4CC4B9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9600" y="2318253"/>
              <a:ext cx="5270376" cy="795528"/>
            </a:xfrm>
            <a:prstGeom prst="roundRect">
              <a:avLst/>
            </a:prstGeom>
            <a:solidFill>
              <a:srgbClr val="9AD21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88904" y="4023919"/>
              <a:ext cx="2825496" cy="79552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68208" y="4019259"/>
              <a:ext cx="2822104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8948116" y="5245939"/>
              <a:ext cx="1444838" cy="582538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114404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ysDash"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1" idx="1"/>
            </p:cNvCxnSpPr>
            <p:nvPr/>
          </p:nvCxnSpPr>
          <p:spPr>
            <a:xfrm>
              <a:off x="5879976" y="1016732"/>
              <a:ext cx="2088232" cy="172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>
              <a:off x="3244788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09600" y="4019259"/>
              <a:ext cx="2825496" cy="79552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35098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4018155" y="2340422"/>
              <a:ext cx="910137" cy="245686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Hexagon 23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rot="5400000">
              <a:off x="2147817" y="5162576"/>
              <a:ext cx="1100209" cy="404635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01" y="5554834"/>
              <a:ext cx="2158018" cy="1127061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4288904" y="5515271"/>
              <a:ext cx="4399384" cy="795528"/>
            </a:xfrm>
            <a:prstGeom prst="roundRect">
              <a:avLst/>
            </a:prstGeom>
            <a:solidFill>
              <a:srgbClr val="365A86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495604" y="5913039"/>
              <a:ext cx="1793305" cy="196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583832" y="5517231"/>
            <a:ext cx="125338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2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:allowParallelSyncs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the account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0888"/>
            <a:ext cx="10972800" cy="37052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identify the account</a:t>
            </a:r>
          </a:p>
          <a:p>
            <a:pPr marL="457200" lvl="1" indent="0">
              <a:buNone/>
            </a:pPr>
            <a:r>
              <a:rPr lang="en-US" dirty="0" smtClean="0"/>
              <a:t>Usually a username or </a:t>
            </a:r>
            <a:r>
              <a:rPr lang="en-US" dirty="0" smtClean="0"/>
              <a:t>email</a:t>
            </a: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It should </a:t>
            </a:r>
            <a:r>
              <a:rPr lang="en-US" i="1" dirty="0" smtClean="0"/>
              <a:t>not</a:t>
            </a:r>
            <a:r>
              <a:rPr lang="en-US" dirty="0" smtClean="0"/>
              <a:t> be localized!</a:t>
            </a:r>
          </a:p>
          <a:p>
            <a:pPr marL="457200" lvl="1" indent="0">
              <a:buNone/>
            </a:pPr>
            <a:r>
              <a:rPr lang="en-US" dirty="0"/>
              <a:t>If the user switches locale, we would not </a:t>
            </a:r>
            <a:r>
              <a:rPr lang="en-US" dirty="0" smtClean="0"/>
              <a:t>be able </a:t>
            </a:r>
            <a:r>
              <a:rPr lang="en-US" dirty="0"/>
              <a:t>to locate the old account, and may erroneously register multiple </a:t>
            </a: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6480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configurable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while </a:t>
            </a:r>
            <a:r>
              <a:rPr lang="en-US" dirty="0"/>
              <a:t>efficiently using battery and other system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extending </a:t>
            </a:r>
            <a:r>
              <a:rPr lang="en-US" dirty="0" err="1" smtClean="0"/>
              <a:t>AbstractThreadedSyncAdapter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two </a:t>
            </a:r>
            <a:r>
              <a:rPr lang="en-US" dirty="0"/>
              <a:t>bound </a:t>
            </a:r>
            <a:r>
              <a:rPr lang="en-US" dirty="0" smtClean="0"/>
              <a:t>Services </a:t>
            </a:r>
            <a:r>
              <a:rPr lang="en-US" dirty="0"/>
              <a:t>which the OS </a:t>
            </a:r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to initiate a </a:t>
            </a:r>
            <a:r>
              <a:rPr lang="en-US" dirty="0" smtClean="0"/>
              <a:t>sync</a:t>
            </a:r>
            <a:endParaRPr lang="en-US" dirty="0"/>
          </a:p>
          <a:p>
            <a:pPr lvl="2"/>
            <a:r>
              <a:rPr lang="en-US" dirty="0" smtClean="0"/>
              <a:t>One to authenticate an account</a:t>
            </a:r>
          </a:p>
          <a:p>
            <a:pPr lvl="2"/>
            <a:r>
              <a:rPr lang="en-US" dirty="0" smtClean="0"/>
              <a:t>Declare them in the app manifest</a:t>
            </a:r>
            <a:endParaRPr lang="en-US" dirty="0"/>
          </a:p>
          <a:p>
            <a:pPr lvl="1"/>
            <a:r>
              <a:rPr lang="en-US" dirty="0" smtClean="0"/>
              <a:t>Define in XML </a:t>
            </a:r>
            <a:r>
              <a:rPr lang="en-US" dirty="0"/>
              <a:t>resource </a:t>
            </a:r>
            <a:r>
              <a:rPr lang="en-US" dirty="0" smtClean="0"/>
              <a:t>files: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sync adapter properties</a:t>
            </a:r>
            <a:endParaRPr lang="en-US" dirty="0"/>
          </a:p>
          <a:p>
            <a:pPr lvl="2"/>
            <a:r>
              <a:rPr lang="en-US" dirty="0" smtClean="0"/>
              <a:t>The account authenticator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"@string/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smtClean="0"/>
              <a:t>Account preferences</a:t>
            </a:r>
            <a:endParaRPr lang="en-US" b="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1889" y="2132856"/>
            <a:ext cx="10887000" cy="4104456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4" y="1461972"/>
            <a:ext cx="2810132" cy="4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err="1" smtClean="0"/>
              <a:t>JobScheduler</a:t>
            </a:r>
            <a:r>
              <a:rPr lang="en-US" b="0" dirty="0" smtClean="0"/>
              <a:t>*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trigger syncs on demand</a:t>
            </a:r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Network type</a:t>
            </a:r>
          </a:p>
          <a:p>
            <a:pPr lvl="1"/>
            <a:r>
              <a:rPr lang="en-US" dirty="0" smtClean="0"/>
              <a:t>Charging state</a:t>
            </a:r>
          </a:p>
          <a:p>
            <a:pPr lvl="1"/>
            <a:r>
              <a:rPr lang="en-US" dirty="0" smtClean="0"/>
              <a:t>Device idle state</a:t>
            </a:r>
          </a:p>
          <a:p>
            <a:r>
              <a:rPr lang="en-US" dirty="0" smtClean="0"/>
              <a:t>Can run in the maintenance window of Doze mode**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57" y="5662396"/>
            <a:ext cx="469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	Android 5.0+</a:t>
            </a:r>
          </a:p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**</a:t>
            </a:r>
            <a:r>
              <a:rPr lang="en-US" dirty="0" smtClean="0">
                <a:solidFill>
                  <a:schemeClr val="bg1"/>
                </a:solidFill>
              </a:rPr>
              <a:t>	Android 7.0+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240869"/>
            <a:ext cx="7920880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3136613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https://github.com/Pixplicity/sync-demo</a:t>
            </a:r>
          </a:p>
        </p:txBody>
      </p:sp>
    </p:spTree>
    <p:extLst>
      <p:ext uri="{BB962C8B-B14F-4D97-AF65-F5344CB8AC3E}">
        <p14:creationId xmlns:p14="http://schemas.microsoft.com/office/powerpoint/2010/main" val="39178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7" y="620689"/>
            <a:ext cx="6599882" cy="6061206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Network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6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</a:p>
            </p:txBody>
          </p:sp>
        </p:grp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943872" y="620687"/>
            <a:ext cx="6638528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 of blog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Fetches data when app is opened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0"/>
            <a:ext cx="6638528" cy="26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Atom XML feed</a:t>
            </a:r>
            <a:br>
              <a:rPr lang="en-US" dirty="0" smtClean="0"/>
            </a:br>
            <a:r>
              <a:rPr lang="en-US" dirty="0" smtClean="0"/>
              <a:t>(Android Developers Blog)</a:t>
            </a:r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43361</TotalTime>
  <Words>857</Words>
  <Application>Microsoft Office PowerPoint</Application>
  <PresentationFormat>Widescreen</PresentationFormat>
  <Paragraphs>321</Paragraphs>
  <Slides>49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Syncing</vt:lpstr>
      <vt:lpstr>Sync Adapter</vt:lpstr>
      <vt:lpstr>Sync 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When does it sync?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does it sync?</vt:lpstr>
      <vt:lpstr>Syncing on demand</vt:lpstr>
      <vt:lpstr>Do I need a ContentProvider?</vt:lpstr>
      <vt:lpstr>Do I need a ContentProvider?</vt:lpstr>
      <vt:lpstr>Significance of accountType</vt:lpstr>
      <vt:lpstr>Beware of the account name</vt:lpstr>
      <vt:lpstr>Recap</vt:lpstr>
      <vt:lpstr>Recap</vt:lpstr>
      <vt:lpstr>Bonus: Account preferences</vt:lpstr>
      <vt:lpstr>Bonus: JobScheduler*</vt:lpstr>
      <vt:lpstr>PowerPoint Presentation</vt:lpstr>
      <vt:lpstr>PowerPoint Presentation</vt:lpstr>
      <vt:lpstr>PowerPoint Presentation</vt:lpstr>
      <vt:lpstr>I’ve been doing some syncing…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529</cp:revision>
  <dcterms:created xsi:type="dcterms:W3CDTF">2012-01-27T11:16:21Z</dcterms:created>
  <dcterms:modified xsi:type="dcterms:W3CDTF">2016-07-08T13:56:52Z</dcterms:modified>
</cp:coreProperties>
</file>