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15" r:id="rId2"/>
    <p:sldId id="314" r:id="rId3"/>
    <p:sldId id="300" r:id="rId4"/>
    <p:sldId id="304" r:id="rId5"/>
    <p:sldId id="302" r:id="rId6"/>
    <p:sldId id="303" r:id="rId7"/>
    <p:sldId id="299" r:id="rId8"/>
    <p:sldId id="298" r:id="rId9"/>
    <p:sldId id="301" r:id="rId10"/>
    <p:sldId id="305" r:id="rId11"/>
    <p:sldId id="296" r:id="rId12"/>
    <p:sldId id="313" r:id="rId13"/>
    <p:sldId id="297" r:id="rId14"/>
    <p:sldId id="308" r:id="rId15"/>
    <p:sldId id="307" r:id="rId16"/>
    <p:sldId id="306" r:id="rId17"/>
    <p:sldId id="312" r:id="rId18"/>
    <p:sldId id="309" r:id="rId19"/>
    <p:sldId id="311" r:id="rId20"/>
    <p:sldId id="310" r:id="rId21"/>
    <p:sldId id="293" r:id="rId22"/>
    <p:sldId id="316" r:id="rId23"/>
    <p:sldId id="317" r:id="rId24"/>
    <p:sldId id="318" r:id="rId25"/>
    <p:sldId id="292" r:id="rId26"/>
    <p:sldId id="291" r:id="rId27"/>
    <p:sldId id="294" r:id="rId28"/>
    <p:sldId id="295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E2A908"/>
    <a:srgbClr val="EEB208"/>
    <a:srgbClr val="953735"/>
    <a:srgbClr val="604A7B"/>
    <a:srgbClr val="7E62A0"/>
    <a:srgbClr val="C35A57"/>
    <a:srgbClr val="947CB0"/>
    <a:srgbClr val="B4A4C8"/>
    <a:srgbClr val="CEC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2" autoAdjust="0"/>
    <p:restoredTop sz="88383" autoAdjust="0"/>
  </p:normalViewPr>
  <p:slideViewPr>
    <p:cSldViewPr>
      <p:cViewPr>
        <p:scale>
          <a:sx n="75" d="100"/>
          <a:sy n="75" d="100"/>
        </p:scale>
        <p:origin x="1062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5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4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05508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</a:t>
            </a:r>
            <a:r>
              <a:rPr lang="en-US" sz="4400" dirty="0" smtClean="0">
                <a:solidFill>
                  <a:schemeClr val="tx1"/>
                </a:solidFill>
              </a:rPr>
              <a:t>been doing </a:t>
            </a:r>
            <a:r>
              <a:rPr lang="en-US" sz="4400" dirty="0" smtClean="0">
                <a:solidFill>
                  <a:schemeClr val="tx1"/>
                </a:solidFill>
              </a:rPr>
              <a:t>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1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8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53648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service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288904" y="40466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rgbClr val="C35A57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35A57"/>
                </a:solidFill>
              </a:rPr>
              <a:t>Service</a:t>
            </a:r>
            <a:endParaRPr lang="en-US" sz="2800" b="1" dirty="0">
              <a:solidFill>
                <a:srgbClr val="C35A57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818982"/>
            <a:ext cx="7383431" cy="44627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 adapter framework invokes your </a:t>
            </a:r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onPerformSync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Bundle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err="1" smtClean="0"/>
              <a:t>ContentProviderClient</a:t>
            </a:r>
            <a:endParaRPr lang="en-US" dirty="0" smtClean="0"/>
          </a:p>
          <a:p>
            <a:r>
              <a:rPr lang="en-US" dirty="0" err="1" smtClean="0"/>
              <a:t>SyncResult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83566"/>
            <a:ext cx="8178521" cy="40318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Specify the code you want to run in the sync adapter. The entire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sync adapter runs in a background thread, so you don't have to set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up your own background processing.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onPerformSync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ContentProviderClient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Put the data transfer code here.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8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9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#2a: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231825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39725</TotalTime>
  <Words>399</Words>
  <Application>Microsoft Office PowerPoint</Application>
  <PresentationFormat>Widescreen</PresentationFormat>
  <Paragraphs>179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I need a ContentProvider?</vt:lpstr>
      <vt:lpstr>Do I need a ContentProvider?</vt:lpstr>
      <vt:lpstr>Significance of accountType</vt:lpstr>
      <vt:lpstr>PowerPoint Presentation</vt:lpstr>
      <vt:lpstr>Extend the base sync adapter class AbstractThreadedSyncAdapter</vt:lpstr>
      <vt:lpstr>onPerformSync()</vt:lpstr>
      <vt:lpstr>onPerformSync()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491</cp:revision>
  <dcterms:created xsi:type="dcterms:W3CDTF">2012-01-27T11:16:21Z</dcterms:created>
  <dcterms:modified xsi:type="dcterms:W3CDTF">2016-07-05T21:28:51Z</dcterms:modified>
</cp:coreProperties>
</file>