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0" r:id="rId3"/>
    <p:sldId id="304" r:id="rId4"/>
    <p:sldId id="302" r:id="rId5"/>
    <p:sldId id="303" r:id="rId6"/>
    <p:sldId id="299" r:id="rId7"/>
    <p:sldId id="298" r:id="rId8"/>
    <p:sldId id="301" r:id="rId9"/>
    <p:sldId id="305" r:id="rId10"/>
    <p:sldId id="296" r:id="rId11"/>
    <p:sldId id="297" r:id="rId12"/>
    <p:sldId id="308" r:id="rId13"/>
    <p:sldId id="307" r:id="rId14"/>
    <p:sldId id="306" r:id="rId15"/>
    <p:sldId id="309" r:id="rId16"/>
    <p:sldId id="293" r:id="rId17"/>
    <p:sldId id="292" r:id="rId18"/>
    <p:sldId id="291" r:id="rId19"/>
    <p:sldId id="294" r:id="rId20"/>
    <p:sldId id="295" r:id="rId21"/>
    <p:sldId id="290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02B"/>
    <a:srgbClr val="FCE7AA"/>
    <a:srgbClr val="FFFFFF"/>
    <a:srgbClr val="4CC4B9"/>
    <a:srgbClr val="9AD21C"/>
    <a:srgbClr val="B2E53F"/>
    <a:srgbClr val="C3F82C"/>
    <a:srgbClr val="B3CA39"/>
    <a:srgbClr val="E7E7E7"/>
    <a:srgbClr val="005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>
        <p:scale>
          <a:sx n="100" d="100"/>
          <a:sy n="100" d="100"/>
        </p:scale>
        <p:origin x="11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1"/>
            <a:ext cx="7920880" cy="1470025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4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I’ve been doing some syncing…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600056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95" y="1461973"/>
            <a:ext cx="2808351" cy="4992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54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54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95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53648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code at configurable intervals, while efficiently using battery and other system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/>
              <a:t>Creates a sync adapter class.</a:t>
            </a:r>
          </a:p>
          <a:p>
            <a:pPr lvl="1"/>
            <a:r>
              <a:rPr lang="en-US" dirty="0"/>
              <a:t>Creates a bound Service which the OS uses to initiate a sync.</a:t>
            </a:r>
          </a:p>
          <a:p>
            <a:pPr lvl="1"/>
            <a:r>
              <a:rPr lang="en-US" dirty="0"/>
              <a:t>Defines the sync adapter properties in an XML resource file.</a:t>
            </a:r>
          </a:p>
          <a:p>
            <a:pPr lvl="1"/>
            <a:r>
              <a:rPr lang="en-US" dirty="0"/>
              <a:t>Declares 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the base sync adapter class </a:t>
            </a:r>
            <a:r>
              <a:rPr lang="en-US" dirty="0" err="1"/>
              <a:t>AbstractThreadedSyncAdapter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818982"/>
            <a:ext cx="7383431" cy="44627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Handle the transfer of data between a server and 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app, using the Android sync adapter framework.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AbstractThreadedSyncAdapter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/**</a:t>
            </a: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 Set up the sync adapter</a:t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*/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    super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 adapter framework invokes your </a:t>
            </a:r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smtClean="0"/>
              <a:t>Calls </a:t>
            </a:r>
            <a:r>
              <a:rPr lang="en-US" dirty="0" err="1" smtClean="0"/>
              <a:t>onPerformSync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Bundle</a:t>
            </a:r>
          </a:p>
          <a:p>
            <a:r>
              <a:rPr lang="en-US" dirty="0" smtClean="0"/>
              <a:t>Authority</a:t>
            </a:r>
          </a:p>
          <a:p>
            <a:r>
              <a:rPr lang="en-US" dirty="0" err="1" smtClean="0"/>
              <a:t>ContentProviderClient</a:t>
            </a:r>
            <a:endParaRPr lang="en-US" dirty="0" smtClean="0"/>
          </a:p>
          <a:p>
            <a:r>
              <a:rPr lang="en-US" dirty="0" err="1" smtClean="0"/>
              <a:t>SyncResult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890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783566"/>
            <a:ext cx="8178521" cy="40318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Specify the code you want to run in the sync adapter. The entire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sync adapter runs in a background thread, so you don't have to set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up your own background processing.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onPerformSync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ContentProviderClient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provider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Put the data transfer code here.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8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Beginner’s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FragmentX</a:t>
            </a:r>
            <a:endParaRPr lang="en-US" sz="2000" b="1" dirty="0">
              <a:solidFill>
                <a:srgbClr val="F8C02B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ActivityA</a:t>
            </a:r>
            <a:endParaRPr lang="en-US" sz="2000" b="1" dirty="0">
              <a:solidFill>
                <a:srgbClr val="F8C02B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FragmentY</a:t>
            </a:r>
            <a:endParaRPr lang="en-US" sz="2000" b="1" dirty="0">
              <a:solidFill>
                <a:srgbClr val="F8C02B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#2a: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231825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#3: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39447</TotalTime>
  <Words>314</Words>
  <Application>Microsoft Office PowerPoint</Application>
  <PresentationFormat>Widescreen</PresentationFormat>
  <Paragraphs>132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Consolas</vt:lpstr>
      <vt:lpstr>MV Boli</vt:lpstr>
      <vt:lpstr>Roboto</vt:lpstr>
      <vt:lpstr>1_Office Theme</vt:lpstr>
      <vt:lpstr>I’ve been doing some syncing…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Android Settings</vt:lpstr>
      <vt:lpstr>Android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 the base sync adapter class AbstractThreadedSyncAdapter</vt:lpstr>
      <vt:lpstr>onPerformSync()</vt:lpstr>
      <vt:lpstr>onPerformSync()</vt:lpstr>
      <vt:lpstr>Beginner’s Workshop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477</cp:revision>
  <dcterms:created xsi:type="dcterms:W3CDTF">2012-01-27T11:16:21Z</dcterms:created>
  <dcterms:modified xsi:type="dcterms:W3CDTF">2016-07-05T16:50:36Z</dcterms:modified>
</cp:coreProperties>
</file>