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4" r:id="rId3"/>
    <p:sldId id="300" r:id="rId4"/>
    <p:sldId id="304" r:id="rId5"/>
    <p:sldId id="302" r:id="rId6"/>
    <p:sldId id="303" r:id="rId7"/>
    <p:sldId id="299" r:id="rId8"/>
    <p:sldId id="298" r:id="rId9"/>
    <p:sldId id="301" r:id="rId10"/>
    <p:sldId id="305" r:id="rId11"/>
    <p:sldId id="296" r:id="rId12"/>
    <p:sldId id="313" r:id="rId13"/>
    <p:sldId id="297" r:id="rId14"/>
    <p:sldId id="308" r:id="rId15"/>
    <p:sldId id="307" r:id="rId16"/>
    <p:sldId id="306" r:id="rId17"/>
    <p:sldId id="312" r:id="rId18"/>
    <p:sldId id="309" r:id="rId19"/>
    <p:sldId id="311" r:id="rId20"/>
    <p:sldId id="310" r:id="rId21"/>
    <p:sldId id="293" r:id="rId22"/>
    <p:sldId id="292" r:id="rId23"/>
    <p:sldId id="291" r:id="rId24"/>
    <p:sldId id="294" r:id="rId25"/>
    <p:sldId id="295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604A7B"/>
    <a:srgbClr val="7E62A0"/>
    <a:srgbClr val="C35A57"/>
    <a:srgbClr val="947CB0"/>
    <a:srgbClr val="B4A4C8"/>
    <a:srgbClr val="CEC3DB"/>
    <a:srgbClr val="F8C02B"/>
    <a:srgbClr val="FCE7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>
        <p:scale>
          <a:sx n="100" d="100"/>
          <a:sy n="100" d="100"/>
        </p:scale>
        <p:origin x="11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1"/>
            <a:ext cx="7920880" cy="1470025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4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I’ve been doing some syncing…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600056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95" y="1461973"/>
            <a:ext cx="2808351" cy="4992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54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54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95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53648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288904" y="40466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rgbClr val="C35A57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35A57"/>
                </a:solidFill>
              </a:rPr>
              <a:t>Service</a:t>
            </a:r>
            <a:endParaRPr lang="en-US" sz="2800" b="1" dirty="0">
              <a:solidFill>
                <a:srgbClr val="C35A57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90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FragmentX</a:t>
            </a:r>
            <a:endParaRPr lang="en-US" sz="2000" b="1" dirty="0">
              <a:solidFill>
                <a:srgbClr val="F8C02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ActivityA</a:t>
            </a:r>
            <a:endParaRPr lang="en-US" sz="2000" b="1" dirty="0">
              <a:solidFill>
                <a:srgbClr val="F8C02B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FragmentY</a:t>
            </a:r>
            <a:endParaRPr lang="en-US" sz="2000" b="1" dirty="0">
              <a:solidFill>
                <a:srgbClr val="F8C02B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#2a: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23182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39606</TotalTime>
  <Words>358</Words>
  <Application>Microsoft Office PowerPoint</Application>
  <PresentationFormat>Widescreen</PresentationFormat>
  <Paragraphs>148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MV Boli</vt:lpstr>
      <vt:lpstr>Roboto</vt:lpstr>
      <vt:lpstr>1_Office Theme</vt:lpstr>
      <vt:lpstr>I’ve been doing some syncing…</vt:lpstr>
      <vt:lpstr>Syncing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 the base sync adapter class AbstractThreadedSyncAdapter</vt:lpstr>
      <vt:lpstr>onPerformSync()</vt:lpstr>
      <vt:lpstr>onPerformSync()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482</cp:revision>
  <dcterms:created xsi:type="dcterms:W3CDTF">2012-01-27T11:16:21Z</dcterms:created>
  <dcterms:modified xsi:type="dcterms:W3CDTF">2016-07-05T19:29:04Z</dcterms:modified>
</cp:coreProperties>
</file>