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93" r:id="rId3"/>
    <p:sldId id="292" r:id="rId4"/>
    <p:sldId id="291" r:id="rId5"/>
    <p:sldId id="290" r:id="rId6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C02B"/>
    <a:srgbClr val="B3CA39"/>
    <a:srgbClr val="E7E7E7"/>
    <a:srgbClr val="0050F0"/>
    <a:srgbClr val="15D2FF"/>
    <a:srgbClr val="0050B0"/>
    <a:srgbClr val="A47D00"/>
    <a:srgbClr val="000000"/>
    <a:srgbClr val="B0D8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32" autoAdjust="0"/>
    <p:restoredTop sz="88383" autoAdjust="0"/>
  </p:normalViewPr>
  <p:slideViewPr>
    <p:cSldViewPr>
      <p:cViewPr varScale="1">
        <p:scale>
          <a:sx n="82" d="100"/>
          <a:sy n="82" d="100"/>
        </p:scale>
        <p:origin x="120" y="5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4C3707-9531-4AFE-B668-174360EDF9A2}" type="datetimeFigureOut">
              <a:rPr lang="nl-NL" smtClean="0"/>
              <a:pPr/>
              <a:t>4-7-2016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5B649D-962F-434C-B1D1-0A0101E8CDA0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210282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5B649D-962F-434C-B1D1-0A0101E8CDA0}" type="slidenum">
              <a:rPr lang="nl-NL" smtClean="0"/>
              <a:pPr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00728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89201-1C23-4F2A-9964-CF3389FA3EB1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4-7-2016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1668-100D-4047-BF8E-94B997CC1209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NL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175" y="6165304"/>
            <a:ext cx="3018832" cy="60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13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89201-1C23-4F2A-9964-CF3389FA3EB1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4-7-2016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1668-100D-4047-BF8E-94B997CC1209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175" y="6165304"/>
            <a:ext cx="3018832" cy="60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268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0"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89201-1C23-4F2A-9964-CF3389FA3EB1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4-7-2016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1668-100D-4047-BF8E-94B997CC1209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175" y="6165304"/>
            <a:ext cx="3018832" cy="60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402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nl-NL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89201-1C23-4F2A-9964-CF3389FA3EB1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4-7-2016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1668-100D-4047-BF8E-94B997CC1209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175" y="6165304"/>
            <a:ext cx="3018832" cy="60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328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89201-1C23-4F2A-9964-CF3389FA3EB1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4-7-2016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1668-100D-4047-BF8E-94B997CC1209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175" y="6165304"/>
            <a:ext cx="3018832" cy="60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30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89201-1C23-4F2A-9964-CF3389FA3EB1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4-7-2016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1668-100D-4047-BF8E-94B997CC1209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175" y="6165304"/>
            <a:ext cx="3018832" cy="60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875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89201-1C23-4F2A-9964-CF3389FA3EB1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4-7-2016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1668-100D-4047-BF8E-94B997CC1209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ounded Rectangle 5"/>
          <p:cNvSpPr/>
          <p:nvPr userDrawn="1"/>
        </p:nvSpPr>
        <p:spPr>
          <a:xfrm>
            <a:off x="291927" y="412668"/>
            <a:ext cx="1514572" cy="86409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Launch sender</a:t>
            </a:r>
            <a:endParaRPr lang="en-US" dirty="0"/>
          </a:p>
        </p:txBody>
      </p:sp>
      <p:sp>
        <p:nvSpPr>
          <p:cNvPr id="7" name="Rounded Rectangle 6"/>
          <p:cNvSpPr/>
          <p:nvPr userDrawn="1"/>
        </p:nvSpPr>
        <p:spPr>
          <a:xfrm>
            <a:off x="2307768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Discover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Rounded Rectangle 7"/>
          <p:cNvSpPr/>
          <p:nvPr userDrawn="1"/>
        </p:nvSpPr>
        <p:spPr>
          <a:xfrm>
            <a:off x="4323608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Connect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Rounded Rectangle 8"/>
          <p:cNvSpPr/>
          <p:nvPr userDrawn="1"/>
        </p:nvSpPr>
        <p:spPr>
          <a:xfrm>
            <a:off x="6339449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Launch receiver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" name="Rounded Rectangle 9"/>
          <p:cNvSpPr/>
          <p:nvPr userDrawn="1"/>
        </p:nvSpPr>
        <p:spPr>
          <a:xfrm>
            <a:off x="8355289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>
                <a:solidFill>
                  <a:schemeClr val="bg1">
                    <a:lumMod val="75000"/>
                  </a:schemeClr>
                </a:solidFill>
              </a:rPr>
              <a:t>Send &amp; receive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" name="Rounded Rectangle 10"/>
          <p:cNvSpPr/>
          <p:nvPr userDrawn="1"/>
        </p:nvSpPr>
        <p:spPr>
          <a:xfrm>
            <a:off x="10370643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Disconnect</a:t>
            </a:r>
          </a:p>
        </p:txBody>
      </p:sp>
      <p:sp>
        <p:nvSpPr>
          <p:cNvPr id="12" name="Circular Arrow 11"/>
          <p:cNvSpPr/>
          <p:nvPr userDrawn="1"/>
        </p:nvSpPr>
        <p:spPr>
          <a:xfrm flipH="1">
            <a:off x="8536511" y="-290052"/>
            <a:ext cx="1152128" cy="1263199"/>
          </a:xfrm>
          <a:prstGeom prst="circularArrow">
            <a:avLst>
              <a:gd name="adj1" fmla="val 17328"/>
              <a:gd name="adj2" fmla="val 1396437"/>
              <a:gd name="adj3" fmla="val 20119224"/>
              <a:gd name="adj4" fmla="val 10800000"/>
              <a:gd name="adj5" fmla="val 16484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 userDrawn="1"/>
        </p:nvSpPr>
        <p:spPr>
          <a:xfrm>
            <a:off x="9940232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 userDrawn="1"/>
        </p:nvSpPr>
        <p:spPr>
          <a:xfrm>
            <a:off x="7924392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 userDrawn="1"/>
        </p:nvSpPr>
        <p:spPr>
          <a:xfrm>
            <a:off x="5908552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 userDrawn="1"/>
        </p:nvSpPr>
        <p:spPr>
          <a:xfrm>
            <a:off x="3892711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 userDrawn="1"/>
        </p:nvSpPr>
        <p:spPr>
          <a:xfrm>
            <a:off x="1876870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175" y="6165304"/>
            <a:ext cx="3018832" cy="60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215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89201-1C23-4F2A-9964-CF3389FA3EB1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4-7-2016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1668-100D-4047-BF8E-94B997CC1209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ounded Rectangle 5"/>
          <p:cNvSpPr/>
          <p:nvPr userDrawn="1"/>
        </p:nvSpPr>
        <p:spPr>
          <a:xfrm>
            <a:off x="291927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Launch sender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Rounded Rectangle 6"/>
          <p:cNvSpPr/>
          <p:nvPr userDrawn="1"/>
        </p:nvSpPr>
        <p:spPr>
          <a:xfrm>
            <a:off x="2307768" y="412668"/>
            <a:ext cx="1514572" cy="86409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 smtClean="0"/>
              <a:t>Discover</a:t>
            </a:r>
            <a:endParaRPr lang="en-US" dirty="0"/>
          </a:p>
        </p:txBody>
      </p:sp>
      <p:sp>
        <p:nvSpPr>
          <p:cNvPr id="8" name="Rounded Rectangle 7"/>
          <p:cNvSpPr/>
          <p:nvPr userDrawn="1"/>
        </p:nvSpPr>
        <p:spPr>
          <a:xfrm>
            <a:off x="4323608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Connect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Rounded Rectangle 8"/>
          <p:cNvSpPr/>
          <p:nvPr userDrawn="1"/>
        </p:nvSpPr>
        <p:spPr>
          <a:xfrm>
            <a:off x="6339449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Launch receiver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" name="Rounded Rectangle 9"/>
          <p:cNvSpPr/>
          <p:nvPr userDrawn="1"/>
        </p:nvSpPr>
        <p:spPr>
          <a:xfrm>
            <a:off x="8355289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>
                <a:solidFill>
                  <a:schemeClr val="bg1">
                    <a:lumMod val="75000"/>
                  </a:schemeClr>
                </a:solidFill>
              </a:rPr>
              <a:t>Send &amp; receive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" name="Rounded Rectangle 10"/>
          <p:cNvSpPr/>
          <p:nvPr userDrawn="1"/>
        </p:nvSpPr>
        <p:spPr>
          <a:xfrm>
            <a:off x="10370643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Disconnect</a:t>
            </a:r>
          </a:p>
        </p:txBody>
      </p:sp>
      <p:sp>
        <p:nvSpPr>
          <p:cNvPr id="12" name="Circular Arrow 11"/>
          <p:cNvSpPr/>
          <p:nvPr userDrawn="1"/>
        </p:nvSpPr>
        <p:spPr>
          <a:xfrm flipH="1">
            <a:off x="8536511" y="-290052"/>
            <a:ext cx="1152128" cy="1263199"/>
          </a:xfrm>
          <a:prstGeom prst="circularArrow">
            <a:avLst>
              <a:gd name="adj1" fmla="val 17328"/>
              <a:gd name="adj2" fmla="val 1396437"/>
              <a:gd name="adj3" fmla="val 20119224"/>
              <a:gd name="adj4" fmla="val 10800000"/>
              <a:gd name="adj5" fmla="val 16484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 userDrawn="1"/>
        </p:nvSpPr>
        <p:spPr>
          <a:xfrm>
            <a:off x="9940232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 userDrawn="1"/>
        </p:nvSpPr>
        <p:spPr>
          <a:xfrm>
            <a:off x="7924392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 userDrawn="1"/>
        </p:nvSpPr>
        <p:spPr>
          <a:xfrm>
            <a:off x="5908552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 userDrawn="1"/>
        </p:nvSpPr>
        <p:spPr>
          <a:xfrm>
            <a:off x="3892711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 userDrawn="1"/>
        </p:nvSpPr>
        <p:spPr>
          <a:xfrm>
            <a:off x="1876870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175" y="6165304"/>
            <a:ext cx="3018832" cy="60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815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89201-1C23-4F2A-9964-CF3389FA3EB1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4-7-2016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1668-100D-4047-BF8E-94B997CC1209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ounded Rectangle 5"/>
          <p:cNvSpPr/>
          <p:nvPr userDrawn="1"/>
        </p:nvSpPr>
        <p:spPr>
          <a:xfrm>
            <a:off x="291927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Launch sender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Rounded Rectangle 6"/>
          <p:cNvSpPr/>
          <p:nvPr userDrawn="1"/>
        </p:nvSpPr>
        <p:spPr>
          <a:xfrm>
            <a:off x="2307768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Discover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Rounded Rectangle 7"/>
          <p:cNvSpPr/>
          <p:nvPr userDrawn="1"/>
        </p:nvSpPr>
        <p:spPr>
          <a:xfrm>
            <a:off x="4323608" y="412668"/>
            <a:ext cx="1514572" cy="86409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 smtClean="0"/>
              <a:t>Connect</a:t>
            </a:r>
            <a:endParaRPr lang="en-US" dirty="0"/>
          </a:p>
        </p:txBody>
      </p:sp>
      <p:sp>
        <p:nvSpPr>
          <p:cNvPr id="9" name="Rounded Rectangle 8"/>
          <p:cNvSpPr/>
          <p:nvPr userDrawn="1"/>
        </p:nvSpPr>
        <p:spPr>
          <a:xfrm>
            <a:off x="6339449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Launch receiver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" name="Rounded Rectangle 9"/>
          <p:cNvSpPr/>
          <p:nvPr userDrawn="1"/>
        </p:nvSpPr>
        <p:spPr>
          <a:xfrm>
            <a:off x="8355289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>
                <a:solidFill>
                  <a:schemeClr val="bg1">
                    <a:lumMod val="75000"/>
                  </a:schemeClr>
                </a:solidFill>
              </a:rPr>
              <a:t>Send &amp; receive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" name="Rounded Rectangle 10"/>
          <p:cNvSpPr/>
          <p:nvPr userDrawn="1"/>
        </p:nvSpPr>
        <p:spPr>
          <a:xfrm>
            <a:off x="10370643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Disconnect</a:t>
            </a:r>
          </a:p>
        </p:txBody>
      </p:sp>
      <p:sp>
        <p:nvSpPr>
          <p:cNvPr id="12" name="Circular Arrow 11"/>
          <p:cNvSpPr/>
          <p:nvPr userDrawn="1"/>
        </p:nvSpPr>
        <p:spPr>
          <a:xfrm flipH="1">
            <a:off x="8536511" y="-290052"/>
            <a:ext cx="1152128" cy="1263199"/>
          </a:xfrm>
          <a:prstGeom prst="circularArrow">
            <a:avLst>
              <a:gd name="adj1" fmla="val 17328"/>
              <a:gd name="adj2" fmla="val 1396437"/>
              <a:gd name="adj3" fmla="val 20119224"/>
              <a:gd name="adj4" fmla="val 10800000"/>
              <a:gd name="adj5" fmla="val 16484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 userDrawn="1"/>
        </p:nvSpPr>
        <p:spPr>
          <a:xfrm>
            <a:off x="9940232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 userDrawn="1"/>
        </p:nvSpPr>
        <p:spPr>
          <a:xfrm>
            <a:off x="7924392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 userDrawn="1"/>
        </p:nvSpPr>
        <p:spPr>
          <a:xfrm>
            <a:off x="5908552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 userDrawn="1"/>
        </p:nvSpPr>
        <p:spPr>
          <a:xfrm>
            <a:off x="3892711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 userDrawn="1"/>
        </p:nvSpPr>
        <p:spPr>
          <a:xfrm>
            <a:off x="1876870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175" y="6165304"/>
            <a:ext cx="3018832" cy="60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496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89201-1C23-4F2A-9964-CF3389FA3EB1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4-7-2016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1668-100D-4047-BF8E-94B997CC1209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ounded Rectangle 5"/>
          <p:cNvSpPr/>
          <p:nvPr userDrawn="1"/>
        </p:nvSpPr>
        <p:spPr>
          <a:xfrm>
            <a:off x="291927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Launch sender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Rounded Rectangle 6"/>
          <p:cNvSpPr/>
          <p:nvPr userDrawn="1"/>
        </p:nvSpPr>
        <p:spPr>
          <a:xfrm>
            <a:off x="2307768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Discover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Rounded Rectangle 7"/>
          <p:cNvSpPr/>
          <p:nvPr userDrawn="1"/>
        </p:nvSpPr>
        <p:spPr>
          <a:xfrm>
            <a:off x="4323608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Connect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Rounded Rectangle 8"/>
          <p:cNvSpPr/>
          <p:nvPr userDrawn="1"/>
        </p:nvSpPr>
        <p:spPr>
          <a:xfrm>
            <a:off x="6339449" y="412668"/>
            <a:ext cx="1514572" cy="86409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 smtClean="0"/>
              <a:t>Launch receiver</a:t>
            </a:r>
            <a:endParaRPr lang="en-US" dirty="0"/>
          </a:p>
        </p:txBody>
      </p:sp>
      <p:sp>
        <p:nvSpPr>
          <p:cNvPr id="10" name="Rounded Rectangle 9"/>
          <p:cNvSpPr/>
          <p:nvPr userDrawn="1"/>
        </p:nvSpPr>
        <p:spPr>
          <a:xfrm>
            <a:off x="8355289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>
                <a:solidFill>
                  <a:schemeClr val="bg1">
                    <a:lumMod val="75000"/>
                  </a:schemeClr>
                </a:solidFill>
              </a:rPr>
              <a:t>Send &amp; receive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" name="Rounded Rectangle 10"/>
          <p:cNvSpPr/>
          <p:nvPr userDrawn="1"/>
        </p:nvSpPr>
        <p:spPr>
          <a:xfrm>
            <a:off x="10370643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Disconnect</a:t>
            </a:r>
          </a:p>
        </p:txBody>
      </p:sp>
      <p:sp>
        <p:nvSpPr>
          <p:cNvPr id="12" name="Circular Arrow 11"/>
          <p:cNvSpPr/>
          <p:nvPr userDrawn="1"/>
        </p:nvSpPr>
        <p:spPr>
          <a:xfrm flipH="1">
            <a:off x="8536511" y="-290052"/>
            <a:ext cx="1152128" cy="1263199"/>
          </a:xfrm>
          <a:prstGeom prst="circularArrow">
            <a:avLst>
              <a:gd name="adj1" fmla="val 17328"/>
              <a:gd name="adj2" fmla="val 1396437"/>
              <a:gd name="adj3" fmla="val 20119224"/>
              <a:gd name="adj4" fmla="val 10800000"/>
              <a:gd name="adj5" fmla="val 16484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 userDrawn="1"/>
        </p:nvSpPr>
        <p:spPr>
          <a:xfrm>
            <a:off x="9940232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 userDrawn="1"/>
        </p:nvSpPr>
        <p:spPr>
          <a:xfrm>
            <a:off x="7924392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 userDrawn="1"/>
        </p:nvSpPr>
        <p:spPr>
          <a:xfrm>
            <a:off x="5908552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 userDrawn="1"/>
        </p:nvSpPr>
        <p:spPr>
          <a:xfrm>
            <a:off x="3892711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 userDrawn="1"/>
        </p:nvSpPr>
        <p:spPr>
          <a:xfrm>
            <a:off x="1876870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175" y="6165304"/>
            <a:ext cx="3018832" cy="60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252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89201-1C23-4F2A-9964-CF3389FA3EB1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4-7-2016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1668-100D-4047-BF8E-94B997CC1209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ounded Rectangle 5"/>
          <p:cNvSpPr/>
          <p:nvPr userDrawn="1"/>
        </p:nvSpPr>
        <p:spPr>
          <a:xfrm>
            <a:off x="291927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Launch sender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Rounded Rectangle 6"/>
          <p:cNvSpPr/>
          <p:nvPr userDrawn="1"/>
        </p:nvSpPr>
        <p:spPr>
          <a:xfrm>
            <a:off x="2307768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Discover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Rounded Rectangle 7"/>
          <p:cNvSpPr/>
          <p:nvPr userDrawn="1"/>
        </p:nvSpPr>
        <p:spPr>
          <a:xfrm>
            <a:off x="4323608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Connect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Rounded Rectangle 8"/>
          <p:cNvSpPr/>
          <p:nvPr userDrawn="1"/>
        </p:nvSpPr>
        <p:spPr>
          <a:xfrm>
            <a:off x="6339449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Launch receiver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" name="Rounded Rectangle 9"/>
          <p:cNvSpPr/>
          <p:nvPr userDrawn="1"/>
        </p:nvSpPr>
        <p:spPr>
          <a:xfrm>
            <a:off x="8355289" y="412668"/>
            <a:ext cx="1514572" cy="86409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nl-NL" dirty="0" smtClean="0"/>
              <a:t>Send &amp; receive</a:t>
            </a:r>
            <a:endParaRPr lang="en-US" dirty="0" smtClean="0"/>
          </a:p>
        </p:txBody>
      </p:sp>
      <p:sp>
        <p:nvSpPr>
          <p:cNvPr id="11" name="Rounded Rectangle 10"/>
          <p:cNvSpPr/>
          <p:nvPr userDrawn="1"/>
        </p:nvSpPr>
        <p:spPr>
          <a:xfrm>
            <a:off x="10370643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Disconnect</a:t>
            </a:r>
          </a:p>
        </p:txBody>
      </p:sp>
      <p:sp>
        <p:nvSpPr>
          <p:cNvPr id="12" name="Circular Arrow 11"/>
          <p:cNvSpPr/>
          <p:nvPr userDrawn="1"/>
        </p:nvSpPr>
        <p:spPr>
          <a:xfrm flipH="1">
            <a:off x="8536511" y="-290052"/>
            <a:ext cx="1152128" cy="1263199"/>
          </a:xfrm>
          <a:prstGeom prst="circularArrow">
            <a:avLst>
              <a:gd name="adj1" fmla="val 17328"/>
              <a:gd name="adj2" fmla="val 1396437"/>
              <a:gd name="adj3" fmla="val 20119224"/>
              <a:gd name="adj4" fmla="val 10800000"/>
              <a:gd name="adj5" fmla="val 16484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 userDrawn="1"/>
        </p:nvSpPr>
        <p:spPr>
          <a:xfrm>
            <a:off x="9940232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 userDrawn="1"/>
        </p:nvSpPr>
        <p:spPr>
          <a:xfrm>
            <a:off x="7924392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 userDrawn="1"/>
        </p:nvSpPr>
        <p:spPr>
          <a:xfrm>
            <a:off x="5908552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 userDrawn="1"/>
        </p:nvSpPr>
        <p:spPr>
          <a:xfrm>
            <a:off x="3892711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 userDrawn="1"/>
        </p:nvSpPr>
        <p:spPr>
          <a:xfrm>
            <a:off x="1876870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175" y="6165304"/>
            <a:ext cx="3018832" cy="60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613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12972" y="-7297"/>
            <a:ext cx="12217945" cy="6872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146"/>
          <a:stretch/>
        </p:blipFill>
        <p:spPr bwMode="auto">
          <a:xfrm>
            <a:off x="-10860" y="5157191"/>
            <a:ext cx="12217944" cy="1708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 userDrawn="1"/>
        </p:nvSpPr>
        <p:spPr>
          <a:xfrm>
            <a:off x="0" y="5157192"/>
            <a:ext cx="12192000" cy="1700808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96688" y="5272731"/>
            <a:ext cx="7920880" cy="1470025"/>
          </a:xfrm>
        </p:spPr>
        <p:txBody>
          <a:bodyPr>
            <a:normAutofit/>
          </a:bodyPr>
          <a:lstStyle>
            <a:lvl1pPr>
              <a:defRPr lang="nl-NL" sz="5400" b="1" kern="1200" dirty="0">
                <a:solidFill>
                  <a:srgbClr val="F8C02B"/>
                </a:solidFill>
                <a:latin typeface="MV Boli" panose="02000500030200090000" pitchFamily="2" charset="0"/>
                <a:ea typeface="+mj-ea"/>
                <a:cs typeface="MV Boli" panose="02000500030200090000" pitchFamily="2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nl-NL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9336" y="6356351"/>
            <a:ext cx="2844800" cy="365125"/>
          </a:xfrm>
        </p:spPr>
        <p:txBody>
          <a:bodyPr/>
          <a:lstStyle>
            <a:lvl1pPr algn="l">
              <a:defRPr/>
            </a:lvl1pPr>
          </a:lstStyle>
          <a:p>
            <a:fld id="{846D1668-100D-4047-BF8E-94B997CC1209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NL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175" y="6165304"/>
            <a:ext cx="3018832" cy="60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025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89201-1C23-4F2A-9964-CF3389FA3EB1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4-7-2016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1668-100D-4047-BF8E-94B997CC1209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ounded Rectangle 5"/>
          <p:cNvSpPr/>
          <p:nvPr userDrawn="1"/>
        </p:nvSpPr>
        <p:spPr>
          <a:xfrm>
            <a:off x="291927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Launch sender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Rounded Rectangle 6"/>
          <p:cNvSpPr/>
          <p:nvPr userDrawn="1"/>
        </p:nvSpPr>
        <p:spPr>
          <a:xfrm>
            <a:off x="2307768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Discover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Rounded Rectangle 7"/>
          <p:cNvSpPr/>
          <p:nvPr userDrawn="1"/>
        </p:nvSpPr>
        <p:spPr>
          <a:xfrm>
            <a:off x="4323608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Connect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Rounded Rectangle 8"/>
          <p:cNvSpPr/>
          <p:nvPr userDrawn="1"/>
        </p:nvSpPr>
        <p:spPr>
          <a:xfrm>
            <a:off x="6339449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Launch receiver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" name="Rounded Rectangle 9"/>
          <p:cNvSpPr/>
          <p:nvPr userDrawn="1"/>
        </p:nvSpPr>
        <p:spPr>
          <a:xfrm>
            <a:off x="8355289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nl-NL" dirty="0" smtClean="0">
                <a:solidFill>
                  <a:schemeClr val="bg1">
                    <a:lumMod val="75000"/>
                  </a:schemeClr>
                </a:solidFill>
              </a:rPr>
              <a:t>Send &amp; receive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" name="Rounded Rectangle 10"/>
          <p:cNvSpPr/>
          <p:nvPr userDrawn="1"/>
        </p:nvSpPr>
        <p:spPr>
          <a:xfrm>
            <a:off x="10370643" y="412668"/>
            <a:ext cx="1514572" cy="86409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 smtClean="0"/>
              <a:t>Disconnect</a:t>
            </a:r>
          </a:p>
        </p:txBody>
      </p:sp>
      <p:sp>
        <p:nvSpPr>
          <p:cNvPr id="12" name="Circular Arrow 11"/>
          <p:cNvSpPr/>
          <p:nvPr userDrawn="1"/>
        </p:nvSpPr>
        <p:spPr>
          <a:xfrm flipH="1">
            <a:off x="8536511" y="-290052"/>
            <a:ext cx="1152128" cy="1263199"/>
          </a:xfrm>
          <a:prstGeom prst="circularArrow">
            <a:avLst>
              <a:gd name="adj1" fmla="val 17328"/>
              <a:gd name="adj2" fmla="val 1396437"/>
              <a:gd name="adj3" fmla="val 20119224"/>
              <a:gd name="adj4" fmla="val 10800000"/>
              <a:gd name="adj5" fmla="val 16484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 userDrawn="1"/>
        </p:nvSpPr>
        <p:spPr>
          <a:xfrm>
            <a:off x="9940232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 userDrawn="1"/>
        </p:nvSpPr>
        <p:spPr>
          <a:xfrm>
            <a:off x="7924392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 userDrawn="1"/>
        </p:nvSpPr>
        <p:spPr>
          <a:xfrm>
            <a:off x="5908552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 userDrawn="1"/>
        </p:nvSpPr>
        <p:spPr>
          <a:xfrm>
            <a:off x="3892711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 userDrawn="1"/>
        </p:nvSpPr>
        <p:spPr>
          <a:xfrm>
            <a:off x="1876870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175" y="6165304"/>
            <a:ext cx="3018832" cy="60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60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12972" y="-7297"/>
            <a:ext cx="12217945" cy="6872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146"/>
          <a:stretch/>
        </p:blipFill>
        <p:spPr bwMode="auto">
          <a:xfrm>
            <a:off x="-10860" y="5157191"/>
            <a:ext cx="12217944" cy="1708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 userDrawn="1"/>
        </p:nvSpPr>
        <p:spPr>
          <a:xfrm>
            <a:off x="0" y="5157192"/>
            <a:ext cx="12192000" cy="1700808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96688" y="5272732"/>
            <a:ext cx="8928992" cy="947096"/>
          </a:xfrm>
        </p:spPr>
        <p:txBody>
          <a:bodyPr>
            <a:normAutofit/>
          </a:bodyPr>
          <a:lstStyle>
            <a:lvl1pPr>
              <a:defRPr lang="nl-NL" sz="5400" b="1" kern="1200" dirty="0">
                <a:solidFill>
                  <a:srgbClr val="F8C02B"/>
                </a:solidFill>
                <a:latin typeface="MV Boli" panose="02000500030200090000" pitchFamily="2" charset="0"/>
                <a:ea typeface="+mj-ea"/>
                <a:cs typeface="MV Boli" panose="02000500030200090000" pitchFamily="2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nl-NL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9336" y="6356351"/>
            <a:ext cx="2844800" cy="365125"/>
          </a:xfrm>
        </p:spPr>
        <p:txBody>
          <a:bodyPr/>
          <a:lstStyle>
            <a:lvl1pPr algn="l">
              <a:defRPr/>
            </a:lvl1pPr>
          </a:lstStyle>
          <a:p>
            <a:fld id="{846D1668-100D-4047-BF8E-94B997CC1209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NL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175" y="6165304"/>
            <a:ext cx="3018832" cy="609329"/>
          </a:xfrm>
          <a:prstGeom prst="rect">
            <a:avLst/>
          </a:prstGeom>
        </p:spPr>
      </p:pic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-96688" y="6021288"/>
            <a:ext cx="8928992" cy="836712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62615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89201-1C23-4F2A-9964-CF3389FA3EB1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4-7-2016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1668-100D-4047-BF8E-94B997CC1209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175" y="6165304"/>
            <a:ext cx="3018832" cy="60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520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10860" y="-7297"/>
            <a:ext cx="12217944" cy="6872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 userDrawn="1"/>
        </p:nvSpPr>
        <p:spPr>
          <a:xfrm>
            <a:off x="0" y="-7297"/>
            <a:ext cx="12192000" cy="6865297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7C89201-1C23-4F2A-9964-CF3389FA3EB1}" type="datetimeFigureOut">
              <a:rPr lang="nl-NL" smtClean="0"/>
              <a:pPr/>
              <a:t>4-7-2016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46D1668-100D-4047-BF8E-94B997CC1209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43001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89201-1C23-4F2A-9964-CF3389FA3EB1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4-7-2016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1668-100D-4047-BF8E-94B997CC1209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175" y="6165304"/>
            <a:ext cx="3018832" cy="60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36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89201-1C23-4F2A-9964-CF3389FA3EB1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4-7-2016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1668-100D-4047-BF8E-94B997CC1209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175" y="6165304"/>
            <a:ext cx="3018832" cy="60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51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89201-1C23-4F2A-9964-CF3389FA3EB1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4-7-2016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1668-100D-4047-BF8E-94B997CC1209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175" y="6165304"/>
            <a:ext cx="3018832" cy="60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765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89201-1C23-4F2A-9964-CF3389FA3EB1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4-7-2016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1668-100D-4047-BF8E-94B997CC1209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175" y="6165304"/>
            <a:ext cx="3018832" cy="60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133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0"/>
                <a:lumOff val="100000"/>
              </a:schemeClr>
            </a:gs>
            <a:gs pos="35000">
              <a:schemeClr val="accent1">
                <a:lumMod val="0"/>
                <a:lumOff val="100000"/>
              </a:schemeClr>
            </a:gs>
            <a:gs pos="100000">
              <a:schemeClr val="bg1">
                <a:lumMod val="75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C89201-1C23-4F2A-9964-CF3389FA3EB1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4-7-2016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D1668-100D-4047-BF8E-94B997CC1209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6000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84" r:id="rId2"/>
    <p:sldLayoutId id="2147483687" r:id="rId3"/>
    <p:sldLayoutId id="2147483662" r:id="rId4"/>
    <p:sldLayoutId id="2147483678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  <p:sldLayoutId id="2147483674" r:id="rId17"/>
    <p:sldLayoutId id="2147483675" r:id="rId18"/>
    <p:sldLayoutId id="2147483676" r:id="rId19"/>
    <p:sldLayoutId id="2147483677" r:id="rId20"/>
  </p:sldLayoutIdLst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training/sync-adapters/creating-sync-adapter.html" TargetMode="External"/><Relationship Id="rId2" Type="http://schemas.openxmlformats.org/officeDocument/2006/relationships/hyperlink" Target="https://github.com/googlesamples/android-BasicSyncAdapter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software.intel.com/en-us/android/articles/handling-offline-capability-and-data-sync-in-an-android-app-part-2" TargetMode="External"/><Relationship Id="rId5" Type="http://schemas.openxmlformats.org/officeDocument/2006/relationships/hyperlink" Target="http://blog.udinic.com/2013/07/24/write-your-own-android-sync-adapter/" TargetMode="External"/><Relationship Id="rId4" Type="http://schemas.openxmlformats.org/officeDocument/2006/relationships/hyperlink" Target="https://developer.android.com/training/sync-adapters/index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Paul\Documents\My Dropbox\Pixplicity\Pictures\Paul_2012-06-04-square-600px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0416" y="4077072"/>
            <a:ext cx="1911697" cy="1911697"/>
          </a:xfrm>
          <a:prstGeom prst="rect">
            <a:avLst/>
          </a:prstGeom>
          <a:solidFill>
            <a:srgbClr val="FFFFFF">
              <a:shade val="85000"/>
            </a:srgbClr>
          </a:solidFill>
          <a:ln w="127000" cap="rnd">
            <a:solidFill>
              <a:srgbClr val="FFFFFF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perspectiveContrastingLeftFacing" fov="4800000">
              <a:rot lat="540000" lon="9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  <a:extLst/>
        </p:spPr>
      </p:pic>
      <p:sp>
        <p:nvSpPr>
          <p:cNvPr id="5" name="TextBox 4"/>
          <p:cNvSpPr txBox="1"/>
          <p:nvPr/>
        </p:nvSpPr>
        <p:spPr>
          <a:xfrm>
            <a:off x="6711552" y="5333727"/>
            <a:ext cx="3083740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2000" b="1" dirty="0">
                <a:solidFill>
                  <a:schemeClr val="bg1">
                    <a:lumMod val="65000"/>
                  </a:schemeClr>
                </a:solidFill>
              </a:rPr>
              <a:t>Paul </a:t>
            </a:r>
            <a:r>
              <a:rPr lang="en-US" sz="2000" b="1" dirty="0" err="1">
                <a:solidFill>
                  <a:schemeClr val="bg1">
                    <a:lumMod val="65000"/>
                  </a:schemeClr>
                </a:solidFill>
              </a:rPr>
              <a:t>Lammertsma</a:t>
            </a:r>
            <a:endParaRPr lang="en-US" sz="2000" b="1" dirty="0">
              <a:solidFill>
                <a:schemeClr val="bg1">
                  <a:lumMod val="65000"/>
                </a:schemeClr>
              </a:solidFill>
            </a:endParaRPr>
          </a:p>
          <a:p>
            <a:pPr algn="r"/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CTO,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</a:rPr>
              <a:t>Pixplicity</a:t>
            </a:r>
            <a:endParaRPr lang="en-US" sz="2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I’ve been doing some syncing…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368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github.com/googlesamples/android-BasicSyncAdapter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developer.android.com/training/sync-adapters/creating-sync-adapter.html</a:t>
            </a:r>
            <a:endParaRPr lang="en-US" dirty="0" smtClean="0"/>
          </a:p>
          <a:p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developer.android.com/training/sync-adapters/index.html</a:t>
            </a:r>
            <a:endParaRPr lang="en-US" dirty="0" smtClean="0"/>
          </a:p>
          <a:p>
            <a:r>
              <a:rPr lang="en-US" dirty="0">
                <a:hlinkClick r:id="rId5"/>
              </a:rPr>
              <a:t>http://blog.udinic.com/2013/07/24/write-your-own-android-sync-adapter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r>
              <a:rPr lang="en-US" dirty="0">
                <a:hlinkClick r:id="rId6"/>
              </a:rPr>
              <a:t>https://</a:t>
            </a:r>
            <a:r>
              <a:rPr lang="en-US" dirty="0" smtClean="0">
                <a:hlinkClick r:id="rId6"/>
              </a:rPr>
              <a:t>software.intel.com/en-us/android/articles/handling-offline-capability-and-data-sync-in-an-android-app-part-2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12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SyncAdapters</a:t>
            </a:r>
            <a:r>
              <a:rPr lang="en-US" dirty="0" smtClean="0"/>
              <a:t> can be used to:</a:t>
            </a:r>
          </a:p>
          <a:p>
            <a:pPr lvl="1"/>
            <a:r>
              <a:rPr lang="en-US" dirty="0" smtClean="0"/>
              <a:t>fetch </a:t>
            </a:r>
            <a:r>
              <a:rPr lang="en-US" dirty="0"/>
              <a:t>background data for an </a:t>
            </a:r>
            <a:r>
              <a:rPr lang="en-US" dirty="0" smtClean="0"/>
              <a:t>app.</a:t>
            </a:r>
          </a:p>
          <a:p>
            <a:pPr lvl="1"/>
            <a:r>
              <a:rPr lang="en-US" dirty="0" smtClean="0"/>
              <a:t>execute </a:t>
            </a:r>
            <a:r>
              <a:rPr lang="en-US" dirty="0"/>
              <a:t>your data transfer code at configurable intervals, while efficiently using battery and other system </a:t>
            </a:r>
            <a:r>
              <a:rPr lang="en-US" dirty="0" smtClean="0"/>
              <a:t>resources</a:t>
            </a:r>
            <a:endParaRPr lang="en-US" dirty="0"/>
          </a:p>
          <a:p>
            <a:r>
              <a:rPr lang="en-US" dirty="0" smtClean="0"/>
              <a:t>Elements </a:t>
            </a:r>
            <a:r>
              <a:rPr lang="en-US" dirty="0"/>
              <a:t>of a sync </a:t>
            </a:r>
            <a:r>
              <a:rPr lang="en-US" dirty="0" smtClean="0"/>
              <a:t>adapter:</a:t>
            </a:r>
            <a:endParaRPr lang="en-US" dirty="0"/>
          </a:p>
          <a:p>
            <a:pPr lvl="1"/>
            <a:r>
              <a:rPr lang="en-US" dirty="0"/>
              <a:t>Creates a sync adapter class.</a:t>
            </a:r>
          </a:p>
          <a:p>
            <a:pPr lvl="1"/>
            <a:r>
              <a:rPr lang="en-US" dirty="0"/>
              <a:t>Creates a bound Service which the OS uses to initiate a sync.</a:t>
            </a:r>
          </a:p>
          <a:p>
            <a:pPr lvl="1"/>
            <a:r>
              <a:rPr lang="en-US" dirty="0"/>
              <a:t>Defines the sync adapter properties in an XML resource file.</a:t>
            </a:r>
          </a:p>
          <a:p>
            <a:pPr lvl="1"/>
            <a:r>
              <a:rPr lang="en-US" dirty="0"/>
              <a:t>Declares the bound Service in the app manifest.</a:t>
            </a:r>
          </a:p>
        </p:txBody>
      </p:sp>
    </p:spTree>
    <p:extLst>
      <p:ext uri="{BB962C8B-B14F-4D97-AF65-F5344CB8AC3E}">
        <p14:creationId xmlns:p14="http://schemas.microsoft.com/office/powerpoint/2010/main" val="2364295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Extend the base sync adapter class </a:t>
            </a:r>
            <a:r>
              <a:rPr lang="en-US" dirty="0" err="1"/>
              <a:t>AbstractThreadedSyncAdapter</a:t>
            </a:r>
            <a:endParaRPr lang="en-US" dirty="0"/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983432" y="1772816"/>
            <a:ext cx="8306761" cy="4555093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0" tIns="182880" rIns="914400" bIns="1828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/**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 * Handle the transfer of data between a server and an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 * app, using the Android sync adapter framework.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 */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SyncAdapter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AbstractThreadedSyncAdapter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{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dirty="0" smtClean="0">
                <a:solidFill>
                  <a:srgbClr val="006600"/>
                </a:solidFill>
                <a:latin typeface="Consolas" panose="020B0609020204030204" pitchFamily="49" charset="0"/>
              </a:rPr>
              <a:t>    /**</a:t>
            </a:r>
            <a:r>
              <a:rPr lang="en-US" altLang="en-US" sz="1400" dirty="0">
                <a:solidFill>
                  <a:srgbClr val="006600"/>
                </a:solidFill>
                <a:latin typeface="Consolas" panose="020B0609020204030204" pitchFamily="49" charset="0"/>
              </a:rPr>
              <a:t/>
            </a:r>
            <a:br>
              <a:rPr lang="en-US" altLang="en-US" sz="1400" dirty="0">
                <a:solidFill>
                  <a:srgbClr val="0066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6600"/>
                </a:solidFill>
                <a:latin typeface="Consolas" panose="020B0609020204030204" pitchFamily="49" charset="0"/>
              </a:rPr>
              <a:t>     * Set up the sync adapter</a:t>
            </a:r>
            <a:br>
              <a:rPr lang="en-US" altLang="en-US" sz="1400" dirty="0">
                <a:solidFill>
                  <a:srgbClr val="0066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6600"/>
                </a:solidFill>
                <a:latin typeface="Consolas" panose="020B0609020204030204" pitchFamily="49" charset="0"/>
              </a:rPr>
              <a:t>     */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en-US" sz="1400" dirty="0">
                <a:solidFill>
                  <a:srgbClr val="000088"/>
                </a:solidFill>
                <a:latin typeface="Consolas" panose="020B0609020204030204" pitchFamily="49" charset="0"/>
              </a:rPr>
              <a:t>public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 err="1">
                <a:solidFill>
                  <a:srgbClr val="660066"/>
                </a:solidFill>
                <a:latin typeface="Consolas" panose="020B0609020204030204" pitchFamily="49" charset="0"/>
              </a:rPr>
              <a:t>SyncAdapter</a:t>
            </a:r>
            <a:r>
              <a:rPr lang="en-US" altLang="en-US" sz="1400" dirty="0">
                <a:solidFill>
                  <a:srgbClr val="6666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660066"/>
                </a:solidFill>
                <a:latin typeface="Consolas" panose="020B0609020204030204" pitchFamily="49" charset="0"/>
              </a:rPr>
              <a:t>Context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context</a:t>
            </a:r>
            <a:r>
              <a:rPr lang="en-US" altLang="en-US" sz="1400" dirty="0">
                <a:solidFill>
                  <a:srgbClr val="666600"/>
                </a:solidFill>
                <a:latin typeface="Consolas" panose="020B0609020204030204" pitchFamily="49" charset="0"/>
              </a:rPr>
              <a:t>,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 err="1">
                <a:solidFill>
                  <a:srgbClr val="000088"/>
                </a:solidFill>
                <a:latin typeface="Consolas" panose="020B0609020204030204" pitchFamily="49" charset="0"/>
              </a:rPr>
              <a:t>boolean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autoInitialize</a:t>
            </a:r>
            <a:r>
              <a:rPr lang="en-US" altLang="en-US" sz="1400" dirty="0">
                <a:solidFill>
                  <a:srgbClr val="666600"/>
                </a:solidFill>
                <a:latin typeface="Consolas" panose="020B0609020204030204" pitchFamily="49" charset="0"/>
              </a:rPr>
              <a:t>)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 smtClean="0">
                <a:solidFill>
                  <a:srgbClr val="666600"/>
                </a:solidFill>
                <a:latin typeface="Consolas" panose="020B0609020204030204" pitchFamily="49" charset="0"/>
              </a:rPr>
              <a:t>{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dirty="0" smtClean="0">
                <a:solidFill>
                  <a:srgbClr val="000088"/>
                </a:solidFill>
                <a:latin typeface="Consolas" panose="020B0609020204030204" pitchFamily="49" charset="0"/>
              </a:rPr>
              <a:t>        super</a:t>
            </a:r>
            <a:r>
              <a:rPr lang="en-US" altLang="en-US" sz="1400" dirty="0" smtClean="0">
                <a:solidFill>
                  <a:srgbClr val="6666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context</a:t>
            </a:r>
            <a:r>
              <a:rPr lang="en-US" altLang="en-US" sz="1400" dirty="0">
                <a:solidFill>
                  <a:srgbClr val="666600"/>
                </a:solidFill>
                <a:latin typeface="Consolas" panose="020B0609020204030204" pitchFamily="49" charset="0"/>
              </a:rPr>
              <a:t>,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autoInitialize</a:t>
            </a:r>
            <a:r>
              <a:rPr lang="en-US" altLang="en-US" sz="1400" dirty="0" smtClean="0">
                <a:solidFill>
                  <a:srgbClr val="6666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dirty="0">
                <a:solidFill>
                  <a:srgbClr val="6666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 smtClean="0">
                <a:solidFill>
                  <a:srgbClr val="666600"/>
                </a:solidFill>
                <a:latin typeface="Consolas" panose="020B0609020204030204" pitchFamily="49" charset="0"/>
              </a:rPr>
              <a:t>   }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400" dirty="0" smtClean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dirty="0" smtClean="0">
                <a:solidFill>
                  <a:srgbClr val="000088"/>
                </a:solidFill>
                <a:latin typeface="Consolas" panose="020B0609020204030204" pitchFamily="49" charset="0"/>
              </a:rPr>
              <a:t>    public</a:t>
            </a: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 err="1">
                <a:solidFill>
                  <a:srgbClr val="660066"/>
                </a:solidFill>
                <a:latin typeface="Consolas" panose="020B0609020204030204" pitchFamily="49" charset="0"/>
              </a:rPr>
              <a:t>SyncAdapter</a:t>
            </a:r>
            <a:r>
              <a:rPr lang="en-US" altLang="en-US" sz="1400" dirty="0">
                <a:solidFill>
                  <a:srgbClr val="6666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en-US" sz="1400" dirty="0">
                <a:solidFill>
                  <a:srgbClr val="660066"/>
                </a:solidFill>
                <a:latin typeface="Consolas" panose="020B0609020204030204" pitchFamily="49" charset="0"/>
              </a:rPr>
              <a:t>Context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context</a:t>
            </a:r>
            <a:r>
              <a:rPr lang="en-US" altLang="en-US" sz="1400" dirty="0">
                <a:solidFill>
                  <a:srgbClr val="666600"/>
                </a:solidFill>
                <a:latin typeface="Consolas" panose="020B0609020204030204" pitchFamily="49" charset="0"/>
              </a:rPr>
              <a:t>,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en-US" sz="1400" dirty="0" err="1">
                <a:solidFill>
                  <a:srgbClr val="000088"/>
                </a:solidFill>
                <a:latin typeface="Consolas" panose="020B0609020204030204" pitchFamily="49" charset="0"/>
              </a:rPr>
              <a:t>boolean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autoInitialize</a:t>
            </a:r>
            <a:r>
              <a:rPr lang="en-US" altLang="en-US" sz="1400" dirty="0">
                <a:solidFill>
                  <a:srgbClr val="666600"/>
                </a:solidFill>
                <a:latin typeface="Consolas" panose="020B0609020204030204" pitchFamily="49" charset="0"/>
              </a:rPr>
              <a:t>,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en-US" sz="1400" dirty="0" err="1">
                <a:solidFill>
                  <a:srgbClr val="000088"/>
                </a:solidFill>
                <a:latin typeface="Consolas" panose="020B0609020204030204" pitchFamily="49" charset="0"/>
              </a:rPr>
              <a:t>boolean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allowParallelSyncs</a:t>
            </a:r>
            <a:r>
              <a:rPr lang="en-US" altLang="en-US" sz="1400" dirty="0">
                <a:solidFill>
                  <a:srgbClr val="666600"/>
                </a:solidFill>
                <a:latin typeface="Consolas" panose="020B0609020204030204" pitchFamily="49" charset="0"/>
              </a:rPr>
              <a:t>)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>
                <a:solidFill>
                  <a:srgbClr val="666600"/>
                </a:solidFill>
                <a:latin typeface="Consolas" panose="020B0609020204030204" pitchFamily="49" charset="0"/>
              </a:rPr>
              <a:t>{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en-US" sz="1400" dirty="0">
                <a:solidFill>
                  <a:srgbClr val="000088"/>
                </a:solidFill>
                <a:latin typeface="Consolas" panose="020B0609020204030204" pitchFamily="49" charset="0"/>
              </a:rPr>
              <a:t>super</a:t>
            </a:r>
            <a:r>
              <a:rPr lang="en-US" altLang="en-US" sz="1400" dirty="0">
                <a:solidFill>
                  <a:srgbClr val="6666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context</a:t>
            </a:r>
            <a:r>
              <a:rPr lang="en-US" altLang="en-US" sz="1400" dirty="0">
                <a:solidFill>
                  <a:srgbClr val="666600"/>
                </a:solidFill>
                <a:latin typeface="Consolas" panose="020B0609020204030204" pitchFamily="49" charset="0"/>
              </a:rPr>
              <a:t>,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autoInitialize</a:t>
            </a:r>
            <a:r>
              <a:rPr lang="en-US" altLang="en-US" sz="1400" dirty="0">
                <a:solidFill>
                  <a:srgbClr val="666600"/>
                </a:solidFill>
                <a:latin typeface="Consolas" panose="020B0609020204030204" pitchFamily="49" charset="0"/>
              </a:rPr>
              <a:t>,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allowParallelSyncs</a:t>
            </a:r>
            <a:r>
              <a:rPr lang="en-US" altLang="en-US" sz="1400" dirty="0" smtClean="0">
                <a:solidFill>
                  <a:srgbClr val="666600"/>
                </a:solidFill>
                <a:latin typeface="Consolas" panose="020B0609020204030204" pitchFamily="49" charset="0"/>
              </a:rPr>
              <a:t>);</a:t>
            </a:r>
            <a:endParaRPr lang="en-US" altLang="en-US" sz="1400" dirty="0" smtClean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dirty="0" smtClean="0">
                <a:solidFill>
                  <a:srgbClr val="666600"/>
                </a:solidFill>
                <a:latin typeface="Consolas" panose="020B0609020204030204" pitchFamily="49" charset="0"/>
              </a:rPr>
              <a:t>    }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dirty="0" smtClean="0">
                <a:solidFill>
                  <a:srgbClr val="666600"/>
                </a:solidFill>
                <a:latin typeface="Consolas" panose="020B0609020204030204" pitchFamily="49" charset="0"/>
              </a:rPr>
              <a:t>}</a:t>
            </a:r>
            <a:endParaRPr lang="en-US" alt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0" y="9975"/>
            <a:ext cx="65" cy="437249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9975"/>
            <a:ext cx="65" cy="437249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7357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Paul\Documents\My Dropbox\Pixplicity\Pictures\Paul_2012-06-04-square-600px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0416" y="4077072"/>
            <a:ext cx="1911697" cy="1911697"/>
          </a:xfrm>
          <a:prstGeom prst="rect">
            <a:avLst/>
          </a:prstGeom>
          <a:solidFill>
            <a:srgbClr val="FFFFFF">
              <a:shade val="85000"/>
            </a:srgbClr>
          </a:solidFill>
          <a:ln w="127000" cap="rnd">
            <a:solidFill>
              <a:srgbClr val="FFFFFF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perspectiveContrastingLeftFacing" fov="4800000">
              <a:rot lat="540000" lon="9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  <a:extLst/>
        </p:spPr>
      </p:pic>
      <p:sp>
        <p:nvSpPr>
          <p:cNvPr id="5" name="TextBox 4"/>
          <p:cNvSpPr txBox="1"/>
          <p:nvPr/>
        </p:nvSpPr>
        <p:spPr>
          <a:xfrm>
            <a:off x="6711552" y="5333727"/>
            <a:ext cx="3083740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2000" b="1" dirty="0">
                <a:solidFill>
                  <a:schemeClr val="bg1">
                    <a:lumMod val="65000"/>
                  </a:schemeClr>
                </a:solidFill>
              </a:rPr>
              <a:t>Paul </a:t>
            </a:r>
            <a:r>
              <a:rPr lang="en-US" sz="2000" b="1" dirty="0" err="1">
                <a:solidFill>
                  <a:schemeClr val="bg1">
                    <a:lumMod val="65000"/>
                  </a:schemeClr>
                </a:solidFill>
              </a:rPr>
              <a:t>Lammertsma</a:t>
            </a:r>
            <a:endParaRPr lang="en-US" sz="2000" b="1" dirty="0">
              <a:solidFill>
                <a:schemeClr val="bg1">
                  <a:lumMod val="65000"/>
                </a:schemeClr>
              </a:solidFill>
            </a:endParaRPr>
          </a:p>
          <a:p>
            <a:pPr algn="r"/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CTO,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</a:rPr>
              <a:t>Pixplicity</a:t>
            </a:r>
            <a:endParaRPr lang="en-US" sz="2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Beginner’s Workshop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869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Roboto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38973</TotalTime>
  <Words>118</Words>
  <Application>Microsoft Office PowerPoint</Application>
  <PresentationFormat>Widescreen</PresentationFormat>
  <Paragraphs>29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Consolas</vt:lpstr>
      <vt:lpstr>MV Boli</vt:lpstr>
      <vt:lpstr>Roboto</vt:lpstr>
      <vt:lpstr>1_Office Theme</vt:lpstr>
      <vt:lpstr>I’ve been doing some syncing…</vt:lpstr>
      <vt:lpstr>PowerPoint Presentation</vt:lpstr>
      <vt:lpstr>PowerPoint Presentation</vt:lpstr>
      <vt:lpstr>Extend the base sync adapter class AbstractThreadedSyncAdapter</vt:lpstr>
      <vt:lpstr>Beginner’s Workshop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development lifecycle</dc:title>
  <dc:creator>Paul</dc:creator>
  <cp:lastModifiedBy>Paul Lammertsma</cp:lastModifiedBy>
  <cp:revision>455</cp:revision>
  <dcterms:created xsi:type="dcterms:W3CDTF">2012-01-27T11:16:21Z</dcterms:created>
  <dcterms:modified xsi:type="dcterms:W3CDTF">2016-07-03T23:59:33Z</dcterms:modified>
</cp:coreProperties>
</file>