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92" r:id="rId3"/>
    <p:sldId id="291" r:id="rId4"/>
    <p:sldId id="29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02B"/>
    <a:srgbClr val="B3CA39"/>
    <a:srgbClr val="E7E7E7"/>
    <a:srgbClr val="0050F0"/>
    <a:srgbClr val="15D2FF"/>
    <a:srgbClr val="0050B0"/>
    <a:srgbClr val="A47D00"/>
    <a:srgbClr val="000000"/>
    <a:srgbClr val="B0D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2" autoAdjust="0"/>
    <p:restoredTop sz="88383" autoAdjust="0"/>
  </p:normalViewPr>
  <p:slideViewPr>
    <p:cSldViewPr>
      <p:cViewPr varScale="1">
        <p:scale>
          <a:sx n="82" d="100"/>
          <a:sy n="82" d="100"/>
        </p:scale>
        <p:origin x="120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7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sender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Launch receiver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/>
              <a:t>Send &amp; receive</a:t>
            </a:r>
            <a:endParaRPr lang="en-US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2" y="-7297"/>
            <a:ext cx="12217945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6"/>
          <a:stretch/>
        </p:blipFill>
        <p:spPr bwMode="auto">
          <a:xfrm>
            <a:off x="-10860" y="5157191"/>
            <a:ext cx="12217944" cy="17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1"/>
            <a:ext cx="7920880" cy="1470025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2" y="-7297"/>
            <a:ext cx="12217945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6"/>
          <a:stretch/>
        </p:blipFill>
        <p:spPr bwMode="auto">
          <a:xfrm>
            <a:off x="-10860" y="5157191"/>
            <a:ext cx="12217944" cy="17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4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4-7-2016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4-7-2016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4077072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711552" y="5333727"/>
            <a:ext cx="30837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I’ve been doing some syncing…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6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code at configurable intervals, while efficiently using battery and other system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/>
              <a:t>Creates a sync adapter class.</a:t>
            </a:r>
          </a:p>
          <a:p>
            <a:pPr lvl="1"/>
            <a:r>
              <a:rPr lang="en-US" dirty="0"/>
              <a:t>Creates a bound Service which the OS uses to initiate a sync.</a:t>
            </a:r>
          </a:p>
          <a:p>
            <a:pPr lvl="1"/>
            <a:r>
              <a:rPr lang="en-US" dirty="0"/>
              <a:t>Defines the sync adapter properties in an XML resource file.</a:t>
            </a:r>
          </a:p>
          <a:p>
            <a:pPr lvl="1"/>
            <a:r>
              <a:rPr lang="en-US" dirty="0"/>
              <a:t>Declares the bound Service in the app manifest.</a:t>
            </a:r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 the base sync adapter class </a:t>
            </a:r>
            <a:r>
              <a:rPr lang="en-US" dirty="0" err="1"/>
              <a:t>AbstractThreadedSyncAdapter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772816"/>
            <a:ext cx="8306761" cy="45550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0" tIns="182880" rIns="9144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Handle the transfer of data between a server and an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app, using the Android sync adapter framework.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AbstractThreadedSyncAdapter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   /**</a:t>
            </a: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 Set up the sync adapter</a:t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*/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    super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4077072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711552" y="5333727"/>
            <a:ext cx="30837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Beginner’s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6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38963</TotalTime>
  <Words>102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MV Boli</vt:lpstr>
      <vt:lpstr>Roboto</vt:lpstr>
      <vt:lpstr>1_Office Theme</vt:lpstr>
      <vt:lpstr>I’ve been doing some syncing…</vt:lpstr>
      <vt:lpstr>PowerPoint Presentation</vt:lpstr>
      <vt:lpstr>Extend the base sync adapter class AbstractThreadedSyncAdapter</vt:lpstr>
      <vt:lpstr>Beginner’s Workshop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454</cp:revision>
  <dcterms:created xsi:type="dcterms:W3CDTF">2012-01-27T11:16:21Z</dcterms:created>
  <dcterms:modified xsi:type="dcterms:W3CDTF">2016-07-03T23:49:43Z</dcterms:modified>
</cp:coreProperties>
</file>