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90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8526-39F9-47F9-923B-353537A20B62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153A0-0A5D-4562-B683-8C5A8642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46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53A0-0A5D-4562-B683-8C5A864263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87BFF-9A24-04D6-899B-99C1F679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9AF33-ACD6-B73E-9C7C-D42033FB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0433-F54A-1BEC-5E33-6B793E1B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54A8-A694-1D02-9C54-98F4E6E3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B2580-743F-DE60-EB8D-0B7412A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6123-7A95-9290-8DEC-5F8205B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3E041-E356-A839-8BE5-584A319E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2100-69EA-C957-9310-2E9DCE2F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C3328-E577-2F69-E3F9-2B19EB66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329C-81F6-00AF-9C23-A32D682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F3BAF-35BE-8719-10E9-6E2B717F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1289D-FFE3-136A-217D-24AB8D0C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FF79-66C0-C105-9122-5567C4F1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80AE-4E96-378D-EDD4-6E8A1B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AF20-5DB5-3B23-2BC3-A34C434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4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3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1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8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05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B080-7AD5-C510-E839-F4FECC8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3A157-6C59-8400-D9E8-DF541B66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9C4CE-B6A9-9D8F-E83E-0A331A59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92437-FCE3-BD9D-A8E3-4DC29678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70629-37A7-DF37-8365-608E7E9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DC00-AD09-0A01-0D9A-D7DD2C4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E8669-C285-430B-F494-08D47177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55D6-A718-71D2-7832-BB32D2D7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EDB00-4160-96CC-12B8-5C3874F2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3D485-4020-D1F7-FD3E-D4C7B614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48FA-3D45-DC5C-1ADB-FB1E989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D0A4-087A-047A-034E-3C611D57F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87D10-9873-F9A7-9A2B-8018EDFA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B7627-9CBE-2ABA-9B93-88BE2306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F3A6E-7A5E-E7A6-DC62-FB1C438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E29C0-2A32-A08C-667E-F03C4A8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CB857-EE52-8B63-0815-58DB8D5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4FD45-98CC-309F-C6E4-32A4CE89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CB72D-77D5-D29A-7E22-2C0E6F00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7DD70-5042-4578-7D7B-98C8F764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D2E2A-2390-4FAD-85AA-CDB2A747E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5C5D2-DE12-C0CE-DDF8-2CAEEBF4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803D8-12F9-F7FE-36E7-2D9A4393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8E54C-B7CA-F416-F67B-BBC9E3A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65B4-BFBE-6BD6-95B8-CDA745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0EDAD-70E9-D8CF-1C4F-878E78A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A5787-66FF-006A-CBB2-02CBFAA1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9D390-5DFA-9DDB-91C4-FBF3013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14DEF-7107-0A2B-0C5A-8F00FB0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09E488-03F5-DC04-F00E-E0607F2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1E793-A237-D402-1149-017BDA1C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1EF1-5923-8EE3-7B21-4243B29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A2555-D4E6-BAC5-D692-38AC947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EF766-CFBC-289A-3840-52A38C32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63CC2-E08F-EC85-13C1-51AC8C2F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84197-F77D-9CD6-8197-34E4F70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239F5-5693-53D8-71E5-DEA2F21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3E66-D87F-71BA-F00D-1CE194F9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3DB13-2719-765F-B4DB-44528569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473EB-0686-77CF-0745-72C3A33C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9CAB-7876-7E78-01D2-344E3F7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4DE9B-F64A-278B-20D8-F3A0A24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39A75-620B-E77A-B34E-11D800A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CB051-25B3-8679-7174-0320631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D92A8-6275-D659-F058-1F6F14B2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811DE-8FE6-5B9E-8BA9-E53FF0B3F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53B96-3615-44A5-834C-AC4832D75DB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FB89-271D-6F14-A63A-4A4B73C5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C045-FD4D-3370-CF92-8FC9C0F7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 lvl="0">
              <a:defRPr lang="ko-KR"/>
            </a:pPr>
            <a:r>
              <a:rPr lang="en-US" altLang="ko-KR" dirty="0"/>
              <a:t>WDSC2024 </a:t>
            </a:r>
            <a:r>
              <a:rPr lang="ko-KR" altLang="en-US" dirty="0"/>
              <a:t>논문 작성 방향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3779653" cy="8336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lang="ko-KR"/>
            </a:pPr>
            <a:r>
              <a:rPr lang="en-US" altLang="ko-KR" dirty="0"/>
              <a:t>2024.07.12(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lvl="0">
              <a:lnSpc>
                <a:spcPct val="90000"/>
              </a:lnSpc>
              <a:spcBef>
                <a:spcPct val="42000"/>
              </a:spcBef>
              <a:defRPr lang="ko-KR"/>
            </a:pPr>
            <a:r>
              <a:rPr lang="ko-KR" altLang="en-US" sz="1700" dirty="0"/>
              <a:t>모바일시스템공학과 </a:t>
            </a:r>
            <a:r>
              <a:rPr lang="en-US" altLang="ko-KR" sz="1700" dirty="0"/>
              <a:t>20</a:t>
            </a:r>
            <a:r>
              <a:rPr lang="ko-KR" altLang="en-US" sz="1700" dirty="0"/>
              <a:t>학번 조민혁</a:t>
            </a:r>
            <a:endParaRPr lang="en-US" altLang="ko-KR" sz="17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블루투스 패킷 및 차량 로그 수집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차량 </a:t>
            </a:r>
            <a:r>
              <a:rPr lang="en-US" altLang="ko-KR" dirty="0"/>
              <a:t>: Hidden Menu </a:t>
            </a:r>
            <a:r>
              <a:rPr lang="ko-KR" altLang="en-US" dirty="0"/>
              <a:t>진입 </a:t>
            </a:r>
            <a:r>
              <a:rPr lang="en-US" altLang="ko-KR" dirty="0"/>
              <a:t>-&gt; Log Copy to USB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스마트폰</a:t>
            </a:r>
            <a:r>
              <a:rPr lang="en-US" altLang="ko-KR" dirty="0"/>
              <a:t> : </a:t>
            </a:r>
            <a:r>
              <a:rPr lang="en-US" altLang="ko-KR" dirty="0" err="1"/>
              <a:t>bugreport</a:t>
            </a:r>
            <a:r>
              <a:rPr lang="ko-KR" altLang="en-US" dirty="0"/>
              <a:t>를 통한 패킷 수집 </a:t>
            </a:r>
            <a:r>
              <a:rPr lang="en-US" altLang="ko-KR" dirty="0"/>
              <a:t>-&gt; </a:t>
            </a:r>
            <a:r>
              <a:rPr lang="en-US" altLang="ko-KR" dirty="0" err="1"/>
              <a:t>WireShark</a:t>
            </a:r>
            <a:r>
              <a:rPr lang="ko-KR" altLang="en-US" dirty="0"/>
              <a:t>를 </a:t>
            </a:r>
            <a:r>
              <a:rPr lang="ko-KR" altLang="en-US"/>
              <a:t>통한 패킷 분석</a:t>
            </a:r>
            <a:endParaRPr lang="en-US" altLang="ko-KR" b="1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EFAA2-EFEE-1997-0A64-F0166A19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5" y="3700789"/>
            <a:ext cx="11742780" cy="776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825D5B-4AF0-E6DE-B6BB-929AAB11A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2919"/>
            <a:ext cx="7011378" cy="147658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01F5B2A-3227-0DBF-5F73-3FD888DB20F4}"/>
              </a:ext>
            </a:extLst>
          </p:cNvPr>
          <p:cNvSpPr/>
          <p:nvPr/>
        </p:nvSpPr>
        <p:spPr>
          <a:xfrm>
            <a:off x="1270042" y="5715916"/>
            <a:ext cx="1504765" cy="3757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2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블루투스 패킷 및 차량 로그 비교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시나리오에 대한 특이점들 서술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81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결론 및 향후 연구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 만약 범죄자가 어떤 이벤트를 수행했는데 모든 로그에서 악의적으로 </a:t>
            </a:r>
            <a:r>
              <a:rPr lang="ko-KR" altLang="en-US" sz="1400" dirty="0" err="1"/>
              <a:t>삭제시켜서</a:t>
            </a:r>
            <a:r>
              <a:rPr lang="ko-KR" altLang="en-US" sz="1400" dirty="0"/>
              <a:t> 로그를 확인할 수 없을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범죄자가 까먹고 블루투스 로그를 건들지 않았다면 블루투스 로그로도 사건을 규명할 수 있을 것이다</a:t>
            </a:r>
            <a:r>
              <a:rPr lang="en-US" altLang="ko-KR" sz="1400" dirty="0"/>
              <a:t>. (</a:t>
            </a:r>
            <a:r>
              <a:rPr lang="ko-KR" altLang="en-US" sz="1400" dirty="0"/>
              <a:t>결론 제시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 로그가 저렇게 발생된 원인 규명은 아직 </a:t>
            </a:r>
            <a:r>
              <a:rPr lang="en-US" altLang="ko-KR" sz="1400" dirty="0"/>
              <a:t>x (</a:t>
            </a:r>
            <a:r>
              <a:rPr lang="ko-KR" altLang="en-US" sz="1400" dirty="0"/>
              <a:t>한계점 제시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 시나리오를 진행한 후 재부팅 시 차량과의 블루투스 연결에서 스마트폰의 </a:t>
            </a:r>
            <a:r>
              <a:rPr lang="en-US" altLang="ko-KR" sz="1400" dirty="0" err="1"/>
              <a:t>bugreport</a:t>
            </a:r>
            <a:r>
              <a:rPr lang="ko-KR" altLang="en-US" sz="1400" dirty="0"/>
              <a:t>에 시간 조작 로그 남는지 의문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(</a:t>
            </a:r>
            <a:r>
              <a:rPr lang="ko-KR" altLang="en-US" sz="1400" dirty="0"/>
              <a:t>향후 연구 제시</a:t>
            </a:r>
            <a:r>
              <a:rPr lang="en-US" altLang="ko-KR" sz="1400" dirty="0"/>
              <a:t>), (</a:t>
            </a:r>
            <a:r>
              <a:rPr lang="ko-KR" altLang="en-US" sz="1400" dirty="0" err="1"/>
              <a:t>안티포렌식</a:t>
            </a:r>
            <a:r>
              <a:rPr lang="ko-KR" altLang="en-US" sz="1400" dirty="0"/>
              <a:t> 관점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블루투스 </a:t>
            </a:r>
            <a:r>
              <a:rPr lang="ko-KR" altLang="en-US" sz="1400" dirty="0" err="1"/>
              <a:t>스눕</a:t>
            </a:r>
            <a:r>
              <a:rPr lang="ko-KR" altLang="en-US" sz="1400" dirty="0"/>
              <a:t> </a:t>
            </a:r>
            <a:r>
              <a:rPr lang="en-US" altLang="ko-KR" sz="1400" dirty="0"/>
              <a:t>HCI </a:t>
            </a:r>
            <a:r>
              <a:rPr lang="ko-KR" altLang="en-US" sz="1400" dirty="0"/>
              <a:t>기능은 디폴트 값이 아니라 디폴트로 시간 조작에 대한 증거를 찾을 수 있는 방향이 있을 지 연구 필요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추후 디폴트 설정인 </a:t>
            </a:r>
            <a:r>
              <a:rPr lang="en-US" altLang="ko-KR" sz="1400" dirty="0"/>
              <a:t>logcat </a:t>
            </a:r>
            <a:r>
              <a:rPr lang="ko-KR" altLang="en-US" sz="1400" dirty="0"/>
              <a:t>명령어를 통해 부팅 시점 이후 로그를 쌓은 후 재부팅이 감지되면 시간 조작 관련 로그를 따로 저장할 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있는 </a:t>
            </a:r>
            <a:r>
              <a:rPr lang="en-US" altLang="ko-KR" sz="1400" dirty="0"/>
              <a:t>APP </a:t>
            </a:r>
            <a:r>
              <a:rPr lang="ko-KR" altLang="en-US" sz="1400" dirty="0"/>
              <a:t>제작에도 관심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18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616A9-9511-979A-71CC-485656DD4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051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9897" cy="35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80727" y="3832672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27305" y="3719565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779" y="3944831"/>
            <a:ext cx="4187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6965" y="3944831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논문 작성 방향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4779" y="3034197"/>
            <a:ext cx="4138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6965" y="3034197"/>
            <a:ext cx="43685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실험 결과 및 블루투스 로그 데이터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241" y="1183270"/>
            <a:ext cx="25891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논문 주제 및 투고 양식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논문 주제 및 투고 양식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주제 및 투고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논문 주제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-&gt; </a:t>
            </a:r>
            <a:r>
              <a:rPr lang="en-US" altLang="ko-KR" sz="1800" b="1" dirty="0"/>
              <a:t>“</a:t>
            </a:r>
            <a:r>
              <a:rPr lang="ko-KR" altLang="en-US" sz="1800" b="1" dirty="0"/>
              <a:t>차량 및 스마트폰 간 시간 조작에 따른 블루투스 관점에서의 분석</a:t>
            </a:r>
            <a:r>
              <a:rPr lang="en-US" altLang="ko-KR" sz="1800" b="1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논문 투고 양식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* </a:t>
            </a:r>
            <a:r>
              <a:rPr lang="ko-KR" altLang="en-US" dirty="0"/>
              <a:t>논문 페이지 수 </a:t>
            </a:r>
            <a:r>
              <a:rPr lang="en-US" altLang="ko-KR" dirty="0"/>
              <a:t>: 4</a:t>
            </a:r>
            <a:r>
              <a:rPr lang="ko-KR" altLang="en-US" dirty="0"/>
              <a:t>쪽 이상 </a:t>
            </a:r>
            <a:r>
              <a:rPr lang="en-US" altLang="ko-KR" dirty="0"/>
              <a:t>6</a:t>
            </a:r>
            <a:r>
              <a:rPr lang="ko-KR" altLang="en-US" dirty="0"/>
              <a:t>쪽 이내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논문 작성 방향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966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방향에 대한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관련 연구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실험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블루투스 패킷 및 차량 로그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블루투스 패킷 및 차량 로그 비교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결론 및 향후 연구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95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서론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아직 작성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b="1" dirty="0"/>
              <a:t>관련 연구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400" dirty="0"/>
              <a:t> 1. </a:t>
            </a:r>
            <a:r>
              <a:rPr lang="ko-KR" altLang="en-US" sz="1400" dirty="0"/>
              <a:t>이건용 </a:t>
            </a:r>
            <a:r>
              <a:rPr lang="en-US" altLang="ko-KR" sz="1400" dirty="0"/>
              <a:t>-&gt; “</a:t>
            </a:r>
            <a:r>
              <a:rPr lang="ko-KR" altLang="en-US" sz="1400" dirty="0"/>
              <a:t>차량용 안드로이드 </a:t>
            </a:r>
            <a:r>
              <a:rPr lang="en-US" altLang="ko-KR" sz="1400" dirty="0"/>
              <a:t>AVN </a:t>
            </a:r>
            <a:r>
              <a:rPr lang="ko-KR" altLang="en-US" sz="1400" dirty="0"/>
              <a:t>과 연동된 모바일 기기의 블루투스 </a:t>
            </a:r>
            <a:r>
              <a:rPr lang="en-US" altLang="ko-KR" sz="1400" dirty="0"/>
              <a:t>HCI </a:t>
            </a:r>
            <a:r>
              <a:rPr lang="ko-KR" altLang="en-US" sz="1400" dirty="0" err="1"/>
              <a:t>스눕</a:t>
            </a:r>
            <a:r>
              <a:rPr lang="ko-KR" altLang="en-US" sz="1400" dirty="0"/>
              <a:t> 로그 를 이용한 차량 포렌식 분석용 사용자 </a:t>
            </a:r>
            <a:r>
              <a:rPr lang="en-US" altLang="ko-KR" sz="1400" dirty="0"/>
              <a:t>	    </a:t>
            </a:r>
            <a:r>
              <a:rPr lang="ko-KR" altLang="en-US" sz="1400" dirty="0"/>
              <a:t>행위 파악</a:t>
            </a:r>
            <a:r>
              <a:rPr lang="en-US" altLang="ko-KR" sz="1400" dirty="0"/>
              <a:t>”, </a:t>
            </a:r>
            <a:r>
              <a:rPr lang="ko-KR" altLang="en-US" sz="1400"/>
              <a:t>한국차세대컴퓨팅학회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논문지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이산 </a:t>
            </a:r>
            <a:r>
              <a:rPr lang="en-US" altLang="ko-KR" sz="1400" dirty="0"/>
              <a:t>-&gt; “</a:t>
            </a:r>
            <a:r>
              <a:rPr lang="ko-KR" altLang="en-US" sz="1400" dirty="0"/>
              <a:t>리눅스와 안드로이드에서 시간 정보 조작이 로깅에 미치는 영향 분석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한국차세대컴퓨팅학회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 err="1"/>
              <a:t>박경록</a:t>
            </a:r>
            <a:r>
              <a:rPr lang="ko-KR" altLang="en-US" sz="1400" dirty="0"/>
              <a:t> </a:t>
            </a:r>
            <a:r>
              <a:rPr lang="en-US" altLang="ko-KR" sz="1400" dirty="0"/>
              <a:t>-&gt; “</a:t>
            </a:r>
            <a:r>
              <a:rPr lang="ko-KR" altLang="en-US" sz="1400" dirty="0"/>
              <a:t>차량 시스템 블루투스 앱 분석을 통한 사용자 데이터 저장 구조 연구</a:t>
            </a:r>
            <a:r>
              <a:rPr lang="en-US" altLang="ko-KR" sz="1400" dirty="0"/>
              <a:t>”, </a:t>
            </a:r>
            <a:r>
              <a:rPr lang="ko-KR" altLang="en-US" sz="1400" dirty="0"/>
              <a:t>한국정보과학회 </a:t>
            </a:r>
            <a:r>
              <a:rPr lang="en-US" altLang="ko-KR" sz="1400" dirty="0"/>
              <a:t>WDSC2022</a:t>
            </a:r>
            <a:endParaRPr lang="en-US" altLang="ko-KR" sz="1200" b="0" i="0" dirty="0">
              <a:solidFill>
                <a:srgbClr val="757575"/>
              </a:solidFill>
              <a:effectLst/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 marL="0" indent="0">
              <a:buNone/>
            </a:pPr>
            <a:r>
              <a:rPr lang="en-US" altLang="ko-KR" sz="1400" dirty="0"/>
              <a:t>4. </a:t>
            </a:r>
            <a:r>
              <a:rPr lang="ko-KR" altLang="en-US" sz="1400" dirty="0"/>
              <a:t>윤지수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이경렬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“안티 포렌식 신종기법에 대한 형사 법적 대응방안”</a:t>
            </a:r>
            <a:r>
              <a:rPr lang="en-US" altLang="ko-KR" sz="1400" dirty="0"/>
              <a:t>,</a:t>
            </a:r>
            <a:r>
              <a:rPr lang="ko-KR" altLang="en-US" sz="1400" dirty="0"/>
              <a:t> 한국형사정책학회 </a:t>
            </a:r>
            <a:r>
              <a:rPr lang="ko-KR" altLang="en-US" sz="1400" dirty="0" err="1"/>
              <a:t>논문지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조건희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이연준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“안드로이드 시간 조작 취약점과 보 안 문제”</a:t>
            </a:r>
            <a:r>
              <a:rPr lang="en-US" altLang="ko-KR" sz="1400" dirty="0"/>
              <a:t>,</a:t>
            </a:r>
            <a:r>
              <a:rPr lang="ko-KR" altLang="en-US" sz="1400" dirty="0"/>
              <a:t> 한국정보처리학회 </a:t>
            </a:r>
            <a:r>
              <a:rPr lang="ko-KR" altLang="en-US" sz="1400" dirty="0" err="1"/>
              <a:t>논문지</a:t>
            </a:r>
            <a:endParaRPr lang="en-US" altLang="ko-KR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8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실험 방법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400" dirty="0"/>
              <a:t>*   </a:t>
            </a:r>
            <a:r>
              <a:rPr lang="ko-KR" altLang="en-US" sz="1400" dirty="0"/>
              <a:t>기존 </a:t>
            </a:r>
            <a:r>
              <a:rPr lang="ko-KR" altLang="en-US" sz="1400" dirty="0" err="1"/>
              <a:t>리빙랩</a:t>
            </a:r>
            <a:r>
              <a:rPr lang="ko-KR" altLang="en-US" sz="1400" dirty="0"/>
              <a:t> 차량 시스템 시간이 </a:t>
            </a:r>
            <a:r>
              <a:rPr lang="en-US" altLang="ko-KR" sz="1400" dirty="0"/>
              <a:t>33</a:t>
            </a:r>
            <a:r>
              <a:rPr lang="ko-KR" altLang="en-US" sz="1400" dirty="0"/>
              <a:t>년으로 설정되어 있기에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확실한 결과를 위해 오늘 오후</a:t>
            </a:r>
            <a:r>
              <a:rPr lang="en-US" altLang="ko-KR" sz="1400" dirty="0"/>
              <a:t>(14:00 ~ 15:00)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 err="1"/>
              <a:t>쏘카</a:t>
            </a:r>
            <a:r>
              <a:rPr lang="ko-KR" altLang="en-US" sz="1400" dirty="0"/>
              <a:t> 차량 </a:t>
            </a:r>
            <a:r>
              <a:rPr lang="en-US" altLang="ko-KR" sz="1400" dirty="0"/>
              <a:t>(</a:t>
            </a:r>
            <a:r>
              <a:rPr lang="ko-KR" altLang="en-US" sz="1400" dirty="0"/>
              <a:t>디 </a:t>
            </a:r>
            <a:r>
              <a:rPr lang="ko-KR" altLang="en-US" sz="1400" dirty="0" err="1"/>
              <a:t>올뉴</a:t>
            </a:r>
            <a:r>
              <a:rPr lang="ko-KR" altLang="en-US" sz="1400" dirty="0"/>
              <a:t> 스포티지</a:t>
            </a:r>
            <a:r>
              <a:rPr lang="en-US" altLang="ko-KR" sz="1400" dirty="0"/>
              <a:t>)</a:t>
            </a:r>
            <a:r>
              <a:rPr lang="ko-KR" altLang="en-US" sz="1400" dirty="0"/>
              <a:t>로 한번 더 실험 예정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 - </a:t>
            </a:r>
            <a:r>
              <a:rPr lang="ko-KR" altLang="en-US" sz="1400" dirty="0"/>
              <a:t>스마트폰 기기 </a:t>
            </a:r>
            <a:r>
              <a:rPr lang="en-US" altLang="ko-KR" sz="1400" dirty="0"/>
              <a:t>: </a:t>
            </a:r>
            <a:r>
              <a:rPr lang="ko-KR" altLang="en-US" sz="1400" dirty="0"/>
              <a:t>갤럭시 </a:t>
            </a:r>
            <a:r>
              <a:rPr lang="en-US" altLang="ko-KR" sz="1400" dirty="0"/>
              <a:t>S21, Android 14</a:t>
            </a:r>
          </a:p>
          <a:p>
            <a:pPr marL="0" indent="0">
              <a:buNone/>
            </a:pPr>
            <a:r>
              <a:rPr lang="en-US" altLang="ko-KR" sz="1400" dirty="0"/>
              <a:t> - </a:t>
            </a:r>
            <a:r>
              <a:rPr lang="ko-KR" altLang="en-US" sz="1400" dirty="0"/>
              <a:t>차량 </a:t>
            </a:r>
            <a:r>
              <a:rPr lang="en-US" altLang="ko-KR" sz="1400" dirty="0"/>
              <a:t>: </a:t>
            </a:r>
            <a:r>
              <a:rPr lang="ko-KR" altLang="en-US" sz="1400" dirty="0"/>
              <a:t>디 </a:t>
            </a:r>
            <a:r>
              <a:rPr lang="ko-KR" altLang="en-US" sz="1400" dirty="0" err="1"/>
              <a:t>올뉴</a:t>
            </a:r>
            <a:r>
              <a:rPr lang="ko-KR" altLang="en-US" sz="1400" dirty="0"/>
              <a:t> 스포티지</a:t>
            </a:r>
            <a:r>
              <a:rPr lang="en-US" altLang="ko-KR" sz="1400" dirty="0"/>
              <a:t>, Android 4.4.2 (</a:t>
            </a:r>
            <a:r>
              <a:rPr lang="en-US" altLang="ko-KR" sz="1400" dirty="0" err="1"/>
              <a:t>Kitkat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BF60E96-9771-0A44-F6B6-D8468FF5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188" y="-1270379"/>
            <a:ext cx="4677100" cy="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91725480">
            <a:extLst>
              <a:ext uri="{FF2B5EF4-FFF2-40B4-BE49-F238E27FC236}">
                <a16:creationId xmlns:a16="http://schemas.microsoft.com/office/drawing/2014/main" id="{359CFA20-FB55-DEF8-7075-0006939B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25" y="3173782"/>
            <a:ext cx="1870840" cy="18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2">
            <a:extLst>
              <a:ext uri="{FF2B5EF4-FFF2-40B4-BE49-F238E27FC236}">
                <a16:creationId xmlns:a16="http://schemas.microsoft.com/office/drawing/2014/main" id="{76701081-2179-14DC-3583-1C19E26D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301" y="-1289050"/>
            <a:ext cx="4941536" cy="1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5" name="_x91712920">
            <a:extLst>
              <a:ext uri="{FF2B5EF4-FFF2-40B4-BE49-F238E27FC236}">
                <a16:creationId xmlns:a16="http://schemas.microsoft.com/office/drawing/2014/main" id="{A01EA418-4603-A965-2794-444320AD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73" y="698500"/>
            <a:ext cx="2316345" cy="231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디 올 뉴 스포티지(NQ5) 종합정보 : 다나와 자동차">
            <a:extLst>
              <a:ext uri="{FF2B5EF4-FFF2-40B4-BE49-F238E27FC236}">
                <a16:creationId xmlns:a16="http://schemas.microsoft.com/office/drawing/2014/main" id="{9AB35440-2F7E-06D5-64EA-84059316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71" y="1223095"/>
            <a:ext cx="2534308" cy="12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w To Set Up Android Kitkat 4.0 Parental Controls | Bark">
            <a:extLst>
              <a:ext uri="{FF2B5EF4-FFF2-40B4-BE49-F238E27FC236}">
                <a16:creationId xmlns:a16="http://schemas.microsoft.com/office/drawing/2014/main" id="{30014433-D259-454E-1704-8A1CC2EC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31" y="3461748"/>
            <a:ext cx="1294907" cy="12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8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b="1" dirty="0"/>
              <a:t>실험 시나리오 및 이벤트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시스템 시간 기준으로 한달 전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한달 후 미래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통화 이벤트</a:t>
            </a:r>
            <a:r>
              <a:rPr lang="en-US" altLang="ko-KR" sz="1400" dirty="0"/>
              <a:t>, </a:t>
            </a:r>
            <a:r>
              <a:rPr lang="ko-KR" altLang="en-US" sz="1400" dirty="0"/>
              <a:t>음악 이벤트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스마트폰 </a:t>
            </a:r>
            <a:r>
              <a:rPr lang="en-US" altLang="ko-KR" sz="1400" dirty="0"/>
              <a:t>: </a:t>
            </a:r>
            <a:r>
              <a:rPr lang="ko-KR" altLang="en-US" sz="1400" dirty="0"/>
              <a:t>블루투스</a:t>
            </a:r>
            <a:r>
              <a:rPr lang="en-US" altLang="ko-KR" sz="1400" dirty="0"/>
              <a:t> HCI </a:t>
            </a:r>
            <a:r>
              <a:rPr lang="ko-KR" altLang="en-US" sz="1400" dirty="0" err="1"/>
              <a:t>스눕</a:t>
            </a:r>
            <a:r>
              <a:rPr lang="ko-KR" altLang="en-US" sz="1400" dirty="0"/>
              <a:t> 로그 기능 활성화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차량 현재 </a:t>
            </a:r>
            <a:r>
              <a:rPr lang="en-US" altLang="ko-KR" sz="1800" dirty="0"/>
              <a:t>&lt;-&gt; </a:t>
            </a:r>
            <a:r>
              <a:rPr lang="ko-KR" altLang="en-US" sz="1800" dirty="0"/>
              <a:t>스마트폰 과거 </a:t>
            </a:r>
            <a:r>
              <a:rPr lang="en-US" altLang="ko-KR" sz="1800" dirty="0"/>
              <a:t>(24/07/12 &lt;-&gt; 24/06/18)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차량 현재 </a:t>
            </a:r>
            <a:r>
              <a:rPr lang="en-US" altLang="ko-KR" sz="1800" dirty="0"/>
              <a:t>&lt;</a:t>
            </a:r>
            <a:r>
              <a:rPr lang="en-US" altLang="ko-KR" sz="1800" dirty="0">
                <a:sym typeface="Wingdings" panose="05000000000000000000" pitchFamily="2" charset="2"/>
              </a:rPr>
              <a:t>-&gt; </a:t>
            </a:r>
            <a:r>
              <a:rPr lang="ko-KR" altLang="en-US" sz="1800" dirty="0">
                <a:sym typeface="Wingdings" panose="05000000000000000000" pitchFamily="2" charset="2"/>
              </a:rPr>
              <a:t>스마트폰 미래 </a:t>
            </a:r>
            <a:r>
              <a:rPr lang="en-US" altLang="ko-KR" sz="1800" dirty="0">
                <a:sym typeface="Wingdings" panose="05000000000000000000" pitchFamily="2" charset="2"/>
              </a:rPr>
              <a:t>(24/07/12 &lt;-&gt; 24/08/10)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83C08-A343-FBDA-E558-A1E89B0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15" y="843830"/>
            <a:ext cx="2271280" cy="302837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D33033-E570-3591-BBA6-D7ED721FD07C}"/>
              </a:ext>
            </a:extLst>
          </p:cNvPr>
          <p:cNvSpPr/>
          <p:nvPr/>
        </p:nvSpPr>
        <p:spPr>
          <a:xfrm>
            <a:off x="8583745" y="1824133"/>
            <a:ext cx="1589102" cy="3662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422AA8-A63A-56D5-75DE-BA4EA58E35A8}"/>
              </a:ext>
            </a:extLst>
          </p:cNvPr>
          <p:cNvSpPr/>
          <p:nvPr/>
        </p:nvSpPr>
        <p:spPr>
          <a:xfrm>
            <a:off x="8583745" y="2987538"/>
            <a:ext cx="1589102" cy="3662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4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586</Words>
  <Application>Microsoft Office PowerPoint</Application>
  <PresentationFormat>와이드스크린</PresentationFormat>
  <Paragraphs>103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Nunito</vt:lpstr>
      <vt:lpstr>Wingdings</vt:lpstr>
      <vt:lpstr>Office 테마</vt:lpstr>
      <vt:lpstr>WDSC2024 논문 작성 방향</vt:lpstr>
      <vt:lpstr>PowerPoint 프레젠테이션</vt:lpstr>
      <vt:lpstr>PowerPoint 프레젠테이션</vt:lpstr>
      <vt:lpstr>논문 주제 및 투고 양식</vt:lpstr>
      <vt:lpstr>PowerPoint 프레젠테이션</vt:lpstr>
      <vt:lpstr>논문 작성 방향에 대한 개요</vt:lpstr>
      <vt:lpstr>논문 작성 방향(1)</vt:lpstr>
      <vt:lpstr>논문 작성 방향(2)</vt:lpstr>
      <vt:lpstr>논문 작성 방향(2)</vt:lpstr>
      <vt:lpstr>논문 작성 방향(3)</vt:lpstr>
      <vt:lpstr>논문 작성 방향(4)</vt:lpstr>
      <vt:lpstr>논문 작성 방향(5)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조민혁</dc:creator>
  <cp:lastModifiedBy>조민혁</cp:lastModifiedBy>
  <cp:revision>16</cp:revision>
  <dcterms:created xsi:type="dcterms:W3CDTF">2024-06-26T04:18:38Z</dcterms:created>
  <dcterms:modified xsi:type="dcterms:W3CDTF">2024-07-11T06:40:03Z</dcterms:modified>
</cp:coreProperties>
</file>