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8" r:id="rId5"/>
    <p:sldId id="297" r:id="rId6"/>
    <p:sldId id="290" r:id="rId7"/>
    <p:sldId id="299" r:id="rId8"/>
    <p:sldId id="300" r:id="rId9"/>
    <p:sldId id="301" r:id="rId10"/>
    <p:sldId id="305" r:id="rId11"/>
    <p:sldId id="296" r:id="rId12"/>
    <p:sldId id="302" r:id="rId13"/>
    <p:sldId id="303" r:id="rId14"/>
    <p:sldId id="304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8526-39F9-47F9-923B-353537A20B62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153A0-0A5D-4562-B683-8C5A8642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7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46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88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87BFF-9A24-04D6-899B-99C1F679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E9AF33-ACD6-B73E-9C7C-D42033FB9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0433-F54A-1BEC-5E33-6B793E1B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54A8-A694-1D02-9C54-98F4E6E3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B2580-743F-DE60-EB8D-0B7412A7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36123-7A95-9290-8DEC-5F8205B1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3E041-E356-A839-8BE5-584A319E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E2100-69EA-C957-9310-2E9DCE2F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C3328-E577-2F69-E3F9-2B19EB66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C329C-81F6-00AF-9C23-A32D682B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7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0F3BAF-35BE-8719-10E9-6E2B717F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1289D-FFE3-136A-217D-24AB8D0C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FF79-66C0-C105-9122-5567C4F1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80AE-4E96-378D-EDD4-6E8A1B88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EAF20-5DB5-3B23-2BC3-A34C434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4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3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1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18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305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B080-7AD5-C510-E839-F4FECC8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3A157-6C59-8400-D9E8-DF541B66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9C4CE-B6A9-9D8F-E83E-0A331A59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92437-FCE3-BD9D-A8E3-4DC29678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70629-37A7-DF37-8365-608E7E9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FDC00-AD09-0A01-0D9A-D7DD2C4E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E8669-C285-430B-F494-08D47177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B55D6-A718-71D2-7832-BB32D2D7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EDB00-4160-96CC-12B8-5C3874F2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3D485-4020-D1F7-FD3E-D4C7B614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1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48FA-3D45-DC5C-1ADB-FB1E989F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D0A4-087A-047A-034E-3C611D57F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87D10-9873-F9A7-9A2B-8018EDFA1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B7627-9CBE-2ABA-9B93-88BE2306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F3A6E-7A5E-E7A6-DC62-FB1C4381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E29C0-2A32-A08C-667E-F03C4A84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2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CB857-EE52-8B63-0815-58DB8D5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4FD45-98CC-309F-C6E4-32A4CE89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CB72D-77D5-D29A-7E22-2C0E6F00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17DD70-5042-4578-7D7B-98C8F7641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D2E2A-2390-4FAD-85AA-CDB2A747E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A5C5D2-DE12-C0CE-DDF8-2CAEEBF4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2803D8-12F9-F7FE-36E7-2D9A4393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8E54C-B7CA-F416-F67B-BBC9E3A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65B4-BFBE-6BD6-95B8-CDA745E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0EDAD-70E9-D8CF-1C4F-878E78A1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A5787-66FF-006A-CBB2-02CBFAA1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9D390-5DFA-9DDB-91C4-FBF30139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F14DEF-7107-0A2B-0C5A-8F00FB04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09E488-03F5-DC04-F00E-E0607F2D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1E793-A237-D402-1149-017BDA1C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4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41EF1-5923-8EE3-7B21-4243B291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A2555-D4E6-BAC5-D692-38AC9474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EF766-CFBC-289A-3840-52A38C32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63CC2-E08F-EC85-13C1-51AC8C2F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84197-F77D-9CD6-8197-34E4F707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239F5-5693-53D8-71E5-DEA2F21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F3E66-D87F-71BA-F00D-1CE194F9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3DB13-2719-765F-B4DB-44528569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473EB-0686-77CF-0745-72C3A33C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9CAB-7876-7E78-01D2-344E3F75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4DE9B-F64A-278B-20D8-F3A0A24F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39A75-620B-E77A-B34E-11D800A3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CB051-25B3-8679-7174-0320631A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D92A8-6275-D659-F058-1F6F14B2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811DE-8FE6-5B9E-8BA9-E53FF0B3F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53B96-3615-44A5-834C-AC4832D75DB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4FB89-271D-6F14-A63A-4A4B73C5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CC045-FD4D-3370-CF92-8FC9C0F76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 lvl="0">
              <a:defRPr lang="ko-KR"/>
            </a:pPr>
            <a:r>
              <a:rPr lang="ko-KR" altLang="en-US" dirty="0"/>
              <a:t>앞으로의 방향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3779653" cy="83368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 lang="ko-KR"/>
            </a:pPr>
            <a:r>
              <a:rPr lang="en-US" altLang="ko-KR" dirty="0"/>
              <a:t>2024.08.29(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 lvl="0">
              <a:lnSpc>
                <a:spcPct val="90000"/>
              </a:lnSpc>
              <a:spcBef>
                <a:spcPct val="42000"/>
              </a:spcBef>
              <a:defRPr lang="ko-KR"/>
            </a:pPr>
            <a:r>
              <a:rPr lang="ko-KR" altLang="en-US" sz="1700" dirty="0"/>
              <a:t>모바일시스템공학과 </a:t>
            </a:r>
            <a:r>
              <a:rPr lang="en-US" altLang="ko-KR" sz="1700" dirty="0"/>
              <a:t>20</a:t>
            </a:r>
            <a:r>
              <a:rPr lang="ko-KR" altLang="en-US" sz="1700" dirty="0"/>
              <a:t>학번 조민혁</a:t>
            </a:r>
            <a:endParaRPr lang="en-US" altLang="ko-KR" sz="17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확장 논문 작성 시작 시기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sz="1600" dirty="0"/>
              <a:t>기존 내용 정리 및 실험 후 </a:t>
            </a:r>
            <a:r>
              <a:rPr lang="en-US" altLang="ko-KR" sz="1600" dirty="0"/>
              <a:t>10</a:t>
            </a:r>
            <a:r>
              <a:rPr lang="ko-KR" altLang="en-US" sz="1600" dirty="0"/>
              <a:t>월 중순부터 작성 시작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76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 lvl="0">
              <a:defRPr lang="ko-KR"/>
            </a:pPr>
            <a:r>
              <a:rPr lang="ko-KR" altLang="en-US" dirty="0"/>
              <a:t>도구 개발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 lang="ko-KR"/>
            </a:pPr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066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 개발 </a:t>
            </a:r>
            <a:r>
              <a:rPr lang="en-US" altLang="ko-KR" dirty="0"/>
              <a:t>– logcat(1)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도구 개발 목표 </a:t>
            </a:r>
            <a:r>
              <a:rPr lang="en-US" altLang="ko-KR" b="1" dirty="0"/>
              <a:t>: logcat</a:t>
            </a:r>
            <a:r>
              <a:rPr lang="ko-KR" altLang="en-US" b="1" dirty="0"/>
              <a:t>이 지니는 단점 개선 및 극복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sz="1800" dirty="0"/>
              <a:t>logcat</a:t>
            </a:r>
            <a:r>
              <a:rPr lang="ko-KR" altLang="en-US" sz="1800" dirty="0"/>
              <a:t> 명령어는 기본적으로 </a:t>
            </a:r>
            <a:r>
              <a:rPr lang="ko-KR" altLang="en-US" sz="1800" b="1" dirty="0"/>
              <a:t>휘발성 로그</a:t>
            </a:r>
            <a:r>
              <a:rPr lang="ko-KR" altLang="en-US" sz="1800" dirty="0"/>
              <a:t>를 수집해주는 명령어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 </a:t>
            </a:r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기기가 재부팅 되거나 전원이 꺼진다면 로그가 모두 사라지는 특성이 있음 </a:t>
            </a:r>
            <a:r>
              <a:rPr lang="en-US" altLang="ko-KR" sz="1800" dirty="0"/>
              <a:t>(</a:t>
            </a:r>
            <a:r>
              <a:rPr lang="ko-KR" altLang="en-US" sz="1800" dirty="0"/>
              <a:t>단점</a:t>
            </a:r>
            <a:r>
              <a:rPr lang="en-US" altLang="ko-KR" sz="18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 </a:t>
            </a:r>
            <a:r>
              <a:rPr lang="ko-KR" altLang="en-US" sz="1800" dirty="0"/>
              <a:t>이러한 특성을 개선할 수 있는 극복 방법 생각하여 구현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 도구 개발 인원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정연수</a:t>
            </a:r>
            <a:r>
              <a:rPr lang="ko-KR" altLang="en-US" sz="1800" dirty="0"/>
              <a:t> 연구생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안균승</a:t>
            </a:r>
            <a:r>
              <a:rPr lang="ko-KR" altLang="en-US" sz="1800" dirty="0"/>
              <a:t> 연구생과 함께 진행 예정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 </a:t>
            </a:r>
            <a:r>
              <a:rPr lang="ko-KR" altLang="en-US" sz="1400" b="1" dirty="0"/>
              <a:t>★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관심있는 연구생이 더 있다면 함께 진행 예정 ★</a:t>
            </a:r>
            <a:endParaRPr lang="en-US" altLang="ko-KR" sz="14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66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 개발 </a:t>
            </a:r>
            <a:r>
              <a:rPr lang="en-US" altLang="ko-KR" dirty="0"/>
              <a:t>– logcat(2)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극복 방법 </a:t>
            </a:r>
            <a:r>
              <a:rPr lang="en-US" altLang="ko-KR" b="1" dirty="0"/>
              <a:t>– </a:t>
            </a:r>
            <a:r>
              <a:rPr lang="ko-KR" altLang="en-US" b="1" dirty="0"/>
              <a:t>재부팅 감지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dirty="0"/>
              <a:t>Step1) </a:t>
            </a:r>
            <a:r>
              <a:rPr lang="ko-KR" altLang="en-US" sz="1800" dirty="0"/>
              <a:t>기기의 재부팅 혹은 전원이 꺼지는 것을 감지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Step2) logcat </a:t>
            </a:r>
            <a:r>
              <a:rPr lang="ko-KR" altLang="en-US" sz="1800" dirty="0"/>
              <a:t>명령어를 기기 내부적으로 작동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Step3) </a:t>
            </a:r>
            <a:r>
              <a:rPr lang="ko-KR" altLang="en-US" sz="1800" dirty="0"/>
              <a:t>수집된 로그를 비휘발성 영역으로 이동시킴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Step4) </a:t>
            </a:r>
            <a:r>
              <a:rPr lang="ko-KR" altLang="en-US" sz="1800" dirty="0"/>
              <a:t>이를 통해 기기의 전원이 꺼지거나 재부팅 되어도 로그를 확인할 수 있도록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19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 개발 </a:t>
            </a:r>
            <a:r>
              <a:rPr lang="en-US" altLang="ko-KR" dirty="0"/>
              <a:t>– logcat(3)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극복 방법 </a:t>
            </a:r>
            <a:r>
              <a:rPr lang="en-US" altLang="ko-KR" b="1" dirty="0"/>
              <a:t>– </a:t>
            </a:r>
            <a:r>
              <a:rPr lang="ko-KR" altLang="en-US" b="1" dirty="0"/>
              <a:t>시간 단위 로그 수집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dirty="0"/>
              <a:t>Step1) </a:t>
            </a:r>
            <a:r>
              <a:rPr lang="ko-KR" altLang="en-US" sz="1800" dirty="0"/>
              <a:t>시간 단위로 </a:t>
            </a:r>
            <a:r>
              <a:rPr lang="en-US" altLang="ko-KR" sz="1800" dirty="0"/>
              <a:t>logcat </a:t>
            </a:r>
            <a:r>
              <a:rPr lang="ko-KR" altLang="en-US" sz="1800" dirty="0"/>
              <a:t>명령어를 통해 로그 수집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Step2) </a:t>
            </a:r>
            <a:r>
              <a:rPr lang="ko-KR" altLang="en-US" sz="1800" dirty="0"/>
              <a:t>시간 단위로 수집된 로그를 비휘발성 영역으로 이동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Step3) </a:t>
            </a:r>
            <a:r>
              <a:rPr lang="ko-KR" altLang="en-US" sz="1800" dirty="0"/>
              <a:t>이후</a:t>
            </a:r>
            <a:r>
              <a:rPr lang="en-US" altLang="ko-KR" sz="1800" dirty="0"/>
              <a:t>, </a:t>
            </a:r>
            <a:r>
              <a:rPr lang="ko-KR" altLang="en-US" sz="1800" dirty="0"/>
              <a:t>사전에 정의된 키워드로 안티 포렌식 행위 관련 로그만 따로 저장 후 이외의 로그는 모두 삭제 </a:t>
            </a:r>
            <a:endParaRPr lang="en-US" altLang="ko-KR" sz="18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68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616A9-9511-979A-71CC-485656DD46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051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/>
            </a:pPr>
            <a:endParaRPr lang="en-US" altLang="ko-KR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9897" cy="35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en-US" altLang="ko-KR" b="1">
                <a:solidFill>
                  <a:schemeClr val="bg1"/>
                </a:solidFill>
              </a:rPr>
              <a:t>01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4961" y="1964455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3311539" y="1851348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9013" y="2076614"/>
            <a:ext cx="4187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en-US" altLang="ko-KR" b="1">
                <a:solidFill>
                  <a:schemeClr val="bg1"/>
                </a:solidFill>
              </a:rPr>
              <a:t>02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1199" y="2076614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ko-KR" altLang="en-US" b="1" dirty="0">
                <a:solidFill>
                  <a:schemeClr val="bg1"/>
                </a:solidFill>
              </a:rPr>
              <a:t>논문 확장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4241" y="1183270"/>
            <a:ext cx="6463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ko-KR" altLang="en-US" b="1" dirty="0">
                <a:solidFill>
                  <a:schemeClr val="bg1"/>
                </a:solidFill>
              </a:rPr>
              <a:t>특허</a:t>
            </a:r>
          </a:p>
        </p:txBody>
      </p:sp>
      <p:sp>
        <p:nvSpPr>
          <p:cNvPr id="3" name="모서리가 둥근 직사각형 13">
            <a:extLst>
              <a:ext uri="{FF2B5EF4-FFF2-40B4-BE49-F238E27FC236}">
                <a16:creationId xmlns:a16="http://schemas.microsoft.com/office/drawing/2014/main" id="{122548E4-3740-3C26-F59A-4E20AF33B93D}"/>
              </a:ext>
            </a:extLst>
          </p:cNvPr>
          <p:cNvSpPr/>
          <p:nvPr/>
        </p:nvSpPr>
        <p:spPr>
          <a:xfrm>
            <a:off x="3643938" y="2952432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4" name="육각형 3">
            <a:extLst>
              <a:ext uri="{FF2B5EF4-FFF2-40B4-BE49-F238E27FC236}">
                <a16:creationId xmlns:a16="http://schemas.microsoft.com/office/drawing/2014/main" id="{ECB28AA6-D158-8236-14D5-1BABFC9AF321}"/>
              </a:ext>
            </a:extLst>
          </p:cNvPr>
          <p:cNvSpPr/>
          <p:nvPr/>
        </p:nvSpPr>
        <p:spPr>
          <a:xfrm>
            <a:off x="3290516" y="2839325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4E2CF-2DE2-3A49-E332-D30C2E91536D}"/>
              </a:ext>
            </a:extLst>
          </p:cNvPr>
          <p:cNvSpPr txBox="1"/>
          <p:nvPr/>
        </p:nvSpPr>
        <p:spPr>
          <a:xfrm>
            <a:off x="3507990" y="306459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en-US" altLang="ko-KR" b="1" dirty="0">
                <a:solidFill>
                  <a:schemeClr val="bg1"/>
                </a:solidFill>
              </a:rPr>
              <a:t>03	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B88F5-7D3E-2D8C-5A32-3EA2EB99AD0F}"/>
              </a:ext>
            </a:extLst>
          </p:cNvPr>
          <p:cNvSpPr txBox="1"/>
          <p:nvPr/>
        </p:nvSpPr>
        <p:spPr>
          <a:xfrm>
            <a:off x="4470176" y="3064591"/>
            <a:ext cx="1189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ko-KR" altLang="en-US" b="1" dirty="0">
                <a:solidFill>
                  <a:schemeClr val="bg1"/>
                </a:solidFill>
              </a:rPr>
              <a:t>도구 개발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 lvl="0">
              <a:defRPr lang="ko-KR"/>
            </a:pPr>
            <a:r>
              <a:rPr lang="ko-KR" altLang="en-US" dirty="0"/>
              <a:t>특허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 lang="ko-KR"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ko-KR" altLang="en-US" b="1" dirty="0"/>
              <a:t>특허 주제 </a:t>
            </a:r>
            <a:r>
              <a:rPr lang="en-US" altLang="ko-KR" b="1" dirty="0"/>
              <a:t>: Linux, Android, ANV</a:t>
            </a:r>
            <a:r>
              <a:rPr lang="ko-KR" altLang="en-US" b="1" dirty="0"/>
              <a:t>에서의 시간 조작 탐지 기법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 WDSC2024</a:t>
            </a:r>
            <a:r>
              <a:rPr lang="ko-KR" altLang="en-US" sz="1600" dirty="0"/>
              <a:t> 논문에 적용된 순서도를 바탕으로 </a:t>
            </a:r>
            <a:r>
              <a:rPr lang="en-US" altLang="ko-KR" sz="1600" dirty="0"/>
              <a:t>Linux</a:t>
            </a:r>
            <a:r>
              <a:rPr lang="ko-KR" altLang="en-US" sz="1600" dirty="0"/>
              <a:t>에도 확장하여 특허명세서 작성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 </a:t>
            </a:r>
            <a:r>
              <a:rPr lang="ko-KR" altLang="en-US" sz="1600" dirty="0"/>
              <a:t>어떤 </a:t>
            </a:r>
            <a:r>
              <a:rPr lang="ko-KR" altLang="en-US" sz="1600" dirty="0" err="1"/>
              <a:t>아티팩트로</a:t>
            </a:r>
            <a:r>
              <a:rPr lang="ko-KR" altLang="en-US" sz="1600" dirty="0"/>
              <a:t> 분석했고</a:t>
            </a:r>
            <a:r>
              <a:rPr lang="en-US" altLang="ko-KR" sz="1600" dirty="0"/>
              <a:t>, </a:t>
            </a:r>
            <a:r>
              <a:rPr lang="ko-KR" altLang="en-US" sz="1600" dirty="0"/>
              <a:t>어떻게 수집했고</a:t>
            </a:r>
            <a:r>
              <a:rPr lang="en-US" altLang="ko-KR" sz="1600" dirty="0"/>
              <a:t>, </a:t>
            </a:r>
            <a:r>
              <a:rPr lang="ko-KR" altLang="en-US" sz="1600" dirty="0"/>
              <a:t>어떻게 분석했는지에 관한 내용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 </a:t>
            </a:r>
            <a:r>
              <a:rPr lang="ko-KR" altLang="en-US" sz="1600" dirty="0"/>
              <a:t>증거보존성을 위해 해시 검증 및 복사본을 통한 로그 분석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리빙랩에서</a:t>
            </a:r>
            <a:r>
              <a:rPr lang="ko-KR" altLang="en-US" sz="1600" dirty="0"/>
              <a:t> 과정에 대한 동영상 녹화 실시 예정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600" dirty="0"/>
              <a:t> </a:t>
            </a:r>
            <a:r>
              <a:rPr lang="ko-KR" altLang="en-US" sz="1600" dirty="0"/>
              <a:t>엔지니어링 모드</a:t>
            </a:r>
            <a:r>
              <a:rPr lang="en-US" altLang="ko-KR" sz="1600" dirty="0"/>
              <a:t>, </a:t>
            </a:r>
            <a:r>
              <a:rPr lang="ko-KR" altLang="en-US" sz="1600" dirty="0"/>
              <a:t>딜러모드에서 각각 로그 수집을 진행하여 해당 기법 일반화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1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특허명세서 작성 목표 기간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sz="1600" dirty="0"/>
              <a:t>~9</a:t>
            </a:r>
            <a:r>
              <a:rPr lang="ko-KR" altLang="en-US" sz="1600" dirty="0"/>
              <a:t>월</a:t>
            </a:r>
            <a:r>
              <a:rPr lang="en-US" altLang="ko-KR" sz="1600" dirty="0"/>
              <a:t>13</a:t>
            </a:r>
            <a:r>
              <a:rPr lang="ko-KR" altLang="en-US" sz="1600" dirty="0"/>
              <a:t>일</a:t>
            </a:r>
            <a:r>
              <a:rPr lang="en-US" altLang="ko-KR" sz="1600" dirty="0"/>
              <a:t>(</a:t>
            </a:r>
            <a:r>
              <a:rPr lang="ko-KR" altLang="en-US" sz="1600" dirty="0"/>
              <a:t>금</a:t>
            </a:r>
            <a:r>
              <a:rPr lang="en-US" altLang="ko-KR" sz="1600" dirty="0"/>
              <a:t>) </a:t>
            </a:r>
            <a:r>
              <a:rPr lang="ko-KR" altLang="en-US" sz="1600" dirty="0"/>
              <a:t>까지 작성 예정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30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 lvl="0">
              <a:defRPr lang="ko-KR"/>
            </a:pPr>
            <a:r>
              <a:rPr lang="ko-KR" altLang="en-US" dirty="0"/>
              <a:t>논문 확장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 lang="ko-KR"/>
            </a:pPr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0966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확장 방향</a:t>
            </a:r>
            <a:r>
              <a:rPr lang="en-US" altLang="ko-KR" b="1" dirty="0"/>
              <a:t>(1)</a:t>
            </a:r>
          </a:p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시간 조작에 대한 다른 방법이 있는지</a:t>
            </a:r>
            <a:r>
              <a:rPr lang="en-US" altLang="ko-KR" sz="1600" dirty="0"/>
              <a:t>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400" dirty="0"/>
              <a:t>관련 논문을 읽으며 확인 예정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루팅되지</a:t>
            </a:r>
            <a:r>
              <a:rPr lang="ko-KR" altLang="en-US" sz="1400" dirty="0"/>
              <a:t> 않은 기기</a:t>
            </a:r>
            <a:r>
              <a:rPr lang="en-US" altLang="ko-KR" sz="1400" dirty="0"/>
              <a:t>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400" dirty="0" err="1"/>
              <a:t>루팅된</a:t>
            </a:r>
            <a:r>
              <a:rPr lang="ko-KR" altLang="en-US" sz="1400" dirty="0"/>
              <a:t> 기기에 대한 시간 조작 방법은 다양함 </a:t>
            </a:r>
            <a:r>
              <a:rPr lang="en-US" altLang="ko-KR" sz="1400" dirty="0"/>
              <a:t>-&gt;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루팅된</a:t>
            </a:r>
            <a:r>
              <a:rPr lang="ko-KR" altLang="en-US" sz="1400" dirty="0"/>
              <a:t> 기기에서도 시간 조작 탐지 기법 연구 및 적용</a:t>
            </a:r>
            <a:endParaRPr lang="en-US" altLang="ko-KR" sz="1400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400" dirty="0"/>
              <a:t>이를 통해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루팅된</a:t>
            </a:r>
            <a:r>
              <a:rPr lang="ko-KR" altLang="en-US" sz="1400" dirty="0"/>
              <a:t> 기기 및 </a:t>
            </a:r>
            <a:r>
              <a:rPr lang="ko-KR" altLang="en-US" sz="1400" dirty="0" err="1"/>
              <a:t>루팅되지</a:t>
            </a:r>
            <a:r>
              <a:rPr lang="ko-KR" altLang="en-US" sz="1400" dirty="0"/>
              <a:t> 않은 기기에서 모두 시간 조작 탐지 기법 적용</a:t>
            </a:r>
            <a:r>
              <a:rPr lang="en-US" altLang="ko-KR" sz="1400" dirty="0"/>
              <a:t>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하나의 기기만 조작하였을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아티팩트</a:t>
            </a:r>
            <a:r>
              <a:rPr lang="ko-KR" altLang="en-US" sz="1600" dirty="0"/>
              <a:t> 어떻게 남는 지에 대한 분석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모든 시간 조작 경우의 수 적용하여 일반화 예정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안드로이드 오토를 활용한 다양한 이벤트 수행하여 그것에 대한 로그 데이터도 분석</a:t>
            </a: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86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확장 방향</a:t>
            </a:r>
            <a:r>
              <a:rPr lang="en-US" altLang="ko-KR" b="1" dirty="0"/>
              <a:t>(2)</a:t>
            </a:r>
          </a:p>
          <a:p>
            <a:pPr marL="0" indent="0">
              <a:buNone/>
            </a:pPr>
            <a:r>
              <a:rPr lang="en-US" altLang="ko-KR" sz="1600" dirty="0"/>
              <a:t>5. </a:t>
            </a:r>
            <a:r>
              <a:rPr lang="ko-KR" altLang="en-US" sz="1600" dirty="0"/>
              <a:t>추출된 로그 파일에 대한 속성 확인 및 이에 대한 타임스탬프 관련 조작 여부 확인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600" dirty="0"/>
              <a:t> 파일 시스템을 공부하여 이에 대한 내용도 확장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dirty="0"/>
              <a:t> * </a:t>
            </a:r>
            <a:r>
              <a:rPr lang="ko-KR" altLang="en-US" sz="1400" dirty="0"/>
              <a:t>궁금한 점 </a:t>
            </a:r>
            <a:r>
              <a:rPr lang="en-US" altLang="ko-KR" sz="1400" dirty="0"/>
              <a:t>1: </a:t>
            </a:r>
            <a:r>
              <a:rPr lang="ko-KR" altLang="en-US" sz="1400" dirty="0"/>
              <a:t>범죄자가 로그를 추출한 후 추출된 파일에 대해 조작하는 것이 의미가 있나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r>
              <a:rPr lang="en-US" altLang="ko-KR" sz="1400" dirty="0"/>
              <a:t> * </a:t>
            </a:r>
            <a:r>
              <a:rPr lang="ko-KR" altLang="en-US" sz="1400" dirty="0"/>
              <a:t>궁금한 점 </a:t>
            </a:r>
            <a:r>
              <a:rPr lang="en-US" altLang="ko-KR" sz="1400" dirty="0"/>
              <a:t>2: </a:t>
            </a:r>
            <a:r>
              <a:rPr lang="ko-KR" altLang="en-US" sz="1400" dirty="0"/>
              <a:t>로그 파일을 추출하기 전에 자체적으로 파일에 대한 시간 조작이 가능할까</a:t>
            </a:r>
            <a:r>
              <a:rPr lang="en-US" altLang="ko-KR" sz="1400" dirty="0"/>
              <a:t>?</a:t>
            </a:r>
          </a:p>
          <a:p>
            <a:pPr marL="0" indent="0">
              <a:buNone/>
            </a:pPr>
            <a:r>
              <a:rPr lang="en-US" altLang="ko-KR" sz="1400" dirty="0"/>
              <a:t>	-&gt; Ex)</a:t>
            </a:r>
            <a:r>
              <a:rPr lang="ko-KR" altLang="en-US" sz="1400" dirty="0"/>
              <a:t> 차량과 </a:t>
            </a:r>
            <a:r>
              <a:rPr lang="en-US" altLang="ko-KR" sz="1400" dirty="0"/>
              <a:t>ADB</a:t>
            </a:r>
            <a:r>
              <a:rPr lang="ko-KR" altLang="en-US" sz="1400" dirty="0"/>
              <a:t>를 연결하여 명령어를 통한 로그 파일 조작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-&gt; </a:t>
            </a:r>
            <a:r>
              <a:rPr lang="ko-KR" altLang="en-US" sz="1400" dirty="0"/>
              <a:t>가능하다면 논문 확장에 크게 도움이 </a:t>
            </a:r>
            <a:r>
              <a:rPr lang="ko-KR" altLang="en-US" sz="1400"/>
              <a:t>될 것이라 생각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6. </a:t>
            </a:r>
            <a:r>
              <a:rPr lang="ko-KR" altLang="en-US" sz="1400" dirty="0"/>
              <a:t>스마트폰의 블루투스 </a:t>
            </a:r>
            <a:r>
              <a:rPr lang="en-US" altLang="ko-KR" sz="1400" dirty="0"/>
              <a:t>HCI </a:t>
            </a:r>
            <a:r>
              <a:rPr lang="ko-KR" altLang="en-US" sz="1400" dirty="0" err="1"/>
              <a:t>스눕</a:t>
            </a:r>
            <a:r>
              <a:rPr lang="ko-KR" altLang="en-US" sz="1400" dirty="0"/>
              <a:t> 로그가 아닌 블루투스 로그 접근 및 확인 방법 있는 지 연구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7. </a:t>
            </a:r>
            <a:r>
              <a:rPr lang="ko-KR" altLang="en-US" sz="1400" dirty="0"/>
              <a:t>확장에 대한 좋은 아이디어가 있다면 추후 추가 예정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1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확장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확장 방향</a:t>
            </a:r>
            <a:r>
              <a:rPr lang="en-US" altLang="ko-KR" b="1" dirty="0"/>
              <a:t>(3) – </a:t>
            </a:r>
            <a:r>
              <a:rPr lang="ko-KR" altLang="en-US" b="1" dirty="0"/>
              <a:t>로그 추출 시 실험 방식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ko-KR" altLang="en-US" sz="1600" dirty="0"/>
              <a:t>비활성화 후 로그 생성 및 추출 후 </a:t>
            </a:r>
            <a:r>
              <a:rPr lang="ko-KR" altLang="en-US" sz="1600" dirty="0" err="1"/>
              <a:t>리부팅</a:t>
            </a:r>
            <a:r>
              <a:rPr lang="ko-KR" altLang="en-US" sz="1600" dirty="0"/>
              <a:t> 후 로그 생성 및 추출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시간 조작 후 로그 생성 및 추출 후 </a:t>
            </a:r>
            <a:r>
              <a:rPr lang="ko-KR" altLang="en-US" sz="1600" dirty="0" err="1"/>
              <a:t>리부팅</a:t>
            </a:r>
            <a:r>
              <a:rPr lang="ko-KR" altLang="en-US" sz="1600" dirty="0"/>
              <a:t> 후 로그 생성 및 추출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리부팅</a:t>
            </a:r>
            <a:r>
              <a:rPr lang="ko-KR" altLang="en-US" sz="1600" dirty="0"/>
              <a:t> 전 이벤트 수행</a:t>
            </a:r>
            <a:r>
              <a:rPr lang="en-US" altLang="ko-KR" sz="16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네트워크 동기화 후 로그 생성 및 추출 후 </a:t>
            </a:r>
            <a:r>
              <a:rPr lang="ko-KR" altLang="en-US" sz="1600" dirty="0" err="1"/>
              <a:t>리부팅</a:t>
            </a:r>
            <a:r>
              <a:rPr lang="ko-KR" altLang="en-US" sz="1600" dirty="0"/>
              <a:t> 후 로그 생성 및 추출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리부팅</a:t>
            </a:r>
            <a:r>
              <a:rPr lang="ko-KR" altLang="en-US" sz="1600" dirty="0"/>
              <a:t> 전 이벤트 수행</a:t>
            </a:r>
            <a:r>
              <a:rPr lang="en-US" altLang="ko-KR" sz="1600" dirty="0"/>
              <a:t>) </a:t>
            </a:r>
          </a:p>
          <a:p>
            <a:pPr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69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630</Words>
  <Application>Microsoft Office PowerPoint</Application>
  <PresentationFormat>와이드스크린</PresentationFormat>
  <Paragraphs>99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Wingdings</vt:lpstr>
      <vt:lpstr>Office 테마</vt:lpstr>
      <vt:lpstr>앞으로의 방향</vt:lpstr>
      <vt:lpstr>PowerPoint 프레젠테이션</vt:lpstr>
      <vt:lpstr>PowerPoint 프레젠테이션</vt:lpstr>
      <vt:lpstr>특허</vt:lpstr>
      <vt:lpstr>특허</vt:lpstr>
      <vt:lpstr>PowerPoint 프레젠테이션</vt:lpstr>
      <vt:lpstr>논문 확장</vt:lpstr>
      <vt:lpstr>논문 확장</vt:lpstr>
      <vt:lpstr>논문 확장</vt:lpstr>
      <vt:lpstr>논문 확장</vt:lpstr>
      <vt:lpstr>PowerPoint 프레젠테이션</vt:lpstr>
      <vt:lpstr>도구 개발 – logcat(1)</vt:lpstr>
      <vt:lpstr>도구 개발 – logcat(2)</vt:lpstr>
      <vt:lpstr>도구 개발 – logcat(3)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조민혁</dc:creator>
  <cp:lastModifiedBy>조민혁</cp:lastModifiedBy>
  <cp:revision>27</cp:revision>
  <dcterms:created xsi:type="dcterms:W3CDTF">2024-06-26T04:18:38Z</dcterms:created>
  <dcterms:modified xsi:type="dcterms:W3CDTF">2024-08-29T08:10:49Z</dcterms:modified>
</cp:coreProperties>
</file>