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9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050581" y="5029200"/>
            <a:ext cx="1371600" cy="10668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Reducer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0581" y="1981200"/>
            <a:ext cx="1371600" cy="12192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08709" y="676922"/>
            <a:ext cx="1447800" cy="9906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Local Job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Manager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50581" y="609600"/>
            <a:ext cx="1447800" cy="9906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Document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Parser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69381" y="3429000"/>
            <a:ext cx="1371600" cy="10668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Hadoop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Job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15200" y="3200400"/>
            <a:ext cx="1447800" cy="7620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Wiki Filter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315200" y="1752600"/>
            <a:ext cx="1447800" cy="8382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Unigram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Tokenizer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87" idx="1"/>
            <a:endCxn id="6" idx="3"/>
          </p:cNvCxnSpPr>
          <p:nvPr/>
        </p:nvCxnSpPr>
        <p:spPr>
          <a:xfrm flipH="1">
            <a:off x="5498381" y="723900"/>
            <a:ext cx="5334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5" idx="3"/>
          </p:cNvCxnSpPr>
          <p:nvPr/>
        </p:nvCxnSpPr>
        <p:spPr>
          <a:xfrm flipH="1">
            <a:off x="3456509" y="1104900"/>
            <a:ext cx="594072" cy="67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</p:cNvCxnSpPr>
          <p:nvPr/>
        </p:nvCxnSpPr>
        <p:spPr>
          <a:xfrm flipH="1">
            <a:off x="1207363" y="1172222"/>
            <a:ext cx="801346" cy="1135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1"/>
          </p:cNvCxnSpPr>
          <p:nvPr/>
        </p:nvCxnSpPr>
        <p:spPr>
          <a:xfrm flipH="1" flipV="1">
            <a:off x="1231181" y="2819400"/>
            <a:ext cx="838200" cy="1143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12181" y="23738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4050581" y="3581400"/>
            <a:ext cx="1371600" cy="10668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Document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Parser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202981" y="3733800"/>
            <a:ext cx="1371600" cy="10668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Mapper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6" idx="0"/>
            <a:endCxn id="48" idx="2"/>
          </p:cNvCxnSpPr>
          <p:nvPr/>
        </p:nvCxnSpPr>
        <p:spPr>
          <a:xfrm flipH="1" flipV="1">
            <a:off x="4780957" y="3505200"/>
            <a:ext cx="107824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202981" y="5181600"/>
            <a:ext cx="1371600" cy="9906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Reducer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3440981" y="4191000"/>
            <a:ext cx="762000" cy="1485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1"/>
          </p:cNvCxnSpPr>
          <p:nvPr/>
        </p:nvCxnSpPr>
        <p:spPr>
          <a:xfrm>
            <a:off x="3440981" y="4114800"/>
            <a:ext cx="7620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7318" y="3075801"/>
            <a:ext cx="930063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/>
              <a:t>INMain.java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2297981" y="4343400"/>
            <a:ext cx="930063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/>
              <a:t>INMain.java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2419701" y="1600200"/>
            <a:ext cx="1097480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/>
              <a:t>INDataSet.java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4351679" y="6047601"/>
            <a:ext cx="1107483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/>
              <a:t>INReducer.java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7274453" y="3886200"/>
            <a:ext cx="1538113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/>
              <a:t>INWikipediaFilter.java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4337625" y="4676001"/>
            <a:ext cx="1089337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/>
              <a:t>INMapper.java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086600" y="2514600"/>
            <a:ext cx="1893019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/>
              <a:t>INSimpleFeatureMaker.java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4126781" y="1512976"/>
            <a:ext cx="1262077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/>
              <a:t>INDocument.java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4050581" y="2362200"/>
            <a:ext cx="1447800" cy="10668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Record Reader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31727" y="3228201"/>
            <a:ext cx="2098460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/>
              <a:t>INWholeFileRecordReader.java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6" idx="0"/>
            <a:endCxn id="47" idx="2"/>
          </p:cNvCxnSpPr>
          <p:nvPr/>
        </p:nvCxnSpPr>
        <p:spPr>
          <a:xfrm flipH="1" flipV="1">
            <a:off x="4757820" y="1789975"/>
            <a:ext cx="16661" cy="572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46" idx="2"/>
          </p:cNvCxnSpPr>
          <p:nvPr/>
        </p:nvCxnSpPr>
        <p:spPr>
          <a:xfrm flipH="1" flipV="1">
            <a:off x="8033110" y="2791599"/>
            <a:ext cx="5990" cy="408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6031781" y="304800"/>
            <a:ext cx="1447800" cy="8382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Stemmer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987990" y="1093434"/>
            <a:ext cx="1559017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/>
              <a:t>INPorterStemmer.java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 flipV="1">
            <a:off x="5498381" y="1219200"/>
            <a:ext cx="1893019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2400" y="19050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862084" y="5334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981200" y="32766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962400" y="4572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962400" y="22098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114800" y="36576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114800" y="51054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5943600" y="2286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227019" y="16764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227018" y="3048000"/>
            <a:ext cx="316782" cy="3098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8" idx="1"/>
          </p:cNvCxnSpPr>
          <p:nvPr/>
        </p:nvCxnSpPr>
        <p:spPr>
          <a:xfrm flipH="1" flipV="1">
            <a:off x="5486401" y="1371600"/>
            <a:ext cx="1828799" cy="2209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171678" y="3015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119186" y="110671"/>
            <a:ext cx="8860433" cy="6550995"/>
            <a:chOff x="119186" y="110671"/>
            <a:chExt cx="8860433" cy="6550995"/>
          </a:xfrm>
        </p:grpSpPr>
        <p:sp>
          <p:nvSpPr>
            <p:cNvPr id="39" name="Rounded Rectangle 38"/>
            <p:cNvSpPr/>
            <p:nvPr/>
          </p:nvSpPr>
          <p:spPr>
            <a:xfrm>
              <a:off x="4050581" y="5029200"/>
              <a:ext cx="1371600" cy="10668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Reducer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40581" y="1981200"/>
              <a:ext cx="1371600" cy="12192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Main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008709" y="676922"/>
              <a:ext cx="1447800" cy="990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Local Job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Manager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581" y="609600"/>
              <a:ext cx="1447800" cy="990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Document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Parser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069381" y="3429000"/>
              <a:ext cx="1371600" cy="10668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Hadoop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Job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15200" y="3200400"/>
              <a:ext cx="1447800" cy="7620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Wiki Filter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15200" y="1752600"/>
              <a:ext cx="1447800" cy="8382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Unigram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Tokenizer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87" idx="1"/>
              <a:endCxn id="6" idx="3"/>
            </p:cNvCxnSpPr>
            <p:nvPr/>
          </p:nvCxnSpPr>
          <p:spPr>
            <a:xfrm flipH="1">
              <a:off x="5498381" y="812800"/>
              <a:ext cx="1841500" cy="292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1"/>
              <a:endCxn id="5" idx="3"/>
            </p:cNvCxnSpPr>
            <p:nvPr/>
          </p:nvCxnSpPr>
          <p:spPr>
            <a:xfrm flipH="1">
              <a:off x="3456509" y="1104900"/>
              <a:ext cx="594072" cy="673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1"/>
            </p:cNvCxnSpPr>
            <p:nvPr/>
          </p:nvCxnSpPr>
          <p:spPr>
            <a:xfrm flipH="1">
              <a:off x="1207363" y="1172222"/>
              <a:ext cx="801346" cy="11359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1"/>
            </p:cNvCxnSpPr>
            <p:nvPr/>
          </p:nvCxnSpPr>
          <p:spPr>
            <a:xfrm flipH="1" flipV="1">
              <a:off x="1231181" y="2819400"/>
              <a:ext cx="838200" cy="1143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612181" y="237386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Or</a:t>
              </a:r>
              <a:endParaRPr lang="en-US" b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50581" y="3581400"/>
              <a:ext cx="1371600" cy="10668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Document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Parser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202981" y="3733800"/>
              <a:ext cx="1371600" cy="10668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Mapper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6" idx="0"/>
              <a:endCxn id="48" idx="2"/>
            </p:cNvCxnSpPr>
            <p:nvPr/>
          </p:nvCxnSpPr>
          <p:spPr>
            <a:xfrm flipH="1" flipV="1">
              <a:off x="4780957" y="3505200"/>
              <a:ext cx="107824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4202981" y="5181600"/>
              <a:ext cx="1371600" cy="990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Reducer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endCxn id="52" idx="1"/>
            </p:cNvCxnSpPr>
            <p:nvPr/>
          </p:nvCxnSpPr>
          <p:spPr>
            <a:xfrm>
              <a:off x="3440981" y="4191000"/>
              <a:ext cx="718456" cy="959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26" idx="1"/>
            </p:cNvCxnSpPr>
            <p:nvPr/>
          </p:nvCxnSpPr>
          <p:spPr>
            <a:xfrm>
              <a:off x="3440981" y="4114800"/>
              <a:ext cx="762000" cy="152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377318" y="3075801"/>
              <a:ext cx="930063" cy="27699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INMain.java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97981" y="4343400"/>
              <a:ext cx="930063" cy="27699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INMain.java</a:t>
              </a:r>
              <a:endParaRPr lang="en-US" sz="12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53001" y="1587500"/>
              <a:ext cx="1097480" cy="27699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INDataSet.java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51679" y="6047601"/>
              <a:ext cx="1107483" cy="27699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INReducer.java</a:t>
              </a:r>
              <a:endParaRPr lang="en-US" sz="12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74453" y="3886200"/>
              <a:ext cx="1538113" cy="27699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INWikipediaFilter.java</a:t>
              </a:r>
              <a:endParaRPr lang="en-US" sz="1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37625" y="4676001"/>
              <a:ext cx="1089337" cy="27699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INMapper.java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86600" y="2514600"/>
              <a:ext cx="1893019" cy="27699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INSimpleFeatureMaker.java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98900" y="1512976"/>
              <a:ext cx="1765299" cy="2777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INDocumentParser.java</a:t>
              </a:r>
              <a:endParaRPr lang="en-US" sz="12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050581" y="2362200"/>
              <a:ext cx="1447800" cy="10668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Record Reader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1727" y="3228201"/>
              <a:ext cx="2098460" cy="27699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INWholeFileRecordReader.java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56" idx="0"/>
              <a:endCxn id="47" idx="2"/>
            </p:cNvCxnSpPr>
            <p:nvPr/>
          </p:nvCxnSpPr>
          <p:spPr>
            <a:xfrm flipV="1">
              <a:off x="4774481" y="1790700"/>
              <a:ext cx="7069" cy="5715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0"/>
              <a:endCxn id="46" idx="2"/>
            </p:cNvCxnSpPr>
            <p:nvPr/>
          </p:nvCxnSpPr>
          <p:spPr>
            <a:xfrm flipH="1" flipV="1">
              <a:off x="8033110" y="2791599"/>
              <a:ext cx="5990" cy="4088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86"/>
            <p:cNvSpPr/>
            <p:nvPr/>
          </p:nvSpPr>
          <p:spPr>
            <a:xfrm>
              <a:off x="7339881" y="393700"/>
              <a:ext cx="1447800" cy="8382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Stemmer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296090" y="1182334"/>
              <a:ext cx="1559017" cy="27699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INPorterStemmer.java</a:t>
              </a:r>
              <a:endParaRPr lang="en-US" sz="1200" dirty="0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H="1" flipV="1">
              <a:off x="5498381" y="1219200"/>
              <a:ext cx="1893019" cy="609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52400" y="19050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862084" y="5334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981200" y="3276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3962400" y="45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3962400" y="22098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114800" y="3657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114800" y="51054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251700" y="3175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227019" y="16764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7227018" y="3048000"/>
              <a:ext cx="316782" cy="3098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8" idx="1"/>
            </p:cNvCxnSpPr>
            <p:nvPr/>
          </p:nvCxnSpPr>
          <p:spPr>
            <a:xfrm flipH="1" flipV="1">
              <a:off x="5486401" y="1371600"/>
              <a:ext cx="1828799" cy="2209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171678" y="30152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9186" y="110671"/>
              <a:ext cx="1658814" cy="33855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600" b="1" dirty="0" smtClean="0"/>
                <a:t>Architecture V2</a:t>
              </a:r>
              <a:endParaRPr lang="en-US" sz="16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069383" y="5366657"/>
              <a:ext cx="1371600" cy="990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Partitioner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Arrow Connector 61"/>
            <p:cNvCxnSpPr>
              <a:stCxn id="60" idx="0"/>
              <a:endCxn id="41" idx="2"/>
            </p:cNvCxnSpPr>
            <p:nvPr/>
          </p:nvCxnSpPr>
          <p:spPr>
            <a:xfrm flipV="1">
              <a:off x="2755183" y="4620399"/>
              <a:ext cx="7830" cy="7462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2134695" y="6259286"/>
              <a:ext cx="1262333" cy="27699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INPartitioner.java</a:t>
              </a:r>
              <a:endParaRPr lang="en-US" sz="1200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1969218" y="5192485"/>
              <a:ext cx="316782" cy="3098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913878" y="51597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6139543" y="4637314"/>
              <a:ext cx="1447800" cy="7620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Reporter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046681" y="5329144"/>
              <a:ext cx="1639616" cy="27699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INHadoopReporter.java</a:t>
              </a:r>
              <a:endParaRPr lang="en-US" sz="1200" dirty="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585467" y="4278086"/>
              <a:ext cx="575847" cy="4027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5574581" y="5192486"/>
              <a:ext cx="543190" cy="4898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/>
            <p:cNvSpPr/>
            <p:nvPr/>
          </p:nvSpPr>
          <p:spPr>
            <a:xfrm>
              <a:off x="7380515" y="5889171"/>
              <a:ext cx="1447800" cy="762000"/>
            </a:xfrm>
            <a:prstGeom prst="roundRect">
              <a:avLst>
                <a:gd name="adj" fmla="val 0"/>
              </a:avLst>
            </a:prstGeom>
            <a:solidFill>
              <a:srgbClr val="FFFFCC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Hoop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6858000" y="6273800"/>
              <a:ext cx="546100" cy="0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endCxn id="74" idx="2"/>
            </p:cNvCxnSpPr>
            <p:nvPr/>
          </p:nvCxnSpPr>
          <p:spPr>
            <a:xfrm flipV="1">
              <a:off x="6858000" y="5606143"/>
              <a:ext cx="8489" cy="66765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7430218" y="4519385"/>
              <a:ext cx="316782" cy="3098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374878" y="44866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8611318" y="5687785"/>
              <a:ext cx="316782" cy="3098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555978" y="56550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016118" y="6200001"/>
              <a:ext cx="899605" cy="46166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Network</a:t>
              </a:r>
            </a:p>
            <a:p>
              <a:r>
                <a:rPr lang="en-US" sz="1200" dirty="0" smtClean="0"/>
                <a:t>Connection</a:t>
              </a:r>
              <a:endParaRPr lang="en-US" sz="1200" dirty="0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 flipV="1">
              <a:off x="3390900" y="4724400"/>
              <a:ext cx="812800" cy="6604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60" idx="3"/>
            </p:cNvCxnSpPr>
            <p:nvPr/>
          </p:nvCxnSpPr>
          <p:spPr>
            <a:xfrm flipV="1">
              <a:off x="3440983" y="5702300"/>
              <a:ext cx="623017" cy="1596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721454" y="739803"/>
            <a:ext cx="8126139" cy="5701686"/>
            <a:chOff x="721454" y="739803"/>
            <a:chExt cx="8126139" cy="5701686"/>
          </a:xfrm>
        </p:grpSpPr>
        <p:sp>
          <p:nvSpPr>
            <p:cNvPr id="7" name="Rounded Rectangle 6"/>
            <p:cNvSpPr/>
            <p:nvPr/>
          </p:nvSpPr>
          <p:spPr>
            <a:xfrm>
              <a:off x="721454" y="2408804"/>
              <a:ext cx="1371600" cy="12192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Mapper(S)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63824" y="739803"/>
              <a:ext cx="1371600" cy="12192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Partitioner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706049" y="747202"/>
              <a:ext cx="1371600" cy="12192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Sorter(s)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635461" y="2365896"/>
              <a:ext cx="1371600" cy="12192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Reducer (S)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4" idx="2"/>
            </p:cNvCxnSpPr>
            <p:nvPr/>
          </p:nvCxnSpPr>
          <p:spPr>
            <a:xfrm flipH="1">
              <a:off x="4545367" y="3585096"/>
              <a:ext cx="2775894" cy="17681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/>
            <p:cNvSpPr/>
            <p:nvPr/>
          </p:nvSpPr>
          <p:spPr>
            <a:xfrm>
              <a:off x="3579182" y="4928586"/>
              <a:ext cx="914400" cy="1029810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HDFS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  <a:endCxn id="7" idx="2"/>
            </p:cNvCxnSpPr>
            <p:nvPr/>
          </p:nvCxnSpPr>
          <p:spPr>
            <a:xfrm flipH="1" flipV="1">
              <a:off x="1407254" y="3628004"/>
              <a:ext cx="2171928" cy="181548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542190" y="2432481"/>
              <a:ext cx="1669002" cy="949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Shard ID Key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Manager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7" idx="0"/>
              <a:endCxn id="8" idx="1"/>
            </p:cNvCxnSpPr>
            <p:nvPr/>
          </p:nvCxnSpPr>
          <p:spPr>
            <a:xfrm flipV="1">
              <a:off x="1407254" y="1349403"/>
              <a:ext cx="956570" cy="105940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8" idx="3"/>
              <a:endCxn id="9" idx="1"/>
            </p:cNvCxnSpPr>
            <p:nvPr/>
          </p:nvCxnSpPr>
          <p:spPr>
            <a:xfrm>
              <a:off x="3735424" y="1349403"/>
              <a:ext cx="970625" cy="739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3"/>
              <a:endCxn id="14" idx="0"/>
            </p:cNvCxnSpPr>
            <p:nvPr/>
          </p:nvCxnSpPr>
          <p:spPr>
            <a:xfrm>
              <a:off x="6077649" y="1356802"/>
              <a:ext cx="1243612" cy="100909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5633764" y="4826490"/>
              <a:ext cx="1371600" cy="12192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Post Process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File Splitter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19" idx="4"/>
              <a:endCxn id="38" idx="1"/>
            </p:cNvCxnSpPr>
            <p:nvPr/>
          </p:nvCxnSpPr>
          <p:spPr>
            <a:xfrm flipV="1">
              <a:off x="4493582" y="5436090"/>
              <a:ext cx="1140182" cy="740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8" idx="3"/>
            </p:cNvCxnSpPr>
            <p:nvPr/>
          </p:nvCxnSpPr>
          <p:spPr>
            <a:xfrm flipV="1">
              <a:off x="7005364" y="5397623"/>
              <a:ext cx="878007" cy="3846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888613" y="5095782"/>
              <a:ext cx="958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Sharded</a:t>
              </a:r>
            </a:p>
            <a:p>
              <a:r>
                <a:rPr lang="en-US" dirty="0" smtClean="0"/>
                <a:t>Files</a:t>
              </a:r>
              <a:endParaRPr lang="en-US" dirty="0"/>
            </a:p>
          </p:txBody>
        </p:sp>
        <p:cxnSp>
          <p:nvCxnSpPr>
            <p:cNvPr id="51" name="Straight Arrow Connector 50"/>
            <p:cNvCxnSpPr>
              <a:stCxn id="27" idx="2"/>
            </p:cNvCxnSpPr>
            <p:nvPr/>
          </p:nvCxnSpPr>
          <p:spPr>
            <a:xfrm flipH="1" flipV="1">
              <a:off x="2112885" y="1970843"/>
              <a:ext cx="1429305" cy="93659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0"/>
            </p:cNvCxnSpPr>
            <p:nvPr/>
          </p:nvCxnSpPr>
          <p:spPr>
            <a:xfrm flipH="1" flipV="1">
              <a:off x="4243526" y="1376039"/>
              <a:ext cx="133165" cy="105644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7" idx="6"/>
            </p:cNvCxnSpPr>
            <p:nvPr/>
          </p:nvCxnSpPr>
          <p:spPr>
            <a:xfrm flipV="1">
              <a:off x="5211192" y="1908699"/>
              <a:ext cx="1402672" cy="99873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4223544" y="331211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5928056" y="4102223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6309796" y="4093345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6151477" y="6136689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533217" y="6127811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769738" y="6127811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152400"/>
            <a:ext cx="16764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INQueryOperator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4800" y="1371600"/>
            <a:ext cx="16764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INPositionsList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2000" y="1676400"/>
            <a:ext cx="533400" cy="914400"/>
            <a:chOff x="4724400" y="1600200"/>
            <a:chExt cx="533400" cy="914400"/>
          </a:xfrm>
        </p:grpSpPr>
        <p:sp>
          <p:nvSpPr>
            <p:cNvPr id="7" name="Rectangle 6"/>
            <p:cNvSpPr/>
            <p:nvPr/>
          </p:nvSpPr>
          <p:spPr>
            <a:xfrm>
              <a:off x="4724400" y="1600200"/>
              <a:ext cx="533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24400" y="182880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724400" y="205740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724400" y="228600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>
            <a:stCxn id="7" idx="0"/>
            <a:endCxn id="4" idx="2"/>
          </p:cNvCxnSpPr>
          <p:nvPr/>
        </p:nvCxnSpPr>
        <p:spPr>
          <a:xfrm flipH="1" flipV="1">
            <a:off x="990600" y="914400"/>
            <a:ext cx="381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828800" y="1371600"/>
            <a:ext cx="16764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INQueryOperator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28800" y="2362200"/>
            <a:ext cx="16764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INQueryOperator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28800" y="3352800"/>
            <a:ext cx="16764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INQueryOperator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28800" y="4343400"/>
            <a:ext cx="16764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INQueryOperator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2" idx="1"/>
          </p:cNvCxnSpPr>
          <p:nvPr/>
        </p:nvCxnSpPr>
        <p:spPr>
          <a:xfrm flipH="1">
            <a:off x="1295400" y="1752600"/>
            <a:ext cx="533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1"/>
          </p:cNvCxnSpPr>
          <p:nvPr/>
        </p:nvCxnSpPr>
        <p:spPr>
          <a:xfrm flipH="1" flipV="1">
            <a:off x="1295400" y="1981200"/>
            <a:ext cx="5334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1"/>
          </p:cNvCxnSpPr>
          <p:nvPr/>
        </p:nvCxnSpPr>
        <p:spPr>
          <a:xfrm flipH="1" flipV="1">
            <a:off x="1295400" y="2209800"/>
            <a:ext cx="53340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</p:cNvCxnSpPr>
          <p:nvPr/>
        </p:nvCxnSpPr>
        <p:spPr>
          <a:xfrm flipH="1" flipV="1">
            <a:off x="1295400" y="2438400"/>
            <a:ext cx="53340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1"/>
            <a:endCxn id="12" idx="3"/>
          </p:cNvCxnSpPr>
          <p:nvPr/>
        </p:nvCxnSpPr>
        <p:spPr>
          <a:xfrm flipH="1">
            <a:off x="3505200" y="1752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172200" y="2514600"/>
            <a:ext cx="16764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INPositionEntry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648200" y="2590800"/>
            <a:ext cx="533400" cy="914400"/>
            <a:chOff x="4724400" y="1600200"/>
            <a:chExt cx="533400" cy="914400"/>
          </a:xfrm>
        </p:grpSpPr>
        <p:sp>
          <p:nvSpPr>
            <p:cNvPr id="23" name="Rectangle 22"/>
            <p:cNvSpPr/>
            <p:nvPr/>
          </p:nvSpPr>
          <p:spPr>
            <a:xfrm>
              <a:off x="4724400" y="1600200"/>
              <a:ext cx="533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724400" y="182880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24400" y="205740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724400" y="228600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>
            <a:stCxn id="23" idx="0"/>
            <a:endCxn id="5" idx="2"/>
          </p:cNvCxnSpPr>
          <p:nvPr/>
        </p:nvCxnSpPr>
        <p:spPr>
          <a:xfrm flipV="1">
            <a:off x="4914900" y="2133600"/>
            <a:ext cx="381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1"/>
          </p:cNvCxnSpPr>
          <p:nvPr/>
        </p:nvCxnSpPr>
        <p:spPr>
          <a:xfrm flipH="1" flipV="1">
            <a:off x="5181600" y="2743200"/>
            <a:ext cx="990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172200" y="3505200"/>
            <a:ext cx="16764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INPositionEntry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172200" y="4495800"/>
            <a:ext cx="16764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INPositionEntry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72200" y="5486400"/>
            <a:ext cx="16764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INPositionEntry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29" idx="1"/>
          </p:cNvCxnSpPr>
          <p:nvPr/>
        </p:nvCxnSpPr>
        <p:spPr>
          <a:xfrm flipH="1" flipV="1">
            <a:off x="5181600" y="2895600"/>
            <a:ext cx="9906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1"/>
          </p:cNvCxnSpPr>
          <p:nvPr/>
        </p:nvCxnSpPr>
        <p:spPr>
          <a:xfrm flipH="1" flipV="1">
            <a:off x="5181600" y="3124200"/>
            <a:ext cx="990600" cy="175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1"/>
          </p:cNvCxnSpPr>
          <p:nvPr/>
        </p:nvCxnSpPr>
        <p:spPr>
          <a:xfrm flipH="1" flipV="1">
            <a:off x="5181600" y="3352800"/>
            <a:ext cx="990600" cy="2514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47427" y="1338590"/>
            <a:ext cx="88197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stemmTerm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47427" y="1534180"/>
            <a:ext cx="68320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collTerm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47427" y="1719590"/>
            <a:ext cx="42191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freq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747427" y="1905000"/>
            <a:ext cx="27603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N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772833" y="381000"/>
            <a:ext cx="5725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/>
              <a:t>isTerm</a:t>
            </a:r>
            <a:endParaRPr lang="en-US" sz="1050" dirty="0"/>
          </a:p>
        </p:txBody>
      </p:sp>
      <p:sp>
        <p:nvSpPr>
          <p:cNvPr id="40" name="Rectangle 39"/>
          <p:cNvSpPr/>
          <p:nvPr/>
        </p:nvSpPr>
        <p:spPr>
          <a:xfrm>
            <a:off x="1772833" y="152400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operator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7924800" y="2438400"/>
            <a:ext cx="51328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docID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924800" y="2633990"/>
            <a:ext cx="27443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tf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924800" y="2819400"/>
            <a:ext cx="59503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docLen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24800" y="3004810"/>
            <a:ext cx="57900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posList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140</Words>
  <Application>Microsoft Office PowerPoint</Application>
  <PresentationFormat>On-screen Show (4:3)</PresentationFormat>
  <Paragraphs>123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vvelsen</cp:lastModifiedBy>
  <cp:revision>23</cp:revision>
  <dcterms:created xsi:type="dcterms:W3CDTF">2006-08-16T00:00:00Z</dcterms:created>
  <dcterms:modified xsi:type="dcterms:W3CDTF">2012-03-09T20:16:55Z</dcterms:modified>
</cp:coreProperties>
</file>