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3EF9-71E5-4228-A448-CBA7515D943E}" type="datetimeFigureOut">
              <a:rPr lang="en-US" smtClean="0"/>
              <a:pPr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1E95-251F-4345-AB07-2769E22627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19400" y="1676400"/>
            <a:ext cx="3429000" cy="2362200"/>
            <a:chOff x="2819400" y="1676400"/>
            <a:chExt cx="3429000" cy="2362200"/>
          </a:xfrm>
        </p:grpSpPr>
        <p:pic>
          <p:nvPicPr>
            <p:cNvPr id="1028" name="Picture 4" descr="C:\Documents and Settings\Martin van Velsen\Local Settings\Temporary Internet Files\Content.IE5\LJIJDEDJ\MP900289550[1]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9400" y="1676400"/>
              <a:ext cx="34290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4" name="Donut 3"/>
            <p:cNvSpPr/>
            <p:nvPr/>
          </p:nvSpPr>
          <p:spPr>
            <a:xfrm>
              <a:off x="3657600" y="1752600"/>
              <a:ext cx="1524000" cy="2286000"/>
            </a:xfrm>
            <a:prstGeom prst="donut">
              <a:avLst>
                <a:gd name="adj" fmla="val 15000"/>
              </a:avLst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LeftDown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3404" y="2228671"/>
              <a:ext cx="2509021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1" dirty="0" smtClean="0">
                  <a:ln w="6350" cmpd="sng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HOOP</a:t>
              </a:r>
              <a:endParaRPr lang="en-US" sz="7200" b="1" dirty="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180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7180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227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0037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7182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7182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227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0037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3611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11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1470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1470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5465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9275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6182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6182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5944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5944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3003551" y="1204595"/>
            <a:ext cx="187324" cy="428625"/>
            <a:chOff x="717551" y="739775"/>
            <a:chExt cx="187324" cy="428625"/>
          </a:xfrm>
        </p:grpSpPr>
        <p:sp>
          <p:nvSpPr>
            <p:cNvPr id="31" name="Rectangle 3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9"/>
          <p:cNvGrpSpPr/>
          <p:nvPr/>
        </p:nvGrpSpPr>
        <p:grpSpPr>
          <a:xfrm rot="10800000">
            <a:off x="3279776" y="1890395"/>
            <a:ext cx="187324" cy="428625"/>
            <a:chOff x="717551" y="739775"/>
            <a:chExt cx="187324" cy="428625"/>
          </a:xfrm>
        </p:grpSpPr>
        <p:sp>
          <p:nvSpPr>
            <p:cNvPr id="41" name="Rectangle 40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02260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47160" y="11506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4121785" y="127838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47160" y="183642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7635" y="255079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75735" y="258889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47185" y="267462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47185" y="2846070"/>
            <a:ext cx="276225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7635" y="3265170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75735" y="3303270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11470" y="338423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11470" y="3555683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90060" y="338661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290060" y="3558064"/>
            <a:ext cx="138113" cy="133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930015" y="3975735"/>
            <a:ext cx="533400" cy="533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968115" y="4013835"/>
            <a:ext cx="261257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37184" y="4054318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37184" y="4173380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34803" y="429244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134803" y="4409123"/>
            <a:ext cx="276225" cy="704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3"/>
          <p:cNvGrpSpPr/>
          <p:nvPr/>
        </p:nvGrpSpPr>
        <p:grpSpPr>
          <a:xfrm>
            <a:off x="3978911" y="1204595"/>
            <a:ext cx="187324" cy="428625"/>
            <a:chOff x="717551" y="739775"/>
            <a:chExt cx="187324" cy="428625"/>
          </a:xfrm>
        </p:grpSpPr>
        <p:sp>
          <p:nvSpPr>
            <p:cNvPr id="65" name="Rectangle 64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7"/>
          <p:cNvGrpSpPr/>
          <p:nvPr/>
        </p:nvGrpSpPr>
        <p:grpSpPr>
          <a:xfrm rot="10800000">
            <a:off x="4255136" y="1890395"/>
            <a:ext cx="187324" cy="428625"/>
            <a:chOff x="717551" y="739775"/>
            <a:chExt cx="187324" cy="428625"/>
          </a:xfrm>
        </p:grpSpPr>
        <p:sp>
          <p:nvSpPr>
            <p:cNvPr id="69" name="Rectangle 68"/>
            <p:cNvSpPr/>
            <p:nvPr/>
          </p:nvSpPr>
          <p:spPr>
            <a:xfrm>
              <a:off x="717551" y="749300"/>
              <a:ext cx="101600" cy="419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60413" y="696913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760413" y="1023938"/>
              <a:ext cx="101600" cy="187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3997960" y="1957832"/>
            <a:ext cx="304800" cy="29133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8"/>
          <p:cNvSpPr>
            <a:spLocks noEditPoints="1"/>
          </p:cNvSpPr>
          <p:nvPr/>
        </p:nvSpPr>
        <p:spPr bwMode="auto">
          <a:xfrm rot="10800000">
            <a:off x="1122998" y="743585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083554" y="2584038"/>
            <a:ext cx="1269682" cy="1590675"/>
            <a:chOff x="1062038" y="2465704"/>
            <a:chExt cx="1269682" cy="1590675"/>
          </a:xfrm>
        </p:grpSpPr>
        <p:sp>
          <p:nvSpPr>
            <p:cNvPr id="12" name="Right Arrow 11"/>
            <p:cNvSpPr/>
            <p:nvPr/>
          </p:nvSpPr>
          <p:spPr>
            <a:xfrm>
              <a:off x="1538604" y="284226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8"/>
            <p:cNvSpPr>
              <a:spLocks noEditPoints="1"/>
            </p:cNvSpPr>
            <p:nvPr/>
          </p:nvSpPr>
          <p:spPr bwMode="auto">
            <a:xfrm rot="10800000">
              <a:off x="1062038" y="246570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73540" y="3065621"/>
              <a:ext cx="373380" cy="387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633537" y="3464719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654968" y="3050381"/>
              <a:ext cx="2667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78484" y="4385944"/>
            <a:ext cx="1250316" cy="1590675"/>
            <a:chOff x="578484" y="4385944"/>
            <a:chExt cx="1250316" cy="1590675"/>
          </a:xfrm>
        </p:grpSpPr>
        <p:sp>
          <p:nvSpPr>
            <p:cNvPr id="83" name="Right Arrow 82"/>
            <p:cNvSpPr/>
            <p:nvPr/>
          </p:nvSpPr>
          <p:spPr>
            <a:xfrm>
              <a:off x="578484" y="4800600"/>
              <a:ext cx="793116" cy="83058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"/>
            <p:cNvSpPr>
              <a:spLocks noEditPoints="1"/>
            </p:cNvSpPr>
            <p:nvPr/>
          </p:nvSpPr>
          <p:spPr bwMode="auto">
            <a:xfrm rot="10800000">
              <a:off x="1039178" y="4385944"/>
              <a:ext cx="789622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632720" y="5199221"/>
            <a:ext cx="373380" cy="387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2631757" y="5576983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636424" y="5202269"/>
            <a:ext cx="2667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705756" y="687107"/>
            <a:ext cx="1014412" cy="1590675"/>
            <a:chOff x="4963478" y="697865"/>
            <a:chExt cx="1014412" cy="1590675"/>
          </a:xfrm>
        </p:grpSpPr>
        <p:sp>
          <p:nvSpPr>
            <p:cNvPr id="88" name="Freeform 8"/>
            <p:cNvSpPr>
              <a:spLocks noEditPoints="1"/>
            </p:cNvSpPr>
            <p:nvPr/>
          </p:nvSpPr>
          <p:spPr bwMode="auto">
            <a:xfrm rot="10800000">
              <a:off x="4963478" y="697865"/>
              <a:ext cx="641350" cy="1590675"/>
            </a:xfrm>
            <a:custGeom>
              <a:avLst/>
              <a:gdLst/>
              <a:ahLst/>
              <a:cxnLst>
                <a:cxn ang="0">
                  <a:pos x="200" y="2"/>
                </a:cxn>
                <a:cxn ang="0">
                  <a:pos x="188" y="0"/>
                </a:cxn>
                <a:cxn ang="0">
                  <a:pos x="150" y="12"/>
                </a:cxn>
                <a:cxn ang="0">
                  <a:pos x="98" y="62"/>
                </a:cxn>
                <a:cxn ang="0">
                  <a:pos x="56" y="148"/>
                </a:cxn>
                <a:cxn ang="0">
                  <a:pos x="24" y="262"/>
                </a:cxn>
                <a:cxn ang="0">
                  <a:pos x="4" y="400"/>
                </a:cxn>
                <a:cxn ang="0">
                  <a:pos x="0" y="502"/>
                </a:cxn>
                <a:cxn ang="0">
                  <a:pos x="10" y="650"/>
                </a:cxn>
                <a:cxn ang="0">
                  <a:pos x="32" y="782"/>
                </a:cxn>
                <a:cxn ang="0">
                  <a:pos x="68" y="888"/>
                </a:cxn>
                <a:cxn ang="0">
                  <a:pos x="116" y="962"/>
                </a:cxn>
                <a:cxn ang="0">
                  <a:pos x="168" y="1000"/>
                </a:cxn>
                <a:cxn ang="0">
                  <a:pos x="188" y="1002"/>
                </a:cxn>
                <a:cxn ang="0">
                  <a:pos x="210" y="1002"/>
                </a:cxn>
                <a:cxn ang="0">
                  <a:pos x="230" y="1000"/>
                </a:cxn>
                <a:cxn ang="0">
                  <a:pos x="286" y="962"/>
                </a:cxn>
                <a:cxn ang="0">
                  <a:pos x="334" y="888"/>
                </a:cxn>
                <a:cxn ang="0">
                  <a:pos x="372" y="782"/>
                </a:cxn>
                <a:cxn ang="0">
                  <a:pos x="396" y="650"/>
                </a:cxn>
                <a:cxn ang="0">
                  <a:pos x="404" y="502"/>
                </a:cxn>
                <a:cxn ang="0">
                  <a:pos x="400" y="400"/>
                </a:cxn>
                <a:cxn ang="0">
                  <a:pos x="380" y="262"/>
                </a:cxn>
                <a:cxn ang="0">
                  <a:pos x="348" y="148"/>
                </a:cxn>
                <a:cxn ang="0">
                  <a:pos x="302" y="62"/>
                </a:cxn>
                <a:cxn ang="0">
                  <a:pos x="250" y="12"/>
                </a:cxn>
                <a:cxn ang="0">
                  <a:pos x="210" y="0"/>
                </a:cxn>
                <a:cxn ang="0">
                  <a:pos x="44" y="502"/>
                </a:cxn>
                <a:cxn ang="0">
                  <a:pos x="50" y="390"/>
                </a:cxn>
                <a:cxn ang="0">
                  <a:pos x="66" y="290"/>
                </a:cxn>
                <a:cxn ang="0">
                  <a:pos x="88" y="206"/>
                </a:cxn>
                <a:cxn ang="0">
                  <a:pos x="118" y="146"/>
                </a:cxn>
                <a:cxn ang="0">
                  <a:pos x="152" y="110"/>
                </a:cxn>
                <a:cxn ang="0">
                  <a:pos x="176" y="110"/>
                </a:cxn>
                <a:cxn ang="0">
                  <a:pos x="210" y="146"/>
                </a:cxn>
                <a:cxn ang="0">
                  <a:pos x="238" y="206"/>
                </a:cxn>
                <a:cxn ang="0">
                  <a:pos x="260" y="290"/>
                </a:cxn>
                <a:cxn ang="0">
                  <a:pos x="280" y="502"/>
                </a:cxn>
                <a:cxn ang="0">
                  <a:pos x="272" y="648"/>
                </a:cxn>
                <a:cxn ang="0">
                  <a:pos x="246" y="772"/>
                </a:cxn>
                <a:cxn ang="0">
                  <a:pos x="220" y="840"/>
                </a:cxn>
                <a:cxn ang="0">
                  <a:pos x="188" y="884"/>
                </a:cxn>
                <a:cxn ang="0">
                  <a:pos x="164" y="898"/>
                </a:cxn>
                <a:cxn ang="0">
                  <a:pos x="128" y="872"/>
                </a:cxn>
                <a:cxn ang="0">
                  <a:pos x="98" y="820"/>
                </a:cxn>
                <a:cxn ang="0">
                  <a:pos x="72" y="744"/>
                </a:cxn>
                <a:cxn ang="0">
                  <a:pos x="54" y="648"/>
                </a:cxn>
                <a:cxn ang="0">
                  <a:pos x="46" y="540"/>
                </a:cxn>
              </a:cxnLst>
              <a:rect l="0" t="0" r="r" b="b"/>
              <a:pathLst>
                <a:path w="404" h="1002">
                  <a:moveTo>
                    <a:pt x="210" y="0"/>
                  </a:moveTo>
                  <a:lnTo>
                    <a:pt x="210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50" y="12"/>
                  </a:lnTo>
                  <a:lnTo>
                    <a:pt x="132" y="24"/>
                  </a:lnTo>
                  <a:lnTo>
                    <a:pt x="116" y="40"/>
                  </a:lnTo>
                  <a:lnTo>
                    <a:pt x="98" y="62"/>
                  </a:lnTo>
                  <a:lnTo>
                    <a:pt x="84" y="86"/>
                  </a:lnTo>
                  <a:lnTo>
                    <a:pt x="68" y="116"/>
                  </a:lnTo>
                  <a:lnTo>
                    <a:pt x="56" y="148"/>
                  </a:lnTo>
                  <a:lnTo>
                    <a:pt x="44" y="184"/>
                  </a:lnTo>
                  <a:lnTo>
                    <a:pt x="32" y="222"/>
                  </a:lnTo>
                  <a:lnTo>
                    <a:pt x="24" y="262"/>
                  </a:lnTo>
                  <a:lnTo>
                    <a:pt x="16" y="306"/>
                  </a:lnTo>
                  <a:lnTo>
                    <a:pt x="10" y="352"/>
                  </a:lnTo>
                  <a:lnTo>
                    <a:pt x="4" y="400"/>
                  </a:lnTo>
                  <a:lnTo>
                    <a:pt x="2" y="45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" y="552"/>
                  </a:lnTo>
                  <a:lnTo>
                    <a:pt x="4" y="602"/>
                  </a:lnTo>
                  <a:lnTo>
                    <a:pt x="10" y="650"/>
                  </a:lnTo>
                  <a:lnTo>
                    <a:pt x="16" y="696"/>
                  </a:lnTo>
                  <a:lnTo>
                    <a:pt x="24" y="740"/>
                  </a:lnTo>
                  <a:lnTo>
                    <a:pt x="32" y="782"/>
                  </a:lnTo>
                  <a:lnTo>
                    <a:pt x="44" y="820"/>
                  </a:lnTo>
                  <a:lnTo>
                    <a:pt x="56" y="856"/>
                  </a:lnTo>
                  <a:lnTo>
                    <a:pt x="68" y="888"/>
                  </a:lnTo>
                  <a:lnTo>
                    <a:pt x="84" y="916"/>
                  </a:lnTo>
                  <a:lnTo>
                    <a:pt x="98" y="942"/>
                  </a:lnTo>
                  <a:lnTo>
                    <a:pt x="116" y="962"/>
                  </a:lnTo>
                  <a:lnTo>
                    <a:pt x="132" y="980"/>
                  </a:lnTo>
                  <a:lnTo>
                    <a:pt x="150" y="992"/>
                  </a:lnTo>
                  <a:lnTo>
                    <a:pt x="168" y="1000"/>
                  </a:lnTo>
                  <a:lnTo>
                    <a:pt x="178" y="1002"/>
                  </a:lnTo>
                  <a:lnTo>
                    <a:pt x="188" y="1002"/>
                  </a:lnTo>
                  <a:lnTo>
                    <a:pt x="188" y="1002"/>
                  </a:lnTo>
                  <a:lnTo>
                    <a:pt x="200" y="1002"/>
                  </a:lnTo>
                  <a:lnTo>
                    <a:pt x="200" y="1002"/>
                  </a:lnTo>
                  <a:lnTo>
                    <a:pt x="210" y="1002"/>
                  </a:lnTo>
                  <a:lnTo>
                    <a:pt x="210" y="1002"/>
                  </a:lnTo>
                  <a:lnTo>
                    <a:pt x="220" y="1002"/>
                  </a:lnTo>
                  <a:lnTo>
                    <a:pt x="230" y="1000"/>
                  </a:lnTo>
                  <a:lnTo>
                    <a:pt x="250" y="992"/>
                  </a:lnTo>
                  <a:lnTo>
                    <a:pt x="268" y="980"/>
                  </a:lnTo>
                  <a:lnTo>
                    <a:pt x="286" y="962"/>
                  </a:lnTo>
                  <a:lnTo>
                    <a:pt x="302" y="942"/>
                  </a:lnTo>
                  <a:lnTo>
                    <a:pt x="318" y="916"/>
                  </a:lnTo>
                  <a:lnTo>
                    <a:pt x="334" y="888"/>
                  </a:lnTo>
                  <a:lnTo>
                    <a:pt x="348" y="856"/>
                  </a:lnTo>
                  <a:lnTo>
                    <a:pt x="360" y="820"/>
                  </a:lnTo>
                  <a:lnTo>
                    <a:pt x="372" y="782"/>
                  </a:lnTo>
                  <a:lnTo>
                    <a:pt x="380" y="740"/>
                  </a:lnTo>
                  <a:lnTo>
                    <a:pt x="390" y="696"/>
                  </a:lnTo>
                  <a:lnTo>
                    <a:pt x="396" y="650"/>
                  </a:lnTo>
                  <a:lnTo>
                    <a:pt x="400" y="602"/>
                  </a:lnTo>
                  <a:lnTo>
                    <a:pt x="404" y="552"/>
                  </a:lnTo>
                  <a:lnTo>
                    <a:pt x="404" y="502"/>
                  </a:lnTo>
                  <a:lnTo>
                    <a:pt x="404" y="502"/>
                  </a:lnTo>
                  <a:lnTo>
                    <a:pt x="404" y="450"/>
                  </a:lnTo>
                  <a:lnTo>
                    <a:pt x="400" y="400"/>
                  </a:lnTo>
                  <a:lnTo>
                    <a:pt x="396" y="352"/>
                  </a:lnTo>
                  <a:lnTo>
                    <a:pt x="390" y="306"/>
                  </a:lnTo>
                  <a:lnTo>
                    <a:pt x="380" y="262"/>
                  </a:lnTo>
                  <a:lnTo>
                    <a:pt x="372" y="222"/>
                  </a:lnTo>
                  <a:lnTo>
                    <a:pt x="360" y="184"/>
                  </a:lnTo>
                  <a:lnTo>
                    <a:pt x="348" y="148"/>
                  </a:lnTo>
                  <a:lnTo>
                    <a:pt x="334" y="116"/>
                  </a:lnTo>
                  <a:lnTo>
                    <a:pt x="318" y="86"/>
                  </a:lnTo>
                  <a:lnTo>
                    <a:pt x="302" y="62"/>
                  </a:lnTo>
                  <a:lnTo>
                    <a:pt x="286" y="40"/>
                  </a:lnTo>
                  <a:lnTo>
                    <a:pt x="268" y="24"/>
                  </a:lnTo>
                  <a:lnTo>
                    <a:pt x="250" y="12"/>
                  </a:lnTo>
                  <a:lnTo>
                    <a:pt x="230" y="4"/>
                  </a:lnTo>
                  <a:lnTo>
                    <a:pt x="220" y="2"/>
                  </a:lnTo>
                  <a:lnTo>
                    <a:pt x="210" y="0"/>
                  </a:lnTo>
                  <a:lnTo>
                    <a:pt x="210" y="0"/>
                  </a:lnTo>
                  <a:close/>
                  <a:moveTo>
                    <a:pt x="44" y="502"/>
                  </a:moveTo>
                  <a:lnTo>
                    <a:pt x="44" y="502"/>
                  </a:lnTo>
                  <a:lnTo>
                    <a:pt x="46" y="462"/>
                  </a:lnTo>
                  <a:lnTo>
                    <a:pt x="48" y="426"/>
                  </a:lnTo>
                  <a:lnTo>
                    <a:pt x="50" y="390"/>
                  </a:lnTo>
                  <a:lnTo>
                    <a:pt x="54" y="354"/>
                  </a:lnTo>
                  <a:lnTo>
                    <a:pt x="60" y="320"/>
                  </a:lnTo>
                  <a:lnTo>
                    <a:pt x="66" y="290"/>
                  </a:lnTo>
                  <a:lnTo>
                    <a:pt x="72" y="260"/>
                  </a:lnTo>
                  <a:lnTo>
                    <a:pt x="80" y="232"/>
                  </a:lnTo>
                  <a:lnTo>
                    <a:pt x="88" y="206"/>
                  </a:lnTo>
                  <a:lnTo>
                    <a:pt x="98" y="184"/>
                  </a:lnTo>
                  <a:lnTo>
                    <a:pt x="108" y="164"/>
                  </a:lnTo>
                  <a:lnTo>
                    <a:pt x="118" y="146"/>
                  </a:lnTo>
                  <a:lnTo>
                    <a:pt x="128" y="130"/>
                  </a:lnTo>
                  <a:lnTo>
                    <a:pt x="140" y="120"/>
                  </a:lnTo>
                  <a:lnTo>
                    <a:pt x="152" y="110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76" y="110"/>
                  </a:lnTo>
                  <a:lnTo>
                    <a:pt x="188" y="120"/>
                  </a:lnTo>
                  <a:lnTo>
                    <a:pt x="200" y="130"/>
                  </a:lnTo>
                  <a:lnTo>
                    <a:pt x="210" y="146"/>
                  </a:lnTo>
                  <a:lnTo>
                    <a:pt x="220" y="164"/>
                  </a:lnTo>
                  <a:lnTo>
                    <a:pt x="230" y="184"/>
                  </a:lnTo>
                  <a:lnTo>
                    <a:pt x="238" y="206"/>
                  </a:lnTo>
                  <a:lnTo>
                    <a:pt x="246" y="232"/>
                  </a:lnTo>
                  <a:lnTo>
                    <a:pt x="254" y="260"/>
                  </a:lnTo>
                  <a:lnTo>
                    <a:pt x="260" y="290"/>
                  </a:lnTo>
                  <a:lnTo>
                    <a:pt x="272" y="354"/>
                  </a:lnTo>
                  <a:lnTo>
                    <a:pt x="278" y="426"/>
                  </a:lnTo>
                  <a:lnTo>
                    <a:pt x="280" y="502"/>
                  </a:lnTo>
                  <a:lnTo>
                    <a:pt x="280" y="502"/>
                  </a:lnTo>
                  <a:lnTo>
                    <a:pt x="278" y="578"/>
                  </a:lnTo>
                  <a:lnTo>
                    <a:pt x="272" y="648"/>
                  </a:lnTo>
                  <a:lnTo>
                    <a:pt x="260" y="714"/>
                  </a:lnTo>
                  <a:lnTo>
                    <a:pt x="254" y="744"/>
                  </a:lnTo>
                  <a:lnTo>
                    <a:pt x="246" y="772"/>
                  </a:lnTo>
                  <a:lnTo>
                    <a:pt x="238" y="796"/>
                  </a:lnTo>
                  <a:lnTo>
                    <a:pt x="230" y="820"/>
                  </a:lnTo>
                  <a:lnTo>
                    <a:pt x="220" y="840"/>
                  </a:lnTo>
                  <a:lnTo>
                    <a:pt x="210" y="858"/>
                  </a:lnTo>
                  <a:lnTo>
                    <a:pt x="200" y="872"/>
                  </a:lnTo>
                  <a:lnTo>
                    <a:pt x="188" y="884"/>
                  </a:lnTo>
                  <a:lnTo>
                    <a:pt x="176" y="892"/>
                  </a:lnTo>
                  <a:lnTo>
                    <a:pt x="164" y="898"/>
                  </a:lnTo>
                  <a:lnTo>
                    <a:pt x="164" y="898"/>
                  </a:lnTo>
                  <a:lnTo>
                    <a:pt x="152" y="892"/>
                  </a:lnTo>
                  <a:lnTo>
                    <a:pt x="140" y="884"/>
                  </a:lnTo>
                  <a:lnTo>
                    <a:pt x="128" y="872"/>
                  </a:lnTo>
                  <a:lnTo>
                    <a:pt x="118" y="858"/>
                  </a:lnTo>
                  <a:lnTo>
                    <a:pt x="108" y="840"/>
                  </a:lnTo>
                  <a:lnTo>
                    <a:pt x="98" y="820"/>
                  </a:lnTo>
                  <a:lnTo>
                    <a:pt x="88" y="796"/>
                  </a:lnTo>
                  <a:lnTo>
                    <a:pt x="80" y="772"/>
                  </a:lnTo>
                  <a:lnTo>
                    <a:pt x="72" y="744"/>
                  </a:lnTo>
                  <a:lnTo>
                    <a:pt x="66" y="714"/>
                  </a:lnTo>
                  <a:lnTo>
                    <a:pt x="60" y="682"/>
                  </a:lnTo>
                  <a:lnTo>
                    <a:pt x="54" y="648"/>
                  </a:lnTo>
                  <a:lnTo>
                    <a:pt x="50" y="614"/>
                  </a:lnTo>
                  <a:lnTo>
                    <a:pt x="48" y="578"/>
                  </a:lnTo>
                  <a:lnTo>
                    <a:pt x="46" y="540"/>
                  </a:lnTo>
                  <a:lnTo>
                    <a:pt x="44" y="502"/>
                  </a:lnTo>
                  <a:lnTo>
                    <a:pt x="44" y="5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93506" y="1393032"/>
              <a:ext cx="232886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06335" y="1393595"/>
              <a:ext cx="471555" cy="2276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76838" y="1354931"/>
              <a:ext cx="111918" cy="319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Freeform 8"/>
          <p:cNvSpPr>
            <a:spLocks noEditPoints="1"/>
          </p:cNvSpPr>
          <p:nvPr/>
        </p:nvSpPr>
        <p:spPr bwMode="auto">
          <a:xfrm rot="10800000">
            <a:off x="5707549" y="2853877"/>
            <a:ext cx="641350" cy="1590675"/>
          </a:xfrm>
          <a:custGeom>
            <a:avLst/>
            <a:gdLst/>
            <a:ahLst/>
            <a:cxnLst>
              <a:cxn ang="0">
                <a:pos x="200" y="2"/>
              </a:cxn>
              <a:cxn ang="0">
                <a:pos x="188" y="0"/>
              </a:cxn>
              <a:cxn ang="0">
                <a:pos x="150" y="12"/>
              </a:cxn>
              <a:cxn ang="0">
                <a:pos x="98" y="62"/>
              </a:cxn>
              <a:cxn ang="0">
                <a:pos x="56" y="148"/>
              </a:cxn>
              <a:cxn ang="0">
                <a:pos x="24" y="262"/>
              </a:cxn>
              <a:cxn ang="0">
                <a:pos x="4" y="400"/>
              </a:cxn>
              <a:cxn ang="0">
                <a:pos x="0" y="502"/>
              </a:cxn>
              <a:cxn ang="0">
                <a:pos x="10" y="650"/>
              </a:cxn>
              <a:cxn ang="0">
                <a:pos x="32" y="782"/>
              </a:cxn>
              <a:cxn ang="0">
                <a:pos x="68" y="888"/>
              </a:cxn>
              <a:cxn ang="0">
                <a:pos x="116" y="962"/>
              </a:cxn>
              <a:cxn ang="0">
                <a:pos x="168" y="1000"/>
              </a:cxn>
              <a:cxn ang="0">
                <a:pos x="188" y="1002"/>
              </a:cxn>
              <a:cxn ang="0">
                <a:pos x="210" y="1002"/>
              </a:cxn>
              <a:cxn ang="0">
                <a:pos x="230" y="1000"/>
              </a:cxn>
              <a:cxn ang="0">
                <a:pos x="286" y="962"/>
              </a:cxn>
              <a:cxn ang="0">
                <a:pos x="334" y="888"/>
              </a:cxn>
              <a:cxn ang="0">
                <a:pos x="372" y="782"/>
              </a:cxn>
              <a:cxn ang="0">
                <a:pos x="396" y="650"/>
              </a:cxn>
              <a:cxn ang="0">
                <a:pos x="404" y="502"/>
              </a:cxn>
              <a:cxn ang="0">
                <a:pos x="400" y="400"/>
              </a:cxn>
              <a:cxn ang="0">
                <a:pos x="380" y="262"/>
              </a:cxn>
              <a:cxn ang="0">
                <a:pos x="348" y="148"/>
              </a:cxn>
              <a:cxn ang="0">
                <a:pos x="302" y="62"/>
              </a:cxn>
              <a:cxn ang="0">
                <a:pos x="250" y="12"/>
              </a:cxn>
              <a:cxn ang="0">
                <a:pos x="210" y="0"/>
              </a:cxn>
              <a:cxn ang="0">
                <a:pos x="44" y="502"/>
              </a:cxn>
              <a:cxn ang="0">
                <a:pos x="50" y="390"/>
              </a:cxn>
              <a:cxn ang="0">
                <a:pos x="66" y="290"/>
              </a:cxn>
              <a:cxn ang="0">
                <a:pos x="88" y="206"/>
              </a:cxn>
              <a:cxn ang="0">
                <a:pos x="118" y="146"/>
              </a:cxn>
              <a:cxn ang="0">
                <a:pos x="152" y="110"/>
              </a:cxn>
              <a:cxn ang="0">
                <a:pos x="176" y="110"/>
              </a:cxn>
              <a:cxn ang="0">
                <a:pos x="210" y="146"/>
              </a:cxn>
              <a:cxn ang="0">
                <a:pos x="238" y="206"/>
              </a:cxn>
              <a:cxn ang="0">
                <a:pos x="260" y="290"/>
              </a:cxn>
              <a:cxn ang="0">
                <a:pos x="280" y="502"/>
              </a:cxn>
              <a:cxn ang="0">
                <a:pos x="272" y="648"/>
              </a:cxn>
              <a:cxn ang="0">
                <a:pos x="246" y="772"/>
              </a:cxn>
              <a:cxn ang="0">
                <a:pos x="220" y="840"/>
              </a:cxn>
              <a:cxn ang="0">
                <a:pos x="188" y="884"/>
              </a:cxn>
              <a:cxn ang="0">
                <a:pos x="164" y="898"/>
              </a:cxn>
              <a:cxn ang="0">
                <a:pos x="128" y="872"/>
              </a:cxn>
              <a:cxn ang="0">
                <a:pos x="98" y="820"/>
              </a:cxn>
              <a:cxn ang="0">
                <a:pos x="72" y="744"/>
              </a:cxn>
              <a:cxn ang="0">
                <a:pos x="54" y="648"/>
              </a:cxn>
              <a:cxn ang="0">
                <a:pos x="46" y="540"/>
              </a:cxn>
            </a:cxnLst>
            <a:rect l="0" t="0" r="r" b="b"/>
            <a:pathLst>
              <a:path w="404" h="1002">
                <a:moveTo>
                  <a:pt x="210" y="0"/>
                </a:moveTo>
                <a:lnTo>
                  <a:pt x="210" y="0"/>
                </a:lnTo>
                <a:lnTo>
                  <a:pt x="200" y="2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2"/>
                </a:lnTo>
                <a:lnTo>
                  <a:pt x="168" y="4"/>
                </a:lnTo>
                <a:lnTo>
                  <a:pt x="150" y="12"/>
                </a:lnTo>
                <a:lnTo>
                  <a:pt x="132" y="24"/>
                </a:lnTo>
                <a:lnTo>
                  <a:pt x="116" y="40"/>
                </a:lnTo>
                <a:lnTo>
                  <a:pt x="98" y="62"/>
                </a:lnTo>
                <a:lnTo>
                  <a:pt x="84" y="86"/>
                </a:lnTo>
                <a:lnTo>
                  <a:pt x="68" y="116"/>
                </a:lnTo>
                <a:lnTo>
                  <a:pt x="56" y="148"/>
                </a:lnTo>
                <a:lnTo>
                  <a:pt x="44" y="184"/>
                </a:lnTo>
                <a:lnTo>
                  <a:pt x="32" y="222"/>
                </a:lnTo>
                <a:lnTo>
                  <a:pt x="24" y="262"/>
                </a:lnTo>
                <a:lnTo>
                  <a:pt x="16" y="306"/>
                </a:lnTo>
                <a:lnTo>
                  <a:pt x="10" y="352"/>
                </a:lnTo>
                <a:lnTo>
                  <a:pt x="4" y="400"/>
                </a:lnTo>
                <a:lnTo>
                  <a:pt x="2" y="450"/>
                </a:lnTo>
                <a:lnTo>
                  <a:pt x="0" y="502"/>
                </a:lnTo>
                <a:lnTo>
                  <a:pt x="0" y="502"/>
                </a:lnTo>
                <a:lnTo>
                  <a:pt x="2" y="552"/>
                </a:lnTo>
                <a:lnTo>
                  <a:pt x="4" y="602"/>
                </a:lnTo>
                <a:lnTo>
                  <a:pt x="10" y="650"/>
                </a:lnTo>
                <a:lnTo>
                  <a:pt x="16" y="696"/>
                </a:lnTo>
                <a:lnTo>
                  <a:pt x="24" y="740"/>
                </a:lnTo>
                <a:lnTo>
                  <a:pt x="32" y="782"/>
                </a:lnTo>
                <a:lnTo>
                  <a:pt x="44" y="820"/>
                </a:lnTo>
                <a:lnTo>
                  <a:pt x="56" y="856"/>
                </a:lnTo>
                <a:lnTo>
                  <a:pt x="68" y="888"/>
                </a:lnTo>
                <a:lnTo>
                  <a:pt x="84" y="916"/>
                </a:lnTo>
                <a:lnTo>
                  <a:pt x="98" y="942"/>
                </a:lnTo>
                <a:lnTo>
                  <a:pt x="116" y="962"/>
                </a:lnTo>
                <a:lnTo>
                  <a:pt x="132" y="980"/>
                </a:lnTo>
                <a:lnTo>
                  <a:pt x="150" y="992"/>
                </a:lnTo>
                <a:lnTo>
                  <a:pt x="168" y="1000"/>
                </a:lnTo>
                <a:lnTo>
                  <a:pt x="178" y="1002"/>
                </a:lnTo>
                <a:lnTo>
                  <a:pt x="188" y="1002"/>
                </a:lnTo>
                <a:lnTo>
                  <a:pt x="188" y="1002"/>
                </a:lnTo>
                <a:lnTo>
                  <a:pt x="200" y="1002"/>
                </a:lnTo>
                <a:lnTo>
                  <a:pt x="200" y="1002"/>
                </a:lnTo>
                <a:lnTo>
                  <a:pt x="210" y="1002"/>
                </a:lnTo>
                <a:lnTo>
                  <a:pt x="210" y="1002"/>
                </a:lnTo>
                <a:lnTo>
                  <a:pt x="220" y="1002"/>
                </a:lnTo>
                <a:lnTo>
                  <a:pt x="230" y="1000"/>
                </a:lnTo>
                <a:lnTo>
                  <a:pt x="250" y="992"/>
                </a:lnTo>
                <a:lnTo>
                  <a:pt x="268" y="980"/>
                </a:lnTo>
                <a:lnTo>
                  <a:pt x="286" y="962"/>
                </a:lnTo>
                <a:lnTo>
                  <a:pt x="302" y="942"/>
                </a:lnTo>
                <a:lnTo>
                  <a:pt x="318" y="916"/>
                </a:lnTo>
                <a:lnTo>
                  <a:pt x="334" y="888"/>
                </a:lnTo>
                <a:lnTo>
                  <a:pt x="348" y="856"/>
                </a:lnTo>
                <a:lnTo>
                  <a:pt x="360" y="820"/>
                </a:lnTo>
                <a:lnTo>
                  <a:pt x="372" y="782"/>
                </a:lnTo>
                <a:lnTo>
                  <a:pt x="380" y="740"/>
                </a:lnTo>
                <a:lnTo>
                  <a:pt x="390" y="696"/>
                </a:lnTo>
                <a:lnTo>
                  <a:pt x="396" y="650"/>
                </a:lnTo>
                <a:lnTo>
                  <a:pt x="400" y="602"/>
                </a:lnTo>
                <a:lnTo>
                  <a:pt x="404" y="552"/>
                </a:lnTo>
                <a:lnTo>
                  <a:pt x="404" y="502"/>
                </a:lnTo>
                <a:lnTo>
                  <a:pt x="404" y="502"/>
                </a:lnTo>
                <a:lnTo>
                  <a:pt x="404" y="450"/>
                </a:lnTo>
                <a:lnTo>
                  <a:pt x="400" y="400"/>
                </a:lnTo>
                <a:lnTo>
                  <a:pt x="396" y="352"/>
                </a:lnTo>
                <a:lnTo>
                  <a:pt x="390" y="306"/>
                </a:lnTo>
                <a:lnTo>
                  <a:pt x="380" y="262"/>
                </a:lnTo>
                <a:lnTo>
                  <a:pt x="372" y="222"/>
                </a:lnTo>
                <a:lnTo>
                  <a:pt x="360" y="184"/>
                </a:lnTo>
                <a:lnTo>
                  <a:pt x="348" y="148"/>
                </a:lnTo>
                <a:lnTo>
                  <a:pt x="334" y="116"/>
                </a:lnTo>
                <a:lnTo>
                  <a:pt x="318" y="86"/>
                </a:lnTo>
                <a:lnTo>
                  <a:pt x="302" y="62"/>
                </a:lnTo>
                <a:lnTo>
                  <a:pt x="286" y="40"/>
                </a:lnTo>
                <a:lnTo>
                  <a:pt x="268" y="24"/>
                </a:lnTo>
                <a:lnTo>
                  <a:pt x="250" y="12"/>
                </a:lnTo>
                <a:lnTo>
                  <a:pt x="230" y="4"/>
                </a:lnTo>
                <a:lnTo>
                  <a:pt x="220" y="2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44" y="502"/>
                </a:moveTo>
                <a:lnTo>
                  <a:pt x="44" y="502"/>
                </a:lnTo>
                <a:lnTo>
                  <a:pt x="46" y="462"/>
                </a:lnTo>
                <a:lnTo>
                  <a:pt x="48" y="426"/>
                </a:lnTo>
                <a:lnTo>
                  <a:pt x="50" y="390"/>
                </a:lnTo>
                <a:lnTo>
                  <a:pt x="54" y="354"/>
                </a:lnTo>
                <a:lnTo>
                  <a:pt x="60" y="320"/>
                </a:lnTo>
                <a:lnTo>
                  <a:pt x="66" y="290"/>
                </a:lnTo>
                <a:lnTo>
                  <a:pt x="72" y="260"/>
                </a:lnTo>
                <a:lnTo>
                  <a:pt x="80" y="232"/>
                </a:lnTo>
                <a:lnTo>
                  <a:pt x="88" y="206"/>
                </a:lnTo>
                <a:lnTo>
                  <a:pt x="98" y="184"/>
                </a:lnTo>
                <a:lnTo>
                  <a:pt x="108" y="164"/>
                </a:lnTo>
                <a:lnTo>
                  <a:pt x="118" y="146"/>
                </a:lnTo>
                <a:lnTo>
                  <a:pt x="128" y="130"/>
                </a:lnTo>
                <a:lnTo>
                  <a:pt x="140" y="120"/>
                </a:lnTo>
                <a:lnTo>
                  <a:pt x="152" y="110"/>
                </a:lnTo>
                <a:lnTo>
                  <a:pt x="164" y="106"/>
                </a:lnTo>
                <a:lnTo>
                  <a:pt x="164" y="106"/>
                </a:lnTo>
                <a:lnTo>
                  <a:pt x="176" y="110"/>
                </a:lnTo>
                <a:lnTo>
                  <a:pt x="188" y="120"/>
                </a:lnTo>
                <a:lnTo>
                  <a:pt x="200" y="130"/>
                </a:lnTo>
                <a:lnTo>
                  <a:pt x="210" y="146"/>
                </a:lnTo>
                <a:lnTo>
                  <a:pt x="220" y="164"/>
                </a:lnTo>
                <a:lnTo>
                  <a:pt x="230" y="184"/>
                </a:lnTo>
                <a:lnTo>
                  <a:pt x="238" y="206"/>
                </a:lnTo>
                <a:lnTo>
                  <a:pt x="246" y="232"/>
                </a:lnTo>
                <a:lnTo>
                  <a:pt x="254" y="260"/>
                </a:lnTo>
                <a:lnTo>
                  <a:pt x="260" y="290"/>
                </a:lnTo>
                <a:lnTo>
                  <a:pt x="272" y="354"/>
                </a:lnTo>
                <a:lnTo>
                  <a:pt x="278" y="426"/>
                </a:lnTo>
                <a:lnTo>
                  <a:pt x="280" y="502"/>
                </a:lnTo>
                <a:lnTo>
                  <a:pt x="280" y="502"/>
                </a:lnTo>
                <a:lnTo>
                  <a:pt x="278" y="578"/>
                </a:lnTo>
                <a:lnTo>
                  <a:pt x="272" y="648"/>
                </a:lnTo>
                <a:lnTo>
                  <a:pt x="260" y="714"/>
                </a:lnTo>
                <a:lnTo>
                  <a:pt x="254" y="744"/>
                </a:lnTo>
                <a:lnTo>
                  <a:pt x="246" y="772"/>
                </a:lnTo>
                <a:lnTo>
                  <a:pt x="238" y="796"/>
                </a:lnTo>
                <a:lnTo>
                  <a:pt x="230" y="820"/>
                </a:lnTo>
                <a:lnTo>
                  <a:pt x="220" y="840"/>
                </a:lnTo>
                <a:lnTo>
                  <a:pt x="210" y="858"/>
                </a:lnTo>
                <a:lnTo>
                  <a:pt x="200" y="872"/>
                </a:lnTo>
                <a:lnTo>
                  <a:pt x="188" y="884"/>
                </a:lnTo>
                <a:lnTo>
                  <a:pt x="176" y="892"/>
                </a:lnTo>
                <a:lnTo>
                  <a:pt x="164" y="898"/>
                </a:lnTo>
                <a:lnTo>
                  <a:pt x="164" y="898"/>
                </a:lnTo>
                <a:lnTo>
                  <a:pt x="152" y="892"/>
                </a:lnTo>
                <a:lnTo>
                  <a:pt x="140" y="884"/>
                </a:lnTo>
                <a:lnTo>
                  <a:pt x="128" y="872"/>
                </a:lnTo>
                <a:lnTo>
                  <a:pt x="118" y="858"/>
                </a:lnTo>
                <a:lnTo>
                  <a:pt x="108" y="840"/>
                </a:lnTo>
                <a:lnTo>
                  <a:pt x="98" y="820"/>
                </a:lnTo>
                <a:lnTo>
                  <a:pt x="88" y="796"/>
                </a:lnTo>
                <a:lnTo>
                  <a:pt x="80" y="772"/>
                </a:lnTo>
                <a:lnTo>
                  <a:pt x="72" y="744"/>
                </a:lnTo>
                <a:lnTo>
                  <a:pt x="66" y="714"/>
                </a:lnTo>
                <a:lnTo>
                  <a:pt x="60" y="682"/>
                </a:lnTo>
                <a:lnTo>
                  <a:pt x="54" y="648"/>
                </a:lnTo>
                <a:lnTo>
                  <a:pt x="50" y="614"/>
                </a:lnTo>
                <a:lnTo>
                  <a:pt x="48" y="578"/>
                </a:lnTo>
                <a:lnTo>
                  <a:pt x="46" y="540"/>
                </a:lnTo>
                <a:lnTo>
                  <a:pt x="44" y="502"/>
                </a:lnTo>
                <a:lnTo>
                  <a:pt x="44" y="50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:\Users\vvelsen\AppData\Local\Microsoft\Windows\Temporary Internet Files\Content.IE5\JATZ6JQN\MC90043382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516" y="3184262"/>
            <a:ext cx="1043155" cy="1043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van Velsen</dc:creator>
  <cp:lastModifiedBy>vvelsen</cp:lastModifiedBy>
  <cp:revision>13</cp:revision>
  <dcterms:created xsi:type="dcterms:W3CDTF">2012-03-12T00:43:08Z</dcterms:created>
  <dcterms:modified xsi:type="dcterms:W3CDTF">2012-07-25T14:55:53Z</dcterms:modified>
</cp:coreProperties>
</file>