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07" autoAdjust="0"/>
  </p:normalViewPr>
  <p:slideViewPr>
    <p:cSldViewPr snapToGrid="0">
      <p:cViewPr>
        <p:scale>
          <a:sx n="125" d="100"/>
          <a:sy n="125" d="100"/>
        </p:scale>
        <p:origin x="-78"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p:cNvSpPr/>
          <p:nvPr/>
        </p:nvSpPr>
        <p:spPr>
          <a:xfrm>
            <a:off x="152568" y="153296"/>
            <a:ext cx="4572000" cy="1277273"/>
          </a:xfrm>
          <a:prstGeom prst="rect">
            <a:avLst/>
          </a:prstGeom>
        </p:spPr>
        <p:txBody>
          <a:bodyPr>
            <a:spAutoFit/>
          </a:bodyPr>
          <a:lstStyle/>
          <a:p>
            <a:pPr algn="just"/>
            <a:r>
              <a:rPr lang="en-US" sz="1100" smtClean="0"/>
              <a:t>Lorem ipsum dolor sit amet, consectetur adipiscing elit. Fusce tristique pellentesque porttitor. Donec nulla ante, blandit sit amet tempus vitae, tincidunt volutpat justo. Quisque fermentum ipsum at felis ullamcorper nec malesuada nulla varius. Nulla sollicitudin lorem sed arcu suscipit eu cursus ante scelerisque. Quisque aliquet fringilla venenatis. Fusce justo urna, pharetra vel tempor et, vulputate id quam. Integer volutpat urna ac nisi gravida ac mollis leo auctor. Sed mattis tellus quam, at venenatis sapien. </a:t>
            </a:r>
            <a:endParaRPr lang="en-US" sz="1100"/>
          </a:p>
        </p:txBody>
      </p:sp>
      <p:cxnSp>
        <p:nvCxnSpPr>
          <p:cNvPr id="97" name="Straight Connector 96"/>
          <p:cNvCxnSpPr/>
          <p:nvPr/>
        </p:nvCxnSpPr>
        <p:spPr>
          <a:xfrm>
            <a:off x="304800" y="2286000"/>
            <a:ext cx="4876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553903" y="2048692"/>
            <a:ext cx="0" cy="121920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325303" y="2048692"/>
            <a:ext cx="256802" cy="261610"/>
          </a:xfrm>
          <a:prstGeom prst="rect">
            <a:avLst/>
          </a:prstGeom>
          <a:noFill/>
        </p:spPr>
        <p:txBody>
          <a:bodyPr wrap="none" rtlCol="0">
            <a:spAutoFit/>
          </a:bodyPr>
          <a:lstStyle/>
          <a:p>
            <a:r>
              <a:rPr lang="en-US" sz="1100" b="1" smtClean="0"/>
              <a:t>1</a:t>
            </a:r>
            <a:endParaRPr lang="en-US" sz="1100" b="1"/>
          </a:p>
        </p:txBody>
      </p:sp>
      <p:sp>
        <p:nvSpPr>
          <p:cNvPr id="104" name="TextBox 103"/>
          <p:cNvSpPr txBox="1"/>
          <p:nvPr/>
        </p:nvSpPr>
        <p:spPr>
          <a:xfrm>
            <a:off x="325303" y="2320482"/>
            <a:ext cx="263214" cy="261610"/>
          </a:xfrm>
          <a:prstGeom prst="rect">
            <a:avLst/>
          </a:prstGeom>
          <a:noFill/>
        </p:spPr>
        <p:txBody>
          <a:bodyPr wrap="none" rtlCol="0">
            <a:spAutoFit/>
          </a:bodyPr>
          <a:lstStyle/>
          <a:p>
            <a:r>
              <a:rPr lang="en-US" sz="1100" b="1" smtClean="0"/>
              <a:t>2</a:t>
            </a:r>
            <a:endParaRPr lang="en-US" sz="1100" b="1"/>
          </a:p>
        </p:txBody>
      </p:sp>
      <p:sp>
        <p:nvSpPr>
          <p:cNvPr id="105" name="TextBox 104"/>
          <p:cNvSpPr txBox="1"/>
          <p:nvPr/>
        </p:nvSpPr>
        <p:spPr>
          <a:xfrm>
            <a:off x="325303" y="2625282"/>
            <a:ext cx="260008" cy="261610"/>
          </a:xfrm>
          <a:prstGeom prst="rect">
            <a:avLst/>
          </a:prstGeom>
          <a:noFill/>
        </p:spPr>
        <p:txBody>
          <a:bodyPr wrap="none" rtlCol="0">
            <a:spAutoFit/>
          </a:bodyPr>
          <a:lstStyle/>
          <a:p>
            <a:r>
              <a:rPr lang="en-US" sz="1100" b="1" smtClean="0"/>
              <a:t>3</a:t>
            </a:r>
            <a:endParaRPr lang="en-US" sz="1100" b="1"/>
          </a:p>
        </p:txBody>
      </p:sp>
      <p:sp>
        <p:nvSpPr>
          <p:cNvPr id="118" name="TextBox 117"/>
          <p:cNvSpPr txBox="1"/>
          <p:nvPr/>
        </p:nvSpPr>
        <p:spPr>
          <a:xfrm>
            <a:off x="325303" y="2947852"/>
            <a:ext cx="256802" cy="261610"/>
          </a:xfrm>
          <a:prstGeom prst="rect">
            <a:avLst/>
          </a:prstGeom>
          <a:noFill/>
        </p:spPr>
        <p:txBody>
          <a:bodyPr wrap="none" rtlCol="0">
            <a:spAutoFit/>
          </a:bodyPr>
          <a:lstStyle/>
          <a:p>
            <a:r>
              <a:rPr lang="en-US" sz="1100" b="1" smtClean="0">
                <a:solidFill>
                  <a:schemeClr val="bg1">
                    <a:lumMod val="85000"/>
                  </a:schemeClr>
                </a:solidFill>
              </a:rPr>
              <a:t>4</a:t>
            </a:r>
            <a:endParaRPr lang="en-US" sz="1100" b="1">
              <a:solidFill>
                <a:schemeClr val="bg1">
                  <a:lumMod val="85000"/>
                </a:schemeClr>
              </a:solidFill>
            </a:endParaRPr>
          </a:p>
        </p:txBody>
      </p:sp>
      <p:sp>
        <p:nvSpPr>
          <p:cNvPr id="124" name="Rectangle 123"/>
          <p:cNvSpPr/>
          <p:nvPr/>
        </p:nvSpPr>
        <p:spPr>
          <a:xfrm>
            <a:off x="543016" y="2043391"/>
            <a:ext cx="4572000" cy="261610"/>
          </a:xfrm>
          <a:prstGeom prst="rect">
            <a:avLst/>
          </a:prstGeom>
        </p:spPr>
        <p:txBody>
          <a:bodyPr>
            <a:spAutoFit/>
          </a:bodyPr>
          <a:lstStyle/>
          <a:p>
            <a:r>
              <a:rPr lang="en-US" sz="1100" smtClean="0"/>
              <a:t>Lorem</a:t>
            </a:r>
            <a:r>
              <a:rPr lang="en-US" sz="1100" smtClean="0"/>
              <a:t> </a:t>
            </a:r>
            <a:r>
              <a:rPr lang="en-US" sz="1100" smtClean="0"/>
              <a:t>ipsum dolor sit amet, consectetur adipiscing elit.</a:t>
            </a:r>
            <a:endParaRPr lang="en-US" sz="1100"/>
          </a:p>
        </p:txBody>
      </p:sp>
      <p:sp>
        <p:nvSpPr>
          <p:cNvPr id="125" name="Rectangle 124"/>
          <p:cNvSpPr/>
          <p:nvPr/>
        </p:nvSpPr>
        <p:spPr>
          <a:xfrm>
            <a:off x="544574" y="2303809"/>
            <a:ext cx="2351926" cy="261610"/>
          </a:xfrm>
          <a:prstGeom prst="rect">
            <a:avLst/>
          </a:prstGeom>
        </p:spPr>
        <p:txBody>
          <a:bodyPr wrap="none">
            <a:spAutoFit/>
          </a:bodyPr>
          <a:lstStyle/>
          <a:p>
            <a:r>
              <a:rPr lang="en-US" sz="1100" smtClean="0"/>
              <a:t>Fusce tristique pellentesque porttitor.</a:t>
            </a:r>
            <a:endParaRPr lang="en-US" sz="1100"/>
          </a:p>
        </p:txBody>
      </p:sp>
      <p:sp>
        <p:nvSpPr>
          <p:cNvPr id="126" name="Rectangle 125"/>
          <p:cNvSpPr/>
          <p:nvPr/>
        </p:nvSpPr>
        <p:spPr>
          <a:xfrm>
            <a:off x="543018" y="2618157"/>
            <a:ext cx="4572000" cy="261610"/>
          </a:xfrm>
          <a:prstGeom prst="rect">
            <a:avLst/>
          </a:prstGeom>
        </p:spPr>
        <p:txBody>
          <a:bodyPr>
            <a:spAutoFit/>
          </a:bodyPr>
          <a:lstStyle/>
          <a:p>
            <a:r>
              <a:rPr lang="en-US" sz="1100" smtClean="0"/>
              <a:t>Donec nulla ante, blandit sit amet tempus vitae, tincidunt volutpat justo.</a:t>
            </a:r>
            <a:endParaRPr lang="en-US" sz="1100"/>
          </a:p>
        </p:txBody>
      </p:sp>
      <p:sp>
        <p:nvSpPr>
          <p:cNvPr id="127" name="Rectangle 126"/>
          <p:cNvSpPr/>
          <p:nvPr/>
        </p:nvSpPr>
        <p:spPr>
          <a:xfrm>
            <a:off x="543014" y="2951259"/>
            <a:ext cx="4572000" cy="261610"/>
          </a:xfrm>
          <a:prstGeom prst="rect">
            <a:avLst/>
          </a:prstGeom>
        </p:spPr>
        <p:txBody>
          <a:bodyPr>
            <a:spAutoFit/>
          </a:bodyPr>
          <a:lstStyle/>
          <a:p>
            <a:r>
              <a:rPr lang="en-US" sz="1100" smtClean="0">
                <a:solidFill>
                  <a:schemeClr val="bg1">
                    <a:lumMod val="85000"/>
                  </a:schemeClr>
                </a:solidFill>
              </a:rPr>
              <a:t>Quisque fermentum ipsum at felis ullamcorper nec malesuada nulla varius.</a:t>
            </a:r>
            <a:endParaRPr lang="en-US" sz="1100">
              <a:solidFill>
                <a:schemeClr val="bg1">
                  <a:lumMod val="85000"/>
                </a:schemeClr>
              </a:solidFill>
            </a:endParaRPr>
          </a:p>
        </p:txBody>
      </p:sp>
      <p:sp>
        <p:nvSpPr>
          <p:cNvPr id="128" name="TextBox 127"/>
          <p:cNvSpPr txBox="1"/>
          <p:nvPr/>
        </p:nvSpPr>
        <p:spPr>
          <a:xfrm>
            <a:off x="164195" y="1765663"/>
            <a:ext cx="409304" cy="261610"/>
          </a:xfrm>
          <a:prstGeom prst="rect">
            <a:avLst/>
          </a:prstGeom>
          <a:noFill/>
        </p:spPr>
        <p:txBody>
          <a:bodyPr wrap="square" rtlCol="0">
            <a:spAutoFit/>
          </a:bodyPr>
          <a:lstStyle/>
          <a:p>
            <a:r>
              <a:rPr lang="en-US" sz="1100" b="1" smtClean="0"/>
              <a:t>key</a:t>
            </a:r>
            <a:endParaRPr lang="en-US" sz="1100" b="1"/>
          </a:p>
        </p:txBody>
      </p:sp>
      <p:sp>
        <p:nvSpPr>
          <p:cNvPr id="129" name="TextBox 128"/>
          <p:cNvSpPr txBox="1"/>
          <p:nvPr/>
        </p:nvSpPr>
        <p:spPr>
          <a:xfrm>
            <a:off x="534309" y="1761307"/>
            <a:ext cx="596538" cy="261610"/>
          </a:xfrm>
          <a:prstGeom prst="rect">
            <a:avLst/>
          </a:prstGeom>
          <a:noFill/>
        </p:spPr>
        <p:txBody>
          <a:bodyPr wrap="square" rtlCol="0">
            <a:spAutoFit/>
          </a:bodyPr>
          <a:lstStyle/>
          <a:p>
            <a:r>
              <a:rPr lang="en-US" sz="1100" b="1" smtClean="0"/>
              <a:t>value</a:t>
            </a:r>
            <a:endParaRPr lang="en-US" sz="1100" b="1"/>
          </a:p>
        </p:txBody>
      </p:sp>
      <p:cxnSp>
        <p:nvCxnSpPr>
          <p:cNvPr id="135" name="Straight Connector 134"/>
          <p:cNvCxnSpPr/>
          <p:nvPr/>
        </p:nvCxnSpPr>
        <p:spPr>
          <a:xfrm>
            <a:off x="555383" y="3949993"/>
            <a:ext cx="0" cy="1219200"/>
          </a:xfrm>
          <a:prstGeom prst="line">
            <a:avLst/>
          </a:prstGeom>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326783" y="3949993"/>
            <a:ext cx="256802" cy="261610"/>
          </a:xfrm>
          <a:prstGeom prst="rect">
            <a:avLst/>
          </a:prstGeom>
          <a:noFill/>
        </p:spPr>
        <p:txBody>
          <a:bodyPr wrap="none" rtlCol="0">
            <a:spAutoFit/>
          </a:bodyPr>
          <a:lstStyle/>
          <a:p>
            <a:r>
              <a:rPr lang="en-US" sz="1100" b="1" smtClean="0"/>
              <a:t>1</a:t>
            </a:r>
            <a:endParaRPr lang="en-US" sz="1100" b="1"/>
          </a:p>
        </p:txBody>
      </p:sp>
      <p:sp>
        <p:nvSpPr>
          <p:cNvPr id="137" name="TextBox 136"/>
          <p:cNvSpPr txBox="1"/>
          <p:nvPr/>
        </p:nvSpPr>
        <p:spPr>
          <a:xfrm>
            <a:off x="326783" y="4221783"/>
            <a:ext cx="263214" cy="261610"/>
          </a:xfrm>
          <a:prstGeom prst="rect">
            <a:avLst/>
          </a:prstGeom>
          <a:noFill/>
        </p:spPr>
        <p:txBody>
          <a:bodyPr wrap="none" rtlCol="0">
            <a:spAutoFit/>
          </a:bodyPr>
          <a:lstStyle/>
          <a:p>
            <a:r>
              <a:rPr lang="en-US" sz="1100" b="1" smtClean="0"/>
              <a:t>2</a:t>
            </a:r>
            <a:endParaRPr lang="en-US" sz="1100" b="1"/>
          </a:p>
        </p:txBody>
      </p:sp>
      <p:sp>
        <p:nvSpPr>
          <p:cNvPr id="138" name="TextBox 137"/>
          <p:cNvSpPr txBox="1"/>
          <p:nvPr/>
        </p:nvSpPr>
        <p:spPr>
          <a:xfrm>
            <a:off x="326783" y="4526583"/>
            <a:ext cx="260008" cy="261610"/>
          </a:xfrm>
          <a:prstGeom prst="rect">
            <a:avLst/>
          </a:prstGeom>
          <a:noFill/>
        </p:spPr>
        <p:txBody>
          <a:bodyPr wrap="none" rtlCol="0">
            <a:spAutoFit/>
          </a:bodyPr>
          <a:lstStyle/>
          <a:p>
            <a:r>
              <a:rPr lang="en-US" sz="1100" b="1" smtClean="0"/>
              <a:t>3</a:t>
            </a:r>
            <a:endParaRPr lang="en-US" sz="1100" b="1"/>
          </a:p>
        </p:txBody>
      </p:sp>
      <p:sp>
        <p:nvSpPr>
          <p:cNvPr id="139" name="TextBox 138"/>
          <p:cNvSpPr txBox="1"/>
          <p:nvPr/>
        </p:nvSpPr>
        <p:spPr>
          <a:xfrm>
            <a:off x="326783" y="4849153"/>
            <a:ext cx="256802" cy="261610"/>
          </a:xfrm>
          <a:prstGeom prst="rect">
            <a:avLst/>
          </a:prstGeom>
          <a:noFill/>
        </p:spPr>
        <p:txBody>
          <a:bodyPr wrap="none" rtlCol="0">
            <a:spAutoFit/>
          </a:bodyPr>
          <a:lstStyle/>
          <a:p>
            <a:r>
              <a:rPr lang="en-US" sz="1100" b="1" smtClean="0">
                <a:solidFill>
                  <a:schemeClr val="bg1">
                    <a:lumMod val="85000"/>
                  </a:schemeClr>
                </a:solidFill>
              </a:rPr>
              <a:t>4</a:t>
            </a:r>
            <a:endParaRPr lang="en-US" sz="1100" b="1">
              <a:solidFill>
                <a:schemeClr val="bg1">
                  <a:lumMod val="85000"/>
                </a:schemeClr>
              </a:solidFill>
            </a:endParaRPr>
          </a:p>
        </p:txBody>
      </p:sp>
      <p:sp>
        <p:nvSpPr>
          <p:cNvPr id="144" name="TextBox 143"/>
          <p:cNvSpPr txBox="1"/>
          <p:nvPr/>
        </p:nvSpPr>
        <p:spPr>
          <a:xfrm>
            <a:off x="165675" y="3666964"/>
            <a:ext cx="409304" cy="261610"/>
          </a:xfrm>
          <a:prstGeom prst="rect">
            <a:avLst/>
          </a:prstGeom>
          <a:noFill/>
        </p:spPr>
        <p:txBody>
          <a:bodyPr wrap="square" rtlCol="0">
            <a:spAutoFit/>
          </a:bodyPr>
          <a:lstStyle/>
          <a:p>
            <a:r>
              <a:rPr lang="en-US" sz="1100" b="1" smtClean="0"/>
              <a:t>key</a:t>
            </a:r>
            <a:endParaRPr lang="en-US" sz="1100" b="1"/>
          </a:p>
        </p:txBody>
      </p:sp>
      <p:sp>
        <p:nvSpPr>
          <p:cNvPr id="145" name="TextBox 144"/>
          <p:cNvSpPr txBox="1"/>
          <p:nvPr/>
        </p:nvSpPr>
        <p:spPr>
          <a:xfrm>
            <a:off x="604369" y="3662608"/>
            <a:ext cx="596538" cy="261610"/>
          </a:xfrm>
          <a:prstGeom prst="rect">
            <a:avLst/>
          </a:prstGeom>
          <a:noFill/>
        </p:spPr>
        <p:txBody>
          <a:bodyPr wrap="square" rtlCol="0">
            <a:spAutoFit/>
          </a:bodyPr>
          <a:lstStyle/>
          <a:p>
            <a:r>
              <a:rPr lang="en-US" sz="1100" b="1" smtClean="0"/>
              <a:t>v0</a:t>
            </a:r>
            <a:endParaRPr lang="en-US" sz="1100" b="1"/>
          </a:p>
        </p:txBody>
      </p:sp>
      <p:cxnSp>
        <p:nvCxnSpPr>
          <p:cNvPr id="149" name="Straight Connector 148"/>
          <p:cNvCxnSpPr/>
          <p:nvPr/>
        </p:nvCxnSpPr>
        <p:spPr>
          <a:xfrm>
            <a:off x="304800" y="2595562"/>
            <a:ext cx="4876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304800" y="2913696"/>
            <a:ext cx="4876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300037" y="4224338"/>
            <a:ext cx="4876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300037" y="4495800"/>
            <a:ext cx="4876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306705" y="4806315"/>
            <a:ext cx="4876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990600" y="395478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1447800" y="395478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905000" y="395478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2362200" y="395478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819400" y="395478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3276600" y="395478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733800" y="395478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4191000" y="395478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4648200" y="3954780"/>
            <a:ext cx="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23812" y="3968234"/>
            <a:ext cx="484428" cy="230832"/>
          </a:xfrm>
          <a:prstGeom prst="rect">
            <a:avLst/>
          </a:prstGeom>
        </p:spPr>
        <p:txBody>
          <a:bodyPr wrap="none">
            <a:spAutoFit/>
          </a:bodyPr>
          <a:lstStyle/>
          <a:p>
            <a:r>
              <a:rPr lang="en-US" sz="900" smtClean="0"/>
              <a:t>Lorem</a:t>
            </a:r>
            <a:endParaRPr lang="en-US" sz="900"/>
          </a:p>
        </p:txBody>
      </p:sp>
      <p:sp>
        <p:nvSpPr>
          <p:cNvPr id="168" name="Rectangle 167"/>
          <p:cNvSpPr/>
          <p:nvPr/>
        </p:nvSpPr>
        <p:spPr>
          <a:xfrm>
            <a:off x="986889" y="3968234"/>
            <a:ext cx="471604" cy="230832"/>
          </a:xfrm>
          <a:prstGeom prst="rect">
            <a:avLst/>
          </a:prstGeom>
        </p:spPr>
        <p:txBody>
          <a:bodyPr wrap="none">
            <a:spAutoFit/>
          </a:bodyPr>
          <a:lstStyle/>
          <a:p>
            <a:r>
              <a:rPr lang="en-US" sz="900" smtClean="0"/>
              <a:t>ipsum</a:t>
            </a:r>
            <a:endParaRPr lang="en-US" sz="900"/>
          </a:p>
        </p:txBody>
      </p:sp>
      <p:sp>
        <p:nvSpPr>
          <p:cNvPr id="169" name="Rectangle 168"/>
          <p:cNvSpPr/>
          <p:nvPr/>
        </p:nvSpPr>
        <p:spPr>
          <a:xfrm>
            <a:off x="1464340" y="3968234"/>
            <a:ext cx="434734" cy="230832"/>
          </a:xfrm>
          <a:prstGeom prst="rect">
            <a:avLst/>
          </a:prstGeom>
        </p:spPr>
        <p:txBody>
          <a:bodyPr wrap="none">
            <a:spAutoFit/>
          </a:bodyPr>
          <a:lstStyle/>
          <a:p>
            <a:r>
              <a:rPr lang="en-US" sz="900" smtClean="0"/>
              <a:t>dolor</a:t>
            </a:r>
            <a:endParaRPr lang="en-US" sz="900"/>
          </a:p>
        </p:txBody>
      </p:sp>
      <p:sp>
        <p:nvSpPr>
          <p:cNvPr id="170" name="Rectangle 169"/>
          <p:cNvSpPr/>
          <p:nvPr/>
        </p:nvSpPr>
        <p:spPr>
          <a:xfrm>
            <a:off x="1969561" y="3968234"/>
            <a:ext cx="295274" cy="230832"/>
          </a:xfrm>
          <a:prstGeom prst="rect">
            <a:avLst/>
          </a:prstGeom>
        </p:spPr>
        <p:txBody>
          <a:bodyPr wrap="none">
            <a:spAutoFit/>
          </a:bodyPr>
          <a:lstStyle/>
          <a:p>
            <a:r>
              <a:rPr lang="en-US" sz="900" smtClean="0"/>
              <a:t>sit</a:t>
            </a:r>
            <a:endParaRPr lang="en-US" sz="900"/>
          </a:p>
        </p:txBody>
      </p:sp>
      <p:sp>
        <p:nvSpPr>
          <p:cNvPr id="171" name="Rectangle 170"/>
          <p:cNvSpPr/>
          <p:nvPr/>
        </p:nvSpPr>
        <p:spPr>
          <a:xfrm>
            <a:off x="2377339" y="3968234"/>
            <a:ext cx="428322" cy="230832"/>
          </a:xfrm>
          <a:prstGeom prst="rect">
            <a:avLst/>
          </a:prstGeom>
        </p:spPr>
        <p:txBody>
          <a:bodyPr wrap="none">
            <a:spAutoFit/>
          </a:bodyPr>
          <a:lstStyle/>
          <a:p>
            <a:r>
              <a:rPr lang="en-US" sz="900" smtClean="0"/>
              <a:t>amet</a:t>
            </a:r>
            <a:endParaRPr lang="en-US" sz="900"/>
          </a:p>
        </p:txBody>
      </p:sp>
      <p:sp>
        <p:nvSpPr>
          <p:cNvPr id="172" name="Rectangle 171"/>
          <p:cNvSpPr/>
          <p:nvPr/>
        </p:nvSpPr>
        <p:spPr>
          <a:xfrm>
            <a:off x="2933599" y="3983474"/>
            <a:ext cx="213520" cy="230832"/>
          </a:xfrm>
          <a:prstGeom prst="rect">
            <a:avLst/>
          </a:prstGeom>
        </p:spPr>
        <p:txBody>
          <a:bodyPr wrap="none">
            <a:spAutoFit/>
          </a:bodyPr>
          <a:lstStyle/>
          <a:p>
            <a:r>
              <a:rPr lang="en-US" sz="900" smtClean="0"/>
              <a:t>,</a:t>
            </a:r>
            <a:endParaRPr lang="en-US" sz="900"/>
          </a:p>
        </p:txBody>
      </p:sp>
      <p:sp>
        <p:nvSpPr>
          <p:cNvPr id="173" name="Rectangle 172"/>
          <p:cNvSpPr/>
          <p:nvPr/>
        </p:nvSpPr>
        <p:spPr>
          <a:xfrm>
            <a:off x="3238843" y="3975854"/>
            <a:ext cx="543739" cy="230832"/>
          </a:xfrm>
          <a:prstGeom prst="rect">
            <a:avLst/>
          </a:prstGeom>
        </p:spPr>
        <p:txBody>
          <a:bodyPr wrap="none">
            <a:spAutoFit/>
          </a:bodyPr>
          <a:lstStyle/>
          <a:p>
            <a:r>
              <a:rPr lang="en-US" sz="900" smtClean="0"/>
              <a:t>conse...</a:t>
            </a:r>
            <a:endParaRPr lang="en-US" sz="900"/>
          </a:p>
        </p:txBody>
      </p:sp>
      <p:sp>
        <p:nvSpPr>
          <p:cNvPr id="174" name="Rectangle 173"/>
          <p:cNvSpPr/>
          <p:nvPr/>
        </p:nvSpPr>
        <p:spPr>
          <a:xfrm>
            <a:off x="3739674" y="3968234"/>
            <a:ext cx="474810" cy="230832"/>
          </a:xfrm>
          <a:prstGeom prst="rect">
            <a:avLst/>
          </a:prstGeom>
        </p:spPr>
        <p:txBody>
          <a:bodyPr wrap="none">
            <a:spAutoFit/>
          </a:bodyPr>
          <a:lstStyle/>
          <a:p>
            <a:r>
              <a:rPr lang="en-US" sz="900" smtClean="0"/>
              <a:t>adip...</a:t>
            </a:r>
            <a:endParaRPr lang="en-US" sz="900"/>
          </a:p>
        </p:txBody>
      </p:sp>
      <p:sp>
        <p:nvSpPr>
          <p:cNvPr id="175" name="Rectangle 174"/>
          <p:cNvSpPr/>
          <p:nvPr/>
        </p:nvSpPr>
        <p:spPr>
          <a:xfrm>
            <a:off x="4246768" y="3968234"/>
            <a:ext cx="335348" cy="230832"/>
          </a:xfrm>
          <a:prstGeom prst="rect">
            <a:avLst/>
          </a:prstGeom>
        </p:spPr>
        <p:txBody>
          <a:bodyPr wrap="none">
            <a:spAutoFit/>
          </a:bodyPr>
          <a:lstStyle/>
          <a:p>
            <a:r>
              <a:rPr lang="en-US" sz="900" smtClean="0"/>
              <a:t>elit</a:t>
            </a:r>
            <a:endParaRPr lang="en-US" sz="900"/>
          </a:p>
        </p:txBody>
      </p:sp>
      <p:sp>
        <p:nvSpPr>
          <p:cNvPr id="176" name="Rectangle 175"/>
          <p:cNvSpPr/>
          <p:nvPr/>
        </p:nvSpPr>
        <p:spPr>
          <a:xfrm>
            <a:off x="4825888" y="3968234"/>
            <a:ext cx="213520" cy="230832"/>
          </a:xfrm>
          <a:prstGeom prst="rect">
            <a:avLst/>
          </a:prstGeom>
        </p:spPr>
        <p:txBody>
          <a:bodyPr wrap="none">
            <a:spAutoFit/>
          </a:bodyPr>
          <a:lstStyle/>
          <a:p>
            <a:r>
              <a:rPr lang="en-US" sz="900" smtClean="0"/>
              <a:t>.</a:t>
            </a:r>
            <a:endParaRPr lang="en-US" sz="900"/>
          </a:p>
        </p:txBody>
      </p:sp>
      <p:sp>
        <p:nvSpPr>
          <p:cNvPr id="177" name="TextBox 176"/>
          <p:cNvSpPr txBox="1"/>
          <p:nvPr/>
        </p:nvSpPr>
        <p:spPr>
          <a:xfrm>
            <a:off x="1046329" y="3662608"/>
            <a:ext cx="596538" cy="261610"/>
          </a:xfrm>
          <a:prstGeom prst="rect">
            <a:avLst/>
          </a:prstGeom>
          <a:noFill/>
        </p:spPr>
        <p:txBody>
          <a:bodyPr wrap="square" rtlCol="0">
            <a:spAutoFit/>
          </a:bodyPr>
          <a:lstStyle/>
          <a:p>
            <a:r>
              <a:rPr lang="en-US" sz="1100" b="1" smtClean="0"/>
              <a:t>v1</a:t>
            </a:r>
            <a:endParaRPr lang="en-US" sz="1100" b="1"/>
          </a:p>
        </p:txBody>
      </p:sp>
      <p:sp>
        <p:nvSpPr>
          <p:cNvPr id="178" name="TextBox 177"/>
          <p:cNvSpPr txBox="1"/>
          <p:nvPr/>
        </p:nvSpPr>
        <p:spPr>
          <a:xfrm>
            <a:off x="1503529" y="3662608"/>
            <a:ext cx="596538" cy="261610"/>
          </a:xfrm>
          <a:prstGeom prst="rect">
            <a:avLst/>
          </a:prstGeom>
          <a:noFill/>
        </p:spPr>
        <p:txBody>
          <a:bodyPr wrap="square" rtlCol="0">
            <a:spAutoFit/>
          </a:bodyPr>
          <a:lstStyle/>
          <a:p>
            <a:r>
              <a:rPr lang="en-US" sz="1100" b="1" smtClean="0"/>
              <a:t>v2</a:t>
            </a:r>
            <a:endParaRPr lang="en-US" sz="1100" b="1"/>
          </a:p>
        </p:txBody>
      </p:sp>
      <p:sp>
        <p:nvSpPr>
          <p:cNvPr id="179" name="TextBox 178"/>
          <p:cNvSpPr txBox="1"/>
          <p:nvPr/>
        </p:nvSpPr>
        <p:spPr>
          <a:xfrm>
            <a:off x="1953109" y="3672840"/>
            <a:ext cx="596538" cy="266618"/>
          </a:xfrm>
          <a:prstGeom prst="rect">
            <a:avLst/>
          </a:prstGeom>
          <a:noFill/>
        </p:spPr>
        <p:txBody>
          <a:bodyPr wrap="square" rtlCol="0">
            <a:spAutoFit/>
          </a:bodyPr>
          <a:lstStyle/>
          <a:p>
            <a:r>
              <a:rPr lang="en-US" sz="1100" b="1" smtClean="0"/>
              <a:t>v3</a:t>
            </a:r>
            <a:endParaRPr lang="en-US" sz="1100" b="1"/>
          </a:p>
        </p:txBody>
      </p:sp>
      <p:sp>
        <p:nvSpPr>
          <p:cNvPr id="180" name="TextBox 179"/>
          <p:cNvSpPr txBox="1"/>
          <p:nvPr/>
        </p:nvSpPr>
        <p:spPr>
          <a:xfrm>
            <a:off x="2402689" y="3670228"/>
            <a:ext cx="596538" cy="261610"/>
          </a:xfrm>
          <a:prstGeom prst="rect">
            <a:avLst/>
          </a:prstGeom>
          <a:noFill/>
        </p:spPr>
        <p:txBody>
          <a:bodyPr wrap="square" rtlCol="0">
            <a:spAutoFit/>
          </a:bodyPr>
          <a:lstStyle/>
          <a:p>
            <a:r>
              <a:rPr lang="en-US" sz="1100" b="1" smtClean="0"/>
              <a:t>v4</a:t>
            </a:r>
            <a:endParaRPr lang="en-US" sz="1100" b="1"/>
          </a:p>
        </p:txBody>
      </p:sp>
      <p:sp>
        <p:nvSpPr>
          <p:cNvPr id="181" name="TextBox 180"/>
          <p:cNvSpPr txBox="1"/>
          <p:nvPr/>
        </p:nvSpPr>
        <p:spPr>
          <a:xfrm>
            <a:off x="2882749" y="3670228"/>
            <a:ext cx="596538" cy="261610"/>
          </a:xfrm>
          <a:prstGeom prst="rect">
            <a:avLst/>
          </a:prstGeom>
          <a:noFill/>
        </p:spPr>
        <p:txBody>
          <a:bodyPr wrap="square" rtlCol="0">
            <a:spAutoFit/>
          </a:bodyPr>
          <a:lstStyle/>
          <a:p>
            <a:r>
              <a:rPr lang="en-US" sz="1100" b="1" smtClean="0"/>
              <a:t>v5</a:t>
            </a:r>
            <a:endParaRPr lang="en-US" sz="1100" b="1"/>
          </a:p>
        </p:txBody>
      </p:sp>
      <p:sp>
        <p:nvSpPr>
          <p:cNvPr id="182" name="TextBox 181"/>
          <p:cNvSpPr txBox="1"/>
          <p:nvPr/>
        </p:nvSpPr>
        <p:spPr>
          <a:xfrm>
            <a:off x="3347569" y="3670228"/>
            <a:ext cx="596538" cy="261610"/>
          </a:xfrm>
          <a:prstGeom prst="rect">
            <a:avLst/>
          </a:prstGeom>
          <a:noFill/>
        </p:spPr>
        <p:txBody>
          <a:bodyPr wrap="square" rtlCol="0">
            <a:spAutoFit/>
          </a:bodyPr>
          <a:lstStyle/>
          <a:p>
            <a:r>
              <a:rPr lang="en-US" sz="1100" b="1" smtClean="0"/>
              <a:t>v6</a:t>
            </a:r>
            <a:endParaRPr lang="en-US" sz="1100" b="1"/>
          </a:p>
        </p:txBody>
      </p:sp>
      <p:sp>
        <p:nvSpPr>
          <p:cNvPr id="183" name="TextBox 182"/>
          <p:cNvSpPr txBox="1"/>
          <p:nvPr/>
        </p:nvSpPr>
        <p:spPr>
          <a:xfrm>
            <a:off x="3797149" y="3662608"/>
            <a:ext cx="596538" cy="261610"/>
          </a:xfrm>
          <a:prstGeom prst="rect">
            <a:avLst/>
          </a:prstGeom>
          <a:noFill/>
        </p:spPr>
        <p:txBody>
          <a:bodyPr wrap="square" rtlCol="0">
            <a:spAutoFit/>
          </a:bodyPr>
          <a:lstStyle/>
          <a:p>
            <a:r>
              <a:rPr lang="en-US" sz="1100" b="1" smtClean="0"/>
              <a:t>v7</a:t>
            </a:r>
            <a:endParaRPr lang="en-US" sz="1100" b="1"/>
          </a:p>
        </p:txBody>
      </p:sp>
      <p:sp>
        <p:nvSpPr>
          <p:cNvPr id="184" name="TextBox 183"/>
          <p:cNvSpPr txBox="1"/>
          <p:nvPr/>
        </p:nvSpPr>
        <p:spPr>
          <a:xfrm>
            <a:off x="4239109" y="3662608"/>
            <a:ext cx="596538" cy="261610"/>
          </a:xfrm>
          <a:prstGeom prst="rect">
            <a:avLst/>
          </a:prstGeom>
          <a:noFill/>
        </p:spPr>
        <p:txBody>
          <a:bodyPr wrap="square" rtlCol="0">
            <a:spAutoFit/>
          </a:bodyPr>
          <a:lstStyle/>
          <a:p>
            <a:r>
              <a:rPr lang="en-US" sz="1100" b="1" smtClean="0"/>
              <a:t>v8</a:t>
            </a:r>
            <a:endParaRPr lang="en-US" sz="1100" b="1"/>
          </a:p>
        </p:txBody>
      </p:sp>
      <p:sp>
        <p:nvSpPr>
          <p:cNvPr id="185" name="TextBox 184"/>
          <p:cNvSpPr txBox="1"/>
          <p:nvPr/>
        </p:nvSpPr>
        <p:spPr>
          <a:xfrm>
            <a:off x="4726789" y="3662608"/>
            <a:ext cx="596538" cy="261610"/>
          </a:xfrm>
          <a:prstGeom prst="rect">
            <a:avLst/>
          </a:prstGeom>
          <a:noFill/>
        </p:spPr>
        <p:txBody>
          <a:bodyPr wrap="square" rtlCol="0">
            <a:spAutoFit/>
          </a:bodyPr>
          <a:lstStyle/>
          <a:p>
            <a:r>
              <a:rPr lang="en-US" sz="1100" b="1" smtClean="0"/>
              <a:t>v9</a:t>
            </a:r>
            <a:endParaRPr lang="en-US" sz="11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63286" y="453099"/>
            <a:ext cx="1676400" cy="1752600"/>
          </a:xfrm>
          <a:prstGeom prst="roundRect">
            <a:avLst>
              <a:gd name="adj" fmla="val 6797"/>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210886" y="191489"/>
            <a:ext cx="2667000" cy="2166610"/>
            <a:chOff x="381000" y="347990"/>
            <a:chExt cx="2667000" cy="2166610"/>
          </a:xfrm>
        </p:grpSpPr>
        <p:sp>
          <p:nvSpPr>
            <p:cNvPr id="6" name="Rectangle 5"/>
            <p:cNvSpPr/>
            <p:nvPr/>
          </p:nvSpPr>
          <p:spPr>
            <a:xfrm>
              <a:off x="1676400" y="381000"/>
              <a:ext cx="1371600"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81000" y="1600200"/>
              <a:ext cx="2133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609600" y="9144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09600" y="12192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09600" y="15240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38200" y="68580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43000" y="68580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47800" y="685800"/>
              <a:ext cx="0" cy="12192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9600" y="685800"/>
              <a:ext cx="269626" cy="261610"/>
            </a:xfrm>
            <a:prstGeom prst="rect">
              <a:avLst/>
            </a:prstGeom>
            <a:noFill/>
          </p:spPr>
          <p:txBody>
            <a:bodyPr wrap="none" rtlCol="0">
              <a:spAutoFit/>
            </a:bodyPr>
            <a:lstStyle/>
            <a:p>
              <a:r>
                <a:rPr lang="en-US" sz="1100" b="1" smtClean="0"/>
                <a:t>A</a:t>
              </a:r>
              <a:endParaRPr lang="en-US" sz="1100" b="1"/>
            </a:p>
          </p:txBody>
        </p:sp>
        <p:sp>
          <p:nvSpPr>
            <p:cNvPr id="15" name="TextBox 14"/>
            <p:cNvSpPr txBox="1"/>
            <p:nvPr/>
          </p:nvSpPr>
          <p:spPr>
            <a:xfrm>
              <a:off x="609600" y="957590"/>
              <a:ext cx="263214" cy="261610"/>
            </a:xfrm>
            <a:prstGeom prst="rect">
              <a:avLst/>
            </a:prstGeom>
            <a:noFill/>
          </p:spPr>
          <p:txBody>
            <a:bodyPr wrap="none" rtlCol="0">
              <a:spAutoFit/>
            </a:bodyPr>
            <a:lstStyle/>
            <a:p>
              <a:r>
                <a:rPr lang="en-US" sz="1100" b="1" smtClean="0"/>
                <a:t>B</a:t>
              </a:r>
              <a:endParaRPr lang="en-US" sz="1100" b="1"/>
            </a:p>
          </p:txBody>
        </p:sp>
        <p:sp>
          <p:nvSpPr>
            <p:cNvPr id="16" name="TextBox 15"/>
            <p:cNvSpPr txBox="1"/>
            <p:nvPr/>
          </p:nvSpPr>
          <p:spPr>
            <a:xfrm>
              <a:off x="609600" y="1262390"/>
              <a:ext cx="260008" cy="261610"/>
            </a:xfrm>
            <a:prstGeom prst="rect">
              <a:avLst/>
            </a:prstGeom>
            <a:noFill/>
          </p:spPr>
          <p:txBody>
            <a:bodyPr wrap="none" rtlCol="0">
              <a:spAutoFit/>
            </a:bodyPr>
            <a:lstStyle/>
            <a:p>
              <a:r>
                <a:rPr lang="en-US" sz="1100" b="1" smtClean="0"/>
                <a:t>C</a:t>
              </a:r>
              <a:endParaRPr lang="en-US" sz="1100" b="1"/>
            </a:p>
          </p:txBody>
        </p:sp>
        <p:sp>
          <p:nvSpPr>
            <p:cNvPr id="17" name="TextBox 16"/>
            <p:cNvSpPr txBox="1"/>
            <p:nvPr/>
          </p:nvSpPr>
          <p:spPr>
            <a:xfrm>
              <a:off x="838200" y="685800"/>
              <a:ext cx="340158" cy="261610"/>
            </a:xfrm>
            <a:prstGeom prst="rect">
              <a:avLst/>
            </a:prstGeom>
            <a:noFill/>
          </p:spPr>
          <p:txBody>
            <a:bodyPr wrap="none" rtlCol="0">
              <a:spAutoFit/>
            </a:bodyPr>
            <a:lstStyle/>
            <a:p>
              <a:r>
                <a:rPr lang="en-US" sz="1100" b="1" smtClean="0"/>
                <a:t>V1</a:t>
              </a:r>
              <a:endParaRPr lang="en-US" sz="1100" b="1"/>
            </a:p>
          </p:txBody>
        </p:sp>
        <p:sp>
          <p:nvSpPr>
            <p:cNvPr id="18" name="TextBox 17"/>
            <p:cNvSpPr txBox="1"/>
            <p:nvPr/>
          </p:nvSpPr>
          <p:spPr>
            <a:xfrm>
              <a:off x="1143000" y="685800"/>
              <a:ext cx="340158" cy="261610"/>
            </a:xfrm>
            <a:prstGeom prst="rect">
              <a:avLst/>
            </a:prstGeom>
            <a:noFill/>
          </p:spPr>
          <p:txBody>
            <a:bodyPr wrap="none" rtlCol="0">
              <a:spAutoFit/>
            </a:bodyPr>
            <a:lstStyle/>
            <a:p>
              <a:r>
                <a:rPr lang="en-US" sz="1100" b="1" smtClean="0"/>
                <a:t>V2</a:t>
              </a:r>
              <a:endParaRPr lang="en-US" sz="1100" b="1"/>
            </a:p>
          </p:txBody>
        </p:sp>
        <p:sp>
          <p:nvSpPr>
            <p:cNvPr id="19" name="TextBox 18"/>
            <p:cNvSpPr txBox="1"/>
            <p:nvPr/>
          </p:nvSpPr>
          <p:spPr>
            <a:xfrm>
              <a:off x="1412442" y="685800"/>
              <a:ext cx="340158" cy="261610"/>
            </a:xfrm>
            <a:prstGeom prst="rect">
              <a:avLst/>
            </a:prstGeom>
            <a:noFill/>
          </p:spPr>
          <p:txBody>
            <a:bodyPr wrap="none" rtlCol="0">
              <a:spAutoFit/>
            </a:bodyPr>
            <a:lstStyle/>
            <a:p>
              <a:r>
                <a:rPr lang="en-US" sz="1100" b="1" smtClean="0"/>
                <a:t>V3</a:t>
              </a:r>
              <a:endParaRPr lang="en-US" sz="1100" b="1"/>
            </a:p>
          </p:txBody>
        </p:sp>
        <p:sp>
          <p:nvSpPr>
            <p:cNvPr id="20" name="TextBox 19"/>
            <p:cNvSpPr txBox="1"/>
            <p:nvPr/>
          </p:nvSpPr>
          <p:spPr>
            <a:xfrm>
              <a:off x="838200" y="957590"/>
              <a:ext cx="340158" cy="261610"/>
            </a:xfrm>
            <a:prstGeom prst="rect">
              <a:avLst/>
            </a:prstGeom>
            <a:noFill/>
          </p:spPr>
          <p:txBody>
            <a:bodyPr wrap="none" rtlCol="0">
              <a:spAutoFit/>
            </a:bodyPr>
            <a:lstStyle/>
            <a:p>
              <a:r>
                <a:rPr lang="en-US" sz="1100" b="1" smtClean="0"/>
                <a:t>V1</a:t>
              </a:r>
              <a:endParaRPr lang="en-US" sz="1100" b="1"/>
            </a:p>
          </p:txBody>
        </p:sp>
        <p:sp>
          <p:nvSpPr>
            <p:cNvPr id="21" name="TextBox 20"/>
            <p:cNvSpPr txBox="1"/>
            <p:nvPr/>
          </p:nvSpPr>
          <p:spPr>
            <a:xfrm>
              <a:off x="1143000" y="957590"/>
              <a:ext cx="340158" cy="261610"/>
            </a:xfrm>
            <a:prstGeom prst="rect">
              <a:avLst/>
            </a:prstGeom>
            <a:noFill/>
          </p:spPr>
          <p:txBody>
            <a:bodyPr wrap="none" rtlCol="0">
              <a:spAutoFit/>
            </a:bodyPr>
            <a:lstStyle/>
            <a:p>
              <a:r>
                <a:rPr lang="en-US" sz="1100" b="1" smtClean="0"/>
                <a:t>V2</a:t>
              </a:r>
              <a:endParaRPr lang="en-US" sz="1100" b="1"/>
            </a:p>
          </p:txBody>
        </p:sp>
        <p:sp>
          <p:nvSpPr>
            <p:cNvPr id="22" name="TextBox 21"/>
            <p:cNvSpPr txBox="1"/>
            <p:nvPr/>
          </p:nvSpPr>
          <p:spPr>
            <a:xfrm>
              <a:off x="1412442" y="957590"/>
              <a:ext cx="340158" cy="261610"/>
            </a:xfrm>
            <a:prstGeom prst="rect">
              <a:avLst/>
            </a:prstGeom>
            <a:noFill/>
          </p:spPr>
          <p:txBody>
            <a:bodyPr wrap="none" rtlCol="0">
              <a:spAutoFit/>
            </a:bodyPr>
            <a:lstStyle/>
            <a:p>
              <a:r>
                <a:rPr lang="en-US" sz="1100" b="1" smtClean="0"/>
                <a:t>V3</a:t>
              </a:r>
              <a:endParaRPr lang="en-US" sz="1100" b="1"/>
            </a:p>
          </p:txBody>
        </p:sp>
        <p:sp>
          <p:nvSpPr>
            <p:cNvPr id="23" name="TextBox 22"/>
            <p:cNvSpPr txBox="1"/>
            <p:nvPr/>
          </p:nvSpPr>
          <p:spPr>
            <a:xfrm>
              <a:off x="838200" y="1262390"/>
              <a:ext cx="340158" cy="261610"/>
            </a:xfrm>
            <a:prstGeom prst="rect">
              <a:avLst/>
            </a:prstGeom>
            <a:noFill/>
          </p:spPr>
          <p:txBody>
            <a:bodyPr wrap="none" rtlCol="0">
              <a:spAutoFit/>
            </a:bodyPr>
            <a:lstStyle/>
            <a:p>
              <a:r>
                <a:rPr lang="en-US" sz="1100" b="1" smtClean="0"/>
                <a:t>V1</a:t>
              </a:r>
              <a:endParaRPr lang="en-US" sz="1100" b="1"/>
            </a:p>
          </p:txBody>
        </p:sp>
        <p:sp>
          <p:nvSpPr>
            <p:cNvPr id="24" name="TextBox 23"/>
            <p:cNvSpPr txBox="1"/>
            <p:nvPr/>
          </p:nvSpPr>
          <p:spPr>
            <a:xfrm>
              <a:off x="1143000" y="1262390"/>
              <a:ext cx="340158" cy="261610"/>
            </a:xfrm>
            <a:prstGeom prst="rect">
              <a:avLst/>
            </a:prstGeom>
            <a:noFill/>
          </p:spPr>
          <p:txBody>
            <a:bodyPr wrap="none" rtlCol="0">
              <a:spAutoFit/>
            </a:bodyPr>
            <a:lstStyle/>
            <a:p>
              <a:r>
                <a:rPr lang="en-US" sz="1100" b="1" smtClean="0"/>
                <a:t>V2</a:t>
              </a:r>
              <a:endParaRPr lang="en-US" sz="1100" b="1"/>
            </a:p>
          </p:txBody>
        </p:sp>
        <p:sp>
          <p:nvSpPr>
            <p:cNvPr id="25" name="TextBox 24"/>
            <p:cNvSpPr txBox="1"/>
            <p:nvPr/>
          </p:nvSpPr>
          <p:spPr>
            <a:xfrm>
              <a:off x="1412442" y="1262390"/>
              <a:ext cx="340158" cy="261610"/>
            </a:xfrm>
            <a:prstGeom prst="rect">
              <a:avLst/>
            </a:prstGeom>
            <a:noFill/>
          </p:spPr>
          <p:txBody>
            <a:bodyPr wrap="none" rtlCol="0">
              <a:spAutoFit/>
            </a:bodyPr>
            <a:lstStyle/>
            <a:p>
              <a:r>
                <a:rPr lang="en-US" sz="1100" b="1" smtClean="0"/>
                <a:t>V3</a:t>
              </a:r>
              <a:endParaRPr lang="en-US" sz="1100" b="1"/>
            </a:p>
          </p:txBody>
        </p:sp>
        <p:sp>
          <p:nvSpPr>
            <p:cNvPr id="26" name="TextBox 25"/>
            <p:cNvSpPr txBox="1"/>
            <p:nvPr/>
          </p:nvSpPr>
          <p:spPr>
            <a:xfrm>
              <a:off x="1641042" y="685800"/>
              <a:ext cx="340158" cy="261610"/>
            </a:xfrm>
            <a:prstGeom prst="rect">
              <a:avLst/>
            </a:prstGeom>
            <a:noFill/>
          </p:spPr>
          <p:txBody>
            <a:bodyPr wrap="none" rtlCol="0">
              <a:spAutoFit/>
            </a:bodyPr>
            <a:lstStyle/>
            <a:p>
              <a:r>
                <a:rPr lang="en-US" sz="1100" b="1" smtClean="0">
                  <a:solidFill>
                    <a:schemeClr val="bg1">
                      <a:lumMod val="85000"/>
                    </a:schemeClr>
                  </a:solidFill>
                </a:rPr>
                <a:t>V4</a:t>
              </a:r>
              <a:endParaRPr lang="en-US" sz="1100" b="1">
                <a:solidFill>
                  <a:schemeClr val="bg1">
                    <a:lumMod val="85000"/>
                  </a:schemeClr>
                </a:solidFill>
              </a:endParaRPr>
            </a:p>
          </p:txBody>
        </p:sp>
        <p:sp>
          <p:nvSpPr>
            <p:cNvPr id="27" name="TextBox 26"/>
            <p:cNvSpPr txBox="1"/>
            <p:nvPr/>
          </p:nvSpPr>
          <p:spPr>
            <a:xfrm>
              <a:off x="1641042" y="957590"/>
              <a:ext cx="340158" cy="261610"/>
            </a:xfrm>
            <a:prstGeom prst="rect">
              <a:avLst/>
            </a:prstGeom>
            <a:noFill/>
          </p:spPr>
          <p:txBody>
            <a:bodyPr wrap="none" rtlCol="0">
              <a:spAutoFit/>
            </a:bodyPr>
            <a:lstStyle/>
            <a:p>
              <a:r>
                <a:rPr lang="en-US" sz="1100" b="1" smtClean="0">
                  <a:solidFill>
                    <a:schemeClr val="bg1">
                      <a:lumMod val="85000"/>
                    </a:schemeClr>
                  </a:solidFill>
                </a:rPr>
                <a:t>V4</a:t>
              </a:r>
              <a:endParaRPr lang="en-US" sz="1100" b="1">
                <a:solidFill>
                  <a:schemeClr val="bg1">
                    <a:lumMod val="85000"/>
                  </a:schemeClr>
                </a:solidFill>
              </a:endParaRPr>
            </a:p>
          </p:txBody>
        </p:sp>
        <p:sp>
          <p:nvSpPr>
            <p:cNvPr id="28" name="TextBox 27"/>
            <p:cNvSpPr txBox="1"/>
            <p:nvPr/>
          </p:nvSpPr>
          <p:spPr>
            <a:xfrm>
              <a:off x="1641042" y="1262390"/>
              <a:ext cx="340158" cy="261610"/>
            </a:xfrm>
            <a:prstGeom prst="rect">
              <a:avLst/>
            </a:prstGeom>
            <a:noFill/>
          </p:spPr>
          <p:txBody>
            <a:bodyPr wrap="none" rtlCol="0">
              <a:spAutoFit/>
            </a:bodyPr>
            <a:lstStyle/>
            <a:p>
              <a:r>
                <a:rPr lang="en-US" sz="1100" b="1" smtClean="0">
                  <a:solidFill>
                    <a:schemeClr val="bg1">
                      <a:lumMod val="85000"/>
                    </a:schemeClr>
                  </a:solidFill>
                </a:rPr>
                <a:t>V4</a:t>
              </a:r>
              <a:endParaRPr lang="en-US" sz="1100" b="1">
                <a:solidFill>
                  <a:schemeClr val="bg1">
                    <a:lumMod val="85000"/>
                  </a:schemeClr>
                </a:solidFill>
              </a:endParaRPr>
            </a:p>
          </p:txBody>
        </p:sp>
        <p:sp>
          <p:nvSpPr>
            <p:cNvPr id="29" name="TextBox 28"/>
            <p:cNvSpPr txBox="1"/>
            <p:nvPr/>
          </p:nvSpPr>
          <p:spPr>
            <a:xfrm>
              <a:off x="609600" y="1600200"/>
              <a:ext cx="272832" cy="261610"/>
            </a:xfrm>
            <a:prstGeom prst="rect">
              <a:avLst/>
            </a:prstGeom>
            <a:noFill/>
          </p:spPr>
          <p:txBody>
            <a:bodyPr wrap="none" rtlCol="0">
              <a:spAutoFit/>
            </a:bodyPr>
            <a:lstStyle/>
            <a:p>
              <a:r>
                <a:rPr lang="en-US" sz="1100" b="1" smtClean="0">
                  <a:solidFill>
                    <a:schemeClr val="bg1">
                      <a:lumMod val="85000"/>
                    </a:schemeClr>
                  </a:solidFill>
                </a:rPr>
                <a:t>D</a:t>
              </a:r>
              <a:endParaRPr lang="en-US" sz="1100" b="1">
                <a:solidFill>
                  <a:schemeClr val="bg1">
                    <a:lumMod val="85000"/>
                  </a:schemeClr>
                </a:solidFill>
              </a:endParaRPr>
            </a:p>
          </p:txBody>
        </p:sp>
        <p:sp>
          <p:nvSpPr>
            <p:cNvPr id="30" name="TextBox 29"/>
            <p:cNvSpPr txBox="1"/>
            <p:nvPr/>
          </p:nvSpPr>
          <p:spPr>
            <a:xfrm>
              <a:off x="838200" y="1600200"/>
              <a:ext cx="340158" cy="261610"/>
            </a:xfrm>
            <a:prstGeom prst="rect">
              <a:avLst/>
            </a:prstGeom>
            <a:noFill/>
          </p:spPr>
          <p:txBody>
            <a:bodyPr wrap="none" rtlCol="0">
              <a:spAutoFit/>
            </a:bodyPr>
            <a:lstStyle/>
            <a:p>
              <a:r>
                <a:rPr lang="en-US" sz="1100" b="1" smtClean="0">
                  <a:solidFill>
                    <a:schemeClr val="bg1">
                      <a:lumMod val="85000"/>
                    </a:schemeClr>
                  </a:solidFill>
                </a:rPr>
                <a:t>V1</a:t>
              </a:r>
              <a:endParaRPr lang="en-US" sz="1100" b="1">
                <a:solidFill>
                  <a:schemeClr val="bg1">
                    <a:lumMod val="85000"/>
                  </a:schemeClr>
                </a:solidFill>
              </a:endParaRPr>
            </a:p>
          </p:txBody>
        </p:sp>
        <p:sp>
          <p:nvSpPr>
            <p:cNvPr id="31" name="TextBox 30"/>
            <p:cNvSpPr txBox="1"/>
            <p:nvPr/>
          </p:nvSpPr>
          <p:spPr>
            <a:xfrm>
              <a:off x="1143000" y="1600200"/>
              <a:ext cx="340158" cy="261610"/>
            </a:xfrm>
            <a:prstGeom prst="rect">
              <a:avLst/>
            </a:prstGeom>
            <a:noFill/>
          </p:spPr>
          <p:txBody>
            <a:bodyPr wrap="none" rtlCol="0">
              <a:spAutoFit/>
            </a:bodyPr>
            <a:lstStyle/>
            <a:p>
              <a:r>
                <a:rPr lang="en-US" sz="1100" b="1" smtClean="0">
                  <a:solidFill>
                    <a:schemeClr val="bg1">
                      <a:lumMod val="85000"/>
                    </a:schemeClr>
                  </a:solidFill>
                </a:rPr>
                <a:t>V2</a:t>
              </a:r>
              <a:endParaRPr lang="en-US" sz="1100" b="1">
                <a:solidFill>
                  <a:schemeClr val="bg1">
                    <a:lumMod val="85000"/>
                  </a:schemeClr>
                </a:solidFill>
              </a:endParaRPr>
            </a:p>
          </p:txBody>
        </p:sp>
        <p:sp>
          <p:nvSpPr>
            <p:cNvPr id="32" name="TextBox 31"/>
            <p:cNvSpPr txBox="1"/>
            <p:nvPr/>
          </p:nvSpPr>
          <p:spPr>
            <a:xfrm>
              <a:off x="1412442" y="1600200"/>
              <a:ext cx="340158" cy="261610"/>
            </a:xfrm>
            <a:prstGeom prst="rect">
              <a:avLst/>
            </a:prstGeom>
            <a:noFill/>
          </p:spPr>
          <p:txBody>
            <a:bodyPr wrap="none" rtlCol="0">
              <a:spAutoFit/>
            </a:bodyPr>
            <a:lstStyle/>
            <a:p>
              <a:r>
                <a:rPr lang="en-US" sz="1100" b="1" smtClean="0">
                  <a:solidFill>
                    <a:schemeClr val="bg1">
                      <a:lumMod val="85000"/>
                    </a:schemeClr>
                  </a:solidFill>
                </a:rPr>
                <a:t>V3</a:t>
              </a:r>
              <a:endParaRPr lang="en-US" sz="1100" b="1">
                <a:solidFill>
                  <a:schemeClr val="bg1">
                    <a:lumMod val="85000"/>
                  </a:schemeClr>
                </a:solidFill>
              </a:endParaRPr>
            </a:p>
          </p:txBody>
        </p:sp>
        <p:sp>
          <p:nvSpPr>
            <p:cNvPr id="33" name="TextBox 32"/>
            <p:cNvSpPr txBox="1"/>
            <p:nvPr/>
          </p:nvSpPr>
          <p:spPr>
            <a:xfrm>
              <a:off x="1641042" y="1600200"/>
              <a:ext cx="340158" cy="261610"/>
            </a:xfrm>
            <a:prstGeom prst="rect">
              <a:avLst/>
            </a:prstGeom>
            <a:noFill/>
          </p:spPr>
          <p:txBody>
            <a:bodyPr wrap="none" rtlCol="0">
              <a:spAutoFit/>
            </a:bodyPr>
            <a:lstStyle/>
            <a:p>
              <a:r>
                <a:rPr lang="en-US" sz="1100" b="1" smtClean="0">
                  <a:solidFill>
                    <a:schemeClr val="bg1">
                      <a:lumMod val="85000"/>
                    </a:schemeClr>
                  </a:solidFill>
                </a:rPr>
                <a:t>V4</a:t>
              </a:r>
              <a:endParaRPr lang="en-US" sz="1100" b="1">
                <a:solidFill>
                  <a:schemeClr val="bg1">
                    <a:lumMod val="85000"/>
                  </a:schemeClr>
                </a:solidFill>
              </a:endParaRPr>
            </a:p>
          </p:txBody>
        </p:sp>
        <p:sp>
          <p:nvSpPr>
            <p:cNvPr id="34" name="TextBox 33"/>
            <p:cNvSpPr txBox="1"/>
            <p:nvPr/>
          </p:nvSpPr>
          <p:spPr>
            <a:xfrm>
              <a:off x="757788" y="347990"/>
              <a:ext cx="1223412" cy="261610"/>
            </a:xfrm>
            <a:prstGeom prst="rect">
              <a:avLst/>
            </a:prstGeom>
            <a:noFill/>
          </p:spPr>
          <p:txBody>
            <a:bodyPr wrap="none" rtlCol="0">
              <a:spAutoFit/>
            </a:bodyPr>
            <a:lstStyle/>
            <a:p>
              <a:r>
                <a:rPr lang="en-US" sz="1100" b="1" smtClean="0"/>
                <a:t>Horizontal Layout</a:t>
              </a:r>
              <a:endParaRPr lang="en-US" sz="1100" b="1"/>
            </a:p>
          </p:txBody>
        </p:sp>
      </p:grpSp>
      <p:grpSp>
        <p:nvGrpSpPr>
          <p:cNvPr id="35" name="Group 34"/>
          <p:cNvGrpSpPr/>
          <p:nvPr/>
        </p:nvGrpSpPr>
        <p:grpSpPr>
          <a:xfrm>
            <a:off x="2540429" y="180954"/>
            <a:ext cx="2667000" cy="2166610"/>
            <a:chOff x="2667000" y="381000"/>
            <a:chExt cx="2667000" cy="2166610"/>
          </a:xfrm>
        </p:grpSpPr>
        <p:sp>
          <p:nvSpPr>
            <p:cNvPr id="36" name="Rounded Rectangle 35"/>
            <p:cNvSpPr/>
            <p:nvPr/>
          </p:nvSpPr>
          <p:spPr>
            <a:xfrm>
              <a:off x="2819400" y="642610"/>
              <a:ext cx="1676400" cy="1752600"/>
            </a:xfrm>
            <a:prstGeom prst="roundRect">
              <a:avLst>
                <a:gd name="adj" fmla="val 6797"/>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962400" y="414010"/>
              <a:ext cx="1371600"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667000" y="1633210"/>
              <a:ext cx="2133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a:off x="2895600" y="94741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895600" y="125221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895600" y="155701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124200" y="71881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429000" y="71881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733800" y="718810"/>
              <a:ext cx="0" cy="121920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895600" y="718810"/>
              <a:ext cx="269626" cy="261610"/>
            </a:xfrm>
            <a:prstGeom prst="rect">
              <a:avLst/>
            </a:prstGeom>
            <a:noFill/>
          </p:spPr>
          <p:txBody>
            <a:bodyPr wrap="none" rtlCol="0">
              <a:spAutoFit/>
            </a:bodyPr>
            <a:lstStyle/>
            <a:p>
              <a:r>
                <a:rPr lang="en-US" sz="1100" b="1" smtClean="0"/>
                <a:t>A</a:t>
              </a:r>
              <a:endParaRPr lang="en-US" sz="1100" b="1"/>
            </a:p>
          </p:txBody>
        </p:sp>
        <p:sp>
          <p:nvSpPr>
            <p:cNvPr id="46" name="TextBox 45"/>
            <p:cNvSpPr txBox="1"/>
            <p:nvPr/>
          </p:nvSpPr>
          <p:spPr>
            <a:xfrm>
              <a:off x="2895600" y="990600"/>
              <a:ext cx="269626" cy="261610"/>
            </a:xfrm>
            <a:prstGeom prst="rect">
              <a:avLst/>
            </a:prstGeom>
            <a:noFill/>
          </p:spPr>
          <p:txBody>
            <a:bodyPr wrap="none" rtlCol="0">
              <a:spAutoFit/>
            </a:bodyPr>
            <a:lstStyle/>
            <a:p>
              <a:r>
                <a:rPr lang="en-US" sz="1100" b="1" smtClean="0"/>
                <a:t>A</a:t>
              </a:r>
              <a:endParaRPr lang="en-US" sz="1100" b="1"/>
            </a:p>
          </p:txBody>
        </p:sp>
        <p:sp>
          <p:nvSpPr>
            <p:cNvPr id="47" name="TextBox 46"/>
            <p:cNvSpPr txBox="1"/>
            <p:nvPr/>
          </p:nvSpPr>
          <p:spPr>
            <a:xfrm>
              <a:off x="2895600" y="1295400"/>
              <a:ext cx="269626" cy="261610"/>
            </a:xfrm>
            <a:prstGeom prst="rect">
              <a:avLst/>
            </a:prstGeom>
            <a:noFill/>
          </p:spPr>
          <p:txBody>
            <a:bodyPr wrap="none" rtlCol="0">
              <a:spAutoFit/>
            </a:bodyPr>
            <a:lstStyle/>
            <a:p>
              <a:r>
                <a:rPr lang="en-US" sz="1100" b="1" smtClean="0"/>
                <a:t>A</a:t>
              </a:r>
              <a:endParaRPr lang="en-US" sz="1100" b="1"/>
            </a:p>
          </p:txBody>
        </p:sp>
        <p:sp>
          <p:nvSpPr>
            <p:cNvPr id="48" name="TextBox 47"/>
            <p:cNvSpPr txBox="1"/>
            <p:nvPr/>
          </p:nvSpPr>
          <p:spPr>
            <a:xfrm>
              <a:off x="3124200" y="718810"/>
              <a:ext cx="340158" cy="261610"/>
            </a:xfrm>
            <a:prstGeom prst="rect">
              <a:avLst/>
            </a:prstGeom>
            <a:noFill/>
          </p:spPr>
          <p:txBody>
            <a:bodyPr wrap="none" rtlCol="0">
              <a:spAutoFit/>
            </a:bodyPr>
            <a:lstStyle/>
            <a:p>
              <a:r>
                <a:rPr lang="en-US" sz="1100" b="1" smtClean="0"/>
                <a:t>V1</a:t>
              </a:r>
              <a:endParaRPr lang="en-US" sz="1100" b="1"/>
            </a:p>
          </p:txBody>
        </p:sp>
        <p:sp>
          <p:nvSpPr>
            <p:cNvPr id="49" name="TextBox 48"/>
            <p:cNvSpPr txBox="1"/>
            <p:nvPr/>
          </p:nvSpPr>
          <p:spPr>
            <a:xfrm>
              <a:off x="3124200" y="990600"/>
              <a:ext cx="340158" cy="261610"/>
            </a:xfrm>
            <a:prstGeom prst="rect">
              <a:avLst/>
            </a:prstGeom>
            <a:noFill/>
          </p:spPr>
          <p:txBody>
            <a:bodyPr wrap="none" rtlCol="0">
              <a:spAutoFit/>
            </a:bodyPr>
            <a:lstStyle/>
            <a:p>
              <a:r>
                <a:rPr lang="en-US" sz="1100" b="1" smtClean="0"/>
                <a:t>V2</a:t>
              </a:r>
              <a:endParaRPr lang="en-US" sz="1100" b="1"/>
            </a:p>
          </p:txBody>
        </p:sp>
        <p:sp>
          <p:nvSpPr>
            <p:cNvPr id="50" name="TextBox 49"/>
            <p:cNvSpPr txBox="1"/>
            <p:nvPr/>
          </p:nvSpPr>
          <p:spPr>
            <a:xfrm>
              <a:off x="3124200" y="1295400"/>
              <a:ext cx="340158" cy="261610"/>
            </a:xfrm>
            <a:prstGeom prst="rect">
              <a:avLst/>
            </a:prstGeom>
            <a:noFill/>
          </p:spPr>
          <p:txBody>
            <a:bodyPr wrap="none" rtlCol="0">
              <a:spAutoFit/>
            </a:bodyPr>
            <a:lstStyle/>
            <a:p>
              <a:r>
                <a:rPr lang="en-US" sz="1100" b="1" smtClean="0"/>
                <a:t>V3</a:t>
              </a:r>
              <a:endParaRPr lang="en-US" sz="1100" b="1"/>
            </a:p>
          </p:txBody>
        </p:sp>
        <p:sp>
          <p:nvSpPr>
            <p:cNvPr id="51" name="TextBox 50"/>
            <p:cNvSpPr txBox="1"/>
            <p:nvPr/>
          </p:nvSpPr>
          <p:spPr>
            <a:xfrm>
              <a:off x="2895600" y="1633210"/>
              <a:ext cx="272832" cy="261610"/>
            </a:xfrm>
            <a:prstGeom prst="rect">
              <a:avLst/>
            </a:prstGeom>
            <a:noFill/>
          </p:spPr>
          <p:txBody>
            <a:bodyPr wrap="none" rtlCol="0">
              <a:spAutoFit/>
            </a:bodyPr>
            <a:lstStyle/>
            <a:p>
              <a:r>
                <a:rPr lang="en-US" sz="1100" b="1" smtClean="0">
                  <a:solidFill>
                    <a:schemeClr val="bg1">
                      <a:lumMod val="85000"/>
                    </a:schemeClr>
                  </a:solidFill>
                </a:rPr>
                <a:t>A</a:t>
              </a:r>
              <a:endParaRPr lang="en-US" sz="1100" b="1">
                <a:solidFill>
                  <a:schemeClr val="bg1">
                    <a:lumMod val="85000"/>
                  </a:schemeClr>
                </a:solidFill>
              </a:endParaRPr>
            </a:p>
          </p:txBody>
        </p:sp>
        <p:sp>
          <p:nvSpPr>
            <p:cNvPr id="52" name="TextBox 51"/>
            <p:cNvSpPr txBox="1"/>
            <p:nvPr/>
          </p:nvSpPr>
          <p:spPr>
            <a:xfrm>
              <a:off x="3124200" y="1633210"/>
              <a:ext cx="340158" cy="261610"/>
            </a:xfrm>
            <a:prstGeom prst="rect">
              <a:avLst/>
            </a:prstGeom>
            <a:noFill/>
          </p:spPr>
          <p:txBody>
            <a:bodyPr wrap="none" rtlCol="0">
              <a:spAutoFit/>
            </a:bodyPr>
            <a:lstStyle/>
            <a:p>
              <a:r>
                <a:rPr lang="en-US" sz="1100" b="1" smtClean="0">
                  <a:solidFill>
                    <a:schemeClr val="bg1">
                      <a:lumMod val="85000"/>
                    </a:schemeClr>
                  </a:solidFill>
                </a:rPr>
                <a:t>V4</a:t>
              </a:r>
              <a:endParaRPr lang="en-US" sz="1100" b="1">
                <a:solidFill>
                  <a:schemeClr val="bg1">
                    <a:lumMod val="85000"/>
                  </a:schemeClr>
                </a:solidFill>
              </a:endParaRPr>
            </a:p>
          </p:txBody>
        </p:sp>
        <p:sp>
          <p:nvSpPr>
            <p:cNvPr id="53" name="TextBox 52"/>
            <p:cNvSpPr txBox="1"/>
            <p:nvPr/>
          </p:nvSpPr>
          <p:spPr>
            <a:xfrm>
              <a:off x="3043788" y="381000"/>
              <a:ext cx="1064715" cy="261610"/>
            </a:xfrm>
            <a:prstGeom prst="rect">
              <a:avLst/>
            </a:prstGeom>
            <a:noFill/>
          </p:spPr>
          <p:txBody>
            <a:bodyPr wrap="none" rtlCol="0">
              <a:spAutoFit/>
            </a:bodyPr>
            <a:lstStyle/>
            <a:p>
              <a:r>
                <a:rPr lang="en-US" sz="1100" b="1" smtClean="0"/>
                <a:t>Vertical Layout</a:t>
              </a:r>
              <a:endParaRPr lang="en-US" sz="1100" b="1"/>
            </a:p>
          </p:txBody>
        </p:sp>
      </p:grpSp>
      <p:grpSp>
        <p:nvGrpSpPr>
          <p:cNvPr id="54" name="Group 53"/>
          <p:cNvGrpSpPr/>
          <p:nvPr/>
        </p:nvGrpSpPr>
        <p:grpSpPr>
          <a:xfrm>
            <a:off x="765069" y="1955684"/>
            <a:ext cx="575935" cy="261610"/>
            <a:chOff x="865515" y="2364745"/>
            <a:chExt cx="575935" cy="261610"/>
          </a:xfrm>
        </p:grpSpPr>
        <p:sp>
          <p:nvSpPr>
            <p:cNvPr id="55" name="Oval 54"/>
            <p:cNvSpPr/>
            <p:nvPr/>
          </p:nvSpPr>
          <p:spPr>
            <a:xfrm>
              <a:off x="881390" y="238379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865515" y="2364745"/>
              <a:ext cx="261610" cy="261610"/>
            </a:xfrm>
            <a:prstGeom prst="rect">
              <a:avLst/>
            </a:prstGeom>
            <a:noFill/>
          </p:spPr>
          <p:txBody>
            <a:bodyPr wrap="none" rtlCol="0">
              <a:spAutoFit/>
            </a:bodyPr>
            <a:lstStyle/>
            <a:p>
              <a:r>
                <a:rPr lang="en-US" sz="1100" b="1" smtClean="0"/>
                <a:t>K</a:t>
              </a:r>
              <a:endParaRPr lang="en-US" sz="1100" b="1"/>
            </a:p>
          </p:txBody>
        </p:sp>
        <p:cxnSp>
          <p:nvCxnSpPr>
            <p:cNvPr id="57" name="Straight Arrow Connector 56"/>
            <p:cNvCxnSpPr/>
            <p:nvPr/>
          </p:nvCxnSpPr>
          <p:spPr>
            <a:xfrm>
              <a:off x="1136650" y="2498725"/>
              <a:ext cx="304800" cy="0"/>
            </a:xfrm>
            <a:prstGeom prst="straightConnector1">
              <a:avLst/>
            </a:prstGeom>
            <a:ln w="349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3143507" y="1920849"/>
            <a:ext cx="286381" cy="492755"/>
            <a:chOff x="3078490" y="2364745"/>
            <a:chExt cx="286381" cy="492755"/>
          </a:xfrm>
        </p:grpSpPr>
        <p:sp>
          <p:nvSpPr>
            <p:cNvPr id="59" name="Oval 58"/>
            <p:cNvSpPr/>
            <p:nvPr/>
          </p:nvSpPr>
          <p:spPr>
            <a:xfrm>
              <a:off x="3091190" y="238379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3078490" y="2364745"/>
              <a:ext cx="261610" cy="261610"/>
            </a:xfrm>
            <a:prstGeom prst="rect">
              <a:avLst/>
            </a:prstGeom>
            <a:noFill/>
          </p:spPr>
          <p:txBody>
            <a:bodyPr wrap="none" rtlCol="0">
              <a:spAutoFit/>
            </a:bodyPr>
            <a:lstStyle/>
            <a:p>
              <a:r>
                <a:rPr lang="en-US" sz="1100" b="1" smtClean="0"/>
                <a:t>K</a:t>
              </a:r>
              <a:endParaRPr lang="en-US" sz="1100" b="1"/>
            </a:p>
          </p:txBody>
        </p:sp>
        <p:cxnSp>
          <p:nvCxnSpPr>
            <p:cNvPr id="61" name="Straight Arrow Connector 60"/>
            <p:cNvCxnSpPr/>
            <p:nvPr/>
          </p:nvCxnSpPr>
          <p:spPr>
            <a:xfrm flipH="1">
              <a:off x="3362325" y="2498725"/>
              <a:ext cx="2546" cy="358775"/>
            </a:xfrm>
            <a:prstGeom prst="straightConnector1">
              <a:avLst/>
            </a:prstGeom>
            <a:ln w="349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196</Words>
  <Application>Microsoft Office PowerPoint</Application>
  <PresentationFormat>On-screen Show (4:3)</PresentationFormat>
  <Paragraphs>68</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Martin Van Velsen</dc:creator>
  <cp:lastModifiedBy>vvelsen</cp:lastModifiedBy>
  <cp:revision>15</cp:revision>
  <dcterms:created xsi:type="dcterms:W3CDTF">2006-08-16T00:00:00Z</dcterms:created>
  <dcterms:modified xsi:type="dcterms:W3CDTF">2013-02-16T17:00:54Z</dcterms:modified>
</cp:coreProperties>
</file>