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6D6D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295400" y="533400"/>
            <a:ext cx="6629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rgbClr val="8E8E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5791200" cy="415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562600"/>
            <a:ext cx="7848600" cy="92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Arrow Connector 59"/>
          <p:cNvCxnSpPr/>
          <p:nvPr/>
        </p:nvCxnSpPr>
        <p:spPr>
          <a:xfrm flipV="1">
            <a:off x="3505200" y="4800600"/>
            <a:ext cx="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00200" y="72899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HoopVisualGraphComponent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762000" y="6477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HoopMainFrame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7951045" y="51816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HoopGraphEditor</a:t>
            </a:r>
            <a:endParaRPr lang="en-US" sz="1100" dirty="0"/>
          </a:p>
        </p:txBody>
      </p:sp>
      <p:cxnSp>
        <p:nvCxnSpPr>
          <p:cNvPr id="69" name="Straight Arrow Connector 68"/>
          <p:cNvCxnSpPr>
            <a:endCxn id="66" idx="2"/>
          </p:cNvCxnSpPr>
          <p:nvPr/>
        </p:nvCxnSpPr>
        <p:spPr>
          <a:xfrm flipV="1">
            <a:off x="6096000" y="5443210"/>
            <a:ext cx="2451523" cy="7289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2400" y="5334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HoopGraphEditor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295400" y="533400"/>
            <a:ext cx="66294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685800"/>
            <a:ext cx="62484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HoopEmbeddedJPanel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1483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HoopBasicGraphEditor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735939" y="1480810"/>
            <a:ext cx="5610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685800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HoopGraphEditor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6" idx="0"/>
            <a:endCxn id="10" idx="2"/>
          </p:cNvCxnSpPr>
          <p:nvPr/>
        </p:nvCxnSpPr>
        <p:spPr>
          <a:xfrm flipV="1">
            <a:off x="741549" y="947410"/>
            <a:ext cx="7329" cy="27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762000"/>
            <a:ext cx="18614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HoopVisualGraphComponent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590800" y="1828800"/>
            <a:ext cx="1188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HoopVisualGraph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981200" y="30480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95800" y="21336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95800" y="3962400"/>
            <a:ext cx="1295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3276600" y="25146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3276600" y="3429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828800" y="1828800"/>
            <a:ext cx="4267200" cy="3200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  <a:endCxn id="10" idx="0"/>
          </p:cNvCxnSpPr>
          <p:nvPr/>
        </p:nvCxnSpPr>
        <p:spPr>
          <a:xfrm rot="16200000" flipV="1">
            <a:off x="1601791" y="-167113"/>
            <a:ext cx="76200" cy="1782026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286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cxnSp>
        <p:nvCxnSpPr>
          <p:cNvPr id="29" name="Elbow Connector 28"/>
          <p:cNvCxnSpPr>
            <a:stCxn id="24" idx="0"/>
            <a:endCxn id="15" idx="2"/>
          </p:cNvCxnSpPr>
          <p:nvPr/>
        </p:nvCxnSpPr>
        <p:spPr>
          <a:xfrm rot="16200000" flipV="1">
            <a:off x="2844057" y="710457"/>
            <a:ext cx="805190" cy="14314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0800" y="1143000"/>
            <a:ext cx="17027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Given at construction time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962400" y="762000"/>
            <a:ext cx="1385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smtClean="0"/>
              <a:t>mxGraphComponent</a:t>
            </a:r>
            <a:endParaRPr lang="en-US" sz="1100" i="1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914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4267200" y="1828800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smtClean="0"/>
              <a:t>mxGraph</a:t>
            </a:r>
            <a:endParaRPr lang="en-US" sz="1100" i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3733800" y="19481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457200" y="2362200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u="sng" dirty="0" err="1" smtClean="0"/>
              <a:t>JPanel</a:t>
            </a:r>
            <a:endParaRPr lang="en-US" sz="1100" i="1" u="sng" dirty="0"/>
          </a:p>
        </p:txBody>
      </p:sp>
      <p:cxnSp>
        <p:nvCxnSpPr>
          <p:cNvPr id="38" name="Straight Arrow Connector 37"/>
          <p:cNvCxnSpPr>
            <a:stCxn id="37" idx="0"/>
            <a:endCxn id="5" idx="2"/>
          </p:cNvCxnSpPr>
          <p:nvPr/>
        </p:nvCxnSpPr>
        <p:spPr>
          <a:xfrm flipV="1">
            <a:off x="729871" y="2014210"/>
            <a:ext cx="6068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48383" y="2405390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HoopNodePanel</a:t>
            </a:r>
            <a:endParaRPr lang="en-US" sz="1100" dirty="0"/>
          </a:p>
        </p:txBody>
      </p:sp>
      <p:cxnSp>
        <p:nvCxnSpPr>
          <p:cNvPr id="43" name="Straight Connector 42"/>
          <p:cNvCxnSpPr>
            <a:stCxn id="18" idx="3"/>
            <a:endCxn id="41" idx="1"/>
          </p:cNvCxnSpPr>
          <p:nvPr/>
        </p:nvCxnSpPr>
        <p:spPr>
          <a:xfrm>
            <a:off x="5791200" y="2514600"/>
            <a:ext cx="557183" cy="2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48400" y="3048000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HoopNodeRenderer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flipH="1" flipV="1">
            <a:off x="6907992" y="2667000"/>
            <a:ext cx="982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24600" y="3657600"/>
            <a:ext cx="1212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HoopJComponent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H="1" flipV="1">
            <a:off x="6917814" y="3309610"/>
            <a:ext cx="12882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58000" y="27432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897469" y="3352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25269" y="9575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5269" y="14478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1" y="1981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6477000" y="4267200"/>
            <a:ext cx="902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dirty="0" smtClean="0"/>
              <a:t>JComponent</a:t>
            </a:r>
            <a:endParaRPr lang="en-US" sz="1100" u="sng" dirty="0"/>
          </a:p>
        </p:txBody>
      </p:sp>
      <p:cxnSp>
        <p:nvCxnSpPr>
          <p:cNvPr id="58" name="Straight Arrow Connector 57"/>
          <p:cNvCxnSpPr>
            <a:stCxn id="57" idx="0"/>
            <a:endCxn id="48" idx="2"/>
          </p:cNvCxnSpPr>
          <p:nvPr/>
        </p:nvCxnSpPr>
        <p:spPr>
          <a:xfrm flipV="1">
            <a:off x="6928406" y="3919210"/>
            <a:ext cx="2290" cy="347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97469" y="39624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extends</a:t>
            </a:r>
            <a:endParaRPr lang="en-US" sz="1100" b="1" dirty="0"/>
          </a:p>
        </p:txBody>
      </p:sp>
      <p:cxnSp>
        <p:nvCxnSpPr>
          <p:cNvPr id="64" name="Straight Arrow Connector 63"/>
          <p:cNvCxnSpPr>
            <a:stCxn id="33" idx="1"/>
            <a:endCxn id="15" idx="3"/>
          </p:cNvCxnSpPr>
          <p:nvPr/>
        </p:nvCxnSpPr>
        <p:spPr>
          <a:xfrm flipH="1">
            <a:off x="3461607" y="892805"/>
            <a:ext cx="5007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1"/>
            <a:endCxn id="16" idx="3"/>
          </p:cNvCxnSpPr>
          <p:nvPr/>
        </p:nvCxnSpPr>
        <p:spPr>
          <a:xfrm flipH="1">
            <a:off x="3778946" y="1959605"/>
            <a:ext cx="488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28249" y="3048000"/>
            <a:ext cx="763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HoopBase</a:t>
            </a:r>
            <a:endParaRPr lang="en-US" sz="1100" dirty="0"/>
          </a:p>
        </p:txBody>
      </p:sp>
      <p:cxnSp>
        <p:nvCxnSpPr>
          <p:cNvPr id="72" name="Straight Arrow Connector 71"/>
          <p:cNvCxnSpPr>
            <a:stCxn id="71" idx="1"/>
            <a:endCxn id="44" idx="3"/>
          </p:cNvCxnSpPr>
          <p:nvPr/>
        </p:nvCxnSpPr>
        <p:spPr>
          <a:xfrm flipH="1">
            <a:off x="7587228" y="3178805"/>
            <a:ext cx="6410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86850" y="316739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78" name="Rectangle 77"/>
          <p:cNvSpPr/>
          <p:nvPr/>
        </p:nvSpPr>
        <p:spPr>
          <a:xfrm>
            <a:off x="1066800" y="5638800"/>
            <a:ext cx="7086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00200" y="5715000"/>
            <a:ext cx="11512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HoopMainFrame</a:t>
            </a:r>
            <a:endParaRPr lang="en-US" sz="1100" dirty="0"/>
          </a:p>
        </p:txBody>
      </p:sp>
      <p:cxnSp>
        <p:nvCxnSpPr>
          <p:cNvPr id="80" name="Shape 79"/>
          <p:cNvCxnSpPr>
            <a:stCxn id="77" idx="1"/>
          </p:cNvCxnSpPr>
          <p:nvPr/>
        </p:nvCxnSpPr>
        <p:spPr>
          <a:xfrm rot="10800000">
            <a:off x="685800" y="2667001"/>
            <a:ext cx="914400" cy="31788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03860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uses</a:t>
            </a:r>
            <a:endParaRPr lang="en-US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914400" y="6248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01000" y="3733800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HoopBaseTyped</a:t>
            </a:r>
            <a:endParaRPr lang="en-US" sz="11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534400" y="33528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153400" y="4419600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HoopVisual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534400" y="40386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858000" y="5029200"/>
            <a:ext cx="21336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This is a light weight object that holds any visual  information such as size and position. That way you can load lots of hoops on a cluster without loading visual information. The actual data is stored in a helper class: HoopVisualProperties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3" idx="0"/>
            <a:endCxn id="85" idx="2"/>
          </p:cNvCxnSpPr>
          <p:nvPr/>
        </p:nvCxnSpPr>
        <p:spPr>
          <a:xfrm flipV="1">
            <a:off x="7924800" y="4681210"/>
            <a:ext cx="645542" cy="34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82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18</cp:revision>
  <dcterms:created xsi:type="dcterms:W3CDTF">2006-08-16T00:00:00Z</dcterms:created>
  <dcterms:modified xsi:type="dcterms:W3CDTF">2013-02-02T16:21:58Z</dcterms:modified>
</cp:coreProperties>
</file>