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HoopEmbeddedJPanel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HoopBasicGraphEditor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HoopGraphEditor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HoopVisualGraphComponent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mxGraphComponent</a:t>
            </a:r>
            <a:endParaRPr lang="en-US" sz="1100" i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</a:t>
            </a:r>
            <a:endParaRPr lang="en-US" sz="1100" i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JPanel</a:t>
            </a:r>
            <a:endParaRPr lang="en-US" sz="1100" i="1" u="sng" dirty="0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HoopNodePanel</a:t>
            </a:r>
            <a:endParaRPr lang="en-US" sz="1100" dirty="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HoopNodeRenderer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HoopJComponent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 err="1" smtClean="0"/>
              <a:t>JComponent</a:t>
            </a:r>
            <a:endParaRPr lang="en-US" sz="1100" u="sng" dirty="0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</a:t>
            </a:r>
            <a:endParaRPr lang="en-US" sz="1100" dirty="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HoopMainFrame</a:t>
            </a:r>
            <a:endParaRPr lang="en-US" sz="1100" dirty="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HoopBaseTyped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</a:t>
            </a:r>
            <a:r>
              <a:rPr lang="en-US" sz="1000" dirty="0" err="1" smtClean="0">
                <a:solidFill>
                  <a:schemeClr val="tx1"/>
                </a:solidFill>
              </a:rPr>
              <a:t>HoopVisualProperties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HoopEmbeddedJPanel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HoopBasicGraphEditor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HoopGraphEditor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HoopVisualGraphComponent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mxGraphComponent</a:t>
            </a:r>
            <a:endParaRPr lang="en-US" sz="1100" i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</a:t>
            </a:r>
            <a:endParaRPr lang="en-US" sz="1100" i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JPanel</a:t>
            </a:r>
            <a:endParaRPr lang="en-US" sz="1100" i="1" u="sng" dirty="0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HoopNodePanel</a:t>
            </a:r>
            <a:endParaRPr lang="en-US" sz="1100" dirty="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HoopNodeRenderer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HoopJComponent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 err="1" smtClean="0"/>
              <a:t>JComponent</a:t>
            </a:r>
            <a:endParaRPr lang="en-US" sz="1100" u="sng" dirty="0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</a:t>
            </a:r>
            <a:endParaRPr lang="en-US" sz="1100" dirty="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HoopMainFrame</a:t>
            </a:r>
            <a:endParaRPr lang="en-US" sz="1100" dirty="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HoopBaseTyped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</a:t>
            </a:r>
            <a:r>
              <a:rPr lang="en-US" sz="1000" dirty="0" err="1" smtClean="0">
                <a:solidFill>
                  <a:schemeClr val="tx1"/>
                </a:solidFill>
              </a:rPr>
              <a:t>HoopVisualProperties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HoopEmbeddedJPanel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HoopBasicGraphEditor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HoopGraphEditor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HoopVisualGraphComponent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mxGraphComponent</a:t>
            </a:r>
            <a:endParaRPr lang="en-US" sz="1100" i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</a:t>
            </a:r>
            <a:endParaRPr lang="en-US" sz="1100" i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JPanel</a:t>
            </a:r>
            <a:endParaRPr lang="en-US" sz="1100" i="1" u="sng" dirty="0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HoopNodePanel</a:t>
            </a:r>
            <a:endParaRPr lang="en-US" sz="1100" dirty="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HoopNodeRenderer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HoopJComponent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 err="1" smtClean="0"/>
              <a:t>JComponent</a:t>
            </a:r>
            <a:endParaRPr lang="en-US" sz="1100" u="sng" dirty="0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</a:t>
            </a:r>
            <a:endParaRPr lang="en-US" sz="1100" dirty="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HoopMainFrame</a:t>
            </a:r>
            <a:endParaRPr lang="en-US" sz="1100" dirty="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HoopBaseTyped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</a:t>
            </a:r>
            <a:r>
              <a:rPr lang="en-US" sz="1000" dirty="0" err="1" smtClean="0">
                <a:solidFill>
                  <a:schemeClr val="tx1"/>
                </a:solidFill>
              </a:rPr>
              <a:t>HoopVisualProperties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HoopEmbeddedJPanel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HoopBasicGraphEditor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HoopGraphEditor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HoopVisualGraphComponent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HoopVisualGraph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mxGraphComponent</a:t>
            </a:r>
            <a:endParaRPr lang="en-US" sz="1100" i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mxGraph</a:t>
            </a:r>
            <a:endParaRPr lang="en-US" sz="1100" i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JPanel</a:t>
            </a:r>
            <a:endParaRPr lang="en-US" sz="1100" i="1" u="sng" dirty="0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HoopNodePanel</a:t>
            </a:r>
            <a:endParaRPr lang="en-US" sz="1100" dirty="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HoopNodeRenderer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HoopJComponent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 err="1" smtClean="0"/>
              <a:t>JComponent</a:t>
            </a:r>
            <a:endParaRPr lang="en-US" sz="1100" u="sng" dirty="0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</a:t>
            </a:r>
            <a:endParaRPr lang="en-US" sz="1100" dirty="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HoopMainFrame</a:t>
            </a:r>
            <a:endParaRPr lang="en-US" sz="1100" dirty="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HoopBaseTyped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HoopVisual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</a:t>
            </a:r>
            <a:r>
              <a:rPr lang="en-US" sz="1000" dirty="0" err="1" smtClean="0">
                <a:solidFill>
                  <a:schemeClr val="tx1"/>
                </a:solidFill>
              </a:rPr>
              <a:t>HoopVisualProperties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312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13</cp:revision>
  <dcterms:created xsi:type="dcterms:W3CDTF">2006-08-16T00:00:00Z</dcterms:created>
  <dcterms:modified xsi:type="dcterms:W3CDTF">2013-02-02T16:02:01Z</dcterms:modified>
</cp:coreProperties>
</file>