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90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E3EF9-71E5-4228-A448-CBA7515D943E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819400" y="1676400"/>
            <a:ext cx="3429000" cy="2362200"/>
            <a:chOff x="2819400" y="1676400"/>
            <a:chExt cx="3429000" cy="2362200"/>
          </a:xfrm>
        </p:grpSpPr>
        <p:pic>
          <p:nvPicPr>
            <p:cNvPr id="1028" name="Picture 4" descr="C:\Documents and Settings\Martin van Velsen\Local Settings\Temporary Internet Files\Content.IE5\LJIJDEDJ\MP900289550[1]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19400" y="1676400"/>
              <a:ext cx="3429000" cy="228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sp>
          <p:nvSpPr>
            <p:cNvPr id="4" name="Donut 3"/>
            <p:cNvSpPr/>
            <p:nvPr/>
          </p:nvSpPr>
          <p:spPr>
            <a:xfrm>
              <a:off x="3657600" y="1752600"/>
              <a:ext cx="1524000" cy="2286000"/>
            </a:xfrm>
            <a:prstGeom prst="donut">
              <a:avLst>
                <a:gd name="adj" fmla="val 15000"/>
              </a:avLst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LeftDown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203404" y="2228671"/>
              <a:ext cx="2509021" cy="120032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7200" b="1" dirty="0" smtClean="0">
                  <a:ln w="6350" cmpd="sng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HOOP</a:t>
              </a:r>
              <a:endParaRPr lang="en-US" sz="7200" b="1" dirty="0">
                <a:ln w="6350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71800" y="1150620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71800" y="1836420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62275" y="2550795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00375" y="2588895"/>
            <a:ext cx="261257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71825" y="2674620"/>
            <a:ext cx="276225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71825" y="2846070"/>
            <a:ext cx="276225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962275" y="3265170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000375" y="3303270"/>
            <a:ext cx="261257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36110" y="3384233"/>
            <a:ext cx="138113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136110" y="3555683"/>
            <a:ext cx="138113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14700" y="3386614"/>
            <a:ext cx="138113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14700" y="3558064"/>
            <a:ext cx="138113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954655" y="3975735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992755" y="4013835"/>
            <a:ext cx="261257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161824" y="4054318"/>
            <a:ext cx="276225" cy="70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161824" y="4173380"/>
            <a:ext cx="276225" cy="70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159443" y="4292443"/>
            <a:ext cx="276225" cy="70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159443" y="4409123"/>
            <a:ext cx="276225" cy="70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8"/>
          <p:cNvGrpSpPr/>
          <p:nvPr/>
        </p:nvGrpSpPr>
        <p:grpSpPr>
          <a:xfrm>
            <a:off x="3003551" y="1204595"/>
            <a:ext cx="187324" cy="428625"/>
            <a:chOff x="717551" y="739775"/>
            <a:chExt cx="187324" cy="428625"/>
          </a:xfrm>
        </p:grpSpPr>
        <p:sp>
          <p:nvSpPr>
            <p:cNvPr id="31" name="Rectangle 30"/>
            <p:cNvSpPr/>
            <p:nvPr/>
          </p:nvSpPr>
          <p:spPr>
            <a:xfrm>
              <a:off x="717551" y="749300"/>
              <a:ext cx="101600" cy="4191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5400000">
              <a:off x="760413" y="696913"/>
              <a:ext cx="101600" cy="187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760413" y="1023938"/>
              <a:ext cx="101600" cy="187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39"/>
          <p:cNvGrpSpPr/>
          <p:nvPr/>
        </p:nvGrpSpPr>
        <p:grpSpPr>
          <a:xfrm rot="10800000">
            <a:off x="3279776" y="1890395"/>
            <a:ext cx="187324" cy="428625"/>
            <a:chOff x="717551" y="739775"/>
            <a:chExt cx="187324" cy="428625"/>
          </a:xfrm>
        </p:grpSpPr>
        <p:sp>
          <p:nvSpPr>
            <p:cNvPr id="41" name="Rectangle 40"/>
            <p:cNvSpPr/>
            <p:nvPr/>
          </p:nvSpPr>
          <p:spPr>
            <a:xfrm>
              <a:off x="717551" y="749300"/>
              <a:ext cx="101600" cy="4191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760413" y="696913"/>
              <a:ext cx="101600" cy="187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760413" y="1023938"/>
              <a:ext cx="101600" cy="187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ight Arrow 43"/>
          <p:cNvSpPr/>
          <p:nvPr/>
        </p:nvSpPr>
        <p:spPr>
          <a:xfrm>
            <a:off x="3022600" y="1957832"/>
            <a:ext cx="304800" cy="29133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947160" y="1150620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4121785" y="1278382"/>
            <a:ext cx="304800" cy="29133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47160" y="1836420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937635" y="2550795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975735" y="2588895"/>
            <a:ext cx="261257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147185" y="2674620"/>
            <a:ext cx="276225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147185" y="2846070"/>
            <a:ext cx="276225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937635" y="3265170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975735" y="3303270"/>
            <a:ext cx="261257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111470" y="3384233"/>
            <a:ext cx="138113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11470" y="3555683"/>
            <a:ext cx="138113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290060" y="3386614"/>
            <a:ext cx="138113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290060" y="3558064"/>
            <a:ext cx="138113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930015" y="3975735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968115" y="4013835"/>
            <a:ext cx="261257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137184" y="4054318"/>
            <a:ext cx="276225" cy="70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137184" y="4173380"/>
            <a:ext cx="276225" cy="70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134803" y="4292443"/>
            <a:ext cx="276225" cy="70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134803" y="4409123"/>
            <a:ext cx="276225" cy="70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63"/>
          <p:cNvGrpSpPr/>
          <p:nvPr/>
        </p:nvGrpSpPr>
        <p:grpSpPr>
          <a:xfrm>
            <a:off x="3978911" y="1204595"/>
            <a:ext cx="187324" cy="428625"/>
            <a:chOff x="717551" y="739775"/>
            <a:chExt cx="187324" cy="428625"/>
          </a:xfrm>
        </p:grpSpPr>
        <p:sp>
          <p:nvSpPr>
            <p:cNvPr id="65" name="Rectangle 64"/>
            <p:cNvSpPr/>
            <p:nvPr/>
          </p:nvSpPr>
          <p:spPr>
            <a:xfrm>
              <a:off x="717551" y="749300"/>
              <a:ext cx="101600" cy="4191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 rot="5400000">
              <a:off x="760413" y="696913"/>
              <a:ext cx="101600" cy="187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 rot="5400000">
              <a:off x="760413" y="1023938"/>
              <a:ext cx="101600" cy="187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67"/>
          <p:cNvGrpSpPr/>
          <p:nvPr/>
        </p:nvGrpSpPr>
        <p:grpSpPr>
          <a:xfrm rot="10800000">
            <a:off x="4255136" y="1890395"/>
            <a:ext cx="187324" cy="428625"/>
            <a:chOff x="717551" y="739775"/>
            <a:chExt cx="187324" cy="428625"/>
          </a:xfrm>
        </p:grpSpPr>
        <p:sp>
          <p:nvSpPr>
            <p:cNvPr id="69" name="Rectangle 68"/>
            <p:cNvSpPr/>
            <p:nvPr/>
          </p:nvSpPr>
          <p:spPr>
            <a:xfrm>
              <a:off x="717551" y="749300"/>
              <a:ext cx="101600" cy="4191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 rot="5400000">
              <a:off x="760413" y="696913"/>
              <a:ext cx="101600" cy="187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760413" y="1023938"/>
              <a:ext cx="101600" cy="187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ight Arrow 71"/>
          <p:cNvSpPr/>
          <p:nvPr/>
        </p:nvSpPr>
        <p:spPr>
          <a:xfrm>
            <a:off x="3997960" y="1957832"/>
            <a:ext cx="304800" cy="29133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8"/>
          <p:cNvSpPr>
            <a:spLocks noEditPoints="1"/>
          </p:cNvSpPr>
          <p:nvPr/>
        </p:nvSpPr>
        <p:spPr bwMode="auto">
          <a:xfrm rot="10800000">
            <a:off x="1122998" y="743585"/>
            <a:ext cx="641350" cy="1590675"/>
          </a:xfrm>
          <a:custGeom>
            <a:avLst/>
            <a:gdLst/>
            <a:ahLst/>
            <a:cxnLst>
              <a:cxn ang="0">
                <a:pos x="200" y="2"/>
              </a:cxn>
              <a:cxn ang="0">
                <a:pos x="188" y="0"/>
              </a:cxn>
              <a:cxn ang="0">
                <a:pos x="150" y="12"/>
              </a:cxn>
              <a:cxn ang="0">
                <a:pos x="98" y="62"/>
              </a:cxn>
              <a:cxn ang="0">
                <a:pos x="56" y="148"/>
              </a:cxn>
              <a:cxn ang="0">
                <a:pos x="24" y="262"/>
              </a:cxn>
              <a:cxn ang="0">
                <a:pos x="4" y="400"/>
              </a:cxn>
              <a:cxn ang="0">
                <a:pos x="0" y="502"/>
              </a:cxn>
              <a:cxn ang="0">
                <a:pos x="10" y="650"/>
              </a:cxn>
              <a:cxn ang="0">
                <a:pos x="32" y="782"/>
              </a:cxn>
              <a:cxn ang="0">
                <a:pos x="68" y="888"/>
              </a:cxn>
              <a:cxn ang="0">
                <a:pos x="116" y="962"/>
              </a:cxn>
              <a:cxn ang="0">
                <a:pos x="168" y="1000"/>
              </a:cxn>
              <a:cxn ang="0">
                <a:pos x="188" y="1002"/>
              </a:cxn>
              <a:cxn ang="0">
                <a:pos x="210" y="1002"/>
              </a:cxn>
              <a:cxn ang="0">
                <a:pos x="230" y="1000"/>
              </a:cxn>
              <a:cxn ang="0">
                <a:pos x="286" y="962"/>
              </a:cxn>
              <a:cxn ang="0">
                <a:pos x="334" y="888"/>
              </a:cxn>
              <a:cxn ang="0">
                <a:pos x="372" y="782"/>
              </a:cxn>
              <a:cxn ang="0">
                <a:pos x="396" y="650"/>
              </a:cxn>
              <a:cxn ang="0">
                <a:pos x="404" y="502"/>
              </a:cxn>
              <a:cxn ang="0">
                <a:pos x="400" y="400"/>
              </a:cxn>
              <a:cxn ang="0">
                <a:pos x="380" y="262"/>
              </a:cxn>
              <a:cxn ang="0">
                <a:pos x="348" y="148"/>
              </a:cxn>
              <a:cxn ang="0">
                <a:pos x="302" y="62"/>
              </a:cxn>
              <a:cxn ang="0">
                <a:pos x="250" y="12"/>
              </a:cxn>
              <a:cxn ang="0">
                <a:pos x="210" y="0"/>
              </a:cxn>
              <a:cxn ang="0">
                <a:pos x="44" y="502"/>
              </a:cxn>
              <a:cxn ang="0">
                <a:pos x="50" y="390"/>
              </a:cxn>
              <a:cxn ang="0">
                <a:pos x="66" y="290"/>
              </a:cxn>
              <a:cxn ang="0">
                <a:pos x="88" y="206"/>
              </a:cxn>
              <a:cxn ang="0">
                <a:pos x="118" y="146"/>
              </a:cxn>
              <a:cxn ang="0">
                <a:pos x="152" y="110"/>
              </a:cxn>
              <a:cxn ang="0">
                <a:pos x="176" y="110"/>
              </a:cxn>
              <a:cxn ang="0">
                <a:pos x="210" y="146"/>
              </a:cxn>
              <a:cxn ang="0">
                <a:pos x="238" y="206"/>
              </a:cxn>
              <a:cxn ang="0">
                <a:pos x="260" y="290"/>
              </a:cxn>
              <a:cxn ang="0">
                <a:pos x="280" y="502"/>
              </a:cxn>
              <a:cxn ang="0">
                <a:pos x="272" y="648"/>
              </a:cxn>
              <a:cxn ang="0">
                <a:pos x="246" y="772"/>
              </a:cxn>
              <a:cxn ang="0">
                <a:pos x="220" y="840"/>
              </a:cxn>
              <a:cxn ang="0">
                <a:pos x="188" y="884"/>
              </a:cxn>
              <a:cxn ang="0">
                <a:pos x="164" y="898"/>
              </a:cxn>
              <a:cxn ang="0">
                <a:pos x="128" y="872"/>
              </a:cxn>
              <a:cxn ang="0">
                <a:pos x="98" y="820"/>
              </a:cxn>
              <a:cxn ang="0">
                <a:pos x="72" y="744"/>
              </a:cxn>
              <a:cxn ang="0">
                <a:pos x="54" y="648"/>
              </a:cxn>
              <a:cxn ang="0">
                <a:pos x="46" y="540"/>
              </a:cxn>
            </a:cxnLst>
            <a:rect l="0" t="0" r="r" b="b"/>
            <a:pathLst>
              <a:path w="404" h="1002">
                <a:moveTo>
                  <a:pt x="210" y="0"/>
                </a:moveTo>
                <a:lnTo>
                  <a:pt x="210" y="0"/>
                </a:lnTo>
                <a:lnTo>
                  <a:pt x="200" y="2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2"/>
                </a:lnTo>
                <a:lnTo>
                  <a:pt x="168" y="4"/>
                </a:lnTo>
                <a:lnTo>
                  <a:pt x="150" y="12"/>
                </a:lnTo>
                <a:lnTo>
                  <a:pt x="132" y="24"/>
                </a:lnTo>
                <a:lnTo>
                  <a:pt x="116" y="40"/>
                </a:lnTo>
                <a:lnTo>
                  <a:pt x="98" y="62"/>
                </a:lnTo>
                <a:lnTo>
                  <a:pt x="84" y="86"/>
                </a:lnTo>
                <a:lnTo>
                  <a:pt x="68" y="116"/>
                </a:lnTo>
                <a:lnTo>
                  <a:pt x="56" y="148"/>
                </a:lnTo>
                <a:lnTo>
                  <a:pt x="44" y="184"/>
                </a:lnTo>
                <a:lnTo>
                  <a:pt x="32" y="222"/>
                </a:lnTo>
                <a:lnTo>
                  <a:pt x="24" y="262"/>
                </a:lnTo>
                <a:lnTo>
                  <a:pt x="16" y="306"/>
                </a:lnTo>
                <a:lnTo>
                  <a:pt x="10" y="352"/>
                </a:lnTo>
                <a:lnTo>
                  <a:pt x="4" y="400"/>
                </a:lnTo>
                <a:lnTo>
                  <a:pt x="2" y="450"/>
                </a:lnTo>
                <a:lnTo>
                  <a:pt x="0" y="502"/>
                </a:lnTo>
                <a:lnTo>
                  <a:pt x="0" y="502"/>
                </a:lnTo>
                <a:lnTo>
                  <a:pt x="2" y="552"/>
                </a:lnTo>
                <a:lnTo>
                  <a:pt x="4" y="602"/>
                </a:lnTo>
                <a:lnTo>
                  <a:pt x="10" y="650"/>
                </a:lnTo>
                <a:lnTo>
                  <a:pt x="16" y="696"/>
                </a:lnTo>
                <a:lnTo>
                  <a:pt x="24" y="740"/>
                </a:lnTo>
                <a:lnTo>
                  <a:pt x="32" y="782"/>
                </a:lnTo>
                <a:lnTo>
                  <a:pt x="44" y="820"/>
                </a:lnTo>
                <a:lnTo>
                  <a:pt x="56" y="856"/>
                </a:lnTo>
                <a:lnTo>
                  <a:pt x="68" y="888"/>
                </a:lnTo>
                <a:lnTo>
                  <a:pt x="84" y="916"/>
                </a:lnTo>
                <a:lnTo>
                  <a:pt x="98" y="942"/>
                </a:lnTo>
                <a:lnTo>
                  <a:pt x="116" y="962"/>
                </a:lnTo>
                <a:lnTo>
                  <a:pt x="132" y="980"/>
                </a:lnTo>
                <a:lnTo>
                  <a:pt x="150" y="992"/>
                </a:lnTo>
                <a:lnTo>
                  <a:pt x="168" y="1000"/>
                </a:lnTo>
                <a:lnTo>
                  <a:pt x="178" y="1002"/>
                </a:lnTo>
                <a:lnTo>
                  <a:pt x="188" y="1002"/>
                </a:lnTo>
                <a:lnTo>
                  <a:pt x="188" y="1002"/>
                </a:lnTo>
                <a:lnTo>
                  <a:pt x="200" y="1002"/>
                </a:lnTo>
                <a:lnTo>
                  <a:pt x="200" y="1002"/>
                </a:lnTo>
                <a:lnTo>
                  <a:pt x="210" y="1002"/>
                </a:lnTo>
                <a:lnTo>
                  <a:pt x="210" y="1002"/>
                </a:lnTo>
                <a:lnTo>
                  <a:pt x="220" y="1002"/>
                </a:lnTo>
                <a:lnTo>
                  <a:pt x="230" y="1000"/>
                </a:lnTo>
                <a:lnTo>
                  <a:pt x="250" y="992"/>
                </a:lnTo>
                <a:lnTo>
                  <a:pt x="268" y="980"/>
                </a:lnTo>
                <a:lnTo>
                  <a:pt x="286" y="962"/>
                </a:lnTo>
                <a:lnTo>
                  <a:pt x="302" y="942"/>
                </a:lnTo>
                <a:lnTo>
                  <a:pt x="318" y="916"/>
                </a:lnTo>
                <a:lnTo>
                  <a:pt x="334" y="888"/>
                </a:lnTo>
                <a:lnTo>
                  <a:pt x="348" y="856"/>
                </a:lnTo>
                <a:lnTo>
                  <a:pt x="360" y="820"/>
                </a:lnTo>
                <a:lnTo>
                  <a:pt x="372" y="782"/>
                </a:lnTo>
                <a:lnTo>
                  <a:pt x="380" y="740"/>
                </a:lnTo>
                <a:lnTo>
                  <a:pt x="390" y="696"/>
                </a:lnTo>
                <a:lnTo>
                  <a:pt x="396" y="650"/>
                </a:lnTo>
                <a:lnTo>
                  <a:pt x="400" y="602"/>
                </a:lnTo>
                <a:lnTo>
                  <a:pt x="404" y="552"/>
                </a:lnTo>
                <a:lnTo>
                  <a:pt x="404" y="502"/>
                </a:lnTo>
                <a:lnTo>
                  <a:pt x="404" y="502"/>
                </a:lnTo>
                <a:lnTo>
                  <a:pt x="404" y="450"/>
                </a:lnTo>
                <a:lnTo>
                  <a:pt x="400" y="400"/>
                </a:lnTo>
                <a:lnTo>
                  <a:pt x="396" y="352"/>
                </a:lnTo>
                <a:lnTo>
                  <a:pt x="390" y="306"/>
                </a:lnTo>
                <a:lnTo>
                  <a:pt x="380" y="262"/>
                </a:lnTo>
                <a:lnTo>
                  <a:pt x="372" y="222"/>
                </a:lnTo>
                <a:lnTo>
                  <a:pt x="360" y="184"/>
                </a:lnTo>
                <a:lnTo>
                  <a:pt x="348" y="148"/>
                </a:lnTo>
                <a:lnTo>
                  <a:pt x="334" y="116"/>
                </a:lnTo>
                <a:lnTo>
                  <a:pt x="318" y="86"/>
                </a:lnTo>
                <a:lnTo>
                  <a:pt x="302" y="62"/>
                </a:lnTo>
                <a:lnTo>
                  <a:pt x="286" y="40"/>
                </a:lnTo>
                <a:lnTo>
                  <a:pt x="268" y="24"/>
                </a:lnTo>
                <a:lnTo>
                  <a:pt x="250" y="12"/>
                </a:lnTo>
                <a:lnTo>
                  <a:pt x="230" y="4"/>
                </a:lnTo>
                <a:lnTo>
                  <a:pt x="220" y="2"/>
                </a:lnTo>
                <a:lnTo>
                  <a:pt x="210" y="0"/>
                </a:lnTo>
                <a:lnTo>
                  <a:pt x="210" y="0"/>
                </a:lnTo>
                <a:close/>
                <a:moveTo>
                  <a:pt x="44" y="502"/>
                </a:moveTo>
                <a:lnTo>
                  <a:pt x="44" y="502"/>
                </a:lnTo>
                <a:lnTo>
                  <a:pt x="46" y="462"/>
                </a:lnTo>
                <a:lnTo>
                  <a:pt x="48" y="426"/>
                </a:lnTo>
                <a:lnTo>
                  <a:pt x="50" y="390"/>
                </a:lnTo>
                <a:lnTo>
                  <a:pt x="54" y="354"/>
                </a:lnTo>
                <a:lnTo>
                  <a:pt x="60" y="320"/>
                </a:lnTo>
                <a:lnTo>
                  <a:pt x="66" y="290"/>
                </a:lnTo>
                <a:lnTo>
                  <a:pt x="72" y="260"/>
                </a:lnTo>
                <a:lnTo>
                  <a:pt x="80" y="232"/>
                </a:lnTo>
                <a:lnTo>
                  <a:pt x="88" y="206"/>
                </a:lnTo>
                <a:lnTo>
                  <a:pt x="98" y="184"/>
                </a:lnTo>
                <a:lnTo>
                  <a:pt x="108" y="164"/>
                </a:lnTo>
                <a:lnTo>
                  <a:pt x="118" y="146"/>
                </a:lnTo>
                <a:lnTo>
                  <a:pt x="128" y="130"/>
                </a:lnTo>
                <a:lnTo>
                  <a:pt x="140" y="120"/>
                </a:lnTo>
                <a:lnTo>
                  <a:pt x="152" y="110"/>
                </a:lnTo>
                <a:lnTo>
                  <a:pt x="164" y="106"/>
                </a:lnTo>
                <a:lnTo>
                  <a:pt x="164" y="106"/>
                </a:lnTo>
                <a:lnTo>
                  <a:pt x="176" y="110"/>
                </a:lnTo>
                <a:lnTo>
                  <a:pt x="188" y="120"/>
                </a:lnTo>
                <a:lnTo>
                  <a:pt x="200" y="130"/>
                </a:lnTo>
                <a:lnTo>
                  <a:pt x="210" y="146"/>
                </a:lnTo>
                <a:lnTo>
                  <a:pt x="220" y="164"/>
                </a:lnTo>
                <a:lnTo>
                  <a:pt x="230" y="184"/>
                </a:lnTo>
                <a:lnTo>
                  <a:pt x="238" y="206"/>
                </a:lnTo>
                <a:lnTo>
                  <a:pt x="246" y="232"/>
                </a:lnTo>
                <a:lnTo>
                  <a:pt x="254" y="260"/>
                </a:lnTo>
                <a:lnTo>
                  <a:pt x="260" y="290"/>
                </a:lnTo>
                <a:lnTo>
                  <a:pt x="272" y="354"/>
                </a:lnTo>
                <a:lnTo>
                  <a:pt x="278" y="426"/>
                </a:lnTo>
                <a:lnTo>
                  <a:pt x="280" y="502"/>
                </a:lnTo>
                <a:lnTo>
                  <a:pt x="280" y="502"/>
                </a:lnTo>
                <a:lnTo>
                  <a:pt x="278" y="578"/>
                </a:lnTo>
                <a:lnTo>
                  <a:pt x="272" y="648"/>
                </a:lnTo>
                <a:lnTo>
                  <a:pt x="260" y="714"/>
                </a:lnTo>
                <a:lnTo>
                  <a:pt x="254" y="744"/>
                </a:lnTo>
                <a:lnTo>
                  <a:pt x="246" y="772"/>
                </a:lnTo>
                <a:lnTo>
                  <a:pt x="238" y="796"/>
                </a:lnTo>
                <a:lnTo>
                  <a:pt x="230" y="820"/>
                </a:lnTo>
                <a:lnTo>
                  <a:pt x="220" y="840"/>
                </a:lnTo>
                <a:lnTo>
                  <a:pt x="210" y="858"/>
                </a:lnTo>
                <a:lnTo>
                  <a:pt x="200" y="872"/>
                </a:lnTo>
                <a:lnTo>
                  <a:pt x="188" y="884"/>
                </a:lnTo>
                <a:lnTo>
                  <a:pt x="176" y="892"/>
                </a:lnTo>
                <a:lnTo>
                  <a:pt x="164" y="898"/>
                </a:lnTo>
                <a:lnTo>
                  <a:pt x="164" y="898"/>
                </a:lnTo>
                <a:lnTo>
                  <a:pt x="152" y="892"/>
                </a:lnTo>
                <a:lnTo>
                  <a:pt x="140" y="884"/>
                </a:lnTo>
                <a:lnTo>
                  <a:pt x="128" y="872"/>
                </a:lnTo>
                <a:lnTo>
                  <a:pt x="118" y="858"/>
                </a:lnTo>
                <a:lnTo>
                  <a:pt x="108" y="840"/>
                </a:lnTo>
                <a:lnTo>
                  <a:pt x="98" y="820"/>
                </a:lnTo>
                <a:lnTo>
                  <a:pt x="88" y="796"/>
                </a:lnTo>
                <a:lnTo>
                  <a:pt x="80" y="772"/>
                </a:lnTo>
                <a:lnTo>
                  <a:pt x="72" y="744"/>
                </a:lnTo>
                <a:lnTo>
                  <a:pt x="66" y="714"/>
                </a:lnTo>
                <a:lnTo>
                  <a:pt x="60" y="682"/>
                </a:lnTo>
                <a:lnTo>
                  <a:pt x="54" y="648"/>
                </a:lnTo>
                <a:lnTo>
                  <a:pt x="50" y="614"/>
                </a:lnTo>
                <a:lnTo>
                  <a:pt x="48" y="578"/>
                </a:lnTo>
                <a:lnTo>
                  <a:pt x="46" y="540"/>
                </a:lnTo>
                <a:lnTo>
                  <a:pt x="44" y="502"/>
                </a:lnTo>
                <a:lnTo>
                  <a:pt x="44" y="502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1083554" y="2584038"/>
            <a:ext cx="1269682" cy="1590675"/>
            <a:chOff x="1062038" y="2465704"/>
            <a:chExt cx="1269682" cy="1590675"/>
          </a:xfrm>
        </p:grpSpPr>
        <p:sp>
          <p:nvSpPr>
            <p:cNvPr id="12" name="Right Arrow 11"/>
            <p:cNvSpPr/>
            <p:nvPr/>
          </p:nvSpPr>
          <p:spPr>
            <a:xfrm>
              <a:off x="1538604" y="2842260"/>
              <a:ext cx="793116" cy="830580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8"/>
            <p:cNvSpPr>
              <a:spLocks noEditPoints="1"/>
            </p:cNvSpPr>
            <p:nvPr/>
          </p:nvSpPr>
          <p:spPr bwMode="auto">
            <a:xfrm rot="10800000">
              <a:off x="1062038" y="2465704"/>
              <a:ext cx="789622" cy="1590675"/>
            </a:xfrm>
            <a:custGeom>
              <a:avLst/>
              <a:gdLst/>
              <a:ahLst/>
              <a:cxnLst>
                <a:cxn ang="0">
                  <a:pos x="200" y="2"/>
                </a:cxn>
                <a:cxn ang="0">
                  <a:pos x="188" y="0"/>
                </a:cxn>
                <a:cxn ang="0">
                  <a:pos x="150" y="12"/>
                </a:cxn>
                <a:cxn ang="0">
                  <a:pos x="98" y="62"/>
                </a:cxn>
                <a:cxn ang="0">
                  <a:pos x="56" y="148"/>
                </a:cxn>
                <a:cxn ang="0">
                  <a:pos x="24" y="262"/>
                </a:cxn>
                <a:cxn ang="0">
                  <a:pos x="4" y="400"/>
                </a:cxn>
                <a:cxn ang="0">
                  <a:pos x="0" y="502"/>
                </a:cxn>
                <a:cxn ang="0">
                  <a:pos x="10" y="650"/>
                </a:cxn>
                <a:cxn ang="0">
                  <a:pos x="32" y="782"/>
                </a:cxn>
                <a:cxn ang="0">
                  <a:pos x="68" y="888"/>
                </a:cxn>
                <a:cxn ang="0">
                  <a:pos x="116" y="962"/>
                </a:cxn>
                <a:cxn ang="0">
                  <a:pos x="168" y="1000"/>
                </a:cxn>
                <a:cxn ang="0">
                  <a:pos x="188" y="1002"/>
                </a:cxn>
                <a:cxn ang="0">
                  <a:pos x="210" y="1002"/>
                </a:cxn>
                <a:cxn ang="0">
                  <a:pos x="230" y="1000"/>
                </a:cxn>
                <a:cxn ang="0">
                  <a:pos x="286" y="962"/>
                </a:cxn>
                <a:cxn ang="0">
                  <a:pos x="334" y="888"/>
                </a:cxn>
                <a:cxn ang="0">
                  <a:pos x="372" y="782"/>
                </a:cxn>
                <a:cxn ang="0">
                  <a:pos x="396" y="650"/>
                </a:cxn>
                <a:cxn ang="0">
                  <a:pos x="404" y="502"/>
                </a:cxn>
                <a:cxn ang="0">
                  <a:pos x="400" y="400"/>
                </a:cxn>
                <a:cxn ang="0">
                  <a:pos x="380" y="262"/>
                </a:cxn>
                <a:cxn ang="0">
                  <a:pos x="348" y="148"/>
                </a:cxn>
                <a:cxn ang="0">
                  <a:pos x="302" y="62"/>
                </a:cxn>
                <a:cxn ang="0">
                  <a:pos x="250" y="12"/>
                </a:cxn>
                <a:cxn ang="0">
                  <a:pos x="210" y="0"/>
                </a:cxn>
                <a:cxn ang="0">
                  <a:pos x="44" y="502"/>
                </a:cxn>
                <a:cxn ang="0">
                  <a:pos x="50" y="390"/>
                </a:cxn>
                <a:cxn ang="0">
                  <a:pos x="66" y="290"/>
                </a:cxn>
                <a:cxn ang="0">
                  <a:pos x="88" y="206"/>
                </a:cxn>
                <a:cxn ang="0">
                  <a:pos x="118" y="146"/>
                </a:cxn>
                <a:cxn ang="0">
                  <a:pos x="152" y="110"/>
                </a:cxn>
                <a:cxn ang="0">
                  <a:pos x="176" y="110"/>
                </a:cxn>
                <a:cxn ang="0">
                  <a:pos x="210" y="146"/>
                </a:cxn>
                <a:cxn ang="0">
                  <a:pos x="238" y="206"/>
                </a:cxn>
                <a:cxn ang="0">
                  <a:pos x="260" y="290"/>
                </a:cxn>
                <a:cxn ang="0">
                  <a:pos x="280" y="502"/>
                </a:cxn>
                <a:cxn ang="0">
                  <a:pos x="272" y="648"/>
                </a:cxn>
                <a:cxn ang="0">
                  <a:pos x="246" y="772"/>
                </a:cxn>
                <a:cxn ang="0">
                  <a:pos x="220" y="840"/>
                </a:cxn>
                <a:cxn ang="0">
                  <a:pos x="188" y="884"/>
                </a:cxn>
                <a:cxn ang="0">
                  <a:pos x="164" y="898"/>
                </a:cxn>
                <a:cxn ang="0">
                  <a:pos x="128" y="872"/>
                </a:cxn>
                <a:cxn ang="0">
                  <a:pos x="98" y="820"/>
                </a:cxn>
                <a:cxn ang="0">
                  <a:pos x="72" y="744"/>
                </a:cxn>
                <a:cxn ang="0">
                  <a:pos x="54" y="648"/>
                </a:cxn>
                <a:cxn ang="0">
                  <a:pos x="46" y="540"/>
                </a:cxn>
              </a:cxnLst>
              <a:rect l="0" t="0" r="r" b="b"/>
              <a:pathLst>
                <a:path w="404" h="1002">
                  <a:moveTo>
                    <a:pt x="210" y="0"/>
                  </a:moveTo>
                  <a:lnTo>
                    <a:pt x="210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78" y="2"/>
                  </a:lnTo>
                  <a:lnTo>
                    <a:pt x="168" y="4"/>
                  </a:lnTo>
                  <a:lnTo>
                    <a:pt x="150" y="12"/>
                  </a:lnTo>
                  <a:lnTo>
                    <a:pt x="132" y="24"/>
                  </a:lnTo>
                  <a:lnTo>
                    <a:pt x="116" y="40"/>
                  </a:lnTo>
                  <a:lnTo>
                    <a:pt x="98" y="62"/>
                  </a:lnTo>
                  <a:lnTo>
                    <a:pt x="84" y="86"/>
                  </a:lnTo>
                  <a:lnTo>
                    <a:pt x="68" y="116"/>
                  </a:lnTo>
                  <a:lnTo>
                    <a:pt x="56" y="148"/>
                  </a:lnTo>
                  <a:lnTo>
                    <a:pt x="44" y="184"/>
                  </a:lnTo>
                  <a:lnTo>
                    <a:pt x="32" y="222"/>
                  </a:lnTo>
                  <a:lnTo>
                    <a:pt x="24" y="262"/>
                  </a:lnTo>
                  <a:lnTo>
                    <a:pt x="16" y="306"/>
                  </a:lnTo>
                  <a:lnTo>
                    <a:pt x="10" y="352"/>
                  </a:lnTo>
                  <a:lnTo>
                    <a:pt x="4" y="400"/>
                  </a:lnTo>
                  <a:lnTo>
                    <a:pt x="2" y="450"/>
                  </a:lnTo>
                  <a:lnTo>
                    <a:pt x="0" y="502"/>
                  </a:lnTo>
                  <a:lnTo>
                    <a:pt x="0" y="502"/>
                  </a:lnTo>
                  <a:lnTo>
                    <a:pt x="2" y="552"/>
                  </a:lnTo>
                  <a:lnTo>
                    <a:pt x="4" y="602"/>
                  </a:lnTo>
                  <a:lnTo>
                    <a:pt x="10" y="650"/>
                  </a:lnTo>
                  <a:lnTo>
                    <a:pt x="16" y="696"/>
                  </a:lnTo>
                  <a:lnTo>
                    <a:pt x="24" y="740"/>
                  </a:lnTo>
                  <a:lnTo>
                    <a:pt x="32" y="782"/>
                  </a:lnTo>
                  <a:lnTo>
                    <a:pt x="44" y="820"/>
                  </a:lnTo>
                  <a:lnTo>
                    <a:pt x="56" y="856"/>
                  </a:lnTo>
                  <a:lnTo>
                    <a:pt x="68" y="888"/>
                  </a:lnTo>
                  <a:lnTo>
                    <a:pt x="84" y="916"/>
                  </a:lnTo>
                  <a:lnTo>
                    <a:pt x="98" y="942"/>
                  </a:lnTo>
                  <a:lnTo>
                    <a:pt x="116" y="962"/>
                  </a:lnTo>
                  <a:lnTo>
                    <a:pt x="132" y="980"/>
                  </a:lnTo>
                  <a:lnTo>
                    <a:pt x="150" y="992"/>
                  </a:lnTo>
                  <a:lnTo>
                    <a:pt x="168" y="1000"/>
                  </a:lnTo>
                  <a:lnTo>
                    <a:pt x="178" y="1002"/>
                  </a:lnTo>
                  <a:lnTo>
                    <a:pt x="188" y="1002"/>
                  </a:lnTo>
                  <a:lnTo>
                    <a:pt x="188" y="1002"/>
                  </a:lnTo>
                  <a:lnTo>
                    <a:pt x="200" y="1002"/>
                  </a:lnTo>
                  <a:lnTo>
                    <a:pt x="200" y="1002"/>
                  </a:lnTo>
                  <a:lnTo>
                    <a:pt x="210" y="1002"/>
                  </a:lnTo>
                  <a:lnTo>
                    <a:pt x="210" y="1002"/>
                  </a:lnTo>
                  <a:lnTo>
                    <a:pt x="220" y="1002"/>
                  </a:lnTo>
                  <a:lnTo>
                    <a:pt x="230" y="1000"/>
                  </a:lnTo>
                  <a:lnTo>
                    <a:pt x="250" y="992"/>
                  </a:lnTo>
                  <a:lnTo>
                    <a:pt x="268" y="980"/>
                  </a:lnTo>
                  <a:lnTo>
                    <a:pt x="286" y="962"/>
                  </a:lnTo>
                  <a:lnTo>
                    <a:pt x="302" y="942"/>
                  </a:lnTo>
                  <a:lnTo>
                    <a:pt x="318" y="916"/>
                  </a:lnTo>
                  <a:lnTo>
                    <a:pt x="334" y="888"/>
                  </a:lnTo>
                  <a:lnTo>
                    <a:pt x="348" y="856"/>
                  </a:lnTo>
                  <a:lnTo>
                    <a:pt x="360" y="820"/>
                  </a:lnTo>
                  <a:lnTo>
                    <a:pt x="372" y="782"/>
                  </a:lnTo>
                  <a:lnTo>
                    <a:pt x="380" y="740"/>
                  </a:lnTo>
                  <a:lnTo>
                    <a:pt x="390" y="696"/>
                  </a:lnTo>
                  <a:lnTo>
                    <a:pt x="396" y="650"/>
                  </a:lnTo>
                  <a:lnTo>
                    <a:pt x="400" y="602"/>
                  </a:lnTo>
                  <a:lnTo>
                    <a:pt x="404" y="552"/>
                  </a:lnTo>
                  <a:lnTo>
                    <a:pt x="404" y="502"/>
                  </a:lnTo>
                  <a:lnTo>
                    <a:pt x="404" y="502"/>
                  </a:lnTo>
                  <a:lnTo>
                    <a:pt x="404" y="450"/>
                  </a:lnTo>
                  <a:lnTo>
                    <a:pt x="400" y="400"/>
                  </a:lnTo>
                  <a:lnTo>
                    <a:pt x="396" y="352"/>
                  </a:lnTo>
                  <a:lnTo>
                    <a:pt x="390" y="306"/>
                  </a:lnTo>
                  <a:lnTo>
                    <a:pt x="380" y="262"/>
                  </a:lnTo>
                  <a:lnTo>
                    <a:pt x="372" y="222"/>
                  </a:lnTo>
                  <a:lnTo>
                    <a:pt x="360" y="184"/>
                  </a:lnTo>
                  <a:lnTo>
                    <a:pt x="348" y="148"/>
                  </a:lnTo>
                  <a:lnTo>
                    <a:pt x="334" y="116"/>
                  </a:lnTo>
                  <a:lnTo>
                    <a:pt x="318" y="86"/>
                  </a:lnTo>
                  <a:lnTo>
                    <a:pt x="302" y="62"/>
                  </a:lnTo>
                  <a:lnTo>
                    <a:pt x="286" y="40"/>
                  </a:lnTo>
                  <a:lnTo>
                    <a:pt x="268" y="24"/>
                  </a:lnTo>
                  <a:lnTo>
                    <a:pt x="250" y="12"/>
                  </a:lnTo>
                  <a:lnTo>
                    <a:pt x="230" y="4"/>
                  </a:lnTo>
                  <a:lnTo>
                    <a:pt x="220" y="2"/>
                  </a:lnTo>
                  <a:lnTo>
                    <a:pt x="210" y="0"/>
                  </a:lnTo>
                  <a:lnTo>
                    <a:pt x="210" y="0"/>
                  </a:lnTo>
                  <a:close/>
                  <a:moveTo>
                    <a:pt x="44" y="502"/>
                  </a:moveTo>
                  <a:lnTo>
                    <a:pt x="44" y="502"/>
                  </a:lnTo>
                  <a:lnTo>
                    <a:pt x="46" y="462"/>
                  </a:lnTo>
                  <a:lnTo>
                    <a:pt x="48" y="426"/>
                  </a:lnTo>
                  <a:lnTo>
                    <a:pt x="50" y="390"/>
                  </a:lnTo>
                  <a:lnTo>
                    <a:pt x="54" y="354"/>
                  </a:lnTo>
                  <a:lnTo>
                    <a:pt x="60" y="320"/>
                  </a:lnTo>
                  <a:lnTo>
                    <a:pt x="66" y="290"/>
                  </a:lnTo>
                  <a:lnTo>
                    <a:pt x="72" y="260"/>
                  </a:lnTo>
                  <a:lnTo>
                    <a:pt x="80" y="232"/>
                  </a:lnTo>
                  <a:lnTo>
                    <a:pt x="88" y="206"/>
                  </a:lnTo>
                  <a:lnTo>
                    <a:pt x="98" y="184"/>
                  </a:lnTo>
                  <a:lnTo>
                    <a:pt x="108" y="164"/>
                  </a:lnTo>
                  <a:lnTo>
                    <a:pt x="118" y="146"/>
                  </a:lnTo>
                  <a:lnTo>
                    <a:pt x="128" y="130"/>
                  </a:lnTo>
                  <a:lnTo>
                    <a:pt x="140" y="120"/>
                  </a:lnTo>
                  <a:lnTo>
                    <a:pt x="152" y="110"/>
                  </a:lnTo>
                  <a:lnTo>
                    <a:pt x="164" y="106"/>
                  </a:lnTo>
                  <a:lnTo>
                    <a:pt x="164" y="106"/>
                  </a:lnTo>
                  <a:lnTo>
                    <a:pt x="176" y="110"/>
                  </a:lnTo>
                  <a:lnTo>
                    <a:pt x="188" y="120"/>
                  </a:lnTo>
                  <a:lnTo>
                    <a:pt x="200" y="130"/>
                  </a:lnTo>
                  <a:lnTo>
                    <a:pt x="210" y="146"/>
                  </a:lnTo>
                  <a:lnTo>
                    <a:pt x="220" y="164"/>
                  </a:lnTo>
                  <a:lnTo>
                    <a:pt x="230" y="184"/>
                  </a:lnTo>
                  <a:lnTo>
                    <a:pt x="238" y="206"/>
                  </a:lnTo>
                  <a:lnTo>
                    <a:pt x="246" y="232"/>
                  </a:lnTo>
                  <a:lnTo>
                    <a:pt x="254" y="260"/>
                  </a:lnTo>
                  <a:lnTo>
                    <a:pt x="260" y="290"/>
                  </a:lnTo>
                  <a:lnTo>
                    <a:pt x="272" y="354"/>
                  </a:lnTo>
                  <a:lnTo>
                    <a:pt x="278" y="426"/>
                  </a:lnTo>
                  <a:lnTo>
                    <a:pt x="280" y="502"/>
                  </a:lnTo>
                  <a:lnTo>
                    <a:pt x="280" y="502"/>
                  </a:lnTo>
                  <a:lnTo>
                    <a:pt x="278" y="578"/>
                  </a:lnTo>
                  <a:lnTo>
                    <a:pt x="272" y="648"/>
                  </a:lnTo>
                  <a:lnTo>
                    <a:pt x="260" y="714"/>
                  </a:lnTo>
                  <a:lnTo>
                    <a:pt x="254" y="744"/>
                  </a:lnTo>
                  <a:lnTo>
                    <a:pt x="246" y="772"/>
                  </a:lnTo>
                  <a:lnTo>
                    <a:pt x="238" y="796"/>
                  </a:lnTo>
                  <a:lnTo>
                    <a:pt x="230" y="820"/>
                  </a:lnTo>
                  <a:lnTo>
                    <a:pt x="220" y="840"/>
                  </a:lnTo>
                  <a:lnTo>
                    <a:pt x="210" y="858"/>
                  </a:lnTo>
                  <a:lnTo>
                    <a:pt x="200" y="872"/>
                  </a:lnTo>
                  <a:lnTo>
                    <a:pt x="188" y="884"/>
                  </a:lnTo>
                  <a:lnTo>
                    <a:pt x="176" y="892"/>
                  </a:lnTo>
                  <a:lnTo>
                    <a:pt x="164" y="898"/>
                  </a:lnTo>
                  <a:lnTo>
                    <a:pt x="164" y="898"/>
                  </a:lnTo>
                  <a:lnTo>
                    <a:pt x="152" y="892"/>
                  </a:lnTo>
                  <a:lnTo>
                    <a:pt x="140" y="884"/>
                  </a:lnTo>
                  <a:lnTo>
                    <a:pt x="128" y="872"/>
                  </a:lnTo>
                  <a:lnTo>
                    <a:pt x="118" y="858"/>
                  </a:lnTo>
                  <a:lnTo>
                    <a:pt x="108" y="840"/>
                  </a:lnTo>
                  <a:lnTo>
                    <a:pt x="98" y="820"/>
                  </a:lnTo>
                  <a:lnTo>
                    <a:pt x="88" y="796"/>
                  </a:lnTo>
                  <a:lnTo>
                    <a:pt x="80" y="772"/>
                  </a:lnTo>
                  <a:lnTo>
                    <a:pt x="72" y="744"/>
                  </a:lnTo>
                  <a:lnTo>
                    <a:pt x="66" y="714"/>
                  </a:lnTo>
                  <a:lnTo>
                    <a:pt x="60" y="682"/>
                  </a:lnTo>
                  <a:lnTo>
                    <a:pt x="54" y="648"/>
                  </a:lnTo>
                  <a:lnTo>
                    <a:pt x="50" y="614"/>
                  </a:lnTo>
                  <a:lnTo>
                    <a:pt x="48" y="578"/>
                  </a:lnTo>
                  <a:lnTo>
                    <a:pt x="46" y="540"/>
                  </a:lnTo>
                  <a:lnTo>
                    <a:pt x="44" y="502"/>
                  </a:lnTo>
                  <a:lnTo>
                    <a:pt x="44" y="502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573540" y="3065621"/>
              <a:ext cx="373380" cy="387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1633537" y="3464719"/>
              <a:ext cx="266700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654968" y="3050381"/>
              <a:ext cx="266700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578484" y="4385944"/>
            <a:ext cx="1250316" cy="1590675"/>
            <a:chOff x="578484" y="4385944"/>
            <a:chExt cx="1250316" cy="1590675"/>
          </a:xfrm>
        </p:grpSpPr>
        <p:sp>
          <p:nvSpPr>
            <p:cNvPr id="83" name="Right Arrow 82"/>
            <p:cNvSpPr/>
            <p:nvPr/>
          </p:nvSpPr>
          <p:spPr>
            <a:xfrm>
              <a:off x="578484" y="4800600"/>
              <a:ext cx="793116" cy="830580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"/>
            <p:cNvSpPr>
              <a:spLocks noEditPoints="1"/>
            </p:cNvSpPr>
            <p:nvPr/>
          </p:nvSpPr>
          <p:spPr bwMode="auto">
            <a:xfrm rot="10800000">
              <a:off x="1039178" y="4385944"/>
              <a:ext cx="789622" cy="1590675"/>
            </a:xfrm>
            <a:custGeom>
              <a:avLst/>
              <a:gdLst/>
              <a:ahLst/>
              <a:cxnLst>
                <a:cxn ang="0">
                  <a:pos x="200" y="2"/>
                </a:cxn>
                <a:cxn ang="0">
                  <a:pos x="188" y="0"/>
                </a:cxn>
                <a:cxn ang="0">
                  <a:pos x="150" y="12"/>
                </a:cxn>
                <a:cxn ang="0">
                  <a:pos x="98" y="62"/>
                </a:cxn>
                <a:cxn ang="0">
                  <a:pos x="56" y="148"/>
                </a:cxn>
                <a:cxn ang="0">
                  <a:pos x="24" y="262"/>
                </a:cxn>
                <a:cxn ang="0">
                  <a:pos x="4" y="400"/>
                </a:cxn>
                <a:cxn ang="0">
                  <a:pos x="0" y="502"/>
                </a:cxn>
                <a:cxn ang="0">
                  <a:pos x="10" y="650"/>
                </a:cxn>
                <a:cxn ang="0">
                  <a:pos x="32" y="782"/>
                </a:cxn>
                <a:cxn ang="0">
                  <a:pos x="68" y="888"/>
                </a:cxn>
                <a:cxn ang="0">
                  <a:pos x="116" y="962"/>
                </a:cxn>
                <a:cxn ang="0">
                  <a:pos x="168" y="1000"/>
                </a:cxn>
                <a:cxn ang="0">
                  <a:pos x="188" y="1002"/>
                </a:cxn>
                <a:cxn ang="0">
                  <a:pos x="210" y="1002"/>
                </a:cxn>
                <a:cxn ang="0">
                  <a:pos x="230" y="1000"/>
                </a:cxn>
                <a:cxn ang="0">
                  <a:pos x="286" y="962"/>
                </a:cxn>
                <a:cxn ang="0">
                  <a:pos x="334" y="888"/>
                </a:cxn>
                <a:cxn ang="0">
                  <a:pos x="372" y="782"/>
                </a:cxn>
                <a:cxn ang="0">
                  <a:pos x="396" y="650"/>
                </a:cxn>
                <a:cxn ang="0">
                  <a:pos x="404" y="502"/>
                </a:cxn>
                <a:cxn ang="0">
                  <a:pos x="400" y="400"/>
                </a:cxn>
                <a:cxn ang="0">
                  <a:pos x="380" y="262"/>
                </a:cxn>
                <a:cxn ang="0">
                  <a:pos x="348" y="148"/>
                </a:cxn>
                <a:cxn ang="0">
                  <a:pos x="302" y="62"/>
                </a:cxn>
                <a:cxn ang="0">
                  <a:pos x="250" y="12"/>
                </a:cxn>
                <a:cxn ang="0">
                  <a:pos x="210" y="0"/>
                </a:cxn>
                <a:cxn ang="0">
                  <a:pos x="44" y="502"/>
                </a:cxn>
                <a:cxn ang="0">
                  <a:pos x="50" y="390"/>
                </a:cxn>
                <a:cxn ang="0">
                  <a:pos x="66" y="290"/>
                </a:cxn>
                <a:cxn ang="0">
                  <a:pos x="88" y="206"/>
                </a:cxn>
                <a:cxn ang="0">
                  <a:pos x="118" y="146"/>
                </a:cxn>
                <a:cxn ang="0">
                  <a:pos x="152" y="110"/>
                </a:cxn>
                <a:cxn ang="0">
                  <a:pos x="176" y="110"/>
                </a:cxn>
                <a:cxn ang="0">
                  <a:pos x="210" y="146"/>
                </a:cxn>
                <a:cxn ang="0">
                  <a:pos x="238" y="206"/>
                </a:cxn>
                <a:cxn ang="0">
                  <a:pos x="260" y="290"/>
                </a:cxn>
                <a:cxn ang="0">
                  <a:pos x="280" y="502"/>
                </a:cxn>
                <a:cxn ang="0">
                  <a:pos x="272" y="648"/>
                </a:cxn>
                <a:cxn ang="0">
                  <a:pos x="246" y="772"/>
                </a:cxn>
                <a:cxn ang="0">
                  <a:pos x="220" y="840"/>
                </a:cxn>
                <a:cxn ang="0">
                  <a:pos x="188" y="884"/>
                </a:cxn>
                <a:cxn ang="0">
                  <a:pos x="164" y="898"/>
                </a:cxn>
                <a:cxn ang="0">
                  <a:pos x="128" y="872"/>
                </a:cxn>
                <a:cxn ang="0">
                  <a:pos x="98" y="820"/>
                </a:cxn>
                <a:cxn ang="0">
                  <a:pos x="72" y="744"/>
                </a:cxn>
                <a:cxn ang="0">
                  <a:pos x="54" y="648"/>
                </a:cxn>
                <a:cxn ang="0">
                  <a:pos x="46" y="540"/>
                </a:cxn>
              </a:cxnLst>
              <a:rect l="0" t="0" r="r" b="b"/>
              <a:pathLst>
                <a:path w="404" h="1002">
                  <a:moveTo>
                    <a:pt x="210" y="0"/>
                  </a:moveTo>
                  <a:lnTo>
                    <a:pt x="210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78" y="2"/>
                  </a:lnTo>
                  <a:lnTo>
                    <a:pt x="168" y="4"/>
                  </a:lnTo>
                  <a:lnTo>
                    <a:pt x="150" y="12"/>
                  </a:lnTo>
                  <a:lnTo>
                    <a:pt x="132" y="24"/>
                  </a:lnTo>
                  <a:lnTo>
                    <a:pt x="116" y="40"/>
                  </a:lnTo>
                  <a:lnTo>
                    <a:pt x="98" y="62"/>
                  </a:lnTo>
                  <a:lnTo>
                    <a:pt x="84" y="86"/>
                  </a:lnTo>
                  <a:lnTo>
                    <a:pt x="68" y="116"/>
                  </a:lnTo>
                  <a:lnTo>
                    <a:pt x="56" y="148"/>
                  </a:lnTo>
                  <a:lnTo>
                    <a:pt x="44" y="184"/>
                  </a:lnTo>
                  <a:lnTo>
                    <a:pt x="32" y="222"/>
                  </a:lnTo>
                  <a:lnTo>
                    <a:pt x="24" y="262"/>
                  </a:lnTo>
                  <a:lnTo>
                    <a:pt x="16" y="306"/>
                  </a:lnTo>
                  <a:lnTo>
                    <a:pt x="10" y="352"/>
                  </a:lnTo>
                  <a:lnTo>
                    <a:pt x="4" y="400"/>
                  </a:lnTo>
                  <a:lnTo>
                    <a:pt x="2" y="450"/>
                  </a:lnTo>
                  <a:lnTo>
                    <a:pt x="0" y="502"/>
                  </a:lnTo>
                  <a:lnTo>
                    <a:pt x="0" y="502"/>
                  </a:lnTo>
                  <a:lnTo>
                    <a:pt x="2" y="552"/>
                  </a:lnTo>
                  <a:lnTo>
                    <a:pt x="4" y="602"/>
                  </a:lnTo>
                  <a:lnTo>
                    <a:pt x="10" y="650"/>
                  </a:lnTo>
                  <a:lnTo>
                    <a:pt x="16" y="696"/>
                  </a:lnTo>
                  <a:lnTo>
                    <a:pt x="24" y="740"/>
                  </a:lnTo>
                  <a:lnTo>
                    <a:pt x="32" y="782"/>
                  </a:lnTo>
                  <a:lnTo>
                    <a:pt x="44" y="820"/>
                  </a:lnTo>
                  <a:lnTo>
                    <a:pt x="56" y="856"/>
                  </a:lnTo>
                  <a:lnTo>
                    <a:pt x="68" y="888"/>
                  </a:lnTo>
                  <a:lnTo>
                    <a:pt x="84" y="916"/>
                  </a:lnTo>
                  <a:lnTo>
                    <a:pt x="98" y="942"/>
                  </a:lnTo>
                  <a:lnTo>
                    <a:pt x="116" y="962"/>
                  </a:lnTo>
                  <a:lnTo>
                    <a:pt x="132" y="980"/>
                  </a:lnTo>
                  <a:lnTo>
                    <a:pt x="150" y="992"/>
                  </a:lnTo>
                  <a:lnTo>
                    <a:pt x="168" y="1000"/>
                  </a:lnTo>
                  <a:lnTo>
                    <a:pt x="178" y="1002"/>
                  </a:lnTo>
                  <a:lnTo>
                    <a:pt x="188" y="1002"/>
                  </a:lnTo>
                  <a:lnTo>
                    <a:pt x="188" y="1002"/>
                  </a:lnTo>
                  <a:lnTo>
                    <a:pt x="200" y="1002"/>
                  </a:lnTo>
                  <a:lnTo>
                    <a:pt x="200" y="1002"/>
                  </a:lnTo>
                  <a:lnTo>
                    <a:pt x="210" y="1002"/>
                  </a:lnTo>
                  <a:lnTo>
                    <a:pt x="210" y="1002"/>
                  </a:lnTo>
                  <a:lnTo>
                    <a:pt x="220" y="1002"/>
                  </a:lnTo>
                  <a:lnTo>
                    <a:pt x="230" y="1000"/>
                  </a:lnTo>
                  <a:lnTo>
                    <a:pt x="250" y="992"/>
                  </a:lnTo>
                  <a:lnTo>
                    <a:pt x="268" y="980"/>
                  </a:lnTo>
                  <a:lnTo>
                    <a:pt x="286" y="962"/>
                  </a:lnTo>
                  <a:lnTo>
                    <a:pt x="302" y="942"/>
                  </a:lnTo>
                  <a:lnTo>
                    <a:pt x="318" y="916"/>
                  </a:lnTo>
                  <a:lnTo>
                    <a:pt x="334" y="888"/>
                  </a:lnTo>
                  <a:lnTo>
                    <a:pt x="348" y="856"/>
                  </a:lnTo>
                  <a:lnTo>
                    <a:pt x="360" y="820"/>
                  </a:lnTo>
                  <a:lnTo>
                    <a:pt x="372" y="782"/>
                  </a:lnTo>
                  <a:lnTo>
                    <a:pt x="380" y="740"/>
                  </a:lnTo>
                  <a:lnTo>
                    <a:pt x="390" y="696"/>
                  </a:lnTo>
                  <a:lnTo>
                    <a:pt x="396" y="650"/>
                  </a:lnTo>
                  <a:lnTo>
                    <a:pt x="400" y="602"/>
                  </a:lnTo>
                  <a:lnTo>
                    <a:pt x="404" y="552"/>
                  </a:lnTo>
                  <a:lnTo>
                    <a:pt x="404" y="502"/>
                  </a:lnTo>
                  <a:lnTo>
                    <a:pt x="404" y="502"/>
                  </a:lnTo>
                  <a:lnTo>
                    <a:pt x="404" y="450"/>
                  </a:lnTo>
                  <a:lnTo>
                    <a:pt x="400" y="400"/>
                  </a:lnTo>
                  <a:lnTo>
                    <a:pt x="396" y="352"/>
                  </a:lnTo>
                  <a:lnTo>
                    <a:pt x="390" y="306"/>
                  </a:lnTo>
                  <a:lnTo>
                    <a:pt x="380" y="262"/>
                  </a:lnTo>
                  <a:lnTo>
                    <a:pt x="372" y="222"/>
                  </a:lnTo>
                  <a:lnTo>
                    <a:pt x="360" y="184"/>
                  </a:lnTo>
                  <a:lnTo>
                    <a:pt x="348" y="148"/>
                  </a:lnTo>
                  <a:lnTo>
                    <a:pt x="334" y="116"/>
                  </a:lnTo>
                  <a:lnTo>
                    <a:pt x="318" y="86"/>
                  </a:lnTo>
                  <a:lnTo>
                    <a:pt x="302" y="62"/>
                  </a:lnTo>
                  <a:lnTo>
                    <a:pt x="286" y="40"/>
                  </a:lnTo>
                  <a:lnTo>
                    <a:pt x="268" y="24"/>
                  </a:lnTo>
                  <a:lnTo>
                    <a:pt x="250" y="12"/>
                  </a:lnTo>
                  <a:lnTo>
                    <a:pt x="230" y="4"/>
                  </a:lnTo>
                  <a:lnTo>
                    <a:pt x="220" y="2"/>
                  </a:lnTo>
                  <a:lnTo>
                    <a:pt x="210" y="0"/>
                  </a:lnTo>
                  <a:lnTo>
                    <a:pt x="210" y="0"/>
                  </a:lnTo>
                  <a:close/>
                  <a:moveTo>
                    <a:pt x="44" y="502"/>
                  </a:moveTo>
                  <a:lnTo>
                    <a:pt x="44" y="502"/>
                  </a:lnTo>
                  <a:lnTo>
                    <a:pt x="46" y="462"/>
                  </a:lnTo>
                  <a:lnTo>
                    <a:pt x="48" y="426"/>
                  </a:lnTo>
                  <a:lnTo>
                    <a:pt x="50" y="390"/>
                  </a:lnTo>
                  <a:lnTo>
                    <a:pt x="54" y="354"/>
                  </a:lnTo>
                  <a:lnTo>
                    <a:pt x="60" y="320"/>
                  </a:lnTo>
                  <a:lnTo>
                    <a:pt x="66" y="290"/>
                  </a:lnTo>
                  <a:lnTo>
                    <a:pt x="72" y="260"/>
                  </a:lnTo>
                  <a:lnTo>
                    <a:pt x="80" y="232"/>
                  </a:lnTo>
                  <a:lnTo>
                    <a:pt x="88" y="206"/>
                  </a:lnTo>
                  <a:lnTo>
                    <a:pt x="98" y="184"/>
                  </a:lnTo>
                  <a:lnTo>
                    <a:pt x="108" y="164"/>
                  </a:lnTo>
                  <a:lnTo>
                    <a:pt x="118" y="146"/>
                  </a:lnTo>
                  <a:lnTo>
                    <a:pt x="128" y="130"/>
                  </a:lnTo>
                  <a:lnTo>
                    <a:pt x="140" y="120"/>
                  </a:lnTo>
                  <a:lnTo>
                    <a:pt x="152" y="110"/>
                  </a:lnTo>
                  <a:lnTo>
                    <a:pt x="164" y="106"/>
                  </a:lnTo>
                  <a:lnTo>
                    <a:pt x="164" y="106"/>
                  </a:lnTo>
                  <a:lnTo>
                    <a:pt x="176" y="110"/>
                  </a:lnTo>
                  <a:lnTo>
                    <a:pt x="188" y="120"/>
                  </a:lnTo>
                  <a:lnTo>
                    <a:pt x="200" y="130"/>
                  </a:lnTo>
                  <a:lnTo>
                    <a:pt x="210" y="146"/>
                  </a:lnTo>
                  <a:lnTo>
                    <a:pt x="220" y="164"/>
                  </a:lnTo>
                  <a:lnTo>
                    <a:pt x="230" y="184"/>
                  </a:lnTo>
                  <a:lnTo>
                    <a:pt x="238" y="206"/>
                  </a:lnTo>
                  <a:lnTo>
                    <a:pt x="246" y="232"/>
                  </a:lnTo>
                  <a:lnTo>
                    <a:pt x="254" y="260"/>
                  </a:lnTo>
                  <a:lnTo>
                    <a:pt x="260" y="290"/>
                  </a:lnTo>
                  <a:lnTo>
                    <a:pt x="272" y="354"/>
                  </a:lnTo>
                  <a:lnTo>
                    <a:pt x="278" y="426"/>
                  </a:lnTo>
                  <a:lnTo>
                    <a:pt x="280" y="502"/>
                  </a:lnTo>
                  <a:lnTo>
                    <a:pt x="280" y="502"/>
                  </a:lnTo>
                  <a:lnTo>
                    <a:pt x="278" y="578"/>
                  </a:lnTo>
                  <a:lnTo>
                    <a:pt x="272" y="648"/>
                  </a:lnTo>
                  <a:lnTo>
                    <a:pt x="260" y="714"/>
                  </a:lnTo>
                  <a:lnTo>
                    <a:pt x="254" y="744"/>
                  </a:lnTo>
                  <a:lnTo>
                    <a:pt x="246" y="772"/>
                  </a:lnTo>
                  <a:lnTo>
                    <a:pt x="238" y="796"/>
                  </a:lnTo>
                  <a:lnTo>
                    <a:pt x="230" y="820"/>
                  </a:lnTo>
                  <a:lnTo>
                    <a:pt x="220" y="840"/>
                  </a:lnTo>
                  <a:lnTo>
                    <a:pt x="210" y="858"/>
                  </a:lnTo>
                  <a:lnTo>
                    <a:pt x="200" y="872"/>
                  </a:lnTo>
                  <a:lnTo>
                    <a:pt x="188" y="884"/>
                  </a:lnTo>
                  <a:lnTo>
                    <a:pt x="176" y="892"/>
                  </a:lnTo>
                  <a:lnTo>
                    <a:pt x="164" y="898"/>
                  </a:lnTo>
                  <a:lnTo>
                    <a:pt x="164" y="898"/>
                  </a:lnTo>
                  <a:lnTo>
                    <a:pt x="152" y="892"/>
                  </a:lnTo>
                  <a:lnTo>
                    <a:pt x="140" y="884"/>
                  </a:lnTo>
                  <a:lnTo>
                    <a:pt x="128" y="872"/>
                  </a:lnTo>
                  <a:lnTo>
                    <a:pt x="118" y="858"/>
                  </a:lnTo>
                  <a:lnTo>
                    <a:pt x="108" y="840"/>
                  </a:lnTo>
                  <a:lnTo>
                    <a:pt x="98" y="820"/>
                  </a:lnTo>
                  <a:lnTo>
                    <a:pt x="88" y="796"/>
                  </a:lnTo>
                  <a:lnTo>
                    <a:pt x="80" y="772"/>
                  </a:lnTo>
                  <a:lnTo>
                    <a:pt x="72" y="744"/>
                  </a:lnTo>
                  <a:lnTo>
                    <a:pt x="66" y="714"/>
                  </a:lnTo>
                  <a:lnTo>
                    <a:pt x="60" y="682"/>
                  </a:lnTo>
                  <a:lnTo>
                    <a:pt x="54" y="648"/>
                  </a:lnTo>
                  <a:lnTo>
                    <a:pt x="50" y="614"/>
                  </a:lnTo>
                  <a:lnTo>
                    <a:pt x="48" y="578"/>
                  </a:lnTo>
                  <a:lnTo>
                    <a:pt x="46" y="540"/>
                  </a:lnTo>
                  <a:lnTo>
                    <a:pt x="44" y="502"/>
                  </a:lnTo>
                  <a:lnTo>
                    <a:pt x="44" y="502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2632720" y="5199221"/>
            <a:ext cx="373380" cy="387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2631757" y="5576983"/>
            <a:ext cx="26670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636424" y="5202269"/>
            <a:ext cx="26670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5705756" y="687107"/>
            <a:ext cx="1014412" cy="1590675"/>
            <a:chOff x="4963478" y="697865"/>
            <a:chExt cx="1014412" cy="1590675"/>
          </a:xfrm>
        </p:grpSpPr>
        <p:sp>
          <p:nvSpPr>
            <p:cNvPr id="88" name="Freeform 8"/>
            <p:cNvSpPr>
              <a:spLocks noEditPoints="1"/>
            </p:cNvSpPr>
            <p:nvPr/>
          </p:nvSpPr>
          <p:spPr bwMode="auto">
            <a:xfrm rot="10800000">
              <a:off x="4963478" y="697865"/>
              <a:ext cx="641350" cy="1590675"/>
            </a:xfrm>
            <a:custGeom>
              <a:avLst/>
              <a:gdLst/>
              <a:ahLst/>
              <a:cxnLst>
                <a:cxn ang="0">
                  <a:pos x="200" y="2"/>
                </a:cxn>
                <a:cxn ang="0">
                  <a:pos x="188" y="0"/>
                </a:cxn>
                <a:cxn ang="0">
                  <a:pos x="150" y="12"/>
                </a:cxn>
                <a:cxn ang="0">
                  <a:pos x="98" y="62"/>
                </a:cxn>
                <a:cxn ang="0">
                  <a:pos x="56" y="148"/>
                </a:cxn>
                <a:cxn ang="0">
                  <a:pos x="24" y="262"/>
                </a:cxn>
                <a:cxn ang="0">
                  <a:pos x="4" y="400"/>
                </a:cxn>
                <a:cxn ang="0">
                  <a:pos x="0" y="502"/>
                </a:cxn>
                <a:cxn ang="0">
                  <a:pos x="10" y="650"/>
                </a:cxn>
                <a:cxn ang="0">
                  <a:pos x="32" y="782"/>
                </a:cxn>
                <a:cxn ang="0">
                  <a:pos x="68" y="888"/>
                </a:cxn>
                <a:cxn ang="0">
                  <a:pos x="116" y="962"/>
                </a:cxn>
                <a:cxn ang="0">
                  <a:pos x="168" y="1000"/>
                </a:cxn>
                <a:cxn ang="0">
                  <a:pos x="188" y="1002"/>
                </a:cxn>
                <a:cxn ang="0">
                  <a:pos x="210" y="1002"/>
                </a:cxn>
                <a:cxn ang="0">
                  <a:pos x="230" y="1000"/>
                </a:cxn>
                <a:cxn ang="0">
                  <a:pos x="286" y="962"/>
                </a:cxn>
                <a:cxn ang="0">
                  <a:pos x="334" y="888"/>
                </a:cxn>
                <a:cxn ang="0">
                  <a:pos x="372" y="782"/>
                </a:cxn>
                <a:cxn ang="0">
                  <a:pos x="396" y="650"/>
                </a:cxn>
                <a:cxn ang="0">
                  <a:pos x="404" y="502"/>
                </a:cxn>
                <a:cxn ang="0">
                  <a:pos x="400" y="400"/>
                </a:cxn>
                <a:cxn ang="0">
                  <a:pos x="380" y="262"/>
                </a:cxn>
                <a:cxn ang="0">
                  <a:pos x="348" y="148"/>
                </a:cxn>
                <a:cxn ang="0">
                  <a:pos x="302" y="62"/>
                </a:cxn>
                <a:cxn ang="0">
                  <a:pos x="250" y="12"/>
                </a:cxn>
                <a:cxn ang="0">
                  <a:pos x="210" y="0"/>
                </a:cxn>
                <a:cxn ang="0">
                  <a:pos x="44" y="502"/>
                </a:cxn>
                <a:cxn ang="0">
                  <a:pos x="50" y="390"/>
                </a:cxn>
                <a:cxn ang="0">
                  <a:pos x="66" y="290"/>
                </a:cxn>
                <a:cxn ang="0">
                  <a:pos x="88" y="206"/>
                </a:cxn>
                <a:cxn ang="0">
                  <a:pos x="118" y="146"/>
                </a:cxn>
                <a:cxn ang="0">
                  <a:pos x="152" y="110"/>
                </a:cxn>
                <a:cxn ang="0">
                  <a:pos x="176" y="110"/>
                </a:cxn>
                <a:cxn ang="0">
                  <a:pos x="210" y="146"/>
                </a:cxn>
                <a:cxn ang="0">
                  <a:pos x="238" y="206"/>
                </a:cxn>
                <a:cxn ang="0">
                  <a:pos x="260" y="290"/>
                </a:cxn>
                <a:cxn ang="0">
                  <a:pos x="280" y="502"/>
                </a:cxn>
                <a:cxn ang="0">
                  <a:pos x="272" y="648"/>
                </a:cxn>
                <a:cxn ang="0">
                  <a:pos x="246" y="772"/>
                </a:cxn>
                <a:cxn ang="0">
                  <a:pos x="220" y="840"/>
                </a:cxn>
                <a:cxn ang="0">
                  <a:pos x="188" y="884"/>
                </a:cxn>
                <a:cxn ang="0">
                  <a:pos x="164" y="898"/>
                </a:cxn>
                <a:cxn ang="0">
                  <a:pos x="128" y="872"/>
                </a:cxn>
                <a:cxn ang="0">
                  <a:pos x="98" y="820"/>
                </a:cxn>
                <a:cxn ang="0">
                  <a:pos x="72" y="744"/>
                </a:cxn>
                <a:cxn ang="0">
                  <a:pos x="54" y="648"/>
                </a:cxn>
                <a:cxn ang="0">
                  <a:pos x="46" y="540"/>
                </a:cxn>
              </a:cxnLst>
              <a:rect l="0" t="0" r="r" b="b"/>
              <a:pathLst>
                <a:path w="404" h="1002">
                  <a:moveTo>
                    <a:pt x="210" y="0"/>
                  </a:moveTo>
                  <a:lnTo>
                    <a:pt x="210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78" y="2"/>
                  </a:lnTo>
                  <a:lnTo>
                    <a:pt x="168" y="4"/>
                  </a:lnTo>
                  <a:lnTo>
                    <a:pt x="150" y="12"/>
                  </a:lnTo>
                  <a:lnTo>
                    <a:pt x="132" y="24"/>
                  </a:lnTo>
                  <a:lnTo>
                    <a:pt x="116" y="40"/>
                  </a:lnTo>
                  <a:lnTo>
                    <a:pt x="98" y="62"/>
                  </a:lnTo>
                  <a:lnTo>
                    <a:pt x="84" y="86"/>
                  </a:lnTo>
                  <a:lnTo>
                    <a:pt x="68" y="116"/>
                  </a:lnTo>
                  <a:lnTo>
                    <a:pt x="56" y="148"/>
                  </a:lnTo>
                  <a:lnTo>
                    <a:pt x="44" y="184"/>
                  </a:lnTo>
                  <a:lnTo>
                    <a:pt x="32" y="222"/>
                  </a:lnTo>
                  <a:lnTo>
                    <a:pt x="24" y="262"/>
                  </a:lnTo>
                  <a:lnTo>
                    <a:pt x="16" y="306"/>
                  </a:lnTo>
                  <a:lnTo>
                    <a:pt x="10" y="352"/>
                  </a:lnTo>
                  <a:lnTo>
                    <a:pt x="4" y="400"/>
                  </a:lnTo>
                  <a:lnTo>
                    <a:pt x="2" y="450"/>
                  </a:lnTo>
                  <a:lnTo>
                    <a:pt x="0" y="502"/>
                  </a:lnTo>
                  <a:lnTo>
                    <a:pt x="0" y="502"/>
                  </a:lnTo>
                  <a:lnTo>
                    <a:pt x="2" y="552"/>
                  </a:lnTo>
                  <a:lnTo>
                    <a:pt x="4" y="602"/>
                  </a:lnTo>
                  <a:lnTo>
                    <a:pt x="10" y="650"/>
                  </a:lnTo>
                  <a:lnTo>
                    <a:pt x="16" y="696"/>
                  </a:lnTo>
                  <a:lnTo>
                    <a:pt x="24" y="740"/>
                  </a:lnTo>
                  <a:lnTo>
                    <a:pt x="32" y="782"/>
                  </a:lnTo>
                  <a:lnTo>
                    <a:pt x="44" y="820"/>
                  </a:lnTo>
                  <a:lnTo>
                    <a:pt x="56" y="856"/>
                  </a:lnTo>
                  <a:lnTo>
                    <a:pt x="68" y="888"/>
                  </a:lnTo>
                  <a:lnTo>
                    <a:pt x="84" y="916"/>
                  </a:lnTo>
                  <a:lnTo>
                    <a:pt x="98" y="942"/>
                  </a:lnTo>
                  <a:lnTo>
                    <a:pt x="116" y="962"/>
                  </a:lnTo>
                  <a:lnTo>
                    <a:pt x="132" y="980"/>
                  </a:lnTo>
                  <a:lnTo>
                    <a:pt x="150" y="992"/>
                  </a:lnTo>
                  <a:lnTo>
                    <a:pt x="168" y="1000"/>
                  </a:lnTo>
                  <a:lnTo>
                    <a:pt x="178" y="1002"/>
                  </a:lnTo>
                  <a:lnTo>
                    <a:pt x="188" y="1002"/>
                  </a:lnTo>
                  <a:lnTo>
                    <a:pt x="188" y="1002"/>
                  </a:lnTo>
                  <a:lnTo>
                    <a:pt x="200" y="1002"/>
                  </a:lnTo>
                  <a:lnTo>
                    <a:pt x="200" y="1002"/>
                  </a:lnTo>
                  <a:lnTo>
                    <a:pt x="210" y="1002"/>
                  </a:lnTo>
                  <a:lnTo>
                    <a:pt x="210" y="1002"/>
                  </a:lnTo>
                  <a:lnTo>
                    <a:pt x="220" y="1002"/>
                  </a:lnTo>
                  <a:lnTo>
                    <a:pt x="230" y="1000"/>
                  </a:lnTo>
                  <a:lnTo>
                    <a:pt x="250" y="992"/>
                  </a:lnTo>
                  <a:lnTo>
                    <a:pt x="268" y="980"/>
                  </a:lnTo>
                  <a:lnTo>
                    <a:pt x="286" y="962"/>
                  </a:lnTo>
                  <a:lnTo>
                    <a:pt x="302" y="942"/>
                  </a:lnTo>
                  <a:lnTo>
                    <a:pt x="318" y="916"/>
                  </a:lnTo>
                  <a:lnTo>
                    <a:pt x="334" y="888"/>
                  </a:lnTo>
                  <a:lnTo>
                    <a:pt x="348" y="856"/>
                  </a:lnTo>
                  <a:lnTo>
                    <a:pt x="360" y="820"/>
                  </a:lnTo>
                  <a:lnTo>
                    <a:pt x="372" y="782"/>
                  </a:lnTo>
                  <a:lnTo>
                    <a:pt x="380" y="740"/>
                  </a:lnTo>
                  <a:lnTo>
                    <a:pt x="390" y="696"/>
                  </a:lnTo>
                  <a:lnTo>
                    <a:pt x="396" y="650"/>
                  </a:lnTo>
                  <a:lnTo>
                    <a:pt x="400" y="602"/>
                  </a:lnTo>
                  <a:lnTo>
                    <a:pt x="404" y="552"/>
                  </a:lnTo>
                  <a:lnTo>
                    <a:pt x="404" y="502"/>
                  </a:lnTo>
                  <a:lnTo>
                    <a:pt x="404" y="502"/>
                  </a:lnTo>
                  <a:lnTo>
                    <a:pt x="404" y="450"/>
                  </a:lnTo>
                  <a:lnTo>
                    <a:pt x="400" y="400"/>
                  </a:lnTo>
                  <a:lnTo>
                    <a:pt x="396" y="352"/>
                  </a:lnTo>
                  <a:lnTo>
                    <a:pt x="390" y="306"/>
                  </a:lnTo>
                  <a:lnTo>
                    <a:pt x="380" y="262"/>
                  </a:lnTo>
                  <a:lnTo>
                    <a:pt x="372" y="222"/>
                  </a:lnTo>
                  <a:lnTo>
                    <a:pt x="360" y="184"/>
                  </a:lnTo>
                  <a:lnTo>
                    <a:pt x="348" y="148"/>
                  </a:lnTo>
                  <a:lnTo>
                    <a:pt x="334" y="116"/>
                  </a:lnTo>
                  <a:lnTo>
                    <a:pt x="318" y="86"/>
                  </a:lnTo>
                  <a:lnTo>
                    <a:pt x="302" y="62"/>
                  </a:lnTo>
                  <a:lnTo>
                    <a:pt x="286" y="40"/>
                  </a:lnTo>
                  <a:lnTo>
                    <a:pt x="268" y="24"/>
                  </a:lnTo>
                  <a:lnTo>
                    <a:pt x="250" y="12"/>
                  </a:lnTo>
                  <a:lnTo>
                    <a:pt x="230" y="4"/>
                  </a:lnTo>
                  <a:lnTo>
                    <a:pt x="220" y="2"/>
                  </a:lnTo>
                  <a:lnTo>
                    <a:pt x="210" y="0"/>
                  </a:lnTo>
                  <a:lnTo>
                    <a:pt x="210" y="0"/>
                  </a:lnTo>
                  <a:close/>
                  <a:moveTo>
                    <a:pt x="44" y="502"/>
                  </a:moveTo>
                  <a:lnTo>
                    <a:pt x="44" y="502"/>
                  </a:lnTo>
                  <a:lnTo>
                    <a:pt x="46" y="462"/>
                  </a:lnTo>
                  <a:lnTo>
                    <a:pt x="48" y="426"/>
                  </a:lnTo>
                  <a:lnTo>
                    <a:pt x="50" y="390"/>
                  </a:lnTo>
                  <a:lnTo>
                    <a:pt x="54" y="354"/>
                  </a:lnTo>
                  <a:lnTo>
                    <a:pt x="60" y="320"/>
                  </a:lnTo>
                  <a:lnTo>
                    <a:pt x="66" y="290"/>
                  </a:lnTo>
                  <a:lnTo>
                    <a:pt x="72" y="260"/>
                  </a:lnTo>
                  <a:lnTo>
                    <a:pt x="80" y="232"/>
                  </a:lnTo>
                  <a:lnTo>
                    <a:pt x="88" y="206"/>
                  </a:lnTo>
                  <a:lnTo>
                    <a:pt x="98" y="184"/>
                  </a:lnTo>
                  <a:lnTo>
                    <a:pt x="108" y="164"/>
                  </a:lnTo>
                  <a:lnTo>
                    <a:pt x="118" y="146"/>
                  </a:lnTo>
                  <a:lnTo>
                    <a:pt x="128" y="130"/>
                  </a:lnTo>
                  <a:lnTo>
                    <a:pt x="140" y="120"/>
                  </a:lnTo>
                  <a:lnTo>
                    <a:pt x="152" y="110"/>
                  </a:lnTo>
                  <a:lnTo>
                    <a:pt x="164" y="106"/>
                  </a:lnTo>
                  <a:lnTo>
                    <a:pt x="164" y="106"/>
                  </a:lnTo>
                  <a:lnTo>
                    <a:pt x="176" y="110"/>
                  </a:lnTo>
                  <a:lnTo>
                    <a:pt x="188" y="120"/>
                  </a:lnTo>
                  <a:lnTo>
                    <a:pt x="200" y="130"/>
                  </a:lnTo>
                  <a:lnTo>
                    <a:pt x="210" y="146"/>
                  </a:lnTo>
                  <a:lnTo>
                    <a:pt x="220" y="164"/>
                  </a:lnTo>
                  <a:lnTo>
                    <a:pt x="230" y="184"/>
                  </a:lnTo>
                  <a:lnTo>
                    <a:pt x="238" y="206"/>
                  </a:lnTo>
                  <a:lnTo>
                    <a:pt x="246" y="232"/>
                  </a:lnTo>
                  <a:lnTo>
                    <a:pt x="254" y="260"/>
                  </a:lnTo>
                  <a:lnTo>
                    <a:pt x="260" y="290"/>
                  </a:lnTo>
                  <a:lnTo>
                    <a:pt x="272" y="354"/>
                  </a:lnTo>
                  <a:lnTo>
                    <a:pt x="278" y="426"/>
                  </a:lnTo>
                  <a:lnTo>
                    <a:pt x="280" y="502"/>
                  </a:lnTo>
                  <a:lnTo>
                    <a:pt x="280" y="502"/>
                  </a:lnTo>
                  <a:lnTo>
                    <a:pt x="278" y="578"/>
                  </a:lnTo>
                  <a:lnTo>
                    <a:pt x="272" y="648"/>
                  </a:lnTo>
                  <a:lnTo>
                    <a:pt x="260" y="714"/>
                  </a:lnTo>
                  <a:lnTo>
                    <a:pt x="254" y="744"/>
                  </a:lnTo>
                  <a:lnTo>
                    <a:pt x="246" y="772"/>
                  </a:lnTo>
                  <a:lnTo>
                    <a:pt x="238" y="796"/>
                  </a:lnTo>
                  <a:lnTo>
                    <a:pt x="230" y="820"/>
                  </a:lnTo>
                  <a:lnTo>
                    <a:pt x="220" y="840"/>
                  </a:lnTo>
                  <a:lnTo>
                    <a:pt x="210" y="858"/>
                  </a:lnTo>
                  <a:lnTo>
                    <a:pt x="200" y="872"/>
                  </a:lnTo>
                  <a:lnTo>
                    <a:pt x="188" y="884"/>
                  </a:lnTo>
                  <a:lnTo>
                    <a:pt x="176" y="892"/>
                  </a:lnTo>
                  <a:lnTo>
                    <a:pt x="164" y="898"/>
                  </a:lnTo>
                  <a:lnTo>
                    <a:pt x="164" y="898"/>
                  </a:lnTo>
                  <a:lnTo>
                    <a:pt x="152" y="892"/>
                  </a:lnTo>
                  <a:lnTo>
                    <a:pt x="140" y="884"/>
                  </a:lnTo>
                  <a:lnTo>
                    <a:pt x="128" y="872"/>
                  </a:lnTo>
                  <a:lnTo>
                    <a:pt x="118" y="858"/>
                  </a:lnTo>
                  <a:lnTo>
                    <a:pt x="108" y="840"/>
                  </a:lnTo>
                  <a:lnTo>
                    <a:pt x="98" y="820"/>
                  </a:lnTo>
                  <a:lnTo>
                    <a:pt x="88" y="796"/>
                  </a:lnTo>
                  <a:lnTo>
                    <a:pt x="80" y="772"/>
                  </a:lnTo>
                  <a:lnTo>
                    <a:pt x="72" y="744"/>
                  </a:lnTo>
                  <a:lnTo>
                    <a:pt x="66" y="714"/>
                  </a:lnTo>
                  <a:lnTo>
                    <a:pt x="60" y="682"/>
                  </a:lnTo>
                  <a:lnTo>
                    <a:pt x="54" y="648"/>
                  </a:lnTo>
                  <a:lnTo>
                    <a:pt x="50" y="614"/>
                  </a:lnTo>
                  <a:lnTo>
                    <a:pt x="48" y="578"/>
                  </a:lnTo>
                  <a:lnTo>
                    <a:pt x="46" y="540"/>
                  </a:lnTo>
                  <a:lnTo>
                    <a:pt x="44" y="502"/>
                  </a:lnTo>
                  <a:lnTo>
                    <a:pt x="44" y="502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193506" y="1393032"/>
              <a:ext cx="232886" cy="2276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506335" y="1393595"/>
              <a:ext cx="471555" cy="2276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176838" y="1354931"/>
              <a:ext cx="111918" cy="319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Freeform 8"/>
          <p:cNvSpPr>
            <a:spLocks noEditPoints="1"/>
          </p:cNvSpPr>
          <p:nvPr/>
        </p:nvSpPr>
        <p:spPr bwMode="auto">
          <a:xfrm rot="10800000">
            <a:off x="5707549" y="2853877"/>
            <a:ext cx="641350" cy="1590675"/>
          </a:xfrm>
          <a:custGeom>
            <a:avLst/>
            <a:gdLst/>
            <a:ahLst/>
            <a:cxnLst>
              <a:cxn ang="0">
                <a:pos x="200" y="2"/>
              </a:cxn>
              <a:cxn ang="0">
                <a:pos x="188" y="0"/>
              </a:cxn>
              <a:cxn ang="0">
                <a:pos x="150" y="12"/>
              </a:cxn>
              <a:cxn ang="0">
                <a:pos x="98" y="62"/>
              </a:cxn>
              <a:cxn ang="0">
                <a:pos x="56" y="148"/>
              </a:cxn>
              <a:cxn ang="0">
                <a:pos x="24" y="262"/>
              </a:cxn>
              <a:cxn ang="0">
                <a:pos x="4" y="400"/>
              </a:cxn>
              <a:cxn ang="0">
                <a:pos x="0" y="502"/>
              </a:cxn>
              <a:cxn ang="0">
                <a:pos x="10" y="650"/>
              </a:cxn>
              <a:cxn ang="0">
                <a:pos x="32" y="782"/>
              </a:cxn>
              <a:cxn ang="0">
                <a:pos x="68" y="888"/>
              </a:cxn>
              <a:cxn ang="0">
                <a:pos x="116" y="962"/>
              </a:cxn>
              <a:cxn ang="0">
                <a:pos x="168" y="1000"/>
              </a:cxn>
              <a:cxn ang="0">
                <a:pos x="188" y="1002"/>
              </a:cxn>
              <a:cxn ang="0">
                <a:pos x="210" y="1002"/>
              </a:cxn>
              <a:cxn ang="0">
                <a:pos x="230" y="1000"/>
              </a:cxn>
              <a:cxn ang="0">
                <a:pos x="286" y="962"/>
              </a:cxn>
              <a:cxn ang="0">
                <a:pos x="334" y="888"/>
              </a:cxn>
              <a:cxn ang="0">
                <a:pos x="372" y="782"/>
              </a:cxn>
              <a:cxn ang="0">
                <a:pos x="396" y="650"/>
              </a:cxn>
              <a:cxn ang="0">
                <a:pos x="404" y="502"/>
              </a:cxn>
              <a:cxn ang="0">
                <a:pos x="400" y="400"/>
              </a:cxn>
              <a:cxn ang="0">
                <a:pos x="380" y="262"/>
              </a:cxn>
              <a:cxn ang="0">
                <a:pos x="348" y="148"/>
              </a:cxn>
              <a:cxn ang="0">
                <a:pos x="302" y="62"/>
              </a:cxn>
              <a:cxn ang="0">
                <a:pos x="250" y="12"/>
              </a:cxn>
              <a:cxn ang="0">
                <a:pos x="210" y="0"/>
              </a:cxn>
              <a:cxn ang="0">
                <a:pos x="44" y="502"/>
              </a:cxn>
              <a:cxn ang="0">
                <a:pos x="50" y="390"/>
              </a:cxn>
              <a:cxn ang="0">
                <a:pos x="66" y="290"/>
              </a:cxn>
              <a:cxn ang="0">
                <a:pos x="88" y="206"/>
              </a:cxn>
              <a:cxn ang="0">
                <a:pos x="118" y="146"/>
              </a:cxn>
              <a:cxn ang="0">
                <a:pos x="152" y="110"/>
              </a:cxn>
              <a:cxn ang="0">
                <a:pos x="176" y="110"/>
              </a:cxn>
              <a:cxn ang="0">
                <a:pos x="210" y="146"/>
              </a:cxn>
              <a:cxn ang="0">
                <a:pos x="238" y="206"/>
              </a:cxn>
              <a:cxn ang="0">
                <a:pos x="260" y="290"/>
              </a:cxn>
              <a:cxn ang="0">
                <a:pos x="280" y="502"/>
              </a:cxn>
              <a:cxn ang="0">
                <a:pos x="272" y="648"/>
              </a:cxn>
              <a:cxn ang="0">
                <a:pos x="246" y="772"/>
              </a:cxn>
              <a:cxn ang="0">
                <a:pos x="220" y="840"/>
              </a:cxn>
              <a:cxn ang="0">
                <a:pos x="188" y="884"/>
              </a:cxn>
              <a:cxn ang="0">
                <a:pos x="164" y="898"/>
              </a:cxn>
              <a:cxn ang="0">
                <a:pos x="128" y="872"/>
              </a:cxn>
              <a:cxn ang="0">
                <a:pos x="98" y="820"/>
              </a:cxn>
              <a:cxn ang="0">
                <a:pos x="72" y="744"/>
              </a:cxn>
              <a:cxn ang="0">
                <a:pos x="54" y="648"/>
              </a:cxn>
              <a:cxn ang="0">
                <a:pos x="46" y="540"/>
              </a:cxn>
            </a:cxnLst>
            <a:rect l="0" t="0" r="r" b="b"/>
            <a:pathLst>
              <a:path w="404" h="1002">
                <a:moveTo>
                  <a:pt x="210" y="0"/>
                </a:moveTo>
                <a:lnTo>
                  <a:pt x="210" y="0"/>
                </a:lnTo>
                <a:lnTo>
                  <a:pt x="200" y="2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2"/>
                </a:lnTo>
                <a:lnTo>
                  <a:pt x="168" y="4"/>
                </a:lnTo>
                <a:lnTo>
                  <a:pt x="150" y="12"/>
                </a:lnTo>
                <a:lnTo>
                  <a:pt x="132" y="24"/>
                </a:lnTo>
                <a:lnTo>
                  <a:pt x="116" y="40"/>
                </a:lnTo>
                <a:lnTo>
                  <a:pt x="98" y="62"/>
                </a:lnTo>
                <a:lnTo>
                  <a:pt x="84" y="86"/>
                </a:lnTo>
                <a:lnTo>
                  <a:pt x="68" y="116"/>
                </a:lnTo>
                <a:lnTo>
                  <a:pt x="56" y="148"/>
                </a:lnTo>
                <a:lnTo>
                  <a:pt x="44" y="184"/>
                </a:lnTo>
                <a:lnTo>
                  <a:pt x="32" y="222"/>
                </a:lnTo>
                <a:lnTo>
                  <a:pt x="24" y="262"/>
                </a:lnTo>
                <a:lnTo>
                  <a:pt x="16" y="306"/>
                </a:lnTo>
                <a:lnTo>
                  <a:pt x="10" y="352"/>
                </a:lnTo>
                <a:lnTo>
                  <a:pt x="4" y="400"/>
                </a:lnTo>
                <a:lnTo>
                  <a:pt x="2" y="450"/>
                </a:lnTo>
                <a:lnTo>
                  <a:pt x="0" y="502"/>
                </a:lnTo>
                <a:lnTo>
                  <a:pt x="0" y="502"/>
                </a:lnTo>
                <a:lnTo>
                  <a:pt x="2" y="552"/>
                </a:lnTo>
                <a:lnTo>
                  <a:pt x="4" y="602"/>
                </a:lnTo>
                <a:lnTo>
                  <a:pt x="10" y="650"/>
                </a:lnTo>
                <a:lnTo>
                  <a:pt x="16" y="696"/>
                </a:lnTo>
                <a:lnTo>
                  <a:pt x="24" y="740"/>
                </a:lnTo>
                <a:lnTo>
                  <a:pt x="32" y="782"/>
                </a:lnTo>
                <a:lnTo>
                  <a:pt x="44" y="820"/>
                </a:lnTo>
                <a:lnTo>
                  <a:pt x="56" y="856"/>
                </a:lnTo>
                <a:lnTo>
                  <a:pt x="68" y="888"/>
                </a:lnTo>
                <a:lnTo>
                  <a:pt x="84" y="916"/>
                </a:lnTo>
                <a:lnTo>
                  <a:pt x="98" y="942"/>
                </a:lnTo>
                <a:lnTo>
                  <a:pt x="116" y="962"/>
                </a:lnTo>
                <a:lnTo>
                  <a:pt x="132" y="980"/>
                </a:lnTo>
                <a:lnTo>
                  <a:pt x="150" y="992"/>
                </a:lnTo>
                <a:lnTo>
                  <a:pt x="168" y="1000"/>
                </a:lnTo>
                <a:lnTo>
                  <a:pt x="178" y="1002"/>
                </a:lnTo>
                <a:lnTo>
                  <a:pt x="188" y="1002"/>
                </a:lnTo>
                <a:lnTo>
                  <a:pt x="188" y="1002"/>
                </a:lnTo>
                <a:lnTo>
                  <a:pt x="200" y="1002"/>
                </a:lnTo>
                <a:lnTo>
                  <a:pt x="200" y="1002"/>
                </a:lnTo>
                <a:lnTo>
                  <a:pt x="210" y="1002"/>
                </a:lnTo>
                <a:lnTo>
                  <a:pt x="210" y="1002"/>
                </a:lnTo>
                <a:lnTo>
                  <a:pt x="220" y="1002"/>
                </a:lnTo>
                <a:lnTo>
                  <a:pt x="230" y="1000"/>
                </a:lnTo>
                <a:lnTo>
                  <a:pt x="250" y="992"/>
                </a:lnTo>
                <a:lnTo>
                  <a:pt x="268" y="980"/>
                </a:lnTo>
                <a:lnTo>
                  <a:pt x="286" y="962"/>
                </a:lnTo>
                <a:lnTo>
                  <a:pt x="302" y="942"/>
                </a:lnTo>
                <a:lnTo>
                  <a:pt x="318" y="916"/>
                </a:lnTo>
                <a:lnTo>
                  <a:pt x="334" y="888"/>
                </a:lnTo>
                <a:lnTo>
                  <a:pt x="348" y="856"/>
                </a:lnTo>
                <a:lnTo>
                  <a:pt x="360" y="820"/>
                </a:lnTo>
                <a:lnTo>
                  <a:pt x="372" y="782"/>
                </a:lnTo>
                <a:lnTo>
                  <a:pt x="380" y="740"/>
                </a:lnTo>
                <a:lnTo>
                  <a:pt x="390" y="696"/>
                </a:lnTo>
                <a:lnTo>
                  <a:pt x="396" y="650"/>
                </a:lnTo>
                <a:lnTo>
                  <a:pt x="400" y="602"/>
                </a:lnTo>
                <a:lnTo>
                  <a:pt x="404" y="552"/>
                </a:lnTo>
                <a:lnTo>
                  <a:pt x="404" y="502"/>
                </a:lnTo>
                <a:lnTo>
                  <a:pt x="404" y="502"/>
                </a:lnTo>
                <a:lnTo>
                  <a:pt x="404" y="450"/>
                </a:lnTo>
                <a:lnTo>
                  <a:pt x="400" y="400"/>
                </a:lnTo>
                <a:lnTo>
                  <a:pt x="396" y="352"/>
                </a:lnTo>
                <a:lnTo>
                  <a:pt x="390" y="306"/>
                </a:lnTo>
                <a:lnTo>
                  <a:pt x="380" y="262"/>
                </a:lnTo>
                <a:lnTo>
                  <a:pt x="372" y="222"/>
                </a:lnTo>
                <a:lnTo>
                  <a:pt x="360" y="184"/>
                </a:lnTo>
                <a:lnTo>
                  <a:pt x="348" y="148"/>
                </a:lnTo>
                <a:lnTo>
                  <a:pt x="334" y="116"/>
                </a:lnTo>
                <a:lnTo>
                  <a:pt x="318" y="86"/>
                </a:lnTo>
                <a:lnTo>
                  <a:pt x="302" y="62"/>
                </a:lnTo>
                <a:lnTo>
                  <a:pt x="286" y="40"/>
                </a:lnTo>
                <a:lnTo>
                  <a:pt x="268" y="24"/>
                </a:lnTo>
                <a:lnTo>
                  <a:pt x="250" y="12"/>
                </a:lnTo>
                <a:lnTo>
                  <a:pt x="230" y="4"/>
                </a:lnTo>
                <a:lnTo>
                  <a:pt x="220" y="2"/>
                </a:lnTo>
                <a:lnTo>
                  <a:pt x="210" y="0"/>
                </a:lnTo>
                <a:lnTo>
                  <a:pt x="210" y="0"/>
                </a:lnTo>
                <a:close/>
                <a:moveTo>
                  <a:pt x="44" y="502"/>
                </a:moveTo>
                <a:lnTo>
                  <a:pt x="44" y="502"/>
                </a:lnTo>
                <a:lnTo>
                  <a:pt x="46" y="462"/>
                </a:lnTo>
                <a:lnTo>
                  <a:pt x="48" y="426"/>
                </a:lnTo>
                <a:lnTo>
                  <a:pt x="50" y="390"/>
                </a:lnTo>
                <a:lnTo>
                  <a:pt x="54" y="354"/>
                </a:lnTo>
                <a:lnTo>
                  <a:pt x="60" y="320"/>
                </a:lnTo>
                <a:lnTo>
                  <a:pt x="66" y="290"/>
                </a:lnTo>
                <a:lnTo>
                  <a:pt x="72" y="260"/>
                </a:lnTo>
                <a:lnTo>
                  <a:pt x="80" y="232"/>
                </a:lnTo>
                <a:lnTo>
                  <a:pt x="88" y="206"/>
                </a:lnTo>
                <a:lnTo>
                  <a:pt x="98" y="184"/>
                </a:lnTo>
                <a:lnTo>
                  <a:pt x="108" y="164"/>
                </a:lnTo>
                <a:lnTo>
                  <a:pt x="118" y="146"/>
                </a:lnTo>
                <a:lnTo>
                  <a:pt x="128" y="130"/>
                </a:lnTo>
                <a:lnTo>
                  <a:pt x="140" y="120"/>
                </a:lnTo>
                <a:lnTo>
                  <a:pt x="152" y="110"/>
                </a:lnTo>
                <a:lnTo>
                  <a:pt x="164" y="106"/>
                </a:lnTo>
                <a:lnTo>
                  <a:pt x="164" y="106"/>
                </a:lnTo>
                <a:lnTo>
                  <a:pt x="176" y="110"/>
                </a:lnTo>
                <a:lnTo>
                  <a:pt x="188" y="120"/>
                </a:lnTo>
                <a:lnTo>
                  <a:pt x="200" y="130"/>
                </a:lnTo>
                <a:lnTo>
                  <a:pt x="210" y="146"/>
                </a:lnTo>
                <a:lnTo>
                  <a:pt x="220" y="164"/>
                </a:lnTo>
                <a:lnTo>
                  <a:pt x="230" y="184"/>
                </a:lnTo>
                <a:lnTo>
                  <a:pt x="238" y="206"/>
                </a:lnTo>
                <a:lnTo>
                  <a:pt x="246" y="232"/>
                </a:lnTo>
                <a:lnTo>
                  <a:pt x="254" y="260"/>
                </a:lnTo>
                <a:lnTo>
                  <a:pt x="260" y="290"/>
                </a:lnTo>
                <a:lnTo>
                  <a:pt x="272" y="354"/>
                </a:lnTo>
                <a:lnTo>
                  <a:pt x="278" y="426"/>
                </a:lnTo>
                <a:lnTo>
                  <a:pt x="280" y="502"/>
                </a:lnTo>
                <a:lnTo>
                  <a:pt x="280" y="502"/>
                </a:lnTo>
                <a:lnTo>
                  <a:pt x="278" y="578"/>
                </a:lnTo>
                <a:lnTo>
                  <a:pt x="272" y="648"/>
                </a:lnTo>
                <a:lnTo>
                  <a:pt x="260" y="714"/>
                </a:lnTo>
                <a:lnTo>
                  <a:pt x="254" y="744"/>
                </a:lnTo>
                <a:lnTo>
                  <a:pt x="246" y="772"/>
                </a:lnTo>
                <a:lnTo>
                  <a:pt x="238" y="796"/>
                </a:lnTo>
                <a:lnTo>
                  <a:pt x="230" y="820"/>
                </a:lnTo>
                <a:lnTo>
                  <a:pt x="220" y="840"/>
                </a:lnTo>
                <a:lnTo>
                  <a:pt x="210" y="858"/>
                </a:lnTo>
                <a:lnTo>
                  <a:pt x="200" y="872"/>
                </a:lnTo>
                <a:lnTo>
                  <a:pt x="188" y="884"/>
                </a:lnTo>
                <a:lnTo>
                  <a:pt x="176" y="892"/>
                </a:lnTo>
                <a:lnTo>
                  <a:pt x="164" y="898"/>
                </a:lnTo>
                <a:lnTo>
                  <a:pt x="164" y="898"/>
                </a:lnTo>
                <a:lnTo>
                  <a:pt x="152" y="892"/>
                </a:lnTo>
                <a:lnTo>
                  <a:pt x="140" y="884"/>
                </a:lnTo>
                <a:lnTo>
                  <a:pt x="128" y="872"/>
                </a:lnTo>
                <a:lnTo>
                  <a:pt x="118" y="858"/>
                </a:lnTo>
                <a:lnTo>
                  <a:pt x="108" y="840"/>
                </a:lnTo>
                <a:lnTo>
                  <a:pt x="98" y="820"/>
                </a:lnTo>
                <a:lnTo>
                  <a:pt x="88" y="796"/>
                </a:lnTo>
                <a:lnTo>
                  <a:pt x="80" y="772"/>
                </a:lnTo>
                <a:lnTo>
                  <a:pt x="72" y="744"/>
                </a:lnTo>
                <a:lnTo>
                  <a:pt x="66" y="714"/>
                </a:lnTo>
                <a:lnTo>
                  <a:pt x="60" y="682"/>
                </a:lnTo>
                <a:lnTo>
                  <a:pt x="54" y="648"/>
                </a:lnTo>
                <a:lnTo>
                  <a:pt x="50" y="614"/>
                </a:lnTo>
                <a:lnTo>
                  <a:pt x="48" y="578"/>
                </a:lnTo>
                <a:lnTo>
                  <a:pt x="46" y="540"/>
                </a:lnTo>
                <a:lnTo>
                  <a:pt x="44" y="502"/>
                </a:lnTo>
                <a:lnTo>
                  <a:pt x="44" y="502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C:\Users\vvelsen\AppData\Local\Microsoft\Windows\Temporary Internet Files\Content.IE5\JATZ6JQN\MC90043382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0516" y="3184262"/>
            <a:ext cx="1043155" cy="10431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22998" y="706704"/>
            <a:ext cx="1353872" cy="2816451"/>
            <a:chOff x="1122998" y="706704"/>
            <a:chExt cx="1353872" cy="2816451"/>
          </a:xfrm>
        </p:grpSpPr>
        <p:sp>
          <p:nvSpPr>
            <p:cNvPr id="4" name="Freeform 8"/>
            <p:cNvSpPr>
              <a:spLocks noEditPoints="1"/>
            </p:cNvSpPr>
            <p:nvPr/>
          </p:nvSpPr>
          <p:spPr bwMode="auto">
            <a:xfrm rot="11677771">
              <a:off x="1122998" y="743584"/>
              <a:ext cx="1353872" cy="2665440"/>
            </a:xfrm>
            <a:custGeom>
              <a:avLst/>
              <a:gdLst/>
              <a:ahLst/>
              <a:cxnLst>
                <a:cxn ang="0">
                  <a:pos x="200" y="2"/>
                </a:cxn>
                <a:cxn ang="0">
                  <a:pos x="188" y="0"/>
                </a:cxn>
                <a:cxn ang="0">
                  <a:pos x="150" y="12"/>
                </a:cxn>
                <a:cxn ang="0">
                  <a:pos x="98" y="62"/>
                </a:cxn>
                <a:cxn ang="0">
                  <a:pos x="56" y="148"/>
                </a:cxn>
                <a:cxn ang="0">
                  <a:pos x="24" y="262"/>
                </a:cxn>
                <a:cxn ang="0">
                  <a:pos x="4" y="400"/>
                </a:cxn>
                <a:cxn ang="0">
                  <a:pos x="0" y="502"/>
                </a:cxn>
                <a:cxn ang="0">
                  <a:pos x="10" y="650"/>
                </a:cxn>
                <a:cxn ang="0">
                  <a:pos x="32" y="782"/>
                </a:cxn>
                <a:cxn ang="0">
                  <a:pos x="68" y="888"/>
                </a:cxn>
                <a:cxn ang="0">
                  <a:pos x="116" y="962"/>
                </a:cxn>
                <a:cxn ang="0">
                  <a:pos x="168" y="1000"/>
                </a:cxn>
                <a:cxn ang="0">
                  <a:pos x="188" y="1002"/>
                </a:cxn>
                <a:cxn ang="0">
                  <a:pos x="210" y="1002"/>
                </a:cxn>
                <a:cxn ang="0">
                  <a:pos x="230" y="1000"/>
                </a:cxn>
                <a:cxn ang="0">
                  <a:pos x="286" y="962"/>
                </a:cxn>
                <a:cxn ang="0">
                  <a:pos x="334" y="888"/>
                </a:cxn>
                <a:cxn ang="0">
                  <a:pos x="372" y="782"/>
                </a:cxn>
                <a:cxn ang="0">
                  <a:pos x="396" y="650"/>
                </a:cxn>
                <a:cxn ang="0">
                  <a:pos x="404" y="502"/>
                </a:cxn>
                <a:cxn ang="0">
                  <a:pos x="400" y="400"/>
                </a:cxn>
                <a:cxn ang="0">
                  <a:pos x="380" y="262"/>
                </a:cxn>
                <a:cxn ang="0">
                  <a:pos x="348" y="148"/>
                </a:cxn>
                <a:cxn ang="0">
                  <a:pos x="302" y="62"/>
                </a:cxn>
                <a:cxn ang="0">
                  <a:pos x="250" y="12"/>
                </a:cxn>
                <a:cxn ang="0">
                  <a:pos x="210" y="0"/>
                </a:cxn>
                <a:cxn ang="0">
                  <a:pos x="44" y="502"/>
                </a:cxn>
                <a:cxn ang="0">
                  <a:pos x="50" y="390"/>
                </a:cxn>
                <a:cxn ang="0">
                  <a:pos x="66" y="290"/>
                </a:cxn>
                <a:cxn ang="0">
                  <a:pos x="88" y="206"/>
                </a:cxn>
                <a:cxn ang="0">
                  <a:pos x="118" y="146"/>
                </a:cxn>
                <a:cxn ang="0">
                  <a:pos x="152" y="110"/>
                </a:cxn>
                <a:cxn ang="0">
                  <a:pos x="176" y="110"/>
                </a:cxn>
                <a:cxn ang="0">
                  <a:pos x="210" y="146"/>
                </a:cxn>
                <a:cxn ang="0">
                  <a:pos x="238" y="206"/>
                </a:cxn>
                <a:cxn ang="0">
                  <a:pos x="260" y="290"/>
                </a:cxn>
                <a:cxn ang="0">
                  <a:pos x="280" y="502"/>
                </a:cxn>
                <a:cxn ang="0">
                  <a:pos x="272" y="648"/>
                </a:cxn>
                <a:cxn ang="0">
                  <a:pos x="246" y="772"/>
                </a:cxn>
                <a:cxn ang="0">
                  <a:pos x="220" y="840"/>
                </a:cxn>
                <a:cxn ang="0">
                  <a:pos x="188" y="884"/>
                </a:cxn>
                <a:cxn ang="0">
                  <a:pos x="164" y="898"/>
                </a:cxn>
                <a:cxn ang="0">
                  <a:pos x="128" y="872"/>
                </a:cxn>
                <a:cxn ang="0">
                  <a:pos x="98" y="820"/>
                </a:cxn>
                <a:cxn ang="0">
                  <a:pos x="72" y="744"/>
                </a:cxn>
                <a:cxn ang="0">
                  <a:pos x="54" y="648"/>
                </a:cxn>
                <a:cxn ang="0">
                  <a:pos x="46" y="540"/>
                </a:cxn>
              </a:cxnLst>
              <a:rect l="0" t="0" r="r" b="b"/>
              <a:pathLst>
                <a:path w="404" h="1002">
                  <a:moveTo>
                    <a:pt x="210" y="0"/>
                  </a:moveTo>
                  <a:lnTo>
                    <a:pt x="210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78" y="2"/>
                  </a:lnTo>
                  <a:lnTo>
                    <a:pt x="168" y="4"/>
                  </a:lnTo>
                  <a:lnTo>
                    <a:pt x="150" y="12"/>
                  </a:lnTo>
                  <a:lnTo>
                    <a:pt x="132" y="24"/>
                  </a:lnTo>
                  <a:lnTo>
                    <a:pt x="116" y="40"/>
                  </a:lnTo>
                  <a:lnTo>
                    <a:pt x="98" y="62"/>
                  </a:lnTo>
                  <a:lnTo>
                    <a:pt x="84" y="86"/>
                  </a:lnTo>
                  <a:lnTo>
                    <a:pt x="68" y="116"/>
                  </a:lnTo>
                  <a:lnTo>
                    <a:pt x="56" y="148"/>
                  </a:lnTo>
                  <a:lnTo>
                    <a:pt x="44" y="184"/>
                  </a:lnTo>
                  <a:lnTo>
                    <a:pt x="32" y="222"/>
                  </a:lnTo>
                  <a:lnTo>
                    <a:pt x="24" y="262"/>
                  </a:lnTo>
                  <a:lnTo>
                    <a:pt x="16" y="306"/>
                  </a:lnTo>
                  <a:lnTo>
                    <a:pt x="10" y="352"/>
                  </a:lnTo>
                  <a:lnTo>
                    <a:pt x="4" y="400"/>
                  </a:lnTo>
                  <a:lnTo>
                    <a:pt x="2" y="450"/>
                  </a:lnTo>
                  <a:lnTo>
                    <a:pt x="0" y="502"/>
                  </a:lnTo>
                  <a:lnTo>
                    <a:pt x="0" y="502"/>
                  </a:lnTo>
                  <a:lnTo>
                    <a:pt x="2" y="552"/>
                  </a:lnTo>
                  <a:lnTo>
                    <a:pt x="4" y="602"/>
                  </a:lnTo>
                  <a:lnTo>
                    <a:pt x="10" y="650"/>
                  </a:lnTo>
                  <a:lnTo>
                    <a:pt x="16" y="696"/>
                  </a:lnTo>
                  <a:lnTo>
                    <a:pt x="24" y="740"/>
                  </a:lnTo>
                  <a:lnTo>
                    <a:pt x="32" y="782"/>
                  </a:lnTo>
                  <a:lnTo>
                    <a:pt x="44" y="820"/>
                  </a:lnTo>
                  <a:lnTo>
                    <a:pt x="56" y="856"/>
                  </a:lnTo>
                  <a:lnTo>
                    <a:pt x="68" y="888"/>
                  </a:lnTo>
                  <a:lnTo>
                    <a:pt x="84" y="916"/>
                  </a:lnTo>
                  <a:lnTo>
                    <a:pt x="98" y="942"/>
                  </a:lnTo>
                  <a:lnTo>
                    <a:pt x="116" y="962"/>
                  </a:lnTo>
                  <a:lnTo>
                    <a:pt x="132" y="980"/>
                  </a:lnTo>
                  <a:lnTo>
                    <a:pt x="150" y="992"/>
                  </a:lnTo>
                  <a:lnTo>
                    <a:pt x="168" y="1000"/>
                  </a:lnTo>
                  <a:lnTo>
                    <a:pt x="178" y="1002"/>
                  </a:lnTo>
                  <a:lnTo>
                    <a:pt x="188" y="1002"/>
                  </a:lnTo>
                  <a:lnTo>
                    <a:pt x="188" y="1002"/>
                  </a:lnTo>
                  <a:lnTo>
                    <a:pt x="200" y="1002"/>
                  </a:lnTo>
                  <a:lnTo>
                    <a:pt x="200" y="1002"/>
                  </a:lnTo>
                  <a:lnTo>
                    <a:pt x="210" y="1002"/>
                  </a:lnTo>
                  <a:lnTo>
                    <a:pt x="210" y="1002"/>
                  </a:lnTo>
                  <a:lnTo>
                    <a:pt x="220" y="1002"/>
                  </a:lnTo>
                  <a:lnTo>
                    <a:pt x="230" y="1000"/>
                  </a:lnTo>
                  <a:lnTo>
                    <a:pt x="250" y="992"/>
                  </a:lnTo>
                  <a:lnTo>
                    <a:pt x="268" y="980"/>
                  </a:lnTo>
                  <a:lnTo>
                    <a:pt x="286" y="962"/>
                  </a:lnTo>
                  <a:lnTo>
                    <a:pt x="302" y="942"/>
                  </a:lnTo>
                  <a:lnTo>
                    <a:pt x="318" y="916"/>
                  </a:lnTo>
                  <a:lnTo>
                    <a:pt x="334" y="888"/>
                  </a:lnTo>
                  <a:lnTo>
                    <a:pt x="348" y="856"/>
                  </a:lnTo>
                  <a:lnTo>
                    <a:pt x="360" y="820"/>
                  </a:lnTo>
                  <a:lnTo>
                    <a:pt x="372" y="782"/>
                  </a:lnTo>
                  <a:lnTo>
                    <a:pt x="380" y="740"/>
                  </a:lnTo>
                  <a:lnTo>
                    <a:pt x="390" y="696"/>
                  </a:lnTo>
                  <a:lnTo>
                    <a:pt x="396" y="650"/>
                  </a:lnTo>
                  <a:lnTo>
                    <a:pt x="400" y="602"/>
                  </a:lnTo>
                  <a:lnTo>
                    <a:pt x="404" y="552"/>
                  </a:lnTo>
                  <a:lnTo>
                    <a:pt x="404" y="502"/>
                  </a:lnTo>
                  <a:lnTo>
                    <a:pt x="404" y="502"/>
                  </a:lnTo>
                  <a:lnTo>
                    <a:pt x="404" y="450"/>
                  </a:lnTo>
                  <a:lnTo>
                    <a:pt x="400" y="400"/>
                  </a:lnTo>
                  <a:lnTo>
                    <a:pt x="396" y="352"/>
                  </a:lnTo>
                  <a:lnTo>
                    <a:pt x="390" y="306"/>
                  </a:lnTo>
                  <a:lnTo>
                    <a:pt x="380" y="262"/>
                  </a:lnTo>
                  <a:lnTo>
                    <a:pt x="372" y="222"/>
                  </a:lnTo>
                  <a:lnTo>
                    <a:pt x="360" y="184"/>
                  </a:lnTo>
                  <a:lnTo>
                    <a:pt x="348" y="148"/>
                  </a:lnTo>
                  <a:lnTo>
                    <a:pt x="334" y="116"/>
                  </a:lnTo>
                  <a:lnTo>
                    <a:pt x="318" y="86"/>
                  </a:lnTo>
                  <a:lnTo>
                    <a:pt x="302" y="62"/>
                  </a:lnTo>
                  <a:lnTo>
                    <a:pt x="286" y="40"/>
                  </a:lnTo>
                  <a:lnTo>
                    <a:pt x="268" y="24"/>
                  </a:lnTo>
                  <a:lnTo>
                    <a:pt x="250" y="12"/>
                  </a:lnTo>
                  <a:lnTo>
                    <a:pt x="230" y="4"/>
                  </a:lnTo>
                  <a:lnTo>
                    <a:pt x="220" y="2"/>
                  </a:lnTo>
                  <a:lnTo>
                    <a:pt x="210" y="0"/>
                  </a:lnTo>
                  <a:lnTo>
                    <a:pt x="210" y="0"/>
                  </a:lnTo>
                  <a:close/>
                  <a:moveTo>
                    <a:pt x="44" y="502"/>
                  </a:moveTo>
                  <a:lnTo>
                    <a:pt x="44" y="502"/>
                  </a:lnTo>
                  <a:lnTo>
                    <a:pt x="46" y="462"/>
                  </a:lnTo>
                  <a:lnTo>
                    <a:pt x="48" y="426"/>
                  </a:lnTo>
                  <a:lnTo>
                    <a:pt x="50" y="390"/>
                  </a:lnTo>
                  <a:lnTo>
                    <a:pt x="54" y="354"/>
                  </a:lnTo>
                  <a:lnTo>
                    <a:pt x="60" y="320"/>
                  </a:lnTo>
                  <a:lnTo>
                    <a:pt x="66" y="290"/>
                  </a:lnTo>
                  <a:lnTo>
                    <a:pt x="72" y="260"/>
                  </a:lnTo>
                  <a:lnTo>
                    <a:pt x="80" y="232"/>
                  </a:lnTo>
                  <a:lnTo>
                    <a:pt x="88" y="206"/>
                  </a:lnTo>
                  <a:lnTo>
                    <a:pt x="98" y="184"/>
                  </a:lnTo>
                  <a:lnTo>
                    <a:pt x="108" y="164"/>
                  </a:lnTo>
                  <a:lnTo>
                    <a:pt x="118" y="146"/>
                  </a:lnTo>
                  <a:lnTo>
                    <a:pt x="128" y="130"/>
                  </a:lnTo>
                  <a:lnTo>
                    <a:pt x="140" y="120"/>
                  </a:lnTo>
                  <a:lnTo>
                    <a:pt x="152" y="110"/>
                  </a:lnTo>
                  <a:lnTo>
                    <a:pt x="164" y="106"/>
                  </a:lnTo>
                  <a:lnTo>
                    <a:pt x="164" y="106"/>
                  </a:lnTo>
                  <a:lnTo>
                    <a:pt x="176" y="110"/>
                  </a:lnTo>
                  <a:lnTo>
                    <a:pt x="188" y="120"/>
                  </a:lnTo>
                  <a:lnTo>
                    <a:pt x="200" y="130"/>
                  </a:lnTo>
                  <a:lnTo>
                    <a:pt x="210" y="146"/>
                  </a:lnTo>
                  <a:lnTo>
                    <a:pt x="220" y="164"/>
                  </a:lnTo>
                  <a:lnTo>
                    <a:pt x="230" y="184"/>
                  </a:lnTo>
                  <a:lnTo>
                    <a:pt x="238" y="206"/>
                  </a:lnTo>
                  <a:lnTo>
                    <a:pt x="246" y="232"/>
                  </a:lnTo>
                  <a:lnTo>
                    <a:pt x="254" y="260"/>
                  </a:lnTo>
                  <a:lnTo>
                    <a:pt x="260" y="290"/>
                  </a:lnTo>
                  <a:lnTo>
                    <a:pt x="272" y="354"/>
                  </a:lnTo>
                  <a:lnTo>
                    <a:pt x="278" y="426"/>
                  </a:lnTo>
                  <a:lnTo>
                    <a:pt x="280" y="502"/>
                  </a:lnTo>
                  <a:lnTo>
                    <a:pt x="280" y="502"/>
                  </a:lnTo>
                  <a:lnTo>
                    <a:pt x="278" y="578"/>
                  </a:lnTo>
                  <a:lnTo>
                    <a:pt x="272" y="648"/>
                  </a:lnTo>
                  <a:lnTo>
                    <a:pt x="260" y="714"/>
                  </a:lnTo>
                  <a:lnTo>
                    <a:pt x="254" y="744"/>
                  </a:lnTo>
                  <a:lnTo>
                    <a:pt x="246" y="772"/>
                  </a:lnTo>
                  <a:lnTo>
                    <a:pt x="238" y="796"/>
                  </a:lnTo>
                  <a:lnTo>
                    <a:pt x="230" y="820"/>
                  </a:lnTo>
                  <a:lnTo>
                    <a:pt x="220" y="840"/>
                  </a:lnTo>
                  <a:lnTo>
                    <a:pt x="210" y="858"/>
                  </a:lnTo>
                  <a:lnTo>
                    <a:pt x="200" y="872"/>
                  </a:lnTo>
                  <a:lnTo>
                    <a:pt x="188" y="884"/>
                  </a:lnTo>
                  <a:lnTo>
                    <a:pt x="176" y="892"/>
                  </a:lnTo>
                  <a:lnTo>
                    <a:pt x="164" y="898"/>
                  </a:lnTo>
                  <a:lnTo>
                    <a:pt x="164" y="898"/>
                  </a:lnTo>
                  <a:lnTo>
                    <a:pt x="152" y="892"/>
                  </a:lnTo>
                  <a:lnTo>
                    <a:pt x="140" y="884"/>
                  </a:lnTo>
                  <a:lnTo>
                    <a:pt x="128" y="872"/>
                  </a:lnTo>
                  <a:lnTo>
                    <a:pt x="118" y="858"/>
                  </a:lnTo>
                  <a:lnTo>
                    <a:pt x="108" y="840"/>
                  </a:lnTo>
                  <a:lnTo>
                    <a:pt x="98" y="820"/>
                  </a:lnTo>
                  <a:lnTo>
                    <a:pt x="88" y="796"/>
                  </a:lnTo>
                  <a:lnTo>
                    <a:pt x="80" y="772"/>
                  </a:lnTo>
                  <a:lnTo>
                    <a:pt x="72" y="744"/>
                  </a:lnTo>
                  <a:lnTo>
                    <a:pt x="66" y="714"/>
                  </a:lnTo>
                  <a:lnTo>
                    <a:pt x="60" y="682"/>
                  </a:lnTo>
                  <a:lnTo>
                    <a:pt x="54" y="648"/>
                  </a:lnTo>
                  <a:lnTo>
                    <a:pt x="50" y="614"/>
                  </a:lnTo>
                  <a:lnTo>
                    <a:pt x="48" y="578"/>
                  </a:lnTo>
                  <a:lnTo>
                    <a:pt x="46" y="540"/>
                  </a:lnTo>
                  <a:lnTo>
                    <a:pt x="44" y="502"/>
                  </a:lnTo>
                  <a:lnTo>
                    <a:pt x="44" y="502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17085561">
              <a:off x="500261" y="1946254"/>
              <a:ext cx="2816451" cy="337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012532">
              <a:off x="1255726" y="1919300"/>
              <a:ext cx="1166695" cy="3730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43000" y="5593671"/>
            <a:ext cx="990600" cy="457200"/>
            <a:chOff x="1143000" y="2362200"/>
            <a:chExt cx="990600" cy="457200"/>
          </a:xfrm>
        </p:grpSpPr>
        <p:sp>
          <p:nvSpPr>
            <p:cNvPr id="9" name="Rectangle 8"/>
            <p:cNvSpPr/>
            <p:nvPr/>
          </p:nvSpPr>
          <p:spPr>
            <a:xfrm>
              <a:off x="1143000" y="2362200"/>
              <a:ext cx="9906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 rot="5400000">
              <a:off x="1193800" y="2463800"/>
              <a:ext cx="304800" cy="254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 rot="5400000">
              <a:off x="1498600" y="2463800"/>
              <a:ext cx="304800" cy="254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5400000">
              <a:off x="1803400" y="2463800"/>
              <a:ext cx="304800" cy="254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43000" y="4374471"/>
            <a:ext cx="990600" cy="457200"/>
            <a:chOff x="1143000" y="2971800"/>
            <a:chExt cx="990600" cy="457200"/>
          </a:xfrm>
        </p:grpSpPr>
        <p:sp>
          <p:nvSpPr>
            <p:cNvPr id="14" name="Rectangle 13"/>
            <p:cNvSpPr/>
            <p:nvPr/>
          </p:nvSpPr>
          <p:spPr>
            <a:xfrm>
              <a:off x="1143000" y="2971800"/>
              <a:ext cx="9906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1193800" y="3073400"/>
              <a:ext cx="304800" cy="254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1498600" y="3073400"/>
              <a:ext cx="304800" cy="2540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803400" y="3073400"/>
              <a:ext cx="304800" cy="2540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143000" y="4984071"/>
            <a:ext cx="990600" cy="457200"/>
            <a:chOff x="1143000" y="3581400"/>
            <a:chExt cx="990600" cy="457200"/>
          </a:xfrm>
        </p:grpSpPr>
        <p:sp>
          <p:nvSpPr>
            <p:cNvPr id="19" name="Rectangle 18"/>
            <p:cNvSpPr/>
            <p:nvPr/>
          </p:nvSpPr>
          <p:spPr>
            <a:xfrm>
              <a:off x="1143000" y="3581400"/>
              <a:ext cx="9906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 rot="5400000">
              <a:off x="1193800" y="3683000"/>
              <a:ext cx="304800" cy="254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rot="5400000">
              <a:off x="1498600" y="3683000"/>
              <a:ext cx="304800" cy="254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 rot="5400000">
              <a:off x="1803400" y="3683000"/>
              <a:ext cx="304800" cy="2540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</Words>
  <Application>Microsoft Office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 van Velsen</dc:creator>
  <cp:lastModifiedBy>vvelsen</cp:lastModifiedBy>
  <cp:revision>15</cp:revision>
  <dcterms:created xsi:type="dcterms:W3CDTF">2012-03-12T00:43:08Z</dcterms:created>
  <dcterms:modified xsi:type="dcterms:W3CDTF">2013-04-03T14:47:48Z</dcterms:modified>
</cp:coreProperties>
</file>