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85800" y="990600"/>
            <a:ext cx="4038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38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43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381000" y="16764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2743200" y="1676400"/>
            <a:ext cx="2133600" cy="990600"/>
          </a:xfrm>
          <a:prstGeom prst="wedgeRectCallout">
            <a:avLst>
              <a:gd name="adj1" fmla="val -9061"/>
              <a:gd name="adj2" fmla="val -6826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Data Type: </a:t>
            </a:r>
            <a:r>
              <a:rPr lang="en-US" sz="2400" b="1" dirty="0" err="1" smtClean="0"/>
              <a:t>HoopKV</a:t>
            </a:r>
            <a:endParaRPr lang="en-US" sz="2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685800" y="3810000"/>
            <a:ext cx="8229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3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381000" y="44958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819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3124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Extended Data </a:t>
            </a:r>
            <a:r>
              <a:rPr lang="en-US" sz="2400" dirty="0" smtClean="0"/>
              <a:t>for Type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HoopKV</a:t>
            </a:r>
            <a:endParaRPr lang="en-US" sz="24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464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104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724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70866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98634" y="3048000"/>
            <a:ext cx="0" cy="3505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85800" y="990600"/>
            <a:ext cx="4038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38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43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381000" y="16764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</a:t>
            </a:r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2743200" y="1676400"/>
            <a:ext cx="2133600" cy="990600"/>
          </a:xfrm>
          <a:prstGeom prst="wedgeRectCallout">
            <a:avLst>
              <a:gd name="adj1" fmla="val -9061"/>
              <a:gd name="adj2" fmla="val -6826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Type: </a:t>
            </a:r>
            <a:r>
              <a:rPr lang="en-US" sz="2400" dirty="0" err="1" smtClean="0"/>
              <a:t>HoopStringKV</a:t>
            </a:r>
            <a:endParaRPr lang="en-US" sz="2400" dirty="0"/>
          </a:p>
        </p:txBody>
      </p:sp>
      <p:sp>
        <p:nvSpPr>
          <p:cNvPr id="73" name="Rounded Rectangle 72"/>
          <p:cNvSpPr/>
          <p:nvPr/>
        </p:nvSpPr>
        <p:spPr>
          <a:xfrm>
            <a:off x="685800" y="3810000"/>
            <a:ext cx="8229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3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381000" y="44958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</a:t>
            </a:r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819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3124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Extended Data Type: </a:t>
            </a:r>
            <a:r>
              <a:rPr lang="en-US" sz="2400" dirty="0" err="1" smtClean="0"/>
              <a:t>HoopKV</a:t>
            </a:r>
            <a:endParaRPr lang="en-US" sz="2400" dirty="0"/>
          </a:p>
        </p:txBody>
      </p:sp>
      <p:sp>
        <p:nvSpPr>
          <p:cNvPr id="79" name="Rounded Rectangle 78"/>
          <p:cNvSpPr/>
          <p:nvPr/>
        </p:nvSpPr>
        <p:spPr>
          <a:xfrm>
            <a:off x="464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104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724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70866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98634" y="3048000"/>
            <a:ext cx="0" cy="3505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4648200" cy="1752600"/>
            <a:chOff x="152400" y="152400"/>
            <a:chExt cx="4648200" cy="1752600"/>
          </a:xfrm>
        </p:grpSpPr>
        <p:sp>
          <p:nvSpPr>
            <p:cNvPr id="62" name="Rounded Rectangle 61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ular Callout 67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Rectangular Callout 69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</a:t>
              </a:r>
              <a:r>
                <a:rPr lang="en-US" sz="2400" dirty="0" smtClean="0"/>
                <a:t>Type: </a:t>
              </a:r>
              <a:r>
                <a:rPr lang="en-US" sz="2400" dirty="0" err="1" smtClean="0"/>
                <a:t>HoopStringKV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2286000"/>
            <a:ext cx="4648200" cy="1752600"/>
            <a:chOff x="152400" y="152400"/>
            <a:chExt cx="4648200" cy="1752600"/>
          </a:xfrm>
        </p:grpSpPr>
        <p:sp>
          <p:nvSpPr>
            <p:cNvPr id="29" name="Rounded Rectangle 28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ular Callout 31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Boolean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</a:t>
              </a:r>
              <a:r>
                <a:rPr lang="en-US" sz="2400" dirty="0" smtClean="0"/>
                <a:t>Type: </a:t>
              </a:r>
              <a:r>
                <a:rPr lang="en-US" sz="2400" dirty="0" err="1" smtClean="0"/>
                <a:t>HoopBooleanKV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2400" y="4419600"/>
            <a:ext cx="4648200" cy="1752600"/>
            <a:chOff x="152400" y="152400"/>
            <a:chExt cx="4648200" cy="1752600"/>
          </a:xfrm>
        </p:grpSpPr>
        <p:sp>
          <p:nvSpPr>
            <p:cNvPr id="36" name="Rounded Rectangle 35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ular Callout 38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Float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</a:t>
              </a:r>
              <a:r>
                <a:rPr lang="en-US" sz="2400" dirty="0" smtClean="0"/>
                <a:t>Type: </a:t>
              </a:r>
              <a:r>
                <a:rPr lang="en-US" sz="2400" dirty="0" err="1" smtClean="0"/>
                <a:t>HoopFloatKV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048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72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9050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sentence: </a:t>
            </a:r>
          </a:p>
          <a:p>
            <a:r>
              <a:rPr lang="en-US" sz="2400" b="1" dirty="0" smtClean="0"/>
              <a:t>The 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Dog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8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2590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2743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2743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3276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3429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3429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962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4114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4114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4648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800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800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800" y="5334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" y="5486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05000" y="5486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6019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6172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6172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814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338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816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814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338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816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 (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removed): </a:t>
            </a:r>
          </a:p>
          <a:p>
            <a:r>
              <a:rPr lang="en-US" sz="2400" b="1" dirty="0" smtClean="0"/>
              <a:t>The 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Dog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800" y="1143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1295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1295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1828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1981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1981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514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2667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2667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200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3352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3352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3886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038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038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4572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4724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4724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" y="5257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7200" y="5410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05000" y="5410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4800" y="5943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7200" y="6096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05000" y="6096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177</Words>
  <Application>Microsoft Office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vvelsen</cp:lastModifiedBy>
  <cp:revision>31</cp:revision>
  <dcterms:created xsi:type="dcterms:W3CDTF">2006-08-16T00:00:00Z</dcterms:created>
  <dcterms:modified xsi:type="dcterms:W3CDTF">2012-08-11T17:45:42Z</dcterms:modified>
</cp:coreProperties>
</file>