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8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3EF9-71E5-4228-A448-CBA7515D943E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19400" y="1676400"/>
            <a:ext cx="3429000" cy="2362200"/>
            <a:chOff x="2819400" y="1676400"/>
            <a:chExt cx="3429000" cy="2362200"/>
          </a:xfrm>
        </p:grpSpPr>
        <p:pic>
          <p:nvPicPr>
            <p:cNvPr id="1028" name="Picture 4" descr="C:\Documents and Settings\Martin van Velsen\Local Settings\Temporary Internet Files\Content.IE5\LJIJDEDJ\MP900289550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9400" y="1676400"/>
              <a:ext cx="34290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4" name="Donut 3"/>
            <p:cNvSpPr/>
            <p:nvPr/>
          </p:nvSpPr>
          <p:spPr>
            <a:xfrm>
              <a:off x="3657600" y="1752600"/>
              <a:ext cx="1524000" cy="2286000"/>
            </a:xfrm>
            <a:prstGeom prst="donut">
              <a:avLst>
                <a:gd name="adj" fmla="val 15000"/>
              </a:avLst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3404" y="2228671"/>
              <a:ext cx="2509021" cy="12003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6350" cmpd="sng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HOOP</a:t>
              </a:r>
              <a:endParaRPr lang="en-US" sz="7200" b="1" dirty="0">
                <a:ln w="635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8655" y="685800"/>
            <a:ext cx="550545" cy="3358515"/>
            <a:chOff x="668655" y="685800"/>
            <a:chExt cx="550545" cy="3358515"/>
          </a:xfrm>
        </p:grpSpPr>
        <p:sp>
          <p:nvSpPr>
            <p:cNvPr id="7" name="Rectangle 6"/>
            <p:cNvSpPr/>
            <p:nvPr/>
          </p:nvSpPr>
          <p:spPr>
            <a:xfrm>
              <a:off x="685800" y="685800"/>
              <a:ext cx="5334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23900" y="723900"/>
              <a:ext cx="26125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76300" y="800862"/>
              <a:ext cx="304800" cy="32308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1371600"/>
              <a:ext cx="5334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1409700"/>
              <a:ext cx="26125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33425" y="1477137"/>
              <a:ext cx="304800" cy="32308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6275" y="2085975"/>
              <a:ext cx="5334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14375" y="2124075"/>
              <a:ext cx="26125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5825" y="2209800"/>
              <a:ext cx="276225" cy="1333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5825" y="2381250"/>
              <a:ext cx="276225" cy="1333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275" y="2800350"/>
              <a:ext cx="5334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4375" y="2838450"/>
              <a:ext cx="26125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110" y="2919413"/>
              <a:ext cx="138113" cy="1333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0110" y="3090863"/>
              <a:ext cx="138113" cy="1333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8700" y="2921794"/>
              <a:ext cx="138113" cy="1333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8700" y="3093244"/>
              <a:ext cx="138113" cy="1333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8655" y="3510915"/>
              <a:ext cx="5334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06755" y="3549015"/>
              <a:ext cx="26125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75824" y="3589498"/>
              <a:ext cx="276225" cy="7048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75824" y="3708560"/>
              <a:ext cx="276225" cy="7048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3443" y="3827623"/>
              <a:ext cx="276225" cy="7048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3443" y="3944303"/>
              <a:ext cx="276225" cy="7048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Martin van Velsen</cp:lastModifiedBy>
  <cp:revision>7</cp:revision>
  <dcterms:created xsi:type="dcterms:W3CDTF">2012-03-12T00:43:08Z</dcterms:created>
  <dcterms:modified xsi:type="dcterms:W3CDTF">2012-03-12T23:23:49Z</dcterms:modified>
</cp:coreProperties>
</file>