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8" r:id="rId6"/>
    <p:sldId id="257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38" y="1807029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IDE on Desktop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9174" y="2890745"/>
            <a:ext cx="811441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Hoop.java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64238" y="180703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Broker on Cluster Login 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8916" y="2921588"/>
            <a:ext cx="1739130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Hoop.HadoopBroker.java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711638" y="2416629"/>
            <a:ext cx="1752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140138" y="461373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 Node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12" idx="0"/>
          </p:cNvCxnSpPr>
          <p:nvPr/>
        </p:nvCxnSpPr>
        <p:spPr>
          <a:xfrm flipH="1">
            <a:off x="2825938" y="3198587"/>
            <a:ext cx="2332543" cy="1415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413438" y="460103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 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21638" y="458833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 Node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6" idx="0"/>
          </p:cNvCxnSpPr>
          <p:nvPr/>
        </p:nvCxnSpPr>
        <p:spPr>
          <a:xfrm flipH="1">
            <a:off x="5099238" y="3198587"/>
            <a:ext cx="59243" cy="140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7" idx="0"/>
          </p:cNvCxnSpPr>
          <p:nvPr/>
        </p:nvCxnSpPr>
        <p:spPr>
          <a:xfrm>
            <a:off x="5158481" y="3198587"/>
            <a:ext cx="2048957" cy="138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41514" y="141515"/>
            <a:ext cx="506185" cy="506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" y="152400"/>
            <a:ext cx="2955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Graph Distribution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38" y="1807029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IDE on Desktop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9174" y="2890745"/>
            <a:ext cx="811441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Hoop.java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64238" y="180703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Broker on Cluster Login 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8916" y="2921588"/>
            <a:ext cx="1739130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Hoop.HadoopBroker.java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711638" y="2416629"/>
            <a:ext cx="1752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140138" y="461373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 Node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12" idx="0"/>
          </p:cNvCxnSpPr>
          <p:nvPr/>
        </p:nvCxnSpPr>
        <p:spPr>
          <a:xfrm flipH="1">
            <a:off x="2825938" y="3198587"/>
            <a:ext cx="2332543" cy="1415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413438" y="460103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 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21638" y="458833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 Node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6" idx="0"/>
          </p:cNvCxnSpPr>
          <p:nvPr/>
        </p:nvCxnSpPr>
        <p:spPr>
          <a:xfrm flipH="1">
            <a:off x="5099238" y="3198587"/>
            <a:ext cx="59243" cy="140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7" idx="0"/>
          </p:cNvCxnSpPr>
          <p:nvPr/>
        </p:nvCxnSpPr>
        <p:spPr>
          <a:xfrm>
            <a:off x="5158481" y="3198587"/>
            <a:ext cx="2048957" cy="1389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41514" y="141515"/>
            <a:ext cx="506185" cy="506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" y="152400"/>
            <a:ext cx="2955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Graph Distribution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392981" y="1393372"/>
            <a:ext cx="1371600" cy="1360715"/>
            <a:chOff x="1340038" y="1807029"/>
            <a:chExt cx="1371600" cy="1360715"/>
          </a:xfrm>
        </p:grpSpPr>
        <p:sp>
          <p:nvSpPr>
            <p:cNvPr id="4" name="Rounded Rectangle 3"/>
            <p:cNvSpPr/>
            <p:nvPr/>
          </p:nvSpPr>
          <p:spPr>
            <a:xfrm>
              <a:off x="1340038" y="1807029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IDE on Desktop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29174" y="2890745"/>
              <a:ext cx="811441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Hoop.java</a:t>
              </a:r>
              <a:endParaRPr lang="en-US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288916" y="1807030"/>
            <a:ext cx="1739130" cy="1391557"/>
            <a:chOff x="4288916" y="1807030"/>
            <a:chExt cx="1739130" cy="1391557"/>
          </a:xfrm>
        </p:grpSpPr>
        <p:sp>
          <p:nvSpPr>
            <p:cNvPr id="6" name="Rounded Rectangle 5"/>
            <p:cNvSpPr/>
            <p:nvPr/>
          </p:nvSpPr>
          <p:spPr>
            <a:xfrm>
              <a:off x="4464238" y="1807030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Broker on Cluster Login Node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8916" y="2921588"/>
              <a:ext cx="1739130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Hoop.HadoopBroker.java</a:t>
              </a:r>
              <a:endParaRPr lang="en-US" sz="1200" dirty="0"/>
            </a:p>
          </p:txBody>
        </p:sp>
      </p:grp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764581" y="2002972"/>
            <a:ext cx="2699657" cy="413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3224" y="5321302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 Node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  <a:endCxn id="12" idx="0"/>
          </p:cNvCxnSpPr>
          <p:nvPr/>
        </p:nvCxnSpPr>
        <p:spPr>
          <a:xfrm flipH="1">
            <a:off x="1389024" y="3198587"/>
            <a:ext cx="3769457" cy="212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446095" y="5395686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 Node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66667" y="5404759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 Node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6" idx="0"/>
          </p:cNvCxnSpPr>
          <p:nvPr/>
        </p:nvCxnSpPr>
        <p:spPr>
          <a:xfrm flipH="1">
            <a:off x="5131895" y="3198587"/>
            <a:ext cx="26586" cy="2197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7" idx="0"/>
          </p:cNvCxnSpPr>
          <p:nvPr/>
        </p:nvCxnSpPr>
        <p:spPr>
          <a:xfrm>
            <a:off x="5158481" y="3198587"/>
            <a:ext cx="3093986" cy="2206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41514" y="141515"/>
            <a:ext cx="506185" cy="506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" y="152400"/>
            <a:ext cx="516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Graph Packaging and Distribution</a:t>
            </a:r>
            <a:endParaRPr lang="en-US" sz="28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3015343" y="1436914"/>
            <a:ext cx="674913" cy="555172"/>
            <a:chOff x="3276600" y="816428"/>
            <a:chExt cx="674913" cy="555172"/>
          </a:xfrm>
        </p:grpSpPr>
        <p:sp>
          <p:nvSpPr>
            <p:cNvPr id="26" name="Rectangle 25"/>
            <p:cNvSpPr/>
            <p:nvPr/>
          </p:nvSpPr>
          <p:spPr>
            <a:xfrm>
              <a:off x="3276600" y="957943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01142" y="816428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90256" y="1153885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3"/>
              <a:endCxn id="27" idx="1"/>
            </p:cNvCxnSpPr>
            <p:nvPr/>
          </p:nvCxnSpPr>
          <p:spPr>
            <a:xfrm flipV="1">
              <a:off x="3526971" y="925286"/>
              <a:ext cx="174171" cy="1415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8" idx="1"/>
            </p:cNvCxnSpPr>
            <p:nvPr/>
          </p:nvCxnSpPr>
          <p:spPr>
            <a:xfrm>
              <a:off x="3526971" y="1066801"/>
              <a:ext cx="163285" cy="1959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23457" y="3570514"/>
            <a:ext cx="674913" cy="555172"/>
            <a:chOff x="3276600" y="816428"/>
            <a:chExt cx="674913" cy="555172"/>
          </a:xfrm>
        </p:grpSpPr>
        <p:sp>
          <p:nvSpPr>
            <p:cNvPr id="43" name="Rectangle 42"/>
            <p:cNvSpPr/>
            <p:nvPr/>
          </p:nvSpPr>
          <p:spPr>
            <a:xfrm>
              <a:off x="3276600" y="957943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01142" y="816428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90256" y="1153885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3" idx="3"/>
              <a:endCxn id="44" idx="1"/>
            </p:cNvCxnSpPr>
            <p:nvPr/>
          </p:nvCxnSpPr>
          <p:spPr>
            <a:xfrm flipV="1">
              <a:off x="3526971" y="925286"/>
              <a:ext cx="174171" cy="1415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3"/>
              <a:endCxn id="45" idx="1"/>
            </p:cNvCxnSpPr>
            <p:nvPr/>
          </p:nvCxnSpPr>
          <p:spPr>
            <a:xfrm>
              <a:off x="3526971" y="1066801"/>
              <a:ext cx="163285" cy="1959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343400" y="4267199"/>
            <a:ext cx="674913" cy="555172"/>
            <a:chOff x="3276600" y="816428"/>
            <a:chExt cx="674913" cy="555172"/>
          </a:xfrm>
        </p:grpSpPr>
        <p:sp>
          <p:nvSpPr>
            <p:cNvPr id="49" name="Rectangle 48"/>
            <p:cNvSpPr/>
            <p:nvPr/>
          </p:nvSpPr>
          <p:spPr>
            <a:xfrm>
              <a:off x="3276600" y="957943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01142" y="816428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90256" y="1153885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49" idx="3"/>
              <a:endCxn id="50" idx="1"/>
            </p:cNvCxnSpPr>
            <p:nvPr/>
          </p:nvCxnSpPr>
          <p:spPr>
            <a:xfrm flipV="1">
              <a:off x="3526971" y="925286"/>
              <a:ext cx="174171" cy="1415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9" idx="3"/>
              <a:endCxn id="51" idx="1"/>
            </p:cNvCxnSpPr>
            <p:nvPr/>
          </p:nvCxnSpPr>
          <p:spPr>
            <a:xfrm>
              <a:off x="3526971" y="1066801"/>
              <a:ext cx="163285" cy="1959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955971" y="3929743"/>
            <a:ext cx="674913" cy="555172"/>
            <a:chOff x="3276600" y="816428"/>
            <a:chExt cx="674913" cy="555172"/>
          </a:xfrm>
        </p:grpSpPr>
        <p:sp>
          <p:nvSpPr>
            <p:cNvPr id="55" name="Rectangle 54"/>
            <p:cNvSpPr/>
            <p:nvPr/>
          </p:nvSpPr>
          <p:spPr>
            <a:xfrm>
              <a:off x="3276600" y="957943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701142" y="816428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90256" y="1153885"/>
              <a:ext cx="250371" cy="2177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5" idx="3"/>
              <a:endCxn id="56" idx="1"/>
            </p:cNvCxnSpPr>
            <p:nvPr/>
          </p:nvCxnSpPr>
          <p:spPr>
            <a:xfrm flipV="1">
              <a:off x="3526971" y="925286"/>
              <a:ext cx="174171" cy="1415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5" idx="3"/>
              <a:endCxn id="57" idx="1"/>
            </p:cNvCxnSpPr>
            <p:nvPr/>
          </p:nvCxnSpPr>
          <p:spPr>
            <a:xfrm>
              <a:off x="3526971" y="1066801"/>
              <a:ext cx="163285" cy="1959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050581" y="5029200"/>
            <a:ext cx="13716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Reducer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0581" y="1981200"/>
            <a:ext cx="1371600" cy="1219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08709" y="676922"/>
            <a:ext cx="1447800" cy="990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Local Job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50581" y="609600"/>
            <a:ext cx="1447800" cy="990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69381" y="3429000"/>
            <a:ext cx="13716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Hadoop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15200" y="3200400"/>
            <a:ext cx="1447800" cy="7620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Wiki Filter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15200" y="1752600"/>
            <a:ext cx="1447800" cy="838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Unigram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Tokenizer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7" idx="1"/>
            <a:endCxn id="6" idx="3"/>
          </p:cNvCxnSpPr>
          <p:nvPr/>
        </p:nvCxnSpPr>
        <p:spPr>
          <a:xfrm flipH="1">
            <a:off x="5498381" y="723900"/>
            <a:ext cx="533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3456509" y="1104900"/>
            <a:ext cx="594072" cy="67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>
            <a:off x="1207363" y="1172222"/>
            <a:ext cx="801346" cy="1135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</p:cNvCxnSpPr>
          <p:nvPr/>
        </p:nvCxnSpPr>
        <p:spPr>
          <a:xfrm flipH="1" flipV="1">
            <a:off x="1231181" y="2819400"/>
            <a:ext cx="8382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2181" y="23738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050581" y="3581400"/>
            <a:ext cx="13716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02981" y="3733800"/>
            <a:ext cx="13716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Mapper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48" idx="2"/>
          </p:cNvCxnSpPr>
          <p:nvPr/>
        </p:nvCxnSpPr>
        <p:spPr>
          <a:xfrm flipH="1" flipV="1">
            <a:off x="4780957" y="3505200"/>
            <a:ext cx="107824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202981" y="5181600"/>
            <a:ext cx="1371600" cy="990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Reducer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3440981" y="4191000"/>
            <a:ext cx="762000" cy="148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1"/>
          </p:cNvCxnSpPr>
          <p:nvPr/>
        </p:nvCxnSpPr>
        <p:spPr>
          <a:xfrm>
            <a:off x="3440981" y="4114800"/>
            <a:ext cx="762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7318" y="3075801"/>
            <a:ext cx="930063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INMain.java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297981" y="4343400"/>
            <a:ext cx="930063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INMain.java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19701" y="1600200"/>
            <a:ext cx="1097480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INDataSet.java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351679" y="6047601"/>
            <a:ext cx="1107483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INReducer.java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7274453" y="3886200"/>
            <a:ext cx="1538113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INWikipediaFilter.java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337625" y="4676001"/>
            <a:ext cx="1089337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INMapper.java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086600" y="2514600"/>
            <a:ext cx="1893019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INSimpleFeatureMaker.java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4126781" y="1512976"/>
            <a:ext cx="1262077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INDocument.java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050581" y="2362200"/>
            <a:ext cx="1447800" cy="10668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Record 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31727" y="3228201"/>
            <a:ext cx="2098460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INWholeFileRecordReader.java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0"/>
            <a:endCxn id="47" idx="2"/>
          </p:cNvCxnSpPr>
          <p:nvPr/>
        </p:nvCxnSpPr>
        <p:spPr>
          <a:xfrm flipH="1" flipV="1">
            <a:off x="4757820" y="1789975"/>
            <a:ext cx="16661" cy="57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46" idx="2"/>
          </p:cNvCxnSpPr>
          <p:nvPr/>
        </p:nvCxnSpPr>
        <p:spPr>
          <a:xfrm flipH="1" flipV="1">
            <a:off x="8033110" y="2791599"/>
            <a:ext cx="5990" cy="40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031781" y="304800"/>
            <a:ext cx="1447800" cy="8382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Stemmer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87990" y="1093434"/>
            <a:ext cx="1559017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/>
              <a:t>INPorterStemmer.java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5498381" y="1219200"/>
            <a:ext cx="1893019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2400" y="19050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862084" y="533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81200" y="32766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62400" y="457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962400" y="22098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14800" y="36576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14800" y="5105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943600" y="2286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227019" y="1676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27018" y="3048000"/>
            <a:ext cx="316782" cy="309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8" idx="1"/>
          </p:cNvCxnSpPr>
          <p:nvPr/>
        </p:nvCxnSpPr>
        <p:spPr>
          <a:xfrm flipH="1" flipV="1">
            <a:off x="5486401" y="1371600"/>
            <a:ext cx="1828799" cy="220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71678" y="3015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19186" y="110671"/>
            <a:ext cx="8860433" cy="6550995"/>
            <a:chOff x="119186" y="110671"/>
            <a:chExt cx="8860433" cy="6550995"/>
          </a:xfrm>
        </p:grpSpPr>
        <p:sp>
          <p:nvSpPr>
            <p:cNvPr id="39" name="Rounded Rectangle 38"/>
            <p:cNvSpPr/>
            <p:nvPr/>
          </p:nvSpPr>
          <p:spPr>
            <a:xfrm>
              <a:off x="4050581" y="5029200"/>
              <a:ext cx="13716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Reducer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0581" y="1981200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Main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008709" y="676922"/>
              <a:ext cx="1447800" cy="990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Local Job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Manager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581" y="609600"/>
              <a:ext cx="1447800" cy="990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Document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Parser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69381" y="3429000"/>
              <a:ext cx="13716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Hadoop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Job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15200" y="3200400"/>
              <a:ext cx="1447800" cy="762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Wiki Filter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15200" y="1752600"/>
              <a:ext cx="1447800" cy="838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Unigram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Tokenizer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7" idx="1"/>
              <a:endCxn id="6" idx="3"/>
            </p:cNvCxnSpPr>
            <p:nvPr/>
          </p:nvCxnSpPr>
          <p:spPr>
            <a:xfrm flipH="1">
              <a:off x="5498381" y="812800"/>
              <a:ext cx="1841500" cy="292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  <a:endCxn id="5" idx="3"/>
            </p:cNvCxnSpPr>
            <p:nvPr/>
          </p:nvCxnSpPr>
          <p:spPr>
            <a:xfrm flipH="1">
              <a:off x="3456509" y="1104900"/>
              <a:ext cx="594072" cy="67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1"/>
            </p:cNvCxnSpPr>
            <p:nvPr/>
          </p:nvCxnSpPr>
          <p:spPr>
            <a:xfrm flipH="1">
              <a:off x="1207363" y="1172222"/>
              <a:ext cx="801346" cy="113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1"/>
            </p:cNvCxnSpPr>
            <p:nvPr/>
          </p:nvCxnSpPr>
          <p:spPr>
            <a:xfrm flipH="1" flipV="1">
              <a:off x="1231181" y="2819400"/>
              <a:ext cx="83820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12181" y="237386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</a:t>
              </a:r>
              <a:endParaRPr lang="en-US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0581" y="3581400"/>
              <a:ext cx="13716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Document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Parser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02981" y="3733800"/>
              <a:ext cx="13716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Mapper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6" idx="0"/>
              <a:endCxn id="48" idx="2"/>
            </p:cNvCxnSpPr>
            <p:nvPr/>
          </p:nvCxnSpPr>
          <p:spPr>
            <a:xfrm flipH="1" flipV="1">
              <a:off x="4780957" y="3505200"/>
              <a:ext cx="107824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4202981" y="5181600"/>
              <a:ext cx="1371600" cy="990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Reducer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endCxn id="52" idx="1"/>
            </p:cNvCxnSpPr>
            <p:nvPr/>
          </p:nvCxnSpPr>
          <p:spPr>
            <a:xfrm>
              <a:off x="3440981" y="4191000"/>
              <a:ext cx="718456" cy="959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6" idx="1"/>
            </p:cNvCxnSpPr>
            <p:nvPr/>
          </p:nvCxnSpPr>
          <p:spPr>
            <a:xfrm>
              <a:off x="3440981" y="4114800"/>
              <a:ext cx="7620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77318" y="3075801"/>
              <a:ext cx="93006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INMain.java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97981" y="4343400"/>
              <a:ext cx="93006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INMain.java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53001" y="1587500"/>
              <a:ext cx="1097480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INDataSet.java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51679" y="6047601"/>
              <a:ext cx="110748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INReducer.java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74453" y="3886200"/>
              <a:ext cx="153811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INWikipediaFilter.java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37625" y="4676001"/>
              <a:ext cx="1089337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INMapper.java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6600" y="2514600"/>
              <a:ext cx="1893019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INSimpleFeatureMaker.java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98900" y="1512976"/>
              <a:ext cx="1765299" cy="2777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INDocumentParser.java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050581" y="2362200"/>
              <a:ext cx="1447800" cy="1066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Record Reader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1727" y="3228201"/>
              <a:ext cx="2098460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INWholeFileRecordReader.java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56" idx="0"/>
              <a:endCxn id="47" idx="2"/>
            </p:cNvCxnSpPr>
            <p:nvPr/>
          </p:nvCxnSpPr>
          <p:spPr>
            <a:xfrm flipV="1">
              <a:off x="4774481" y="1790700"/>
              <a:ext cx="7069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46" idx="2"/>
            </p:cNvCxnSpPr>
            <p:nvPr/>
          </p:nvCxnSpPr>
          <p:spPr>
            <a:xfrm flipH="1" flipV="1">
              <a:off x="8033110" y="2791599"/>
              <a:ext cx="5990" cy="408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7339881" y="393700"/>
              <a:ext cx="1447800" cy="838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Stemmer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296090" y="1182334"/>
              <a:ext cx="1559017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INPorterStemmer.java</a:t>
              </a:r>
              <a:endParaRPr lang="en-US" sz="1200" dirty="0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 flipV="1">
              <a:off x="5498381" y="1219200"/>
              <a:ext cx="1893019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52400" y="19050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62084" y="5334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981200" y="3276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962400" y="45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962400" y="22098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114800" y="3657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114800" y="51054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251700" y="3175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227019" y="16764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227018" y="3048000"/>
              <a:ext cx="316782" cy="309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8" idx="1"/>
            </p:cNvCxnSpPr>
            <p:nvPr/>
          </p:nvCxnSpPr>
          <p:spPr>
            <a:xfrm flipH="1" flipV="1">
              <a:off x="5486401" y="1371600"/>
              <a:ext cx="1828799" cy="2209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171678" y="30152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9186" y="110671"/>
              <a:ext cx="1658814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Architecture V2</a:t>
              </a:r>
              <a:endParaRPr lang="en-US" sz="16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069383" y="5366657"/>
              <a:ext cx="1371600" cy="990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Partitioner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0" idx="0"/>
              <a:endCxn id="41" idx="2"/>
            </p:cNvCxnSpPr>
            <p:nvPr/>
          </p:nvCxnSpPr>
          <p:spPr>
            <a:xfrm flipV="1">
              <a:off x="2755183" y="4620399"/>
              <a:ext cx="7830" cy="7462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2134695" y="6259286"/>
              <a:ext cx="1262333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INPartitioner.java</a:t>
              </a:r>
              <a:endParaRPr lang="en-US" sz="12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1969218" y="5192485"/>
              <a:ext cx="316782" cy="309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13878" y="51597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139543" y="4637314"/>
              <a:ext cx="1447800" cy="762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Reporter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046681" y="5329144"/>
              <a:ext cx="1639616" cy="27699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INHadoopReporter.java</a:t>
              </a:r>
              <a:endParaRPr lang="en-US" sz="1200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585467" y="4278086"/>
              <a:ext cx="575847" cy="402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5574581" y="5192486"/>
              <a:ext cx="543190" cy="4898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7380515" y="5889171"/>
              <a:ext cx="1447800" cy="762000"/>
            </a:xfrm>
            <a:prstGeom prst="roundRect">
              <a:avLst>
                <a:gd name="adj" fmla="val 0"/>
              </a:avLst>
            </a:prstGeom>
            <a:solidFill>
              <a:srgbClr val="FFFFCC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Hoop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6858000" y="6273800"/>
              <a:ext cx="546100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74" idx="2"/>
            </p:cNvCxnSpPr>
            <p:nvPr/>
          </p:nvCxnSpPr>
          <p:spPr>
            <a:xfrm flipV="1">
              <a:off x="6858000" y="5606143"/>
              <a:ext cx="8489" cy="6676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7430218" y="4519385"/>
              <a:ext cx="316782" cy="309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74878" y="44866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8611318" y="5687785"/>
              <a:ext cx="316782" cy="309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555978" y="5655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016118" y="6200001"/>
              <a:ext cx="899605" cy="46166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Network</a:t>
              </a:r>
            </a:p>
            <a:p>
              <a:r>
                <a:rPr lang="en-US" sz="1200" dirty="0" smtClean="0"/>
                <a:t>Connection</a:t>
              </a:r>
              <a:endParaRPr lang="en-US" sz="1200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3390900" y="4724400"/>
              <a:ext cx="812800" cy="660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60" idx="3"/>
            </p:cNvCxnSpPr>
            <p:nvPr/>
          </p:nvCxnSpPr>
          <p:spPr>
            <a:xfrm flipV="1">
              <a:off x="3440983" y="5702300"/>
              <a:ext cx="623017" cy="1596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21454" y="739803"/>
            <a:ext cx="8126139" cy="5701686"/>
            <a:chOff x="721454" y="739803"/>
            <a:chExt cx="8126139" cy="5701686"/>
          </a:xfrm>
        </p:grpSpPr>
        <p:sp>
          <p:nvSpPr>
            <p:cNvPr id="7" name="Rounded Rectangle 6"/>
            <p:cNvSpPr/>
            <p:nvPr/>
          </p:nvSpPr>
          <p:spPr>
            <a:xfrm>
              <a:off x="721454" y="2408804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Mapper(S)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3824" y="739803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Partitioner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06049" y="747202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Sorter(s)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35461" y="2365896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Reducer (S)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4" idx="2"/>
            </p:cNvCxnSpPr>
            <p:nvPr/>
          </p:nvCxnSpPr>
          <p:spPr>
            <a:xfrm flipH="1">
              <a:off x="4545367" y="3585096"/>
              <a:ext cx="2775894" cy="17681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/>
            <p:cNvSpPr/>
            <p:nvPr/>
          </p:nvSpPr>
          <p:spPr>
            <a:xfrm>
              <a:off x="3579182" y="4928586"/>
              <a:ext cx="914400" cy="102981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HDFS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  <a:endCxn id="7" idx="2"/>
            </p:cNvCxnSpPr>
            <p:nvPr/>
          </p:nvCxnSpPr>
          <p:spPr>
            <a:xfrm flipH="1" flipV="1">
              <a:off x="1407254" y="3628004"/>
              <a:ext cx="2171928" cy="181548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542190" y="2432481"/>
              <a:ext cx="1669002" cy="9499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Shard ID Key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Manager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7" idx="0"/>
              <a:endCxn id="8" idx="1"/>
            </p:cNvCxnSpPr>
            <p:nvPr/>
          </p:nvCxnSpPr>
          <p:spPr>
            <a:xfrm flipV="1">
              <a:off x="1407254" y="1349403"/>
              <a:ext cx="956570" cy="105940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3"/>
              <a:endCxn id="9" idx="1"/>
            </p:cNvCxnSpPr>
            <p:nvPr/>
          </p:nvCxnSpPr>
          <p:spPr>
            <a:xfrm>
              <a:off x="3735424" y="1349403"/>
              <a:ext cx="970625" cy="739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3"/>
              <a:endCxn id="14" idx="0"/>
            </p:cNvCxnSpPr>
            <p:nvPr/>
          </p:nvCxnSpPr>
          <p:spPr>
            <a:xfrm>
              <a:off x="6077649" y="1356802"/>
              <a:ext cx="1243612" cy="10090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5633764" y="4826490"/>
              <a:ext cx="1371600" cy="12192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Post Process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File Splitter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19" idx="4"/>
              <a:endCxn id="38" idx="1"/>
            </p:cNvCxnSpPr>
            <p:nvPr/>
          </p:nvCxnSpPr>
          <p:spPr>
            <a:xfrm flipV="1">
              <a:off x="4493582" y="5436090"/>
              <a:ext cx="1140182" cy="740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3"/>
            </p:cNvCxnSpPr>
            <p:nvPr/>
          </p:nvCxnSpPr>
          <p:spPr>
            <a:xfrm flipV="1">
              <a:off x="7005364" y="5397623"/>
              <a:ext cx="878007" cy="384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888613" y="5095782"/>
              <a:ext cx="958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Sharded</a:t>
              </a:r>
            </a:p>
            <a:p>
              <a:r>
                <a:rPr lang="en-US" dirty="0" smtClean="0"/>
                <a:t>Files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27" idx="2"/>
            </p:cNvCxnSpPr>
            <p:nvPr/>
          </p:nvCxnSpPr>
          <p:spPr>
            <a:xfrm flipH="1" flipV="1">
              <a:off x="2112885" y="1970843"/>
              <a:ext cx="1429305" cy="93659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0"/>
            </p:cNvCxnSpPr>
            <p:nvPr/>
          </p:nvCxnSpPr>
          <p:spPr>
            <a:xfrm flipH="1" flipV="1">
              <a:off x="4243526" y="1376039"/>
              <a:ext cx="133165" cy="10564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7" idx="6"/>
            </p:cNvCxnSpPr>
            <p:nvPr/>
          </p:nvCxnSpPr>
          <p:spPr>
            <a:xfrm flipV="1">
              <a:off x="5211192" y="1908699"/>
              <a:ext cx="1402672" cy="99873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223544" y="331211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928056" y="410222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309796" y="4093345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6151477" y="6136689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533217" y="6127811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69738" y="6127811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524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13716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INPositionsList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" y="1676400"/>
            <a:ext cx="533400" cy="914400"/>
            <a:chOff x="4724400" y="1600200"/>
            <a:chExt cx="533400" cy="914400"/>
          </a:xfrm>
        </p:grpSpPr>
        <p:sp>
          <p:nvSpPr>
            <p:cNvPr id="7" name="Rectangle 6"/>
            <p:cNvSpPr/>
            <p:nvPr/>
          </p:nvSpPr>
          <p:spPr>
            <a:xfrm>
              <a:off x="4724400" y="1600200"/>
              <a:ext cx="533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18288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24400" y="20574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724400" y="22860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>
            <a:stCxn id="7" idx="0"/>
            <a:endCxn id="4" idx="2"/>
          </p:cNvCxnSpPr>
          <p:nvPr/>
        </p:nvCxnSpPr>
        <p:spPr>
          <a:xfrm flipH="1" flipV="1">
            <a:off x="990600" y="914400"/>
            <a:ext cx="381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828800" y="13716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28800" y="23622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28800" y="33528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43434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INQueryOperator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2" idx="1"/>
          </p:cNvCxnSpPr>
          <p:nvPr/>
        </p:nvCxnSpPr>
        <p:spPr>
          <a:xfrm flipH="1">
            <a:off x="1295400" y="1752600"/>
            <a:ext cx="533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1"/>
          </p:cNvCxnSpPr>
          <p:nvPr/>
        </p:nvCxnSpPr>
        <p:spPr>
          <a:xfrm flipH="1" flipV="1">
            <a:off x="1295400" y="19812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1"/>
          </p:cNvCxnSpPr>
          <p:nvPr/>
        </p:nvCxnSpPr>
        <p:spPr>
          <a:xfrm flipH="1" flipV="1">
            <a:off x="1295400" y="2209800"/>
            <a:ext cx="5334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</p:cNvCxnSpPr>
          <p:nvPr/>
        </p:nvCxnSpPr>
        <p:spPr>
          <a:xfrm flipH="1" flipV="1">
            <a:off x="1295400" y="2438400"/>
            <a:ext cx="53340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1"/>
            <a:endCxn id="12" idx="3"/>
          </p:cNvCxnSpPr>
          <p:nvPr/>
        </p:nvCxnSpPr>
        <p:spPr>
          <a:xfrm flipH="1">
            <a:off x="3505200" y="175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172200" y="25146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INPositionEntry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648200" y="2590800"/>
            <a:ext cx="533400" cy="914400"/>
            <a:chOff x="4724400" y="1600200"/>
            <a:chExt cx="533400" cy="914400"/>
          </a:xfrm>
        </p:grpSpPr>
        <p:sp>
          <p:nvSpPr>
            <p:cNvPr id="23" name="Rectangle 22"/>
            <p:cNvSpPr/>
            <p:nvPr/>
          </p:nvSpPr>
          <p:spPr>
            <a:xfrm>
              <a:off x="4724400" y="1600200"/>
              <a:ext cx="533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24400" y="18288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4400" y="20574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24400" y="22860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>
            <a:stCxn id="23" idx="0"/>
            <a:endCxn id="5" idx="2"/>
          </p:cNvCxnSpPr>
          <p:nvPr/>
        </p:nvCxnSpPr>
        <p:spPr>
          <a:xfrm flipV="1">
            <a:off x="4914900" y="2133600"/>
            <a:ext cx="381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1"/>
          </p:cNvCxnSpPr>
          <p:nvPr/>
        </p:nvCxnSpPr>
        <p:spPr>
          <a:xfrm flipH="1" flipV="1">
            <a:off x="5181600" y="2743200"/>
            <a:ext cx="990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172200" y="35052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INPositionEntry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72200" y="44958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INPositionEntry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72200" y="5486400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INPositionEntry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1"/>
          </p:cNvCxnSpPr>
          <p:nvPr/>
        </p:nvCxnSpPr>
        <p:spPr>
          <a:xfrm flipH="1" flipV="1">
            <a:off x="5181600" y="2895600"/>
            <a:ext cx="990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1"/>
          </p:cNvCxnSpPr>
          <p:nvPr/>
        </p:nvCxnSpPr>
        <p:spPr>
          <a:xfrm flipH="1" flipV="1">
            <a:off x="5181600" y="3124200"/>
            <a:ext cx="99060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1"/>
          </p:cNvCxnSpPr>
          <p:nvPr/>
        </p:nvCxnSpPr>
        <p:spPr>
          <a:xfrm flipH="1" flipV="1">
            <a:off x="5181600" y="3352800"/>
            <a:ext cx="990600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47427" y="1338590"/>
            <a:ext cx="88197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stemmTerm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47427" y="1534180"/>
            <a:ext cx="68320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collTerm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47427" y="1719590"/>
            <a:ext cx="42191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freq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47427" y="1905000"/>
            <a:ext cx="2760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772833" y="381000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isTerm</a:t>
            </a:r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1772833" y="15240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operator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7924800" y="2438400"/>
            <a:ext cx="51328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docID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24800" y="2633990"/>
            <a:ext cx="2744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4800" y="2819400"/>
            <a:ext cx="595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docLen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24800" y="3004810"/>
            <a:ext cx="5790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posList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199</Words>
  <Application>Microsoft Office PowerPoint</Application>
  <PresentationFormat>On-screen Show (4:3)</PresentationFormat>
  <Paragraphs>150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Martin van Velsen</cp:lastModifiedBy>
  <cp:revision>28</cp:revision>
  <dcterms:created xsi:type="dcterms:W3CDTF">2006-08-16T00:00:00Z</dcterms:created>
  <dcterms:modified xsi:type="dcterms:W3CDTF">2012-12-24T20:15:01Z</dcterms:modified>
</cp:coreProperties>
</file>