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85800" y="990600"/>
            <a:ext cx="4038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38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43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381000" y="16764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2743200" y="1676400"/>
            <a:ext cx="2133600" cy="990600"/>
          </a:xfrm>
          <a:prstGeom prst="wedgeRectCallout">
            <a:avLst>
              <a:gd name="adj1" fmla="val -9061"/>
              <a:gd name="adj2" fmla="val -6826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Data Type: </a:t>
            </a:r>
            <a:r>
              <a:rPr lang="en-US" sz="2400" b="1" dirty="0" err="1" smtClean="0"/>
              <a:t>HoopKV</a:t>
            </a:r>
            <a:endParaRPr lang="en-US" sz="2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685800" y="3810000"/>
            <a:ext cx="8229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3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381000" y="44958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819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3124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Extended Data for Type: </a:t>
            </a:r>
            <a:r>
              <a:rPr lang="en-US" sz="2400" b="1" dirty="0" err="1" smtClean="0"/>
              <a:t>HoopKV</a:t>
            </a:r>
            <a:endParaRPr lang="en-US" sz="24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464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104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724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0866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98634" y="3048000"/>
            <a:ext cx="0" cy="3505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85800" y="990600"/>
            <a:ext cx="4038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38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43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381000" y="16764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2743200" y="1676400"/>
            <a:ext cx="2133600" cy="990600"/>
          </a:xfrm>
          <a:prstGeom prst="wedgeRectCallout">
            <a:avLst>
              <a:gd name="adj1" fmla="val -9061"/>
              <a:gd name="adj2" fmla="val -6826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Type: </a:t>
            </a:r>
            <a:r>
              <a:rPr lang="en-US" sz="2400" dirty="0" err="1" smtClean="0"/>
              <a:t>HoopStringKV</a:t>
            </a:r>
            <a:endParaRPr lang="en-US" sz="2400" dirty="0"/>
          </a:p>
        </p:txBody>
      </p:sp>
      <p:sp>
        <p:nvSpPr>
          <p:cNvPr id="73" name="Rounded Rectangle 72"/>
          <p:cNvSpPr/>
          <p:nvPr/>
        </p:nvSpPr>
        <p:spPr>
          <a:xfrm>
            <a:off x="685800" y="3810000"/>
            <a:ext cx="8229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3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381000" y="44958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2819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3124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Extended Data Type: </a:t>
            </a:r>
            <a:r>
              <a:rPr lang="en-US" sz="2400" dirty="0" err="1" smtClean="0"/>
              <a:t>HoopKV</a:t>
            </a:r>
            <a:endParaRPr lang="en-US" sz="2400" dirty="0"/>
          </a:p>
        </p:txBody>
      </p:sp>
      <p:sp>
        <p:nvSpPr>
          <p:cNvPr id="79" name="Rounded Rectangle 78"/>
          <p:cNvSpPr/>
          <p:nvPr/>
        </p:nvSpPr>
        <p:spPr>
          <a:xfrm>
            <a:off x="464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104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724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0866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98634" y="3048000"/>
            <a:ext cx="0" cy="3505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4648200" cy="1752600"/>
            <a:chOff x="152400" y="152400"/>
            <a:chExt cx="4648200" cy="1752600"/>
          </a:xfrm>
        </p:grpSpPr>
        <p:sp>
          <p:nvSpPr>
            <p:cNvPr id="62" name="Rounded Rectangle 61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ular Callout 67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String</a:t>
              </a:r>
            </a:p>
          </p:txBody>
        </p:sp>
        <p:sp>
          <p:nvSpPr>
            <p:cNvPr id="70" name="Rectangular Callout 69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Type: </a:t>
              </a:r>
              <a:r>
                <a:rPr lang="en-US" sz="2400" dirty="0" err="1" smtClean="0"/>
                <a:t>HoopStringKV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2286000"/>
            <a:ext cx="4648200" cy="1752600"/>
            <a:chOff x="152400" y="152400"/>
            <a:chExt cx="4648200" cy="1752600"/>
          </a:xfrm>
        </p:grpSpPr>
        <p:sp>
          <p:nvSpPr>
            <p:cNvPr id="29" name="Rounded Rectangle 28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ular Callout 31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Boolean</a:t>
              </a: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Type: </a:t>
              </a:r>
              <a:r>
                <a:rPr lang="en-US" sz="2400" dirty="0" err="1" smtClean="0"/>
                <a:t>HoopBooleanKV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2400" y="4419600"/>
            <a:ext cx="4648200" cy="1752600"/>
            <a:chOff x="152400" y="152400"/>
            <a:chExt cx="4648200" cy="1752600"/>
          </a:xfrm>
        </p:grpSpPr>
        <p:sp>
          <p:nvSpPr>
            <p:cNvPr id="36" name="Rounded Rectangle 35"/>
            <p:cNvSpPr/>
            <p:nvPr/>
          </p:nvSpPr>
          <p:spPr>
            <a:xfrm>
              <a:off x="609600" y="838200"/>
              <a:ext cx="4038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2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Key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67000" y="990600"/>
              <a:ext cx="1790700" cy="431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Value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ular Callout 38"/>
            <p:cNvSpPr/>
            <p:nvPr/>
          </p:nvSpPr>
          <p:spPr>
            <a:xfrm>
              <a:off x="304800" y="1524000"/>
              <a:ext cx="2133600" cy="381000"/>
            </a:xfrm>
            <a:prstGeom prst="wedgeRectCallout">
              <a:avLst>
                <a:gd name="adj1" fmla="val 13558"/>
                <a:gd name="adj2" fmla="val -657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Default: Float</a:t>
              </a:r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667000" y="1524000"/>
              <a:ext cx="2133600" cy="381000"/>
            </a:xfrm>
            <a:prstGeom prst="wedgeRectCallout">
              <a:avLst>
                <a:gd name="adj1" fmla="val -9061"/>
                <a:gd name="adj2" fmla="val -6826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2400" y="152400"/>
              <a:ext cx="3962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 Type: </a:t>
              </a:r>
              <a:r>
                <a:rPr lang="en-US" sz="2400" dirty="0" err="1" smtClean="0"/>
                <a:t>HoopFloatKV</a:t>
              </a:r>
              <a:endParaRPr lang="en-US"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390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2743200"/>
            <a:ext cx="8382000" cy="3733800"/>
          </a:xfrm>
          <a:prstGeom prst="roundRect">
            <a:avLst>
              <a:gd name="adj" fmla="val 390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81200" y="3276600"/>
            <a:ext cx="6705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57400" y="3352800"/>
            <a:ext cx="838200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71800" y="33528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4800" y="304800"/>
            <a:ext cx="2057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HoopKVDocument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2819400"/>
            <a:ext cx="19812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HoopKVList</a:t>
            </a:r>
            <a:r>
              <a:rPr lang="en-US" b="1" dirty="0" smtClean="0">
                <a:solidFill>
                  <a:schemeClr val="tx1"/>
                </a:solidFill>
              </a:rPr>
              <a:t> views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33528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62800" y="33528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0" y="3352800"/>
            <a:ext cx="914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1200" y="3962400"/>
            <a:ext cx="6705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4038600"/>
            <a:ext cx="838200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71800" y="40386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95800" y="40386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62800" y="40386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96000" y="4038600"/>
            <a:ext cx="914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81200" y="4648200"/>
            <a:ext cx="6705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7400" y="4724400"/>
            <a:ext cx="838200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71800" y="47244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495800" y="47244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62800" y="4724400"/>
            <a:ext cx="1442508" cy="302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Token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96000" y="4724400"/>
            <a:ext cx="914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7200" y="3352800"/>
            <a:ext cx="14478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Term 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3400" y="4038600"/>
            <a:ext cx="1295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POS 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33400" y="4724400"/>
            <a:ext cx="1295400" cy="302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XXXX View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048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72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9050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sentence: </a:t>
            </a:r>
          </a:p>
          <a:p>
            <a:r>
              <a:rPr lang="en-US" sz="2400" b="1" dirty="0" smtClean="0"/>
              <a:t>The 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Dog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8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2590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2743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2743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3276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3429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3429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962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4114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4114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4648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800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800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800" y="5334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" y="5486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05000" y="5486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6019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6172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6172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814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338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816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814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338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816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 (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removed): </a:t>
            </a:r>
          </a:p>
          <a:p>
            <a:r>
              <a:rPr lang="en-US" sz="2400" b="1" dirty="0" smtClean="0"/>
              <a:t>The 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Dog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4800" y="1143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1295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1295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1828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1981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1981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514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2667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2667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200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3352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3352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3886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038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038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4572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4724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4724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" y="5257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7200" y="5410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05000" y="5410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4800" y="5943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7200" y="6096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05000" y="6096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210</Words>
  <Application>Microsoft Office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vvelsen</cp:lastModifiedBy>
  <cp:revision>34</cp:revision>
  <dcterms:created xsi:type="dcterms:W3CDTF">2006-08-16T00:00:00Z</dcterms:created>
  <dcterms:modified xsi:type="dcterms:W3CDTF">2012-09-20T14:42:32Z</dcterms:modified>
</cp:coreProperties>
</file>