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85800" y="990600"/>
            <a:ext cx="4038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38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743200" y="11430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381000" y="16764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Integer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Can be retrieved as: String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Rectangular Callout 69"/>
          <p:cNvSpPr/>
          <p:nvPr/>
        </p:nvSpPr>
        <p:spPr>
          <a:xfrm>
            <a:off x="2743200" y="1676400"/>
            <a:ext cx="2133600" cy="990600"/>
          </a:xfrm>
          <a:prstGeom prst="wedgeRectCallout">
            <a:avLst>
              <a:gd name="adj1" fmla="val -9061"/>
              <a:gd name="adj2" fmla="val -68269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Basic Data Type: INKV</a:t>
            </a:r>
            <a:endParaRPr lang="en-US" sz="2400" dirty="0"/>
          </a:p>
        </p:txBody>
      </p:sp>
      <p:sp>
        <p:nvSpPr>
          <p:cNvPr id="73" name="Rounded Rectangle 72"/>
          <p:cNvSpPr/>
          <p:nvPr/>
        </p:nvSpPr>
        <p:spPr>
          <a:xfrm>
            <a:off x="685800" y="3810000"/>
            <a:ext cx="82296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3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743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Primary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381000" y="4495800"/>
            <a:ext cx="2133600" cy="990600"/>
          </a:xfrm>
          <a:prstGeom prst="wedgeRectCallout">
            <a:avLst>
              <a:gd name="adj1" fmla="val 13558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Integer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Can be retrieved as: String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2819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0" y="3124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Extended Data Type: INKV</a:t>
            </a:r>
            <a:endParaRPr lang="en-US" sz="2400" dirty="0"/>
          </a:p>
        </p:txBody>
      </p:sp>
      <p:sp>
        <p:nvSpPr>
          <p:cNvPr id="79" name="Rounded Rectangle 78"/>
          <p:cNvSpPr/>
          <p:nvPr/>
        </p:nvSpPr>
        <p:spPr>
          <a:xfrm>
            <a:off x="46482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Secondary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010400" y="3962400"/>
            <a:ext cx="1790700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532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2" name="Rectangular Callout 81"/>
          <p:cNvSpPr/>
          <p:nvPr/>
        </p:nvSpPr>
        <p:spPr>
          <a:xfrm>
            <a:off x="47244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7086600" y="4495800"/>
            <a:ext cx="1600200" cy="990600"/>
          </a:xfrm>
          <a:prstGeom prst="wedgeRectCallout">
            <a:avLst>
              <a:gd name="adj1" fmla="val 5225"/>
              <a:gd name="adj2" fmla="val -657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Default: String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04800" y="1219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57200" y="1371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905000" y="1371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KV List for sentence: </a:t>
            </a:r>
          </a:p>
          <a:p>
            <a:r>
              <a:rPr lang="en-US" sz="2400" b="1" dirty="0" smtClean="0"/>
              <a:t>The </a:t>
            </a:r>
            <a:r>
              <a:rPr lang="en-US" sz="2400" b="1" dirty="0" smtClean="0"/>
              <a:t>Quick Red </a:t>
            </a:r>
            <a:r>
              <a:rPr lang="en-US" sz="2400" b="1" i="1" dirty="0" smtClean="0"/>
              <a:t>Fox Jumps Over</a:t>
            </a:r>
            <a:r>
              <a:rPr lang="en-US" sz="2400" b="1" dirty="0" smtClean="0"/>
              <a:t> the Lazy Brown </a:t>
            </a:r>
            <a:r>
              <a:rPr lang="en-US" sz="2400" b="1" dirty="0" smtClean="0"/>
              <a:t>Dog</a:t>
            </a:r>
            <a:endParaRPr lang="en-US" sz="2400" b="1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304800" y="1905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" y="2057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5000" y="2057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" y="2590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" y="2743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2743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3276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200" y="3429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3429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" y="39624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200" y="41148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05000" y="41148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Jumps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0" y="4648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4800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4800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4800" y="5334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200" y="5486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05000" y="5486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4800" y="6019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6172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5000" y="6172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Lazy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81400" y="1219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733800" y="1371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81600" y="1371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Brown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81400" y="1905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33800" y="2057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81600" y="2057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Dog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52400" y="1524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KV List for sentence (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removed): </a:t>
            </a:r>
          </a:p>
          <a:p>
            <a:r>
              <a:rPr lang="en-US" sz="2400" b="1" dirty="0" smtClean="0"/>
              <a:t>The </a:t>
            </a:r>
            <a:r>
              <a:rPr lang="en-US" sz="2400" b="1" dirty="0" smtClean="0"/>
              <a:t>Quick Red </a:t>
            </a:r>
            <a:r>
              <a:rPr lang="en-US" sz="2400" b="1" i="1" dirty="0" smtClean="0"/>
              <a:t>Fox Jumps Over</a:t>
            </a:r>
            <a:r>
              <a:rPr lang="en-US" sz="2400" b="1" dirty="0" smtClean="0"/>
              <a:t> the Lazy Brown </a:t>
            </a:r>
            <a:r>
              <a:rPr lang="en-US" sz="2400" b="1" dirty="0" smtClean="0"/>
              <a:t>Dog</a:t>
            </a:r>
            <a:endParaRPr lang="en-US" sz="2400" b="1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304800" y="1143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7200" y="1295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05000" y="1295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" y="1828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" y="1981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1981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04800" y="2514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7200" y="2667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905000" y="2667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4800" y="32004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7200" y="33528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05000" y="33528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Jumps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4800" y="38862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7200" y="40386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05000" y="40386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Over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4800" y="45720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47244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05000" y="47244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Lazy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800" y="52578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57200" y="54102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905000" y="54102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Brown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04800" y="5943600"/>
            <a:ext cx="29718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7200" y="6096000"/>
            <a:ext cx="1295400" cy="3123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9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905000" y="6096000"/>
            <a:ext cx="1264024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Dog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120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Martin van Velsen</cp:lastModifiedBy>
  <cp:revision>26</cp:revision>
  <dcterms:created xsi:type="dcterms:W3CDTF">2006-08-16T00:00:00Z</dcterms:created>
  <dcterms:modified xsi:type="dcterms:W3CDTF">2012-06-24T22:10:20Z</dcterms:modified>
</cp:coreProperties>
</file>