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EF9-71E5-4228-A448-CBA7515D943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1676400"/>
            <a:ext cx="3429000" cy="2362200"/>
            <a:chOff x="2819400" y="1676400"/>
            <a:chExt cx="3429000" cy="2362200"/>
          </a:xfrm>
        </p:grpSpPr>
        <p:pic>
          <p:nvPicPr>
            <p:cNvPr id="1028" name="Picture 4" descr="C:\Documents and Settings\Martin van Velsen\Local Settings\Temporary Internet Files\Content.IE5\LJIJDEDJ\MP900289550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676400"/>
              <a:ext cx="3429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4" name="Donut 3"/>
            <p:cNvSpPr/>
            <p:nvPr/>
          </p:nvSpPr>
          <p:spPr>
            <a:xfrm>
              <a:off x="3657600" y="1752600"/>
              <a:ext cx="1524000" cy="2286000"/>
            </a:xfrm>
            <a:prstGeom prst="donu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404" y="2228671"/>
              <a:ext cx="2509021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6350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HOOP</a:t>
              </a:r>
              <a:endParaRPr lang="en-US" sz="72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227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037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7182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82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227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037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611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11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1470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1470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5465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9275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6182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182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5944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5944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3003551" y="1204595"/>
            <a:ext cx="187324" cy="428625"/>
            <a:chOff x="717551" y="739775"/>
            <a:chExt cx="187324" cy="428625"/>
          </a:xfrm>
        </p:grpSpPr>
        <p:sp>
          <p:nvSpPr>
            <p:cNvPr id="31" name="Rectangle 3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9"/>
          <p:cNvGrpSpPr/>
          <p:nvPr/>
        </p:nvGrpSpPr>
        <p:grpSpPr>
          <a:xfrm rot="10800000">
            <a:off x="3279776" y="1890395"/>
            <a:ext cx="187324" cy="428625"/>
            <a:chOff x="717551" y="739775"/>
            <a:chExt cx="187324" cy="428625"/>
          </a:xfrm>
        </p:grpSpPr>
        <p:sp>
          <p:nvSpPr>
            <p:cNvPr id="41" name="Rectangle 4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02260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716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121785" y="127838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4716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763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7573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4718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4718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763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7573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147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147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9006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9006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3001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6811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3718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3718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3480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480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3"/>
          <p:cNvGrpSpPr/>
          <p:nvPr/>
        </p:nvGrpSpPr>
        <p:grpSpPr>
          <a:xfrm>
            <a:off x="3978911" y="1204595"/>
            <a:ext cx="187324" cy="428625"/>
            <a:chOff x="717551" y="739775"/>
            <a:chExt cx="187324" cy="428625"/>
          </a:xfrm>
        </p:grpSpPr>
        <p:sp>
          <p:nvSpPr>
            <p:cNvPr id="65" name="Rectangle 64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7"/>
          <p:cNvGrpSpPr/>
          <p:nvPr/>
        </p:nvGrpSpPr>
        <p:grpSpPr>
          <a:xfrm rot="10800000">
            <a:off x="4255136" y="1890395"/>
            <a:ext cx="187324" cy="428625"/>
            <a:chOff x="717551" y="739775"/>
            <a:chExt cx="187324" cy="428625"/>
          </a:xfrm>
        </p:grpSpPr>
        <p:sp>
          <p:nvSpPr>
            <p:cNvPr id="69" name="Rectangle 68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99796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auto">
          <a:xfrm rot="10800000">
            <a:off x="1122998" y="743585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83554" y="2584038"/>
            <a:ext cx="1269682" cy="1590675"/>
            <a:chOff x="1062038" y="2465704"/>
            <a:chExt cx="1269682" cy="1590675"/>
          </a:xfrm>
        </p:grpSpPr>
        <p:sp>
          <p:nvSpPr>
            <p:cNvPr id="12" name="Right Arrow 11"/>
            <p:cNvSpPr/>
            <p:nvPr/>
          </p:nvSpPr>
          <p:spPr>
            <a:xfrm>
              <a:off x="1538604" y="284226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 rot="10800000">
              <a:off x="1062038" y="246570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73540" y="3065621"/>
              <a:ext cx="373380" cy="387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633537" y="3464719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54968" y="3050381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78484" y="4385944"/>
            <a:ext cx="1250316" cy="1590675"/>
            <a:chOff x="578484" y="4385944"/>
            <a:chExt cx="1250316" cy="1590675"/>
          </a:xfrm>
        </p:grpSpPr>
        <p:sp>
          <p:nvSpPr>
            <p:cNvPr id="83" name="Right Arrow 82"/>
            <p:cNvSpPr/>
            <p:nvPr/>
          </p:nvSpPr>
          <p:spPr>
            <a:xfrm>
              <a:off x="578484" y="480060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"/>
            <p:cNvSpPr>
              <a:spLocks noEditPoints="1"/>
            </p:cNvSpPr>
            <p:nvPr/>
          </p:nvSpPr>
          <p:spPr bwMode="auto">
            <a:xfrm rot="10800000">
              <a:off x="1039178" y="438594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32720" y="5199221"/>
            <a:ext cx="373380" cy="387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2631757" y="5576983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36424" y="5202269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705756" y="687107"/>
            <a:ext cx="1014412" cy="1590675"/>
            <a:chOff x="4963478" y="697865"/>
            <a:chExt cx="1014412" cy="1590675"/>
          </a:xfrm>
        </p:grpSpPr>
        <p:sp>
          <p:nvSpPr>
            <p:cNvPr id="88" name="Freeform 8"/>
            <p:cNvSpPr>
              <a:spLocks noEditPoints="1"/>
            </p:cNvSpPr>
            <p:nvPr/>
          </p:nvSpPr>
          <p:spPr bwMode="auto">
            <a:xfrm rot="10800000">
              <a:off x="4963478" y="697865"/>
              <a:ext cx="641350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93506" y="1393032"/>
              <a:ext cx="232886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06335" y="1393595"/>
              <a:ext cx="471555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76838" y="1354931"/>
              <a:ext cx="111918" cy="31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8"/>
          <p:cNvSpPr>
            <a:spLocks noEditPoints="1"/>
          </p:cNvSpPr>
          <p:nvPr/>
        </p:nvSpPr>
        <p:spPr bwMode="auto">
          <a:xfrm rot="10800000">
            <a:off x="5707549" y="2853877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vvelsen\AppData\Local\Microsoft\Windows\Temporary Internet Files\Content.IE5\JATZ6JQN\MC9004338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516" y="3184262"/>
            <a:ext cx="1043155" cy="1043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2998" y="706704"/>
            <a:ext cx="1353872" cy="2816451"/>
            <a:chOff x="1122998" y="706704"/>
            <a:chExt cx="1353872" cy="2816451"/>
          </a:xfrm>
        </p:grpSpPr>
        <p:sp>
          <p:nvSpPr>
            <p:cNvPr id="4" name="Freeform 8"/>
            <p:cNvSpPr>
              <a:spLocks noEditPoints="1"/>
            </p:cNvSpPr>
            <p:nvPr/>
          </p:nvSpPr>
          <p:spPr bwMode="auto">
            <a:xfrm rot="11677771">
              <a:off x="1122998" y="743584"/>
              <a:ext cx="1353872" cy="2665440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7085561">
              <a:off x="500261" y="1946254"/>
              <a:ext cx="2816451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012532">
              <a:off x="1255726" y="1919300"/>
              <a:ext cx="1166695" cy="3730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14</cp:revision>
  <dcterms:created xsi:type="dcterms:W3CDTF">2012-03-12T00:43:08Z</dcterms:created>
  <dcterms:modified xsi:type="dcterms:W3CDTF">2012-08-17T17:59:13Z</dcterms:modified>
</cp:coreProperties>
</file>