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505200" y="1676400"/>
            <a:ext cx="1944624" cy="1676400"/>
          </a:xfrm>
          <a:prstGeom prst="hexagon">
            <a:avLst/>
          </a:prstGeom>
          <a:blipFill dpi="0" rotWithShape="1">
            <a:blip r:embed="rId2" cstate="print">
              <a:alphaModFix amt="14000"/>
            </a:blip>
            <a:srcRect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</cp:revision>
  <dcterms:created xsi:type="dcterms:W3CDTF">2006-08-16T00:00:00Z</dcterms:created>
  <dcterms:modified xsi:type="dcterms:W3CDTF">2012-09-21T11:25:44Z</dcterms:modified>
</cp:coreProperties>
</file>